
<file path=[Content_Types].xml><?xml version="1.0" encoding="utf-8"?>
<Types xmlns="http://schemas.openxmlformats.org/package/2006/content-types">
  <Override PartName="/ppt/slideMasters/slideMaster2.xml" ContentType="application/vnd.openxmlformats-officedocument.presentationml.slideMaster+xml"/>
  <Override PartName="/ppt/slideMasters/slideMaster3.xml" ContentType="application/vnd.openxmlformats-officedocument.presentationml.slideMaster+xml"/>
  <Default Extension="png" ContentType="image/png"/>
  <Override PartName="/ppt/theme/theme4.xml" ContentType="application/vnd.openxmlformats-officedocument.theme+xml"/>
  <Override PartName="/ppt/slideMasters/slideMaster1.xml" ContentType="application/vnd.openxmlformats-officedocument.presentationml.slideMaster+xml"/>
  <Override PartName="/ppt/presProps.xml" ContentType="application/vnd.openxmlformats-officedocument.presentationml.presProps+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commentAuthors.xml" ContentType="application/vnd.openxmlformats-officedocument.presentationml.commentAuthors+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7" r:id="rId2"/>
    <p:sldMasterId id="2147483653" r:id="rId3"/>
  </p:sldMasterIdLst>
  <p:notesMasterIdLst>
    <p:notesMasterId r:id="rId5"/>
  </p:notesMasterIdLst>
  <p:sldIdLst>
    <p:sldId id="256" r:id="rId4"/>
  </p:sldIdLst>
  <p:sldSz cx="43891200" cy="21945600"/>
  <p:notesSz cx="6858000" cy="9144000"/>
  <p:defaultTextStyle>
    <a:defPPr>
      <a:defRPr lang="en-US"/>
    </a:defPPr>
    <a:lvl1pPr marL="0" algn="l" defTabSz="3761915" rtl="0" eaLnBrk="1" latinLnBrk="0" hangingPunct="1">
      <a:defRPr sz="7400" kern="1200">
        <a:solidFill>
          <a:schemeClr val="tx1"/>
        </a:solidFill>
        <a:latin typeface="+mn-lt"/>
        <a:ea typeface="+mn-ea"/>
        <a:cs typeface="+mn-cs"/>
      </a:defRPr>
    </a:lvl1pPr>
    <a:lvl2pPr marL="1880958" algn="l" defTabSz="3761915" rtl="0" eaLnBrk="1" latinLnBrk="0" hangingPunct="1">
      <a:defRPr sz="7400" kern="1200">
        <a:solidFill>
          <a:schemeClr val="tx1"/>
        </a:solidFill>
        <a:latin typeface="+mn-lt"/>
        <a:ea typeface="+mn-ea"/>
        <a:cs typeface="+mn-cs"/>
      </a:defRPr>
    </a:lvl2pPr>
    <a:lvl3pPr marL="3761915" algn="l" defTabSz="3761915" rtl="0" eaLnBrk="1" latinLnBrk="0" hangingPunct="1">
      <a:defRPr sz="7400" kern="1200">
        <a:solidFill>
          <a:schemeClr val="tx1"/>
        </a:solidFill>
        <a:latin typeface="+mn-lt"/>
        <a:ea typeface="+mn-ea"/>
        <a:cs typeface="+mn-cs"/>
      </a:defRPr>
    </a:lvl3pPr>
    <a:lvl4pPr marL="5642873" algn="l" defTabSz="3761915" rtl="0" eaLnBrk="1" latinLnBrk="0" hangingPunct="1">
      <a:defRPr sz="7400" kern="1200">
        <a:solidFill>
          <a:schemeClr val="tx1"/>
        </a:solidFill>
        <a:latin typeface="+mn-lt"/>
        <a:ea typeface="+mn-ea"/>
        <a:cs typeface="+mn-cs"/>
      </a:defRPr>
    </a:lvl4pPr>
    <a:lvl5pPr marL="7523829" algn="l" defTabSz="3761915" rtl="0" eaLnBrk="1" latinLnBrk="0" hangingPunct="1">
      <a:defRPr sz="7400" kern="1200">
        <a:solidFill>
          <a:schemeClr val="tx1"/>
        </a:solidFill>
        <a:latin typeface="+mn-lt"/>
        <a:ea typeface="+mn-ea"/>
        <a:cs typeface="+mn-cs"/>
      </a:defRPr>
    </a:lvl5pPr>
    <a:lvl6pPr marL="9404787" algn="l" defTabSz="3761915" rtl="0" eaLnBrk="1" latinLnBrk="0" hangingPunct="1">
      <a:defRPr sz="7400" kern="1200">
        <a:solidFill>
          <a:schemeClr val="tx1"/>
        </a:solidFill>
        <a:latin typeface="+mn-lt"/>
        <a:ea typeface="+mn-ea"/>
        <a:cs typeface="+mn-cs"/>
      </a:defRPr>
    </a:lvl6pPr>
    <a:lvl7pPr marL="11285745" algn="l" defTabSz="3761915" rtl="0" eaLnBrk="1" latinLnBrk="0" hangingPunct="1">
      <a:defRPr sz="7400" kern="1200">
        <a:solidFill>
          <a:schemeClr val="tx1"/>
        </a:solidFill>
        <a:latin typeface="+mn-lt"/>
        <a:ea typeface="+mn-ea"/>
        <a:cs typeface="+mn-cs"/>
      </a:defRPr>
    </a:lvl7pPr>
    <a:lvl8pPr marL="13166702" algn="l" defTabSz="3761915" rtl="0" eaLnBrk="1" latinLnBrk="0" hangingPunct="1">
      <a:defRPr sz="7400" kern="1200">
        <a:solidFill>
          <a:schemeClr val="tx1"/>
        </a:solidFill>
        <a:latin typeface="+mn-lt"/>
        <a:ea typeface="+mn-ea"/>
        <a:cs typeface="+mn-cs"/>
      </a:defRPr>
    </a:lvl8pPr>
    <a:lvl9pPr marL="15047660" algn="l" defTabSz="3761915" rtl="0" eaLnBrk="1" latinLnBrk="0" hangingPunct="1">
      <a:defRPr sz="74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F5FA"/>
    <a:srgbClr val="CDD2DE"/>
    <a:srgbClr val="E3E9E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2382" autoAdjust="0"/>
    <p:restoredTop sz="99046" autoAdjust="0"/>
  </p:normalViewPr>
  <p:slideViewPr>
    <p:cSldViewPr snapToGrid="0" snapToObjects="1" showGuides="1">
      <p:cViewPr>
        <p:scale>
          <a:sx n="20" d="100"/>
          <a:sy n="20" d="100"/>
        </p:scale>
        <p:origin x="-48" y="-240"/>
      </p:cViewPr>
      <p:guideLst>
        <p:guide orient="horz" pos="13823"/>
        <p:guide orient="horz" pos="40"/>
        <p:guide pos="27370"/>
        <p:guide pos="29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commentAuthors" Target="commentAuthors.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CC2317-6751-4CD4-9995-8782DD78E936}" type="datetimeFigureOut">
              <a:rPr lang="en-US" smtClean="0"/>
              <a:pPr/>
              <a:t>10/24/2015</a:t>
            </a:fld>
            <a:endParaRPr lang="en-US" dirty="0"/>
          </a:p>
        </p:txBody>
      </p:sp>
      <p:sp>
        <p:nvSpPr>
          <p:cNvPr id="4" name="Slide Image Placeholder 3"/>
          <p:cNvSpPr>
            <a:spLocks noGrp="1" noRot="1" noChangeAspect="1"/>
          </p:cNvSpPr>
          <p:nvPr>
            <p:ph type="sldImg" idx="2"/>
          </p:nvPr>
        </p:nvSpPr>
        <p:spPr>
          <a:xfrm>
            <a:off x="0" y="685800"/>
            <a:ext cx="6858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xmlns="" val="1055639900"/>
      </p:ext>
    </p:extLst>
  </p:cSld>
  <p:clrMap bg1="lt1" tx1="dk1" bg2="lt2" tx2="dk2" accent1="accent1" accent2="accent2" accent3="accent3" accent4="accent4" accent5="accent5" accent6="accent6" hlink="hlink" folHlink="folHlink"/>
  <p:notesStyle>
    <a:lvl1pPr marL="0" algn="l" defTabSz="3761915" rtl="0" eaLnBrk="1" latinLnBrk="0" hangingPunct="1">
      <a:defRPr sz="5000" kern="1200">
        <a:solidFill>
          <a:schemeClr val="tx1"/>
        </a:solidFill>
        <a:latin typeface="+mn-lt"/>
        <a:ea typeface="+mn-ea"/>
        <a:cs typeface="+mn-cs"/>
      </a:defRPr>
    </a:lvl1pPr>
    <a:lvl2pPr marL="1880958" algn="l" defTabSz="3761915" rtl="0" eaLnBrk="1" latinLnBrk="0" hangingPunct="1">
      <a:defRPr sz="5000" kern="1200">
        <a:solidFill>
          <a:schemeClr val="tx1"/>
        </a:solidFill>
        <a:latin typeface="+mn-lt"/>
        <a:ea typeface="+mn-ea"/>
        <a:cs typeface="+mn-cs"/>
      </a:defRPr>
    </a:lvl2pPr>
    <a:lvl3pPr marL="3761915" algn="l" defTabSz="3761915" rtl="0" eaLnBrk="1" latinLnBrk="0" hangingPunct="1">
      <a:defRPr sz="5000" kern="1200">
        <a:solidFill>
          <a:schemeClr val="tx1"/>
        </a:solidFill>
        <a:latin typeface="+mn-lt"/>
        <a:ea typeface="+mn-ea"/>
        <a:cs typeface="+mn-cs"/>
      </a:defRPr>
    </a:lvl3pPr>
    <a:lvl4pPr marL="5642873" algn="l" defTabSz="3761915" rtl="0" eaLnBrk="1" latinLnBrk="0" hangingPunct="1">
      <a:defRPr sz="5000" kern="1200">
        <a:solidFill>
          <a:schemeClr val="tx1"/>
        </a:solidFill>
        <a:latin typeface="+mn-lt"/>
        <a:ea typeface="+mn-ea"/>
        <a:cs typeface="+mn-cs"/>
      </a:defRPr>
    </a:lvl4pPr>
    <a:lvl5pPr marL="7523829" algn="l" defTabSz="3761915" rtl="0" eaLnBrk="1" latinLnBrk="0" hangingPunct="1">
      <a:defRPr sz="5000" kern="1200">
        <a:solidFill>
          <a:schemeClr val="tx1"/>
        </a:solidFill>
        <a:latin typeface="+mn-lt"/>
        <a:ea typeface="+mn-ea"/>
        <a:cs typeface="+mn-cs"/>
      </a:defRPr>
    </a:lvl5pPr>
    <a:lvl6pPr marL="9404787" algn="l" defTabSz="3761915" rtl="0" eaLnBrk="1" latinLnBrk="0" hangingPunct="1">
      <a:defRPr sz="5000" kern="1200">
        <a:solidFill>
          <a:schemeClr val="tx1"/>
        </a:solidFill>
        <a:latin typeface="+mn-lt"/>
        <a:ea typeface="+mn-ea"/>
        <a:cs typeface="+mn-cs"/>
      </a:defRPr>
    </a:lvl6pPr>
    <a:lvl7pPr marL="11285745" algn="l" defTabSz="3761915" rtl="0" eaLnBrk="1" latinLnBrk="0" hangingPunct="1">
      <a:defRPr sz="5000" kern="1200">
        <a:solidFill>
          <a:schemeClr val="tx1"/>
        </a:solidFill>
        <a:latin typeface="+mn-lt"/>
        <a:ea typeface="+mn-ea"/>
        <a:cs typeface="+mn-cs"/>
      </a:defRPr>
    </a:lvl7pPr>
    <a:lvl8pPr marL="13166702" algn="l" defTabSz="3761915" rtl="0" eaLnBrk="1" latinLnBrk="0" hangingPunct="1">
      <a:defRPr sz="5000" kern="1200">
        <a:solidFill>
          <a:schemeClr val="tx1"/>
        </a:solidFill>
        <a:latin typeface="+mn-lt"/>
        <a:ea typeface="+mn-ea"/>
        <a:cs typeface="+mn-cs"/>
      </a:defRPr>
    </a:lvl8pPr>
    <a:lvl9pPr marL="15047660" algn="l" defTabSz="3761915" rtl="0" eaLnBrk="1" latinLnBrk="0" hangingPunct="1">
      <a:defRPr sz="50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4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74663" y="11021042"/>
            <a:ext cx="8290965" cy="492443"/>
          </a:xfrm>
          <a:prstGeom prst="rect">
            <a:avLst/>
          </a:prstGeom>
        </p:spPr>
        <p:txBody>
          <a:bodyPr wrap="square" lIns="91440" tIns="91440" rIns="91440" bIns="91440">
            <a:spAutoFit/>
          </a:bodyPr>
          <a:lstStyle>
            <a:lvl1pPr marL="0" indent="0">
              <a:buNone/>
              <a:defRPr sz="200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Type in or paste your text here</a:t>
            </a:r>
            <a:endParaRPr lang="en-US" dirty="0"/>
          </a:p>
        </p:txBody>
      </p:sp>
      <p:sp>
        <p:nvSpPr>
          <p:cNvPr id="6" name="Text Placeholder 5"/>
          <p:cNvSpPr>
            <a:spLocks noGrp="1"/>
          </p:cNvSpPr>
          <p:nvPr>
            <p:ph type="body" sz="quarter" idx="11" hasCustomPrompt="1"/>
          </p:nvPr>
        </p:nvSpPr>
        <p:spPr>
          <a:xfrm>
            <a:off x="438087" y="3486491"/>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(click to edit) INTRODUCTION or ABSTRACT</a:t>
            </a:r>
            <a:endParaRPr lang="en-US" dirty="0"/>
          </a:p>
        </p:txBody>
      </p:sp>
      <p:sp>
        <p:nvSpPr>
          <p:cNvPr id="14" name="Picture Placeholder 13"/>
          <p:cNvSpPr>
            <a:spLocks noGrp="1"/>
          </p:cNvSpPr>
          <p:nvPr>
            <p:ph type="pic" sz="quarter" idx="15" hasCustomPrompt="1"/>
          </p:nvPr>
        </p:nvSpPr>
        <p:spPr>
          <a:xfrm>
            <a:off x="438087" y="762000"/>
            <a:ext cx="4419600" cy="1676400"/>
          </a:xfrm>
          <a:prstGeom prst="rect">
            <a:avLst/>
          </a:prstGeom>
        </p:spPr>
        <p:txBody>
          <a:bodyPr lIns="78374" tIns="39186" rIns="78374" bIns="39186" anchor="ctr"/>
          <a:lstStyle>
            <a:lvl1pPr algn="ctr">
              <a:buNone/>
              <a:defRPr sz="3500">
                <a:solidFill>
                  <a:schemeClr val="bg1"/>
                </a:solidFill>
              </a:defRPr>
            </a:lvl1pPr>
          </a:lstStyle>
          <a:p>
            <a:r>
              <a:rPr lang="en-US" dirty="0" smtClean="0"/>
              <a:t>LOGO</a:t>
            </a:r>
            <a:endParaRPr lang="en-US" dirty="0"/>
          </a:p>
        </p:txBody>
      </p:sp>
      <p:sp>
        <p:nvSpPr>
          <p:cNvPr id="18" name="Picture Placeholder 13"/>
          <p:cNvSpPr>
            <a:spLocks noGrp="1"/>
          </p:cNvSpPr>
          <p:nvPr>
            <p:ph type="pic" sz="quarter" idx="18" hasCustomPrompt="1"/>
          </p:nvPr>
        </p:nvSpPr>
        <p:spPr>
          <a:xfrm>
            <a:off x="39000112" y="762000"/>
            <a:ext cx="4419600" cy="1676400"/>
          </a:xfrm>
          <a:prstGeom prst="rect">
            <a:avLst/>
          </a:prstGeom>
        </p:spPr>
        <p:txBody>
          <a:bodyPr lIns="78374" tIns="39186" rIns="78374" bIns="39186" anchor="ctr"/>
          <a:lstStyle>
            <a:lvl1pPr algn="ctr">
              <a:buNone/>
              <a:defRPr sz="3500">
                <a:solidFill>
                  <a:schemeClr val="bg1"/>
                </a:solidFill>
              </a:defRPr>
            </a:lvl1pPr>
          </a:lstStyle>
          <a:p>
            <a:r>
              <a:rPr lang="en-US" dirty="0" smtClean="0"/>
              <a:t>LOGO</a:t>
            </a:r>
            <a:endParaRPr lang="en-US" dirty="0"/>
          </a:p>
        </p:txBody>
      </p:sp>
      <p:sp>
        <p:nvSpPr>
          <p:cNvPr id="20" name="Text Placeholder 5"/>
          <p:cNvSpPr>
            <a:spLocks noGrp="1"/>
          </p:cNvSpPr>
          <p:nvPr>
            <p:ph type="body" sz="quarter" idx="20" hasCustomPrompt="1"/>
          </p:nvPr>
        </p:nvSpPr>
        <p:spPr>
          <a:xfrm>
            <a:off x="9128817" y="3486491"/>
            <a:ext cx="8269287"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(click to edit)  OBJECTIVES</a:t>
            </a:r>
            <a:endParaRPr lang="en-US" dirty="0"/>
          </a:p>
        </p:txBody>
      </p:sp>
      <p:sp>
        <p:nvSpPr>
          <p:cNvPr id="21" name="Text Placeholder 3"/>
          <p:cNvSpPr>
            <a:spLocks noGrp="1"/>
          </p:cNvSpPr>
          <p:nvPr>
            <p:ph type="body" sz="quarter" idx="21" hasCustomPrompt="1"/>
          </p:nvPr>
        </p:nvSpPr>
        <p:spPr>
          <a:xfrm>
            <a:off x="438087" y="4100716"/>
            <a:ext cx="8290965" cy="492443"/>
          </a:xfrm>
          <a:prstGeom prst="rect">
            <a:avLst/>
          </a:prstGeom>
        </p:spPr>
        <p:txBody>
          <a:bodyPr wrap="square" lIns="91440" tIns="91440" rIns="91440" bIns="91440">
            <a:spAutoFit/>
          </a:bodyPr>
          <a:lstStyle>
            <a:lvl1pPr marL="0" indent="0">
              <a:buNone/>
              <a:defRPr sz="200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Type in or paste your text here</a:t>
            </a:r>
            <a:endParaRPr lang="en-US" dirty="0"/>
          </a:p>
        </p:txBody>
      </p:sp>
      <p:sp>
        <p:nvSpPr>
          <p:cNvPr id="22" name="Text Placeholder 5"/>
          <p:cNvSpPr>
            <a:spLocks noGrp="1"/>
          </p:cNvSpPr>
          <p:nvPr>
            <p:ph type="body" sz="quarter" idx="22" hasCustomPrompt="1"/>
          </p:nvPr>
        </p:nvSpPr>
        <p:spPr>
          <a:xfrm>
            <a:off x="474663" y="10431876"/>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(click to edit)  MATERIALS &amp; METHODS</a:t>
            </a:r>
            <a:endParaRPr lang="en-US" dirty="0"/>
          </a:p>
        </p:txBody>
      </p:sp>
      <p:sp>
        <p:nvSpPr>
          <p:cNvPr id="23" name="Text Placeholder 3"/>
          <p:cNvSpPr>
            <a:spLocks noGrp="1"/>
          </p:cNvSpPr>
          <p:nvPr>
            <p:ph type="body" sz="quarter" idx="23" hasCustomPrompt="1"/>
          </p:nvPr>
        </p:nvSpPr>
        <p:spPr>
          <a:xfrm>
            <a:off x="17804524" y="4075658"/>
            <a:ext cx="8274926" cy="492443"/>
          </a:xfrm>
          <a:prstGeom prst="rect">
            <a:avLst/>
          </a:prstGeom>
        </p:spPr>
        <p:txBody>
          <a:bodyPr wrap="square" lIns="91440" tIns="91440" rIns="91440" bIns="91440">
            <a:spAutoFit/>
          </a:bodyPr>
          <a:lstStyle>
            <a:lvl1pPr marL="0" indent="0">
              <a:buNone/>
              <a:defRPr sz="200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Type in or paste your text here</a:t>
            </a:r>
            <a:endParaRPr lang="en-US" dirty="0"/>
          </a:p>
        </p:txBody>
      </p:sp>
      <p:sp>
        <p:nvSpPr>
          <p:cNvPr id="24" name="Text Placeholder 5"/>
          <p:cNvSpPr>
            <a:spLocks noGrp="1"/>
          </p:cNvSpPr>
          <p:nvPr>
            <p:ph type="body" sz="quarter" idx="24" hasCustomPrompt="1"/>
          </p:nvPr>
        </p:nvSpPr>
        <p:spPr>
          <a:xfrm>
            <a:off x="17797869" y="3486491"/>
            <a:ext cx="8274926"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(click to edit)  RESULTS</a:t>
            </a:r>
            <a:endParaRPr lang="en-US" dirty="0"/>
          </a:p>
        </p:txBody>
      </p:sp>
      <p:sp>
        <p:nvSpPr>
          <p:cNvPr id="25" name="Text Placeholder 5"/>
          <p:cNvSpPr>
            <a:spLocks noGrp="1"/>
          </p:cNvSpPr>
          <p:nvPr>
            <p:ph type="body" sz="quarter" idx="25" hasCustomPrompt="1"/>
          </p:nvPr>
        </p:nvSpPr>
        <p:spPr>
          <a:xfrm>
            <a:off x="35147250" y="3486491"/>
            <a:ext cx="8272463"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(click to edit)  CONCLUSIONS</a:t>
            </a:r>
            <a:endParaRPr lang="en-US" dirty="0"/>
          </a:p>
        </p:txBody>
      </p:sp>
      <p:sp>
        <p:nvSpPr>
          <p:cNvPr id="26" name="Text Placeholder 3"/>
          <p:cNvSpPr>
            <a:spLocks noGrp="1"/>
          </p:cNvSpPr>
          <p:nvPr>
            <p:ph type="body" sz="quarter" idx="26" hasCustomPrompt="1"/>
          </p:nvPr>
        </p:nvSpPr>
        <p:spPr>
          <a:xfrm>
            <a:off x="35147249" y="4107188"/>
            <a:ext cx="8272463" cy="492443"/>
          </a:xfrm>
          <a:prstGeom prst="rect">
            <a:avLst/>
          </a:prstGeom>
        </p:spPr>
        <p:txBody>
          <a:bodyPr wrap="square" lIns="91440" tIns="91440" rIns="91440" bIns="91440">
            <a:spAutoFit/>
          </a:bodyPr>
          <a:lstStyle>
            <a:lvl1pPr marL="0" indent="0">
              <a:buNone/>
              <a:defRPr sz="200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Type in or paste your text here</a:t>
            </a:r>
            <a:endParaRPr lang="en-US" dirty="0"/>
          </a:p>
        </p:txBody>
      </p:sp>
      <p:sp>
        <p:nvSpPr>
          <p:cNvPr id="27" name="Text Placeholder 5"/>
          <p:cNvSpPr>
            <a:spLocks noGrp="1"/>
          </p:cNvSpPr>
          <p:nvPr>
            <p:ph type="body" sz="quarter" idx="27" hasCustomPrompt="1"/>
          </p:nvPr>
        </p:nvSpPr>
        <p:spPr>
          <a:xfrm>
            <a:off x="35147249" y="9515157"/>
            <a:ext cx="8272463"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(click to edit)  REFERENCES</a:t>
            </a:r>
            <a:endParaRPr lang="en-US" dirty="0"/>
          </a:p>
        </p:txBody>
      </p:sp>
      <p:sp>
        <p:nvSpPr>
          <p:cNvPr id="28" name="Text Placeholder 3"/>
          <p:cNvSpPr>
            <a:spLocks noGrp="1"/>
          </p:cNvSpPr>
          <p:nvPr>
            <p:ph type="body" sz="quarter" idx="28" hasCustomPrompt="1"/>
          </p:nvPr>
        </p:nvSpPr>
        <p:spPr>
          <a:xfrm>
            <a:off x="35147250" y="10104323"/>
            <a:ext cx="8272462" cy="492443"/>
          </a:xfrm>
          <a:prstGeom prst="rect">
            <a:avLst/>
          </a:prstGeom>
        </p:spPr>
        <p:txBody>
          <a:bodyPr wrap="square" lIns="91440" tIns="91440" rIns="91440" bIns="91440">
            <a:spAutoFit/>
          </a:bodyPr>
          <a:lstStyle>
            <a:lvl1pPr marL="0" indent="0">
              <a:buNone/>
              <a:defRPr sz="200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Type in or paste your text here</a:t>
            </a:r>
            <a:endParaRPr lang="en-US" dirty="0"/>
          </a:p>
        </p:txBody>
      </p:sp>
      <p:sp>
        <p:nvSpPr>
          <p:cNvPr id="29" name="Text Placeholder 5"/>
          <p:cNvSpPr>
            <a:spLocks noGrp="1"/>
          </p:cNvSpPr>
          <p:nvPr>
            <p:ph type="body" sz="quarter" idx="29" hasCustomPrompt="1"/>
          </p:nvPr>
        </p:nvSpPr>
        <p:spPr>
          <a:xfrm>
            <a:off x="35147250" y="16609573"/>
            <a:ext cx="8272462"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(click to edit)  ACKNOWLEDGEMENTS  or  CONTACT</a:t>
            </a:r>
            <a:endParaRPr lang="en-US" dirty="0"/>
          </a:p>
        </p:txBody>
      </p:sp>
      <p:sp>
        <p:nvSpPr>
          <p:cNvPr id="30" name="Text Placeholder 3"/>
          <p:cNvSpPr>
            <a:spLocks noGrp="1"/>
          </p:cNvSpPr>
          <p:nvPr>
            <p:ph type="body" sz="quarter" idx="30" hasCustomPrompt="1"/>
          </p:nvPr>
        </p:nvSpPr>
        <p:spPr>
          <a:xfrm>
            <a:off x="35147249" y="17198740"/>
            <a:ext cx="8272463" cy="492443"/>
          </a:xfrm>
          <a:prstGeom prst="rect">
            <a:avLst/>
          </a:prstGeom>
        </p:spPr>
        <p:txBody>
          <a:bodyPr wrap="square" lIns="91440" tIns="91440" rIns="91440" bIns="91440">
            <a:spAutoFit/>
          </a:bodyPr>
          <a:lstStyle>
            <a:lvl1pPr marL="0" indent="0">
              <a:buNone/>
              <a:defRPr sz="200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Type in or paste your text here</a:t>
            </a:r>
            <a:endParaRPr lang="en-US" dirty="0"/>
          </a:p>
        </p:txBody>
      </p:sp>
      <p:sp>
        <p:nvSpPr>
          <p:cNvPr id="60" name="Text Placeholder 3"/>
          <p:cNvSpPr>
            <a:spLocks noGrp="1"/>
          </p:cNvSpPr>
          <p:nvPr>
            <p:ph type="body" sz="quarter" idx="96" hasCustomPrompt="1"/>
          </p:nvPr>
        </p:nvSpPr>
        <p:spPr>
          <a:xfrm>
            <a:off x="9133786" y="4107188"/>
            <a:ext cx="8271345" cy="492443"/>
          </a:xfrm>
          <a:prstGeom prst="rect">
            <a:avLst/>
          </a:prstGeom>
        </p:spPr>
        <p:txBody>
          <a:bodyPr wrap="square" lIns="91440" tIns="91440" rIns="91440" bIns="91440">
            <a:spAutoFit/>
          </a:bodyPr>
          <a:lstStyle>
            <a:lvl1pPr marL="0" indent="0">
              <a:buNone/>
              <a:defRPr sz="200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Type in or paste your text here</a:t>
            </a:r>
            <a:endParaRPr lang="en-US" dirty="0"/>
          </a:p>
        </p:txBody>
      </p:sp>
      <p:sp>
        <p:nvSpPr>
          <p:cNvPr id="83" name="Picture Placeholder 13"/>
          <p:cNvSpPr>
            <a:spLocks noGrp="1"/>
          </p:cNvSpPr>
          <p:nvPr>
            <p:ph type="pic" sz="quarter" idx="115"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84" name="Picture Placeholder 13"/>
          <p:cNvSpPr>
            <a:spLocks noGrp="1"/>
          </p:cNvSpPr>
          <p:nvPr>
            <p:ph type="pic" sz="quarter" idx="126"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85" name="Picture Placeholder 13"/>
          <p:cNvSpPr>
            <a:spLocks noGrp="1"/>
          </p:cNvSpPr>
          <p:nvPr>
            <p:ph type="pic" sz="quarter" idx="127"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86" name="Picture Placeholder 13"/>
          <p:cNvSpPr>
            <a:spLocks noGrp="1"/>
          </p:cNvSpPr>
          <p:nvPr>
            <p:ph type="pic" sz="quarter" idx="128"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87" name="Picture Placeholder 13"/>
          <p:cNvSpPr>
            <a:spLocks noGrp="1"/>
          </p:cNvSpPr>
          <p:nvPr>
            <p:ph type="pic" sz="quarter" idx="129"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89" name="Picture Placeholder 13"/>
          <p:cNvSpPr>
            <a:spLocks noGrp="1"/>
          </p:cNvSpPr>
          <p:nvPr>
            <p:ph type="pic" sz="quarter" idx="130"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92" name="Picture Placeholder 13"/>
          <p:cNvSpPr>
            <a:spLocks noGrp="1"/>
          </p:cNvSpPr>
          <p:nvPr>
            <p:ph type="pic" sz="quarter" idx="131"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95" name="Picture Placeholder 13"/>
          <p:cNvSpPr>
            <a:spLocks noGrp="1"/>
          </p:cNvSpPr>
          <p:nvPr>
            <p:ph type="pic" sz="quarter" idx="132"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98" name="Picture Placeholder 13"/>
          <p:cNvSpPr>
            <a:spLocks noGrp="1"/>
          </p:cNvSpPr>
          <p:nvPr>
            <p:ph type="pic" sz="quarter" idx="133"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112" name="Picture Placeholder 13"/>
          <p:cNvSpPr>
            <a:spLocks noGrp="1"/>
          </p:cNvSpPr>
          <p:nvPr>
            <p:ph type="pic" sz="quarter" idx="134"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121" name="Picture Placeholder 13"/>
          <p:cNvSpPr>
            <a:spLocks noGrp="1"/>
          </p:cNvSpPr>
          <p:nvPr>
            <p:ph type="pic" sz="quarter" idx="135"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76" name="Text Placeholder 3"/>
          <p:cNvSpPr>
            <a:spLocks noGrp="1"/>
          </p:cNvSpPr>
          <p:nvPr>
            <p:ph type="body" sz="quarter" idx="136" hasCustomPrompt="1"/>
          </p:nvPr>
        </p:nvSpPr>
        <p:spPr>
          <a:xfrm>
            <a:off x="26462419" y="4075658"/>
            <a:ext cx="8274926" cy="492443"/>
          </a:xfrm>
          <a:prstGeom prst="rect">
            <a:avLst/>
          </a:prstGeom>
        </p:spPr>
        <p:txBody>
          <a:bodyPr wrap="square" lIns="91440" tIns="91440" rIns="91440" bIns="91440">
            <a:spAutoFit/>
          </a:bodyPr>
          <a:lstStyle>
            <a:lvl1pPr marL="0" indent="0">
              <a:buNone/>
              <a:defRPr sz="200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Type in or paste your text here</a:t>
            </a:r>
            <a:endParaRPr lang="en-US" dirty="0"/>
          </a:p>
        </p:txBody>
      </p:sp>
      <p:sp>
        <p:nvSpPr>
          <p:cNvPr id="77" name="Text Placeholder 5"/>
          <p:cNvSpPr>
            <a:spLocks noGrp="1"/>
          </p:cNvSpPr>
          <p:nvPr>
            <p:ph type="body" sz="quarter" idx="137" hasCustomPrompt="1"/>
          </p:nvPr>
        </p:nvSpPr>
        <p:spPr>
          <a:xfrm>
            <a:off x="26472560" y="3486491"/>
            <a:ext cx="8274926"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(click to edit)  RESULTS</a:t>
            </a:r>
            <a:endParaRPr lang="en-US" dirty="0"/>
          </a:p>
        </p:txBody>
      </p:sp>
      <p:sp>
        <p:nvSpPr>
          <p:cNvPr id="78" name="Text Placeholder 5"/>
          <p:cNvSpPr>
            <a:spLocks noGrp="1"/>
          </p:cNvSpPr>
          <p:nvPr>
            <p:ph type="body" sz="quarter" idx="138" hasCustomPrompt="1"/>
          </p:nvPr>
        </p:nvSpPr>
        <p:spPr>
          <a:xfrm>
            <a:off x="-9661633" y="13085379"/>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79" name="Text Placeholder 5"/>
          <p:cNvSpPr>
            <a:spLocks noGrp="1"/>
          </p:cNvSpPr>
          <p:nvPr>
            <p:ph type="body" sz="quarter" idx="139" hasCustomPrompt="1"/>
          </p:nvPr>
        </p:nvSpPr>
        <p:spPr>
          <a:xfrm>
            <a:off x="-9661633" y="13085379"/>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80" name="Text Placeholder 5"/>
          <p:cNvSpPr>
            <a:spLocks noGrp="1"/>
          </p:cNvSpPr>
          <p:nvPr>
            <p:ph type="body" sz="quarter" idx="140" hasCustomPrompt="1"/>
          </p:nvPr>
        </p:nvSpPr>
        <p:spPr>
          <a:xfrm>
            <a:off x="-9661633" y="13085379"/>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81" name="Text Placeholder 5"/>
          <p:cNvSpPr>
            <a:spLocks noGrp="1"/>
          </p:cNvSpPr>
          <p:nvPr>
            <p:ph type="body" sz="quarter" idx="141" hasCustomPrompt="1"/>
          </p:nvPr>
        </p:nvSpPr>
        <p:spPr>
          <a:xfrm>
            <a:off x="-9661633" y="13085379"/>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82" name="Text Placeholder 5"/>
          <p:cNvSpPr>
            <a:spLocks noGrp="1"/>
          </p:cNvSpPr>
          <p:nvPr>
            <p:ph type="body" sz="quarter" idx="142" hasCustomPrompt="1"/>
          </p:nvPr>
        </p:nvSpPr>
        <p:spPr>
          <a:xfrm>
            <a:off x="-9661633" y="13085379"/>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88" name="Text Placeholder 5"/>
          <p:cNvSpPr>
            <a:spLocks noGrp="1"/>
          </p:cNvSpPr>
          <p:nvPr>
            <p:ph type="body" sz="quarter" idx="143" hasCustomPrompt="1"/>
          </p:nvPr>
        </p:nvSpPr>
        <p:spPr>
          <a:xfrm>
            <a:off x="-9661633" y="13085379"/>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90" name="Text Placeholder 5"/>
          <p:cNvSpPr>
            <a:spLocks noGrp="1"/>
          </p:cNvSpPr>
          <p:nvPr>
            <p:ph type="body" sz="quarter" idx="144" hasCustomPrompt="1"/>
          </p:nvPr>
        </p:nvSpPr>
        <p:spPr>
          <a:xfrm>
            <a:off x="-9661633" y="13085379"/>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91" name="Text Placeholder 5"/>
          <p:cNvSpPr>
            <a:spLocks noGrp="1"/>
          </p:cNvSpPr>
          <p:nvPr>
            <p:ph type="body" sz="quarter" idx="145" hasCustomPrompt="1"/>
          </p:nvPr>
        </p:nvSpPr>
        <p:spPr>
          <a:xfrm>
            <a:off x="-9661633" y="13085379"/>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93" name="Text Placeholder 5"/>
          <p:cNvSpPr>
            <a:spLocks noGrp="1"/>
          </p:cNvSpPr>
          <p:nvPr>
            <p:ph type="body" sz="quarter" idx="146" hasCustomPrompt="1"/>
          </p:nvPr>
        </p:nvSpPr>
        <p:spPr>
          <a:xfrm>
            <a:off x="-9661633" y="13085379"/>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94" name="Text Placeholder 5"/>
          <p:cNvSpPr>
            <a:spLocks noGrp="1"/>
          </p:cNvSpPr>
          <p:nvPr>
            <p:ph type="body" sz="quarter" idx="147" hasCustomPrompt="1"/>
          </p:nvPr>
        </p:nvSpPr>
        <p:spPr>
          <a:xfrm>
            <a:off x="-9661633" y="13085379"/>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96" name="Text Placeholder 5"/>
          <p:cNvSpPr>
            <a:spLocks noGrp="1"/>
          </p:cNvSpPr>
          <p:nvPr>
            <p:ph type="body" sz="quarter" idx="148" hasCustomPrompt="1"/>
          </p:nvPr>
        </p:nvSpPr>
        <p:spPr>
          <a:xfrm>
            <a:off x="-9661633" y="13085379"/>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97" name="Text Placeholder 5"/>
          <p:cNvSpPr>
            <a:spLocks noGrp="1"/>
          </p:cNvSpPr>
          <p:nvPr>
            <p:ph type="body" sz="quarter" idx="149" hasCustomPrompt="1"/>
          </p:nvPr>
        </p:nvSpPr>
        <p:spPr>
          <a:xfrm>
            <a:off x="-9661633" y="13085379"/>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99" name="Text Placeholder 3"/>
          <p:cNvSpPr>
            <a:spLocks noGrp="1"/>
          </p:cNvSpPr>
          <p:nvPr>
            <p:ph type="body" sz="quarter" idx="150"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100" name="Text Placeholder 3"/>
          <p:cNvSpPr>
            <a:spLocks noGrp="1"/>
          </p:cNvSpPr>
          <p:nvPr>
            <p:ph type="body" sz="quarter" idx="151"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101" name="Text Placeholder 3"/>
          <p:cNvSpPr>
            <a:spLocks noGrp="1"/>
          </p:cNvSpPr>
          <p:nvPr>
            <p:ph type="body" sz="quarter" idx="152"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102" name="Text Placeholder 3"/>
          <p:cNvSpPr>
            <a:spLocks noGrp="1"/>
          </p:cNvSpPr>
          <p:nvPr>
            <p:ph type="body" sz="quarter" idx="153"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104" name="Text Placeholder 3"/>
          <p:cNvSpPr>
            <a:spLocks noGrp="1"/>
          </p:cNvSpPr>
          <p:nvPr>
            <p:ph type="body" sz="quarter" idx="154"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105" name="Text Placeholder 3"/>
          <p:cNvSpPr>
            <a:spLocks noGrp="1"/>
          </p:cNvSpPr>
          <p:nvPr>
            <p:ph type="body" sz="quarter" idx="155"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106" name="Text Placeholder 3"/>
          <p:cNvSpPr>
            <a:spLocks noGrp="1"/>
          </p:cNvSpPr>
          <p:nvPr>
            <p:ph type="body" sz="quarter" idx="156"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107" name="Text Placeholder 3"/>
          <p:cNvSpPr>
            <a:spLocks noGrp="1"/>
          </p:cNvSpPr>
          <p:nvPr>
            <p:ph type="body" sz="quarter" idx="157"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108" name="Text Placeholder 3"/>
          <p:cNvSpPr>
            <a:spLocks noGrp="1"/>
          </p:cNvSpPr>
          <p:nvPr>
            <p:ph type="body" sz="quarter" idx="158"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109" name="Text Placeholder 3"/>
          <p:cNvSpPr>
            <a:spLocks noGrp="1"/>
          </p:cNvSpPr>
          <p:nvPr>
            <p:ph type="body" sz="quarter" idx="159"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110" name="Text Placeholder 3"/>
          <p:cNvSpPr>
            <a:spLocks noGrp="1"/>
          </p:cNvSpPr>
          <p:nvPr>
            <p:ph type="body" sz="quarter" idx="160"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57" name="Text Placeholder 76"/>
          <p:cNvSpPr>
            <a:spLocks noGrp="1"/>
          </p:cNvSpPr>
          <p:nvPr>
            <p:ph type="body" sz="quarter" idx="161" hasCustomPrompt="1"/>
          </p:nvPr>
        </p:nvSpPr>
        <p:spPr>
          <a:xfrm>
            <a:off x="5225143" y="1464829"/>
            <a:ext cx="33440914" cy="963989"/>
          </a:xfrm>
          <a:prstGeom prst="rect">
            <a:avLst/>
          </a:prstGeom>
        </p:spPr>
        <p:txBody>
          <a:bodyPr>
            <a:normAutofit/>
          </a:bodyPr>
          <a:lstStyle>
            <a:lvl1pPr algn="ctr">
              <a:buFontTx/>
              <a:buNone/>
              <a:defRPr sz="48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authors</a:t>
            </a:r>
            <a:endParaRPr lang="en-US" dirty="0"/>
          </a:p>
        </p:txBody>
      </p:sp>
      <p:sp>
        <p:nvSpPr>
          <p:cNvPr id="58" name="Text Placeholder 76"/>
          <p:cNvSpPr>
            <a:spLocks noGrp="1"/>
          </p:cNvSpPr>
          <p:nvPr>
            <p:ph type="body" sz="quarter" idx="195" hasCustomPrompt="1"/>
          </p:nvPr>
        </p:nvSpPr>
        <p:spPr>
          <a:xfrm>
            <a:off x="5225143" y="2428819"/>
            <a:ext cx="33440914" cy="634555"/>
          </a:xfrm>
          <a:prstGeom prst="rect">
            <a:avLst/>
          </a:prstGeom>
        </p:spPr>
        <p:txBody>
          <a:bodyPr>
            <a:normAutofit/>
          </a:bodyPr>
          <a:lstStyle>
            <a:lvl1pPr algn="ctr">
              <a:buFontTx/>
              <a:buNone/>
              <a:defRPr sz="36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affiliations</a:t>
            </a:r>
            <a:endParaRPr lang="en-US" dirty="0"/>
          </a:p>
        </p:txBody>
      </p:sp>
      <p:sp>
        <p:nvSpPr>
          <p:cNvPr id="59" name="Text Placeholder 76"/>
          <p:cNvSpPr>
            <a:spLocks noGrp="1"/>
          </p:cNvSpPr>
          <p:nvPr>
            <p:ph type="body" sz="quarter" idx="196" hasCustomPrompt="1"/>
          </p:nvPr>
        </p:nvSpPr>
        <p:spPr>
          <a:xfrm>
            <a:off x="5225143" y="180134"/>
            <a:ext cx="33440914" cy="1284696"/>
          </a:xfrm>
          <a:prstGeom prst="rect">
            <a:avLst/>
          </a:prstGeom>
        </p:spPr>
        <p:txBody>
          <a:bodyPr>
            <a:normAutofit/>
          </a:bodyPr>
          <a:lstStyle>
            <a:lvl1pPr algn="ctr">
              <a:buFontTx/>
              <a:buNone/>
              <a:defRPr sz="6600" b="1">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title</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3 columns">
    <p:spTree>
      <p:nvGrpSpPr>
        <p:cNvPr id="1" name=""/>
        <p:cNvGrpSpPr/>
        <p:nvPr/>
      </p:nvGrpSpPr>
      <p:grpSpPr>
        <a:xfrm>
          <a:off x="0" y="0"/>
          <a:ext cx="0" cy="0"/>
          <a:chOff x="0" y="0"/>
          <a:chExt cx="0" cy="0"/>
        </a:xfrm>
      </p:grpSpPr>
      <p:sp>
        <p:nvSpPr>
          <p:cNvPr id="59" name="Text Placeholder 3"/>
          <p:cNvSpPr>
            <a:spLocks noGrp="1"/>
          </p:cNvSpPr>
          <p:nvPr>
            <p:ph type="body" sz="quarter" idx="10" hasCustomPrompt="1"/>
          </p:nvPr>
        </p:nvSpPr>
        <p:spPr>
          <a:xfrm>
            <a:off x="474663" y="11021042"/>
            <a:ext cx="8290965" cy="492443"/>
          </a:xfrm>
          <a:prstGeom prst="rect">
            <a:avLst/>
          </a:prstGeom>
        </p:spPr>
        <p:txBody>
          <a:bodyPr wrap="square" lIns="91440" tIns="91440" rIns="91440" bIns="91440">
            <a:spAutoFit/>
          </a:bodyPr>
          <a:lstStyle>
            <a:lvl1pPr marL="0" indent="0">
              <a:buNone/>
              <a:defRPr sz="200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Type in or paste your text here</a:t>
            </a:r>
            <a:endParaRPr lang="en-US" dirty="0"/>
          </a:p>
        </p:txBody>
      </p:sp>
      <p:sp>
        <p:nvSpPr>
          <p:cNvPr id="62" name="Text Placeholder 5"/>
          <p:cNvSpPr>
            <a:spLocks noGrp="1"/>
          </p:cNvSpPr>
          <p:nvPr>
            <p:ph type="body" sz="quarter" idx="11" hasCustomPrompt="1"/>
          </p:nvPr>
        </p:nvSpPr>
        <p:spPr>
          <a:xfrm>
            <a:off x="474663" y="3523067"/>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(click to edit) INTRODUCTION or ABSTRACT</a:t>
            </a:r>
            <a:endParaRPr lang="en-US" dirty="0"/>
          </a:p>
        </p:txBody>
      </p:sp>
      <p:sp>
        <p:nvSpPr>
          <p:cNvPr id="70" name="Text Placeholder 5"/>
          <p:cNvSpPr>
            <a:spLocks noGrp="1"/>
          </p:cNvSpPr>
          <p:nvPr>
            <p:ph type="body" sz="quarter" idx="20" hasCustomPrompt="1"/>
          </p:nvPr>
        </p:nvSpPr>
        <p:spPr>
          <a:xfrm>
            <a:off x="474663" y="16603102"/>
            <a:ext cx="8269287"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(click to edit)  OBJECTIVES</a:t>
            </a:r>
            <a:endParaRPr lang="en-US" dirty="0"/>
          </a:p>
        </p:txBody>
      </p:sp>
      <p:sp>
        <p:nvSpPr>
          <p:cNvPr id="71" name="Text Placeholder 3"/>
          <p:cNvSpPr>
            <a:spLocks noGrp="1"/>
          </p:cNvSpPr>
          <p:nvPr>
            <p:ph type="body" sz="quarter" idx="21" hasCustomPrompt="1"/>
          </p:nvPr>
        </p:nvSpPr>
        <p:spPr>
          <a:xfrm>
            <a:off x="26479104" y="4148809"/>
            <a:ext cx="8290965" cy="492443"/>
          </a:xfrm>
          <a:prstGeom prst="rect">
            <a:avLst/>
          </a:prstGeom>
        </p:spPr>
        <p:txBody>
          <a:bodyPr wrap="square" lIns="91440" tIns="91440" rIns="91440" bIns="91440">
            <a:spAutoFit/>
          </a:bodyPr>
          <a:lstStyle>
            <a:lvl1pPr marL="0" indent="0">
              <a:buNone/>
              <a:defRPr sz="200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Type in or paste your text here</a:t>
            </a:r>
            <a:endParaRPr lang="en-US" dirty="0"/>
          </a:p>
        </p:txBody>
      </p:sp>
      <p:sp>
        <p:nvSpPr>
          <p:cNvPr id="73" name="Text Placeholder 5"/>
          <p:cNvSpPr>
            <a:spLocks noGrp="1"/>
          </p:cNvSpPr>
          <p:nvPr>
            <p:ph type="body" sz="quarter" idx="22" hasCustomPrompt="1"/>
          </p:nvPr>
        </p:nvSpPr>
        <p:spPr>
          <a:xfrm>
            <a:off x="474663" y="10431876"/>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(click to edit)  MATERIALS &amp; METHODS</a:t>
            </a:r>
            <a:endParaRPr lang="en-US" dirty="0"/>
          </a:p>
        </p:txBody>
      </p:sp>
      <p:sp>
        <p:nvSpPr>
          <p:cNvPr id="76" name="Text Placeholder 5"/>
          <p:cNvSpPr>
            <a:spLocks noGrp="1"/>
          </p:cNvSpPr>
          <p:nvPr>
            <p:ph type="body" sz="quarter" idx="24" hasCustomPrompt="1"/>
          </p:nvPr>
        </p:nvSpPr>
        <p:spPr>
          <a:xfrm>
            <a:off x="9158452" y="3523067"/>
            <a:ext cx="25595974"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(click to edit)  RESULTS</a:t>
            </a:r>
            <a:endParaRPr lang="en-US" dirty="0"/>
          </a:p>
        </p:txBody>
      </p:sp>
      <p:sp>
        <p:nvSpPr>
          <p:cNvPr id="105" name="Text Placeholder 5"/>
          <p:cNvSpPr>
            <a:spLocks noGrp="1"/>
          </p:cNvSpPr>
          <p:nvPr>
            <p:ph type="body" sz="quarter" idx="25" hasCustomPrompt="1"/>
          </p:nvPr>
        </p:nvSpPr>
        <p:spPr>
          <a:xfrm>
            <a:off x="35147250" y="3523067"/>
            <a:ext cx="8272463"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(click to edit)  CONCLUSIONS</a:t>
            </a:r>
            <a:endParaRPr lang="en-US" dirty="0"/>
          </a:p>
        </p:txBody>
      </p:sp>
      <p:sp>
        <p:nvSpPr>
          <p:cNvPr id="106" name="Text Placeholder 3"/>
          <p:cNvSpPr>
            <a:spLocks noGrp="1"/>
          </p:cNvSpPr>
          <p:nvPr>
            <p:ph type="body" sz="quarter" idx="26" hasCustomPrompt="1"/>
          </p:nvPr>
        </p:nvSpPr>
        <p:spPr>
          <a:xfrm>
            <a:off x="35147250" y="4148809"/>
            <a:ext cx="8272463" cy="492443"/>
          </a:xfrm>
          <a:prstGeom prst="rect">
            <a:avLst/>
          </a:prstGeom>
        </p:spPr>
        <p:txBody>
          <a:bodyPr wrap="square" lIns="91440" tIns="91440" rIns="91440" bIns="91440">
            <a:spAutoFit/>
          </a:bodyPr>
          <a:lstStyle>
            <a:lvl1pPr marL="0" indent="0">
              <a:buNone/>
              <a:defRPr sz="200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Type in or paste your text here</a:t>
            </a:r>
            <a:endParaRPr lang="en-US" dirty="0"/>
          </a:p>
        </p:txBody>
      </p:sp>
      <p:sp>
        <p:nvSpPr>
          <p:cNvPr id="107" name="Text Placeholder 5"/>
          <p:cNvSpPr>
            <a:spLocks noGrp="1"/>
          </p:cNvSpPr>
          <p:nvPr>
            <p:ph type="body" sz="quarter" idx="27" hasCustomPrompt="1"/>
          </p:nvPr>
        </p:nvSpPr>
        <p:spPr>
          <a:xfrm>
            <a:off x="35147250" y="9515157"/>
            <a:ext cx="8272463"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(click to edit)  REFERENCES</a:t>
            </a:r>
            <a:endParaRPr lang="en-US" dirty="0"/>
          </a:p>
        </p:txBody>
      </p:sp>
      <p:sp>
        <p:nvSpPr>
          <p:cNvPr id="108" name="Text Placeholder 3"/>
          <p:cNvSpPr>
            <a:spLocks noGrp="1"/>
          </p:cNvSpPr>
          <p:nvPr>
            <p:ph type="body" sz="quarter" idx="28" hasCustomPrompt="1"/>
          </p:nvPr>
        </p:nvSpPr>
        <p:spPr>
          <a:xfrm>
            <a:off x="35147250" y="10104323"/>
            <a:ext cx="8272462" cy="492443"/>
          </a:xfrm>
          <a:prstGeom prst="rect">
            <a:avLst/>
          </a:prstGeom>
        </p:spPr>
        <p:txBody>
          <a:bodyPr wrap="square" lIns="91440" tIns="91440" rIns="91440" bIns="91440">
            <a:spAutoFit/>
          </a:bodyPr>
          <a:lstStyle>
            <a:lvl1pPr marL="0" indent="0">
              <a:buNone/>
              <a:defRPr sz="200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Type in or paste your text here</a:t>
            </a:r>
            <a:endParaRPr lang="en-US" dirty="0"/>
          </a:p>
        </p:txBody>
      </p:sp>
      <p:sp>
        <p:nvSpPr>
          <p:cNvPr id="109" name="Text Placeholder 5"/>
          <p:cNvSpPr>
            <a:spLocks noGrp="1"/>
          </p:cNvSpPr>
          <p:nvPr>
            <p:ph type="body" sz="quarter" idx="29" hasCustomPrompt="1"/>
          </p:nvPr>
        </p:nvSpPr>
        <p:spPr>
          <a:xfrm>
            <a:off x="35147250" y="16609573"/>
            <a:ext cx="8272462"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(click to edit)  ACKNOWLEDGEMENTS  or  CONTACT</a:t>
            </a:r>
            <a:endParaRPr lang="en-US" dirty="0"/>
          </a:p>
        </p:txBody>
      </p:sp>
      <p:sp>
        <p:nvSpPr>
          <p:cNvPr id="110" name="Text Placeholder 3"/>
          <p:cNvSpPr>
            <a:spLocks noGrp="1"/>
          </p:cNvSpPr>
          <p:nvPr>
            <p:ph type="body" sz="quarter" idx="30" hasCustomPrompt="1"/>
          </p:nvPr>
        </p:nvSpPr>
        <p:spPr>
          <a:xfrm>
            <a:off x="35147250" y="17198740"/>
            <a:ext cx="8272463" cy="492443"/>
          </a:xfrm>
          <a:prstGeom prst="rect">
            <a:avLst/>
          </a:prstGeom>
        </p:spPr>
        <p:txBody>
          <a:bodyPr wrap="square" lIns="91440" tIns="91440" rIns="91440" bIns="91440">
            <a:spAutoFit/>
          </a:bodyPr>
          <a:lstStyle>
            <a:lvl1pPr marL="0" indent="0">
              <a:buNone/>
              <a:defRPr sz="200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Type in or paste your text here</a:t>
            </a:r>
            <a:endParaRPr lang="en-US" dirty="0"/>
          </a:p>
        </p:txBody>
      </p:sp>
      <p:sp>
        <p:nvSpPr>
          <p:cNvPr id="111" name="Text Placeholder 3"/>
          <p:cNvSpPr>
            <a:spLocks noGrp="1"/>
          </p:cNvSpPr>
          <p:nvPr>
            <p:ph type="body" sz="quarter" idx="96" hasCustomPrompt="1"/>
          </p:nvPr>
        </p:nvSpPr>
        <p:spPr>
          <a:xfrm>
            <a:off x="474663" y="17198740"/>
            <a:ext cx="8271345" cy="492443"/>
          </a:xfrm>
          <a:prstGeom prst="rect">
            <a:avLst/>
          </a:prstGeom>
        </p:spPr>
        <p:txBody>
          <a:bodyPr wrap="square" lIns="91440" tIns="91440" rIns="91440" bIns="91440">
            <a:spAutoFit/>
          </a:bodyPr>
          <a:lstStyle>
            <a:lvl1pPr marL="0" indent="0">
              <a:buNone/>
              <a:defRPr sz="200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Type in or paste your text here</a:t>
            </a:r>
            <a:endParaRPr lang="en-US" dirty="0"/>
          </a:p>
        </p:txBody>
      </p:sp>
      <p:sp>
        <p:nvSpPr>
          <p:cNvPr id="114" name="Picture Placeholder 13"/>
          <p:cNvSpPr>
            <a:spLocks noGrp="1"/>
          </p:cNvSpPr>
          <p:nvPr>
            <p:ph type="pic" sz="quarter" idx="115"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115" name="Picture Placeholder 13"/>
          <p:cNvSpPr>
            <a:spLocks noGrp="1"/>
          </p:cNvSpPr>
          <p:nvPr>
            <p:ph type="pic" sz="quarter" idx="126"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116" name="Picture Placeholder 13"/>
          <p:cNvSpPr>
            <a:spLocks noGrp="1"/>
          </p:cNvSpPr>
          <p:nvPr>
            <p:ph type="pic" sz="quarter" idx="127"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117" name="Picture Placeholder 13"/>
          <p:cNvSpPr>
            <a:spLocks noGrp="1"/>
          </p:cNvSpPr>
          <p:nvPr>
            <p:ph type="pic" sz="quarter" idx="128"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120" name="Picture Placeholder 13"/>
          <p:cNvSpPr>
            <a:spLocks noGrp="1"/>
          </p:cNvSpPr>
          <p:nvPr>
            <p:ph type="pic" sz="quarter" idx="129"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121" name="Picture Placeholder 13"/>
          <p:cNvSpPr>
            <a:spLocks noGrp="1"/>
          </p:cNvSpPr>
          <p:nvPr>
            <p:ph type="pic" sz="quarter" idx="130"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122" name="Picture Placeholder 13"/>
          <p:cNvSpPr>
            <a:spLocks noGrp="1"/>
          </p:cNvSpPr>
          <p:nvPr>
            <p:ph type="pic" sz="quarter" idx="131"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123" name="Picture Placeholder 13"/>
          <p:cNvSpPr>
            <a:spLocks noGrp="1"/>
          </p:cNvSpPr>
          <p:nvPr>
            <p:ph type="pic" sz="quarter" idx="132"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124" name="Picture Placeholder 13"/>
          <p:cNvSpPr>
            <a:spLocks noGrp="1"/>
          </p:cNvSpPr>
          <p:nvPr>
            <p:ph type="pic" sz="quarter" idx="133"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125" name="Picture Placeholder 13"/>
          <p:cNvSpPr>
            <a:spLocks noGrp="1"/>
          </p:cNvSpPr>
          <p:nvPr>
            <p:ph type="pic" sz="quarter" idx="134"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126" name="Picture Placeholder 13"/>
          <p:cNvSpPr>
            <a:spLocks noGrp="1"/>
          </p:cNvSpPr>
          <p:nvPr>
            <p:ph type="pic" sz="quarter" idx="135"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127" name="Text Placeholder 5"/>
          <p:cNvSpPr>
            <a:spLocks noGrp="1"/>
          </p:cNvSpPr>
          <p:nvPr>
            <p:ph type="body" sz="quarter" idx="138" hasCustomPrompt="1"/>
          </p:nvPr>
        </p:nvSpPr>
        <p:spPr>
          <a:xfrm>
            <a:off x="-9661633" y="13085379"/>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128" name="Text Placeholder 5"/>
          <p:cNvSpPr>
            <a:spLocks noGrp="1"/>
          </p:cNvSpPr>
          <p:nvPr>
            <p:ph type="body" sz="quarter" idx="139" hasCustomPrompt="1"/>
          </p:nvPr>
        </p:nvSpPr>
        <p:spPr>
          <a:xfrm>
            <a:off x="-9661633" y="13085379"/>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129" name="Text Placeholder 5"/>
          <p:cNvSpPr>
            <a:spLocks noGrp="1"/>
          </p:cNvSpPr>
          <p:nvPr>
            <p:ph type="body" sz="quarter" idx="140" hasCustomPrompt="1"/>
          </p:nvPr>
        </p:nvSpPr>
        <p:spPr>
          <a:xfrm>
            <a:off x="-9661633" y="13085379"/>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130" name="Text Placeholder 5"/>
          <p:cNvSpPr>
            <a:spLocks noGrp="1"/>
          </p:cNvSpPr>
          <p:nvPr>
            <p:ph type="body" sz="quarter" idx="141" hasCustomPrompt="1"/>
          </p:nvPr>
        </p:nvSpPr>
        <p:spPr>
          <a:xfrm>
            <a:off x="-9661633" y="13085379"/>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131" name="Text Placeholder 5"/>
          <p:cNvSpPr>
            <a:spLocks noGrp="1"/>
          </p:cNvSpPr>
          <p:nvPr>
            <p:ph type="body" sz="quarter" idx="142" hasCustomPrompt="1"/>
          </p:nvPr>
        </p:nvSpPr>
        <p:spPr>
          <a:xfrm>
            <a:off x="-9661633" y="13085379"/>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132" name="Text Placeholder 5"/>
          <p:cNvSpPr>
            <a:spLocks noGrp="1"/>
          </p:cNvSpPr>
          <p:nvPr>
            <p:ph type="body" sz="quarter" idx="143" hasCustomPrompt="1"/>
          </p:nvPr>
        </p:nvSpPr>
        <p:spPr>
          <a:xfrm>
            <a:off x="-9661633" y="13085379"/>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133" name="Text Placeholder 5"/>
          <p:cNvSpPr>
            <a:spLocks noGrp="1"/>
          </p:cNvSpPr>
          <p:nvPr>
            <p:ph type="body" sz="quarter" idx="144" hasCustomPrompt="1"/>
          </p:nvPr>
        </p:nvSpPr>
        <p:spPr>
          <a:xfrm>
            <a:off x="-9661633" y="13085379"/>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134" name="Text Placeholder 5"/>
          <p:cNvSpPr>
            <a:spLocks noGrp="1"/>
          </p:cNvSpPr>
          <p:nvPr>
            <p:ph type="body" sz="quarter" idx="145" hasCustomPrompt="1"/>
          </p:nvPr>
        </p:nvSpPr>
        <p:spPr>
          <a:xfrm>
            <a:off x="-9661633" y="13085379"/>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135" name="Text Placeholder 5"/>
          <p:cNvSpPr>
            <a:spLocks noGrp="1"/>
          </p:cNvSpPr>
          <p:nvPr>
            <p:ph type="body" sz="quarter" idx="146" hasCustomPrompt="1"/>
          </p:nvPr>
        </p:nvSpPr>
        <p:spPr>
          <a:xfrm>
            <a:off x="-9661633" y="13085379"/>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136" name="Text Placeholder 5"/>
          <p:cNvSpPr>
            <a:spLocks noGrp="1"/>
          </p:cNvSpPr>
          <p:nvPr>
            <p:ph type="body" sz="quarter" idx="147" hasCustomPrompt="1"/>
          </p:nvPr>
        </p:nvSpPr>
        <p:spPr>
          <a:xfrm>
            <a:off x="-9661633" y="13085379"/>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137" name="Text Placeholder 5"/>
          <p:cNvSpPr>
            <a:spLocks noGrp="1"/>
          </p:cNvSpPr>
          <p:nvPr>
            <p:ph type="body" sz="quarter" idx="148" hasCustomPrompt="1"/>
          </p:nvPr>
        </p:nvSpPr>
        <p:spPr>
          <a:xfrm>
            <a:off x="-9661633" y="13085379"/>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138" name="Text Placeholder 5"/>
          <p:cNvSpPr>
            <a:spLocks noGrp="1"/>
          </p:cNvSpPr>
          <p:nvPr>
            <p:ph type="body" sz="quarter" idx="149" hasCustomPrompt="1"/>
          </p:nvPr>
        </p:nvSpPr>
        <p:spPr>
          <a:xfrm>
            <a:off x="-9661633" y="13085379"/>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139" name="Text Placeholder 3"/>
          <p:cNvSpPr>
            <a:spLocks noGrp="1"/>
          </p:cNvSpPr>
          <p:nvPr>
            <p:ph type="body" sz="quarter" idx="152"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140" name="Text Placeholder 3"/>
          <p:cNvSpPr>
            <a:spLocks noGrp="1"/>
          </p:cNvSpPr>
          <p:nvPr>
            <p:ph type="body" sz="quarter" idx="153"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141" name="Text Placeholder 3"/>
          <p:cNvSpPr>
            <a:spLocks noGrp="1"/>
          </p:cNvSpPr>
          <p:nvPr>
            <p:ph type="body" sz="quarter" idx="154"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142" name="Text Placeholder 3"/>
          <p:cNvSpPr>
            <a:spLocks noGrp="1"/>
          </p:cNvSpPr>
          <p:nvPr>
            <p:ph type="body" sz="quarter" idx="155"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143" name="Text Placeholder 3"/>
          <p:cNvSpPr>
            <a:spLocks noGrp="1"/>
          </p:cNvSpPr>
          <p:nvPr>
            <p:ph type="body" sz="quarter" idx="156"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144" name="Text Placeholder 3"/>
          <p:cNvSpPr>
            <a:spLocks noGrp="1"/>
          </p:cNvSpPr>
          <p:nvPr>
            <p:ph type="body" sz="quarter" idx="157"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145" name="Text Placeholder 3"/>
          <p:cNvSpPr>
            <a:spLocks noGrp="1"/>
          </p:cNvSpPr>
          <p:nvPr>
            <p:ph type="body" sz="quarter" idx="158"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146" name="Text Placeholder 3"/>
          <p:cNvSpPr>
            <a:spLocks noGrp="1"/>
          </p:cNvSpPr>
          <p:nvPr>
            <p:ph type="body" sz="quarter" idx="159"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147" name="Text Placeholder 3"/>
          <p:cNvSpPr>
            <a:spLocks noGrp="1"/>
          </p:cNvSpPr>
          <p:nvPr>
            <p:ph type="body" sz="quarter" idx="160"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148" name="Text Placeholder 3"/>
          <p:cNvSpPr>
            <a:spLocks noGrp="1"/>
          </p:cNvSpPr>
          <p:nvPr>
            <p:ph type="body" sz="quarter" idx="161"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149" name="Text Placeholder 3"/>
          <p:cNvSpPr>
            <a:spLocks noGrp="1"/>
          </p:cNvSpPr>
          <p:nvPr>
            <p:ph type="body" sz="quarter" idx="162" hasCustomPrompt="1"/>
          </p:nvPr>
        </p:nvSpPr>
        <p:spPr>
          <a:xfrm>
            <a:off x="9142810" y="4148809"/>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60" name="Text Placeholder 3"/>
          <p:cNvSpPr>
            <a:spLocks noGrp="1"/>
          </p:cNvSpPr>
          <p:nvPr>
            <p:ph type="body" sz="quarter" idx="163" hasCustomPrompt="1"/>
          </p:nvPr>
        </p:nvSpPr>
        <p:spPr>
          <a:xfrm>
            <a:off x="17810957" y="4148809"/>
            <a:ext cx="8290965" cy="492443"/>
          </a:xfrm>
          <a:prstGeom prst="rect">
            <a:avLst/>
          </a:prstGeom>
        </p:spPr>
        <p:txBody>
          <a:bodyPr wrap="square" lIns="91440" tIns="91440" rIns="91440" bIns="91440">
            <a:spAutoFit/>
          </a:bodyPr>
          <a:lstStyle>
            <a:lvl1pPr marL="0" indent="0">
              <a:buNone/>
              <a:defRPr sz="2000" b="1">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Type in or paste your text here</a:t>
            </a:r>
            <a:endParaRPr lang="en-US" dirty="0"/>
          </a:p>
        </p:txBody>
      </p:sp>
      <p:sp>
        <p:nvSpPr>
          <p:cNvPr id="61" name="Text Placeholder 3"/>
          <p:cNvSpPr>
            <a:spLocks noGrp="1"/>
          </p:cNvSpPr>
          <p:nvPr>
            <p:ph type="body" sz="quarter" idx="164" hasCustomPrompt="1"/>
          </p:nvPr>
        </p:nvSpPr>
        <p:spPr>
          <a:xfrm>
            <a:off x="474663" y="4148809"/>
            <a:ext cx="8290965" cy="492443"/>
          </a:xfrm>
          <a:prstGeom prst="rect">
            <a:avLst/>
          </a:prstGeom>
        </p:spPr>
        <p:txBody>
          <a:bodyPr wrap="square" lIns="91440" tIns="91440" rIns="91440" bIns="91440">
            <a:spAutoFit/>
          </a:bodyPr>
          <a:lstStyle>
            <a:lvl1pPr marL="0" indent="0">
              <a:buNone/>
              <a:defRPr sz="200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Type in or paste your text here</a:t>
            </a:r>
            <a:endParaRPr lang="en-US" dirty="0"/>
          </a:p>
        </p:txBody>
      </p:sp>
      <p:sp>
        <p:nvSpPr>
          <p:cNvPr id="56" name="Picture Placeholder 13"/>
          <p:cNvSpPr>
            <a:spLocks noGrp="1"/>
          </p:cNvSpPr>
          <p:nvPr>
            <p:ph type="pic" sz="quarter" idx="15" hasCustomPrompt="1"/>
          </p:nvPr>
        </p:nvSpPr>
        <p:spPr>
          <a:xfrm>
            <a:off x="438087" y="762000"/>
            <a:ext cx="4419600" cy="1676400"/>
          </a:xfrm>
          <a:prstGeom prst="rect">
            <a:avLst/>
          </a:prstGeom>
        </p:spPr>
        <p:txBody>
          <a:bodyPr lIns="78374" tIns="39186" rIns="78374" bIns="39186" anchor="ctr"/>
          <a:lstStyle>
            <a:lvl1pPr algn="ctr">
              <a:buNone/>
              <a:defRPr sz="3500">
                <a:solidFill>
                  <a:schemeClr val="bg1"/>
                </a:solidFill>
              </a:defRPr>
            </a:lvl1pPr>
          </a:lstStyle>
          <a:p>
            <a:r>
              <a:rPr lang="en-US" dirty="0" smtClean="0"/>
              <a:t>LOGO</a:t>
            </a:r>
            <a:endParaRPr lang="en-US" dirty="0"/>
          </a:p>
        </p:txBody>
      </p:sp>
      <p:sp>
        <p:nvSpPr>
          <p:cNvPr id="57" name="Picture Placeholder 13"/>
          <p:cNvSpPr>
            <a:spLocks noGrp="1"/>
          </p:cNvSpPr>
          <p:nvPr>
            <p:ph type="pic" sz="quarter" idx="18" hasCustomPrompt="1"/>
          </p:nvPr>
        </p:nvSpPr>
        <p:spPr>
          <a:xfrm>
            <a:off x="39000112" y="762000"/>
            <a:ext cx="4419600" cy="1676400"/>
          </a:xfrm>
          <a:prstGeom prst="rect">
            <a:avLst/>
          </a:prstGeom>
        </p:spPr>
        <p:txBody>
          <a:bodyPr lIns="78374" tIns="39186" rIns="78374" bIns="39186" anchor="ctr"/>
          <a:lstStyle>
            <a:lvl1pPr algn="ctr">
              <a:buNone/>
              <a:defRPr sz="3500">
                <a:solidFill>
                  <a:schemeClr val="bg1"/>
                </a:solidFill>
              </a:defRPr>
            </a:lvl1pPr>
          </a:lstStyle>
          <a:p>
            <a:r>
              <a:rPr lang="en-US" dirty="0" smtClean="0"/>
              <a:t>LOGO</a:t>
            </a:r>
            <a:endParaRPr lang="en-US" dirty="0"/>
          </a:p>
        </p:txBody>
      </p:sp>
      <p:sp>
        <p:nvSpPr>
          <p:cNvPr id="63" name="Text Placeholder 76"/>
          <p:cNvSpPr>
            <a:spLocks noGrp="1"/>
          </p:cNvSpPr>
          <p:nvPr>
            <p:ph type="body" sz="quarter" idx="165" hasCustomPrompt="1"/>
          </p:nvPr>
        </p:nvSpPr>
        <p:spPr>
          <a:xfrm>
            <a:off x="5225143" y="1464829"/>
            <a:ext cx="33440914" cy="963989"/>
          </a:xfrm>
          <a:prstGeom prst="rect">
            <a:avLst/>
          </a:prstGeom>
        </p:spPr>
        <p:txBody>
          <a:bodyPr>
            <a:normAutofit/>
          </a:bodyPr>
          <a:lstStyle>
            <a:lvl1pPr algn="ctr">
              <a:buFontTx/>
              <a:buNone/>
              <a:defRPr sz="48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authors</a:t>
            </a:r>
            <a:endParaRPr lang="en-US" dirty="0"/>
          </a:p>
        </p:txBody>
      </p:sp>
      <p:sp>
        <p:nvSpPr>
          <p:cNvPr id="66" name="Text Placeholder 76"/>
          <p:cNvSpPr>
            <a:spLocks noGrp="1"/>
          </p:cNvSpPr>
          <p:nvPr>
            <p:ph type="body" sz="quarter" idx="195" hasCustomPrompt="1"/>
          </p:nvPr>
        </p:nvSpPr>
        <p:spPr>
          <a:xfrm>
            <a:off x="5225143" y="2428819"/>
            <a:ext cx="33440914" cy="634555"/>
          </a:xfrm>
          <a:prstGeom prst="rect">
            <a:avLst/>
          </a:prstGeom>
        </p:spPr>
        <p:txBody>
          <a:bodyPr>
            <a:normAutofit/>
          </a:bodyPr>
          <a:lstStyle>
            <a:lvl1pPr algn="ctr">
              <a:buFontTx/>
              <a:buNone/>
              <a:defRPr sz="36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affiliations</a:t>
            </a:r>
            <a:endParaRPr lang="en-US" dirty="0"/>
          </a:p>
        </p:txBody>
      </p:sp>
      <p:sp>
        <p:nvSpPr>
          <p:cNvPr id="69" name="Text Placeholder 76"/>
          <p:cNvSpPr>
            <a:spLocks noGrp="1"/>
          </p:cNvSpPr>
          <p:nvPr>
            <p:ph type="body" sz="quarter" idx="196" hasCustomPrompt="1"/>
          </p:nvPr>
        </p:nvSpPr>
        <p:spPr>
          <a:xfrm>
            <a:off x="5225143" y="180134"/>
            <a:ext cx="33440914" cy="1284696"/>
          </a:xfrm>
          <a:prstGeom prst="rect">
            <a:avLst/>
          </a:prstGeom>
        </p:spPr>
        <p:txBody>
          <a:bodyPr>
            <a:normAutofit/>
          </a:bodyPr>
          <a:lstStyle>
            <a:lvl1pPr algn="ctr">
              <a:buFontTx/>
              <a:buNone/>
              <a:defRPr sz="6600" b="1">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title</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de center column">
    <p:spTree>
      <p:nvGrpSpPr>
        <p:cNvPr id="1" name=""/>
        <p:cNvGrpSpPr/>
        <p:nvPr/>
      </p:nvGrpSpPr>
      <p:grpSpPr>
        <a:xfrm>
          <a:off x="0" y="0"/>
          <a:ext cx="0" cy="0"/>
          <a:chOff x="0" y="0"/>
          <a:chExt cx="0" cy="0"/>
        </a:xfrm>
      </p:grpSpPr>
      <p:sp>
        <p:nvSpPr>
          <p:cNvPr id="94" name="Text Placeholder 3"/>
          <p:cNvSpPr>
            <a:spLocks noGrp="1"/>
          </p:cNvSpPr>
          <p:nvPr>
            <p:ph type="body" sz="quarter" idx="10" hasCustomPrompt="1"/>
          </p:nvPr>
        </p:nvSpPr>
        <p:spPr>
          <a:xfrm>
            <a:off x="474663" y="11021042"/>
            <a:ext cx="8290965" cy="492443"/>
          </a:xfrm>
          <a:prstGeom prst="rect">
            <a:avLst/>
          </a:prstGeom>
        </p:spPr>
        <p:txBody>
          <a:bodyPr wrap="square" lIns="91440" tIns="91440" rIns="91440" bIns="91440">
            <a:spAutoFit/>
          </a:bodyPr>
          <a:lstStyle>
            <a:lvl1pPr marL="0" indent="0">
              <a:buNone/>
              <a:defRPr sz="200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Type in or paste your text here</a:t>
            </a:r>
            <a:endParaRPr lang="en-US" dirty="0"/>
          </a:p>
        </p:txBody>
      </p:sp>
      <p:sp>
        <p:nvSpPr>
          <p:cNvPr id="95" name="Text Placeholder 5"/>
          <p:cNvSpPr>
            <a:spLocks noGrp="1"/>
          </p:cNvSpPr>
          <p:nvPr>
            <p:ph type="body" sz="quarter" idx="11" hasCustomPrompt="1"/>
          </p:nvPr>
        </p:nvSpPr>
        <p:spPr>
          <a:xfrm>
            <a:off x="474663" y="3476784"/>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(click to edit) INTRODUCTION or ABSTRACT</a:t>
            </a:r>
            <a:endParaRPr lang="en-US" dirty="0"/>
          </a:p>
        </p:txBody>
      </p:sp>
      <p:sp>
        <p:nvSpPr>
          <p:cNvPr id="100" name="Text Placeholder 5"/>
          <p:cNvSpPr>
            <a:spLocks noGrp="1"/>
          </p:cNvSpPr>
          <p:nvPr>
            <p:ph type="body" sz="quarter" idx="20" hasCustomPrompt="1"/>
          </p:nvPr>
        </p:nvSpPr>
        <p:spPr>
          <a:xfrm>
            <a:off x="474663" y="16603102"/>
            <a:ext cx="8269287"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(click to edit)  OBJECTIVES</a:t>
            </a:r>
            <a:endParaRPr lang="en-US" dirty="0"/>
          </a:p>
        </p:txBody>
      </p:sp>
      <p:sp>
        <p:nvSpPr>
          <p:cNvPr id="101" name="Text Placeholder 3"/>
          <p:cNvSpPr>
            <a:spLocks noGrp="1"/>
          </p:cNvSpPr>
          <p:nvPr>
            <p:ph type="body" sz="quarter" idx="21" hasCustomPrompt="1"/>
          </p:nvPr>
        </p:nvSpPr>
        <p:spPr>
          <a:xfrm>
            <a:off x="474663" y="4080703"/>
            <a:ext cx="8290965" cy="492443"/>
          </a:xfrm>
          <a:prstGeom prst="rect">
            <a:avLst/>
          </a:prstGeom>
        </p:spPr>
        <p:txBody>
          <a:bodyPr wrap="square" lIns="91440" tIns="91440" rIns="91440" bIns="91440">
            <a:spAutoFit/>
          </a:bodyPr>
          <a:lstStyle>
            <a:lvl1pPr marL="0" indent="0">
              <a:buNone/>
              <a:defRPr sz="200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Type in or paste your text here</a:t>
            </a:r>
            <a:endParaRPr lang="en-US" dirty="0"/>
          </a:p>
        </p:txBody>
      </p:sp>
      <p:sp>
        <p:nvSpPr>
          <p:cNvPr id="120" name="Text Placeholder 5"/>
          <p:cNvSpPr>
            <a:spLocks noGrp="1"/>
          </p:cNvSpPr>
          <p:nvPr>
            <p:ph type="body" sz="quarter" idx="22" hasCustomPrompt="1"/>
          </p:nvPr>
        </p:nvSpPr>
        <p:spPr>
          <a:xfrm>
            <a:off x="474663" y="10431876"/>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(click to edit)  MATERIALS &amp; METHODS</a:t>
            </a:r>
            <a:endParaRPr lang="en-US" dirty="0"/>
          </a:p>
        </p:txBody>
      </p:sp>
      <p:sp>
        <p:nvSpPr>
          <p:cNvPr id="121" name="Text Placeholder 3"/>
          <p:cNvSpPr>
            <a:spLocks noGrp="1"/>
          </p:cNvSpPr>
          <p:nvPr>
            <p:ph type="body" sz="quarter" idx="23" hasCustomPrompt="1"/>
          </p:nvPr>
        </p:nvSpPr>
        <p:spPr>
          <a:xfrm>
            <a:off x="17818976" y="4080703"/>
            <a:ext cx="8274926" cy="492443"/>
          </a:xfrm>
          <a:prstGeom prst="rect">
            <a:avLst/>
          </a:prstGeom>
        </p:spPr>
        <p:txBody>
          <a:bodyPr wrap="square" lIns="91440" tIns="91440" rIns="91440" bIns="91440">
            <a:spAutoFit/>
          </a:bodyPr>
          <a:lstStyle>
            <a:lvl1pPr marL="0" indent="0">
              <a:buNone/>
              <a:defRPr sz="200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Type in or paste your text here</a:t>
            </a:r>
            <a:endParaRPr lang="en-US" dirty="0"/>
          </a:p>
        </p:txBody>
      </p:sp>
      <p:sp>
        <p:nvSpPr>
          <p:cNvPr id="122" name="Text Placeholder 5"/>
          <p:cNvSpPr>
            <a:spLocks noGrp="1"/>
          </p:cNvSpPr>
          <p:nvPr>
            <p:ph type="body" sz="quarter" idx="24" hasCustomPrompt="1"/>
          </p:nvPr>
        </p:nvSpPr>
        <p:spPr>
          <a:xfrm>
            <a:off x="17818976" y="3476784"/>
            <a:ext cx="8274926"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(click to edit)  RESULTS</a:t>
            </a:r>
            <a:endParaRPr lang="en-US" dirty="0"/>
          </a:p>
        </p:txBody>
      </p:sp>
      <p:sp>
        <p:nvSpPr>
          <p:cNvPr id="123" name="Text Placeholder 5"/>
          <p:cNvSpPr>
            <a:spLocks noGrp="1"/>
          </p:cNvSpPr>
          <p:nvPr>
            <p:ph type="body" sz="quarter" idx="25" hasCustomPrompt="1"/>
          </p:nvPr>
        </p:nvSpPr>
        <p:spPr>
          <a:xfrm>
            <a:off x="35147250" y="3476784"/>
            <a:ext cx="8272463"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(click to edit)  CONCLUSIONS</a:t>
            </a:r>
            <a:endParaRPr lang="en-US" dirty="0"/>
          </a:p>
        </p:txBody>
      </p:sp>
      <p:sp>
        <p:nvSpPr>
          <p:cNvPr id="124" name="Text Placeholder 3"/>
          <p:cNvSpPr>
            <a:spLocks noGrp="1"/>
          </p:cNvSpPr>
          <p:nvPr>
            <p:ph type="body" sz="quarter" idx="26" hasCustomPrompt="1"/>
          </p:nvPr>
        </p:nvSpPr>
        <p:spPr>
          <a:xfrm>
            <a:off x="35147249" y="4080703"/>
            <a:ext cx="8272463" cy="492443"/>
          </a:xfrm>
          <a:prstGeom prst="rect">
            <a:avLst/>
          </a:prstGeom>
        </p:spPr>
        <p:txBody>
          <a:bodyPr wrap="square" lIns="91440" tIns="91440" rIns="91440" bIns="91440">
            <a:spAutoFit/>
          </a:bodyPr>
          <a:lstStyle>
            <a:lvl1pPr marL="0" indent="0">
              <a:buNone/>
              <a:defRPr sz="200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Type in or paste your text here</a:t>
            </a:r>
            <a:endParaRPr lang="en-US" dirty="0"/>
          </a:p>
        </p:txBody>
      </p:sp>
      <p:sp>
        <p:nvSpPr>
          <p:cNvPr id="125" name="Text Placeholder 5"/>
          <p:cNvSpPr>
            <a:spLocks noGrp="1"/>
          </p:cNvSpPr>
          <p:nvPr>
            <p:ph type="body" sz="quarter" idx="27" hasCustomPrompt="1"/>
          </p:nvPr>
        </p:nvSpPr>
        <p:spPr>
          <a:xfrm>
            <a:off x="35147249" y="9508686"/>
            <a:ext cx="8272463"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(click to edit)  REFERENCES</a:t>
            </a:r>
            <a:endParaRPr lang="en-US" dirty="0"/>
          </a:p>
        </p:txBody>
      </p:sp>
      <p:sp>
        <p:nvSpPr>
          <p:cNvPr id="126" name="Text Placeholder 3"/>
          <p:cNvSpPr>
            <a:spLocks noGrp="1"/>
          </p:cNvSpPr>
          <p:nvPr>
            <p:ph type="body" sz="quarter" idx="28" hasCustomPrompt="1"/>
          </p:nvPr>
        </p:nvSpPr>
        <p:spPr>
          <a:xfrm>
            <a:off x="35147250" y="10104323"/>
            <a:ext cx="8272462" cy="492443"/>
          </a:xfrm>
          <a:prstGeom prst="rect">
            <a:avLst/>
          </a:prstGeom>
        </p:spPr>
        <p:txBody>
          <a:bodyPr wrap="square" lIns="91440" tIns="91440" rIns="91440" bIns="91440">
            <a:spAutoFit/>
          </a:bodyPr>
          <a:lstStyle>
            <a:lvl1pPr marL="0" indent="0">
              <a:buNone/>
              <a:defRPr sz="200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Type in or paste your text here</a:t>
            </a:r>
            <a:endParaRPr lang="en-US" dirty="0"/>
          </a:p>
        </p:txBody>
      </p:sp>
      <p:sp>
        <p:nvSpPr>
          <p:cNvPr id="127" name="Text Placeholder 5"/>
          <p:cNvSpPr>
            <a:spLocks noGrp="1"/>
          </p:cNvSpPr>
          <p:nvPr>
            <p:ph type="body" sz="quarter" idx="29" hasCustomPrompt="1"/>
          </p:nvPr>
        </p:nvSpPr>
        <p:spPr>
          <a:xfrm>
            <a:off x="35147250" y="16603102"/>
            <a:ext cx="8272462"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(click to edit)  ACKNOWLEDGEMENTS  or  CONTACT</a:t>
            </a:r>
            <a:endParaRPr lang="en-US" dirty="0"/>
          </a:p>
        </p:txBody>
      </p:sp>
      <p:sp>
        <p:nvSpPr>
          <p:cNvPr id="128" name="Text Placeholder 3"/>
          <p:cNvSpPr>
            <a:spLocks noGrp="1"/>
          </p:cNvSpPr>
          <p:nvPr>
            <p:ph type="body" sz="quarter" idx="30" hasCustomPrompt="1"/>
          </p:nvPr>
        </p:nvSpPr>
        <p:spPr>
          <a:xfrm>
            <a:off x="35147249" y="17198740"/>
            <a:ext cx="8272463" cy="492443"/>
          </a:xfrm>
          <a:prstGeom prst="rect">
            <a:avLst/>
          </a:prstGeom>
        </p:spPr>
        <p:txBody>
          <a:bodyPr wrap="square" lIns="91440" tIns="91440" rIns="91440" bIns="91440">
            <a:spAutoFit/>
          </a:bodyPr>
          <a:lstStyle>
            <a:lvl1pPr marL="0" indent="0">
              <a:buNone/>
              <a:defRPr sz="200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Type in or paste your text here</a:t>
            </a:r>
            <a:endParaRPr lang="en-US" dirty="0"/>
          </a:p>
        </p:txBody>
      </p:sp>
      <p:sp>
        <p:nvSpPr>
          <p:cNvPr id="129" name="Text Placeholder 3"/>
          <p:cNvSpPr>
            <a:spLocks noGrp="1"/>
          </p:cNvSpPr>
          <p:nvPr>
            <p:ph type="body" sz="quarter" idx="96" hasCustomPrompt="1"/>
          </p:nvPr>
        </p:nvSpPr>
        <p:spPr>
          <a:xfrm>
            <a:off x="474663" y="17198740"/>
            <a:ext cx="8271345" cy="492443"/>
          </a:xfrm>
          <a:prstGeom prst="rect">
            <a:avLst/>
          </a:prstGeom>
        </p:spPr>
        <p:txBody>
          <a:bodyPr wrap="square" lIns="91440" tIns="91440" rIns="91440" bIns="91440">
            <a:spAutoFit/>
          </a:bodyPr>
          <a:lstStyle>
            <a:lvl1pPr marL="0" indent="0">
              <a:buNone/>
              <a:defRPr sz="200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Type in or paste your text here</a:t>
            </a:r>
            <a:endParaRPr lang="en-US" dirty="0"/>
          </a:p>
        </p:txBody>
      </p:sp>
      <p:sp>
        <p:nvSpPr>
          <p:cNvPr id="130" name="Text Placeholder 3"/>
          <p:cNvSpPr>
            <a:spLocks noGrp="1"/>
          </p:cNvSpPr>
          <p:nvPr>
            <p:ph type="body" sz="quarter" idx="150" hasCustomPrompt="1"/>
          </p:nvPr>
        </p:nvSpPr>
        <p:spPr>
          <a:xfrm>
            <a:off x="26483113" y="4080703"/>
            <a:ext cx="8274926" cy="492443"/>
          </a:xfrm>
          <a:prstGeom prst="rect">
            <a:avLst/>
          </a:prstGeom>
        </p:spPr>
        <p:txBody>
          <a:bodyPr wrap="square" lIns="91440" tIns="91440" rIns="91440" bIns="91440">
            <a:spAutoFit/>
          </a:bodyPr>
          <a:lstStyle>
            <a:lvl1pPr marL="0" indent="0">
              <a:buNone/>
              <a:defRPr sz="200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Type in or paste your text here</a:t>
            </a:r>
            <a:endParaRPr lang="en-US" dirty="0"/>
          </a:p>
        </p:txBody>
      </p:sp>
      <p:sp>
        <p:nvSpPr>
          <p:cNvPr id="131" name="Text Placeholder 5"/>
          <p:cNvSpPr>
            <a:spLocks noGrp="1"/>
          </p:cNvSpPr>
          <p:nvPr>
            <p:ph type="body" sz="quarter" idx="151" hasCustomPrompt="1"/>
          </p:nvPr>
        </p:nvSpPr>
        <p:spPr>
          <a:xfrm>
            <a:off x="26483113" y="3476784"/>
            <a:ext cx="8274926"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(click to edit)  RESULTS</a:t>
            </a:r>
            <a:endParaRPr lang="en-US" dirty="0"/>
          </a:p>
        </p:txBody>
      </p:sp>
      <p:sp>
        <p:nvSpPr>
          <p:cNvPr id="132" name="Text Placeholder 3"/>
          <p:cNvSpPr>
            <a:spLocks noGrp="1"/>
          </p:cNvSpPr>
          <p:nvPr>
            <p:ph type="body" sz="quarter" idx="152" hasCustomPrompt="1"/>
          </p:nvPr>
        </p:nvSpPr>
        <p:spPr>
          <a:xfrm>
            <a:off x="9153032" y="4080703"/>
            <a:ext cx="8274926" cy="492443"/>
          </a:xfrm>
          <a:prstGeom prst="rect">
            <a:avLst/>
          </a:prstGeom>
        </p:spPr>
        <p:txBody>
          <a:bodyPr wrap="square" lIns="91440" tIns="91440" rIns="91440" bIns="91440">
            <a:spAutoFit/>
          </a:bodyPr>
          <a:lstStyle>
            <a:lvl1pPr marL="0" indent="0">
              <a:buNone/>
              <a:defRPr sz="200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Type in or paste your text here</a:t>
            </a:r>
            <a:endParaRPr lang="en-US" dirty="0"/>
          </a:p>
        </p:txBody>
      </p:sp>
      <p:sp>
        <p:nvSpPr>
          <p:cNvPr id="133" name="Text Placeholder 5"/>
          <p:cNvSpPr>
            <a:spLocks noGrp="1"/>
          </p:cNvSpPr>
          <p:nvPr>
            <p:ph type="body" sz="quarter" idx="153" hasCustomPrompt="1"/>
          </p:nvPr>
        </p:nvSpPr>
        <p:spPr>
          <a:xfrm>
            <a:off x="9154839" y="3476784"/>
            <a:ext cx="8274926"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(click to edit)  RESULTS</a:t>
            </a:r>
            <a:endParaRPr lang="en-US" dirty="0"/>
          </a:p>
        </p:txBody>
      </p:sp>
      <p:sp>
        <p:nvSpPr>
          <p:cNvPr id="134" name="Text Placeholder 3"/>
          <p:cNvSpPr>
            <a:spLocks noGrp="1"/>
          </p:cNvSpPr>
          <p:nvPr>
            <p:ph type="body" sz="quarter" idx="154" hasCustomPrompt="1"/>
          </p:nvPr>
        </p:nvSpPr>
        <p:spPr>
          <a:xfrm>
            <a:off x="17807726" y="13326006"/>
            <a:ext cx="8274926" cy="492443"/>
          </a:xfrm>
          <a:prstGeom prst="rect">
            <a:avLst/>
          </a:prstGeom>
        </p:spPr>
        <p:txBody>
          <a:bodyPr wrap="square" lIns="91440" tIns="91440" rIns="91440" bIns="91440">
            <a:spAutoFit/>
          </a:bodyPr>
          <a:lstStyle>
            <a:lvl1pPr marL="0" indent="0">
              <a:buNone/>
              <a:defRPr sz="200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Type in or paste your text here</a:t>
            </a:r>
            <a:endParaRPr lang="en-US" dirty="0"/>
          </a:p>
        </p:txBody>
      </p:sp>
      <p:sp>
        <p:nvSpPr>
          <p:cNvPr id="135" name="Text Placeholder 5"/>
          <p:cNvSpPr>
            <a:spLocks noGrp="1"/>
          </p:cNvSpPr>
          <p:nvPr>
            <p:ph type="body" sz="quarter" idx="155" hasCustomPrompt="1"/>
          </p:nvPr>
        </p:nvSpPr>
        <p:spPr>
          <a:xfrm>
            <a:off x="17807726" y="12736839"/>
            <a:ext cx="8274926"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(click to edit)  RESULTS</a:t>
            </a:r>
            <a:endParaRPr lang="en-US" dirty="0"/>
          </a:p>
        </p:txBody>
      </p:sp>
      <p:sp>
        <p:nvSpPr>
          <p:cNvPr id="136" name="Text Placeholder 3"/>
          <p:cNvSpPr>
            <a:spLocks noGrp="1"/>
          </p:cNvSpPr>
          <p:nvPr>
            <p:ph type="body" sz="quarter" idx="156" hasCustomPrompt="1"/>
          </p:nvPr>
        </p:nvSpPr>
        <p:spPr>
          <a:xfrm>
            <a:off x="26462419" y="13326006"/>
            <a:ext cx="8274926" cy="492443"/>
          </a:xfrm>
          <a:prstGeom prst="rect">
            <a:avLst/>
          </a:prstGeom>
        </p:spPr>
        <p:txBody>
          <a:bodyPr wrap="square" lIns="91440" tIns="91440" rIns="91440" bIns="91440">
            <a:spAutoFit/>
          </a:bodyPr>
          <a:lstStyle>
            <a:lvl1pPr marL="0" indent="0">
              <a:buNone/>
              <a:defRPr sz="200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Type in or paste your text here</a:t>
            </a:r>
            <a:endParaRPr lang="en-US" dirty="0"/>
          </a:p>
        </p:txBody>
      </p:sp>
      <p:sp>
        <p:nvSpPr>
          <p:cNvPr id="137" name="Text Placeholder 5"/>
          <p:cNvSpPr>
            <a:spLocks noGrp="1"/>
          </p:cNvSpPr>
          <p:nvPr>
            <p:ph type="body" sz="quarter" idx="157" hasCustomPrompt="1"/>
          </p:nvPr>
        </p:nvSpPr>
        <p:spPr>
          <a:xfrm>
            <a:off x="26462419" y="12736839"/>
            <a:ext cx="8274926"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(click to edit)  RESULTS</a:t>
            </a:r>
            <a:endParaRPr lang="en-US" dirty="0"/>
          </a:p>
        </p:txBody>
      </p:sp>
      <p:sp>
        <p:nvSpPr>
          <p:cNvPr id="138" name="Text Placeholder 3"/>
          <p:cNvSpPr>
            <a:spLocks noGrp="1"/>
          </p:cNvSpPr>
          <p:nvPr>
            <p:ph type="body" sz="quarter" idx="158" hasCustomPrompt="1"/>
          </p:nvPr>
        </p:nvSpPr>
        <p:spPr>
          <a:xfrm>
            <a:off x="9153032" y="13326006"/>
            <a:ext cx="8274926" cy="492443"/>
          </a:xfrm>
          <a:prstGeom prst="rect">
            <a:avLst/>
          </a:prstGeom>
        </p:spPr>
        <p:txBody>
          <a:bodyPr wrap="square" lIns="91440" tIns="91440" rIns="91440" bIns="91440">
            <a:spAutoFit/>
          </a:bodyPr>
          <a:lstStyle>
            <a:lvl1pPr marL="0" indent="0">
              <a:buNone/>
              <a:defRPr sz="200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Type in or paste your text here</a:t>
            </a:r>
            <a:endParaRPr lang="en-US" dirty="0"/>
          </a:p>
        </p:txBody>
      </p:sp>
      <p:sp>
        <p:nvSpPr>
          <p:cNvPr id="139" name="Text Placeholder 5"/>
          <p:cNvSpPr>
            <a:spLocks noGrp="1"/>
          </p:cNvSpPr>
          <p:nvPr>
            <p:ph type="body" sz="quarter" idx="159" hasCustomPrompt="1"/>
          </p:nvPr>
        </p:nvSpPr>
        <p:spPr>
          <a:xfrm>
            <a:off x="9153032" y="12736839"/>
            <a:ext cx="8274926"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(click to edit)  RESULTS</a:t>
            </a:r>
            <a:endParaRPr lang="en-US" dirty="0"/>
          </a:p>
        </p:txBody>
      </p:sp>
      <p:sp>
        <p:nvSpPr>
          <p:cNvPr id="68" name="Picture Placeholder 13"/>
          <p:cNvSpPr>
            <a:spLocks noGrp="1"/>
          </p:cNvSpPr>
          <p:nvPr>
            <p:ph type="pic" sz="quarter" idx="115"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69" name="Picture Placeholder 13"/>
          <p:cNvSpPr>
            <a:spLocks noGrp="1"/>
          </p:cNvSpPr>
          <p:nvPr>
            <p:ph type="pic" sz="quarter" idx="126"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71" name="Picture Placeholder 13"/>
          <p:cNvSpPr>
            <a:spLocks noGrp="1"/>
          </p:cNvSpPr>
          <p:nvPr>
            <p:ph type="pic" sz="quarter" idx="127"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72" name="Picture Placeholder 13"/>
          <p:cNvSpPr>
            <a:spLocks noGrp="1"/>
          </p:cNvSpPr>
          <p:nvPr>
            <p:ph type="pic" sz="quarter" idx="128"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73" name="Picture Placeholder 13"/>
          <p:cNvSpPr>
            <a:spLocks noGrp="1"/>
          </p:cNvSpPr>
          <p:nvPr>
            <p:ph type="pic" sz="quarter" idx="129"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74" name="Picture Placeholder 13"/>
          <p:cNvSpPr>
            <a:spLocks noGrp="1"/>
          </p:cNvSpPr>
          <p:nvPr>
            <p:ph type="pic" sz="quarter" idx="130"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75" name="Picture Placeholder 13"/>
          <p:cNvSpPr>
            <a:spLocks noGrp="1"/>
          </p:cNvSpPr>
          <p:nvPr>
            <p:ph type="pic" sz="quarter" idx="131"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76" name="Picture Placeholder 13"/>
          <p:cNvSpPr>
            <a:spLocks noGrp="1"/>
          </p:cNvSpPr>
          <p:nvPr>
            <p:ph type="pic" sz="quarter" idx="132"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77" name="Picture Placeholder 13"/>
          <p:cNvSpPr>
            <a:spLocks noGrp="1"/>
          </p:cNvSpPr>
          <p:nvPr>
            <p:ph type="pic" sz="quarter" idx="133"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78" name="Picture Placeholder 13"/>
          <p:cNvSpPr>
            <a:spLocks noGrp="1"/>
          </p:cNvSpPr>
          <p:nvPr>
            <p:ph type="pic" sz="quarter" idx="134"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79" name="Picture Placeholder 13"/>
          <p:cNvSpPr>
            <a:spLocks noGrp="1"/>
          </p:cNvSpPr>
          <p:nvPr>
            <p:ph type="pic" sz="quarter" idx="135" hasCustomPrompt="1"/>
          </p:nvPr>
        </p:nvSpPr>
        <p:spPr>
          <a:xfrm>
            <a:off x="-7638186" y="17995882"/>
            <a:ext cx="4067672" cy="2407447"/>
          </a:xfrm>
          <a:prstGeom prst="rect">
            <a:avLst/>
          </a:prstGeom>
          <a:solidFill>
            <a:schemeClr val="bg2"/>
          </a:solidFill>
          <a:ln>
            <a:solidFill>
              <a:schemeClr val="tx2"/>
            </a:solidFill>
          </a:ln>
          <a:effectLst/>
        </p:spPr>
        <p:txBody>
          <a:bodyPr lIns="78374" tIns="39186" rIns="78374" bIns="39186" anchor="ctr"/>
          <a:lstStyle>
            <a:lvl1pPr marL="0" indent="0" algn="ctr">
              <a:buNone/>
              <a:defRPr sz="3500" b="0" baseline="0">
                <a:solidFill>
                  <a:schemeClr val="tx2"/>
                </a:solidFill>
              </a:defRPr>
            </a:lvl1pPr>
          </a:lstStyle>
          <a:p>
            <a:r>
              <a:rPr lang="en-US" dirty="0" smtClean="0"/>
              <a:t>PICTURE PLACEHOLDER</a:t>
            </a:r>
            <a:endParaRPr lang="en-US" dirty="0"/>
          </a:p>
        </p:txBody>
      </p:sp>
      <p:sp>
        <p:nvSpPr>
          <p:cNvPr id="80" name="Text Placeholder 5"/>
          <p:cNvSpPr>
            <a:spLocks noGrp="1"/>
          </p:cNvSpPr>
          <p:nvPr>
            <p:ph type="body" sz="quarter" idx="138" hasCustomPrompt="1"/>
          </p:nvPr>
        </p:nvSpPr>
        <p:spPr>
          <a:xfrm>
            <a:off x="-9661633" y="13078908"/>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91" name="Text Placeholder 5"/>
          <p:cNvSpPr>
            <a:spLocks noGrp="1"/>
          </p:cNvSpPr>
          <p:nvPr>
            <p:ph type="body" sz="quarter" idx="139" hasCustomPrompt="1"/>
          </p:nvPr>
        </p:nvSpPr>
        <p:spPr>
          <a:xfrm>
            <a:off x="-9661633" y="13078908"/>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92" name="Text Placeholder 5"/>
          <p:cNvSpPr>
            <a:spLocks noGrp="1"/>
          </p:cNvSpPr>
          <p:nvPr>
            <p:ph type="body" sz="quarter" idx="140" hasCustomPrompt="1"/>
          </p:nvPr>
        </p:nvSpPr>
        <p:spPr>
          <a:xfrm>
            <a:off x="-9661633" y="13078908"/>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140" name="Text Placeholder 5"/>
          <p:cNvSpPr>
            <a:spLocks noGrp="1"/>
          </p:cNvSpPr>
          <p:nvPr>
            <p:ph type="body" sz="quarter" idx="141" hasCustomPrompt="1"/>
          </p:nvPr>
        </p:nvSpPr>
        <p:spPr>
          <a:xfrm>
            <a:off x="-9661633" y="13078908"/>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141" name="Text Placeholder 5"/>
          <p:cNvSpPr>
            <a:spLocks noGrp="1"/>
          </p:cNvSpPr>
          <p:nvPr>
            <p:ph type="body" sz="quarter" idx="142" hasCustomPrompt="1"/>
          </p:nvPr>
        </p:nvSpPr>
        <p:spPr>
          <a:xfrm>
            <a:off x="-9661633" y="13078908"/>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142" name="Text Placeholder 5"/>
          <p:cNvSpPr>
            <a:spLocks noGrp="1"/>
          </p:cNvSpPr>
          <p:nvPr>
            <p:ph type="body" sz="quarter" idx="143" hasCustomPrompt="1"/>
          </p:nvPr>
        </p:nvSpPr>
        <p:spPr>
          <a:xfrm>
            <a:off x="-9661633" y="13078908"/>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143" name="Text Placeholder 5"/>
          <p:cNvSpPr>
            <a:spLocks noGrp="1"/>
          </p:cNvSpPr>
          <p:nvPr>
            <p:ph type="body" sz="quarter" idx="144" hasCustomPrompt="1"/>
          </p:nvPr>
        </p:nvSpPr>
        <p:spPr>
          <a:xfrm>
            <a:off x="-9661633" y="13078908"/>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144" name="Text Placeholder 5"/>
          <p:cNvSpPr>
            <a:spLocks noGrp="1"/>
          </p:cNvSpPr>
          <p:nvPr>
            <p:ph type="body" sz="quarter" idx="145" hasCustomPrompt="1"/>
          </p:nvPr>
        </p:nvSpPr>
        <p:spPr>
          <a:xfrm>
            <a:off x="-9661633" y="13078908"/>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145" name="Text Placeholder 5"/>
          <p:cNvSpPr>
            <a:spLocks noGrp="1"/>
          </p:cNvSpPr>
          <p:nvPr>
            <p:ph type="body" sz="quarter" idx="146" hasCustomPrompt="1"/>
          </p:nvPr>
        </p:nvSpPr>
        <p:spPr>
          <a:xfrm>
            <a:off x="-9661633" y="13078908"/>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146" name="Text Placeholder 5"/>
          <p:cNvSpPr>
            <a:spLocks noGrp="1"/>
          </p:cNvSpPr>
          <p:nvPr>
            <p:ph type="body" sz="quarter" idx="147" hasCustomPrompt="1"/>
          </p:nvPr>
        </p:nvSpPr>
        <p:spPr>
          <a:xfrm>
            <a:off x="-9661633" y="13078908"/>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147" name="Text Placeholder 5"/>
          <p:cNvSpPr>
            <a:spLocks noGrp="1"/>
          </p:cNvSpPr>
          <p:nvPr>
            <p:ph type="body" sz="quarter" idx="148" hasCustomPrompt="1"/>
          </p:nvPr>
        </p:nvSpPr>
        <p:spPr>
          <a:xfrm>
            <a:off x="-9661633" y="13078908"/>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148" name="Text Placeholder 5"/>
          <p:cNvSpPr>
            <a:spLocks noGrp="1"/>
          </p:cNvSpPr>
          <p:nvPr>
            <p:ph type="body" sz="quarter" idx="149" hasCustomPrompt="1"/>
          </p:nvPr>
        </p:nvSpPr>
        <p:spPr>
          <a:xfrm>
            <a:off x="-9661633" y="13078908"/>
            <a:ext cx="8290965" cy="589166"/>
          </a:xfrm>
          <a:prstGeom prst="rect">
            <a:avLst/>
          </a:prstGeom>
          <a:noFill/>
        </p:spPr>
        <p:txBody>
          <a:bodyPr wrap="square" lIns="78374" tIns="78374" rIns="78374" bIns="78374" anchor="ctr" anchorCtr="0">
            <a:spAutoFit/>
          </a:bodyPr>
          <a:lstStyle>
            <a:lvl1pPr algn="ctr">
              <a:buNone/>
              <a:defRPr sz="2800" b="1" u="sng" baseline="0">
                <a:solidFill>
                  <a:schemeClr val="accent5">
                    <a:lumMod val="50000"/>
                  </a:schemeClr>
                </a:solidFill>
              </a:defRPr>
            </a:lvl1pPr>
          </a:lstStyle>
          <a:p>
            <a:pPr lvl="0"/>
            <a:r>
              <a:rPr lang="en-US" dirty="0" smtClean="0"/>
              <a:t>SECTION HEADER PLACEHOLDER</a:t>
            </a:r>
            <a:endParaRPr lang="en-US" dirty="0"/>
          </a:p>
        </p:txBody>
      </p:sp>
      <p:sp>
        <p:nvSpPr>
          <p:cNvPr id="149" name="Text Placeholder 3"/>
          <p:cNvSpPr>
            <a:spLocks noGrp="1"/>
          </p:cNvSpPr>
          <p:nvPr>
            <p:ph type="body" sz="quarter" idx="160"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150" name="Text Placeholder 3"/>
          <p:cNvSpPr>
            <a:spLocks noGrp="1"/>
          </p:cNvSpPr>
          <p:nvPr>
            <p:ph type="body" sz="quarter" idx="161"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151" name="Text Placeholder 3"/>
          <p:cNvSpPr>
            <a:spLocks noGrp="1"/>
          </p:cNvSpPr>
          <p:nvPr>
            <p:ph type="body" sz="quarter" idx="162"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152" name="Text Placeholder 3"/>
          <p:cNvSpPr>
            <a:spLocks noGrp="1"/>
          </p:cNvSpPr>
          <p:nvPr>
            <p:ph type="body" sz="quarter" idx="163"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153" name="Text Placeholder 3"/>
          <p:cNvSpPr>
            <a:spLocks noGrp="1"/>
          </p:cNvSpPr>
          <p:nvPr>
            <p:ph type="body" sz="quarter" idx="164"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154" name="Text Placeholder 3"/>
          <p:cNvSpPr>
            <a:spLocks noGrp="1"/>
          </p:cNvSpPr>
          <p:nvPr>
            <p:ph type="body" sz="quarter" idx="165"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155" name="Text Placeholder 3"/>
          <p:cNvSpPr>
            <a:spLocks noGrp="1"/>
          </p:cNvSpPr>
          <p:nvPr>
            <p:ph type="body" sz="quarter" idx="166"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156" name="Text Placeholder 3"/>
          <p:cNvSpPr>
            <a:spLocks noGrp="1"/>
          </p:cNvSpPr>
          <p:nvPr>
            <p:ph type="body" sz="quarter" idx="167"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157" name="Text Placeholder 3"/>
          <p:cNvSpPr>
            <a:spLocks noGrp="1"/>
          </p:cNvSpPr>
          <p:nvPr>
            <p:ph type="body" sz="quarter" idx="168"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158" name="Text Placeholder 3"/>
          <p:cNvSpPr>
            <a:spLocks noGrp="1"/>
          </p:cNvSpPr>
          <p:nvPr>
            <p:ph type="body" sz="quarter" idx="169"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159" name="Text Placeholder 3"/>
          <p:cNvSpPr>
            <a:spLocks noGrp="1"/>
          </p:cNvSpPr>
          <p:nvPr>
            <p:ph type="body" sz="quarter" idx="170" hasCustomPrompt="1"/>
          </p:nvPr>
        </p:nvSpPr>
        <p:spPr>
          <a:xfrm>
            <a:off x="-9598571" y="15667880"/>
            <a:ext cx="8290965" cy="492443"/>
          </a:xfrm>
          <a:prstGeom prst="rect">
            <a:avLst/>
          </a:prstGeom>
        </p:spPr>
        <p:txBody>
          <a:bodyPr wrap="square" lIns="91440" tIns="91440" rIns="91440" bIns="91440">
            <a:spAutoFit/>
          </a:bodyPr>
          <a:lstStyle>
            <a:lvl1pPr marL="0" indent="0">
              <a:buNone/>
              <a:defRPr sz="2000" baseline="0">
                <a:solidFill>
                  <a:schemeClr val="accent5">
                    <a:lumMod val="50000"/>
                  </a:schemeClr>
                </a:solidFill>
                <a:latin typeface="Trebuchet MS" pitchFamily="34" charset="0"/>
              </a:defRPr>
            </a:lvl1pPr>
            <a:lvl2pPr marL="1273565" indent="-489833">
              <a:defRPr sz="2100">
                <a:latin typeface="Trebuchet MS" pitchFamily="34" charset="0"/>
              </a:defRPr>
            </a:lvl2pPr>
            <a:lvl3pPr marL="1763397" indent="-489833">
              <a:defRPr sz="2100">
                <a:latin typeface="Trebuchet MS" pitchFamily="34" charset="0"/>
              </a:defRPr>
            </a:lvl3pPr>
            <a:lvl4pPr marL="2302214" indent="-538817">
              <a:defRPr sz="2100">
                <a:latin typeface="Trebuchet MS" pitchFamily="34" charset="0"/>
              </a:defRPr>
            </a:lvl4pPr>
            <a:lvl5pPr marL="2694080" indent="-391866">
              <a:defRPr sz="2100">
                <a:latin typeface="Trebuchet MS" pitchFamily="34" charset="0"/>
              </a:defRPr>
            </a:lvl5pPr>
          </a:lstStyle>
          <a:p>
            <a:pPr lvl="0"/>
            <a:r>
              <a:rPr lang="en-US" dirty="0" smtClean="0"/>
              <a:t>Text Placeholder</a:t>
            </a:r>
            <a:endParaRPr lang="en-US" dirty="0"/>
          </a:p>
        </p:txBody>
      </p:sp>
      <p:sp>
        <p:nvSpPr>
          <p:cNvPr id="65" name="Picture Placeholder 13"/>
          <p:cNvSpPr>
            <a:spLocks noGrp="1"/>
          </p:cNvSpPr>
          <p:nvPr>
            <p:ph type="pic" sz="quarter" idx="15" hasCustomPrompt="1"/>
          </p:nvPr>
        </p:nvSpPr>
        <p:spPr>
          <a:xfrm>
            <a:off x="438087" y="762000"/>
            <a:ext cx="4419600" cy="1676400"/>
          </a:xfrm>
          <a:prstGeom prst="rect">
            <a:avLst/>
          </a:prstGeom>
        </p:spPr>
        <p:txBody>
          <a:bodyPr lIns="78374" tIns="39186" rIns="78374" bIns="39186" anchor="ctr"/>
          <a:lstStyle>
            <a:lvl1pPr algn="ctr">
              <a:buNone/>
              <a:defRPr sz="3500">
                <a:solidFill>
                  <a:schemeClr val="bg1"/>
                </a:solidFill>
              </a:defRPr>
            </a:lvl1pPr>
          </a:lstStyle>
          <a:p>
            <a:r>
              <a:rPr lang="en-US" dirty="0" smtClean="0"/>
              <a:t>LOGO</a:t>
            </a:r>
            <a:endParaRPr lang="en-US" dirty="0"/>
          </a:p>
        </p:txBody>
      </p:sp>
      <p:sp>
        <p:nvSpPr>
          <p:cNvPr id="66" name="Picture Placeholder 13"/>
          <p:cNvSpPr>
            <a:spLocks noGrp="1"/>
          </p:cNvSpPr>
          <p:nvPr>
            <p:ph type="pic" sz="quarter" idx="18" hasCustomPrompt="1"/>
          </p:nvPr>
        </p:nvSpPr>
        <p:spPr>
          <a:xfrm>
            <a:off x="39000112" y="762000"/>
            <a:ext cx="4419600" cy="1676400"/>
          </a:xfrm>
          <a:prstGeom prst="rect">
            <a:avLst/>
          </a:prstGeom>
        </p:spPr>
        <p:txBody>
          <a:bodyPr lIns="78374" tIns="39186" rIns="78374" bIns="39186" anchor="ctr"/>
          <a:lstStyle>
            <a:lvl1pPr algn="ctr">
              <a:buNone/>
              <a:defRPr sz="3500">
                <a:solidFill>
                  <a:schemeClr val="bg1"/>
                </a:solidFill>
              </a:defRPr>
            </a:lvl1pPr>
          </a:lstStyle>
          <a:p>
            <a:r>
              <a:rPr lang="en-US" dirty="0" smtClean="0"/>
              <a:t>LOGO</a:t>
            </a:r>
            <a:endParaRPr lang="en-US" dirty="0"/>
          </a:p>
        </p:txBody>
      </p:sp>
      <p:sp>
        <p:nvSpPr>
          <p:cNvPr id="82" name="Text Placeholder 76"/>
          <p:cNvSpPr>
            <a:spLocks noGrp="1"/>
          </p:cNvSpPr>
          <p:nvPr>
            <p:ph type="body" sz="quarter" idx="171" hasCustomPrompt="1"/>
          </p:nvPr>
        </p:nvSpPr>
        <p:spPr>
          <a:xfrm>
            <a:off x="5225143" y="1464829"/>
            <a:ext cx="33440914" cy="963989"/>
          </a:xfrm>
          <a:prstGeom prst="rect">
            <a:avLst/>
          </a:prstGeom>
        </p:spPr>
        <p:txBody>
          <a:bodyPr>
            <a:normAutofit/>
          </a:bodyPr>
          <a:lstStyle>
            <a:lvl1pPr algn="ctr">
              <a:buFontTx/>
              <a:buNone/>
              <a:defRPr sz="48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authors</a:t>
            </a:r>
            <a:endParaRPr lang="en-US" dirty="0"/>
          </a:p>
        </p:txBody>
      </p:sp>
      <p:sp>
        <p:nvSpPr>
          <p:cNvPr id="83" name="Text Placeholder 76"/>
          <p:cNvSpPr>
            <a:spLocks noGrp="1"/>
          </p:cNvSpPr>
          <p:nvPr>
            <p:ph type="body" sz="quarter" idx="195" hasCustomPrompt="1"/>
          </p:nvPr>
        </p:nvSpPr>
        <p:spPr>
          <a:xfrm>
            <a:off x="5225143" y="2428819"/>
            <a:ext cx="33440914" cy="634555"/>
          </a:xfrm>
          <a:prstGeom prst="rect">
            <a:avLst/>
          </a:prstGeom>
        </p:spPr>
        <p:txBody>
          <a:bodyPr>
            <a:normAutofit/>
          </a:bodyPr>
          <a:lstStyle>
            <a:lvl1pPr algn="ctr">
              <a:buFontTx/>
              <a:buNone/>
              <a:defRPr sz="36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affiliations</a:t>
            </a:r>
            <a:endParaRPr lang="en-US" dirty="0"/>
          </a:p>
        </p:txBody>
      </p:sp>
      <p:sp>
        <p:nvSpPr>
          <p:cNvPr id="84" name="Text Placeholder 76"/>
          <p:cNvSpPr>
            <a:spLocks noGrp="1"/>
          </p:cNvSpPr>
          <p:nvPr>
            <p:ph type="body" sz="quarter" idx="196" hasCustomPrompt="1"/>
          </p:nvPr>
        </p:nvSpPr>
        <p:spPr>
          <a:xfrm>
            <a:off x="5225143" y="180134"/>
            <a:ext cx="33440914" cy="1284696"/>
          </a:xfrm>
          <a:prstGeom prst="rect">
            <a:avLst/>
          </a:prstGeom>
        </p:spPr>
        <p:txBody>
          <a:bodyPr>
            <a:normAutofit/>
          </a:bodyPr>
          <a:lstStyle>
            <a:lvl1pPr algn="ctr">
              <a:buFontTx/>
              <a:buNone/>
              <a:defRPr sz="6600" b="1">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title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hyperlink" Target="http://www.facebook.com/pages/PosterPresentationscom/217914411419?v=app_4949752878&amp;ref=ts"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www.facebook.com/pages/PosterPresentationscom/217914411419?v=app_4949752878&amp;ref=ts" TargetMode="Externa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3.jpeg"/><Relationship Id="rId5" Type="http://schemas.openxmlformats.org/officeDocument/2006/relationships/hyperlink" Target="http://www.facebook.com/pages/PosterPresentationscom/217914411419?v=app_4949752878&amp;ref=ts"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 name="Rectangle 28"/>
          <p:cNvSpPr/>
          <p:nvPr/>
        </p:nvSpPr>
        <p:spPr>
          <a:xfrm>
            <a:off x="-10402388" y="-13064"/>
            <a:ext cx="10050462" cy="21945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156747" tIns="313493" rIns="156747" bIns="156747" rtlCol="0" anchor="t" anchorCtr="0"/>
          <a:lstStyle/>
          <a:p>
            <a:pPr algn="ctr"/>
            <a:r>
              <a:rPr lang="en-US" sz="3600" b="1" dirty="0" smtClean="0">
                <a:solidFill>
                  <a:schemeClr val="bg1"/>
                </a:solidFill>
                <a:latin typeface="Trebuchet MS" pitchFamily="34" charset="0"/>
              </a:rPr>
              <a:t>QUICK DESIGN</a:t>
            </a:r>
            <a:r>
              <a:rPr lang="en-US" sz="3600" b="1" baseline="0" dirty="0" smtClean="0">
                <a:solidFill>
                  <a:schemeClr val="bg1"/>
                </a:solidFill>
                <a:latin typeface="Trebuchet MS" pitchFamily="34" charset="0"/>
              </a:rPr>
              <a:t> </a:t>
            </a:r>
            <a:r>
              <a:rPr lang="en-US" sz="3600" b="1" dirty="0" smtClean="0">
                <a:solidFill>
                  <a:schemeClr val="bg1"/>
                </a:solidFill>
                <a:latin typeface="Trebuchet MS" pitchFamily="34" charset="0"/>
              </a:rPr>
              <a:t>GUIDE</a:t>
            </a:r>
          </a:p>
          <a:p>
            <a:pPr algn="ctr"/>
            <a:r>
              <a:rPr lang="en-US" sz="3200" b="1" dirty="0" smtClean="0">
                <a:solidFill>
                  <a:srgbClr val="FFFF00"/>
                </a:solidFill>
                <a:latin typeface="Trebuchet MS" pitchFamily="34" charset="0"/>
              </a:rPr>
              <a:t>(--THIS SECTION DOES NOT PRINT--)</a:t>
            </a:r>
          </a:p>
          <a:p>
            <a:pPr algn="ctr"/>
            <a:endParaRPr lang="en-US" sz="2400" b="1" dirty="0" smtClean="0">
              <a:latin typeface="Trebuchet MS" pitchFamily="34" charset="0"/>
            </a:endParaRPr>
          </a:p>
          <a:p>
            <a:pPr defTabSz="3762188"/>
            <a:r>
              <a:rPr lang="en-US" sz="2400" dirty="0" smtClean="0">
                <a:latin typeface="Trebuchet MS" pitchFamily="34" charset="0"/>
              </a:rPr>
              <a:t>This PowerPoint</a:t>
            </a:r>
            <a:r>
              <a:rPr lang="en-US" sz="2400" baseline="0" dirty="0" smtClean="0">
                <a:latin typeface="Trebuchet MS" pitchFamily="34" charset="0"/>
              </a:rPr>
              <a:t> </a:t>
            </a:r>
            <a:r>
              <a:rPr lang="en-US" sz="2400" dirty="0" smtClean="0">
                <a:latin typeface="Trebuchet MS" pitchFamily="34" charset="0"/>
              </a:rPr>
              <a:t>2007 template produces</a:t>
            </a:r>
            <a:r>
              <a:rPr lang="en-US" sz="2400" baseline="0" dirty="0" smtClean="0">
                <a:latin typeface="Trebuchet MS" pitchFamily="34" charset="0"/>
              </a:rPr>
              <a:t> </a:t>
            </a:r>
            <a:r>
              <a:rPr lang="en-US" sz="2400" dirty="0" smtClean="0">
                <a:latin typeface="Trebuchet MS" pitchFamily="34" charset="0"/>
              </a:rPr>
              <a:t>a 48”x96” professional  poster. It</a:t>
            </a:r>
            <a:r>
              <a:rPr lang="en-US" sz="2400" baseline="0" dirty="0" smtClean="0">
                <a:latin typeface="Trebuchet MS" pitchFamily="34" charset="0"/>
              </a:rPr>
              <a:t> </a:t>
            </a:r>
            <a:r>
              <a:rPr lang="en-US" sz="2400" dirty="0" smtClean="0">
                <a:latin typeface="Trebuchet MS" pitchFamily="34" charset="0"/>
              </a:rPr>
              <a:t>will save you valuable time placing titles, subtitles,</a:t>
            </a:r>
            <a:r>
              <a:rPr lang="en-US" sz="2400" baseline="0" dirty="0" smtClean="0">
                <a:latin typeface="Trebuchet MS" pitchFamily="34" charset="0"/>
              </a:rPr>
              <a:t> text, and graphics</a:t>
            </a:r>
            <a:r>
              <a:rPr lang="en-US" sz="2400" dirty="0" smtClean="0">
                <a:latin typeface="Trebuchet MS" pitchFamily="34" charset="0"/>
              </a:rPr>
              <a:t>. </a:t>
            </a:r>
          </a:p>
          <a:p>
            <a:pPr defTabSz="3762188"/>
            <a:endParaRPr lang="en-US" sz="2400" dirty="0" smtClean="0">
              <a:latin typeface="Trebuchet MS" pitchFamily="34" charset="0"/>
            </a:endParaRPr>
          </a:p>
          <a:p>
            <a:pPr defTabSz="3762188"/>
            <a:r>
              <a:rPr lang="en-US" sz="2400" dirty="0" smtClean="0">
                <a:latin typeface="Trebuchet MS" pitchFamily="34" charset="0"/>
              </a:rPr>
              <a:t>Use it to create your presentation. Then send</a:t>
            </a:r>
            <a:r>
              <a:rPr lang="en-US" sz="2400" baseline="0" dirty="0" smtClean="0">
                <a:latin typeface="Trebuchet MS" pitchFamily="34" charset="0"/>
              </a:rPr>
              <a:t> it </a:t>
            </a:r>
            <a:r>
              <a:rPr lang="en-US" sz="2400" dirty="0" smtClean="0">
                <a:latin typeface="Trebuchet MS" pitchFamily="34" charset="0"/>
              </a:rPr>
              <a:t>to </a:t>
            </a:r>
            <a:r>
              <a:rPr lang="en-US" sz="2400" b="1" dirty="0" smtClean="0">
                <a:latin typeface="Trebuchet MS" pitchFamily="34" charset="0"/>
              </a:rPr>
              <a:t>PosterPresentations.com</a:t>
            </a:r>
            <a:r>
              <a:rPr lang="en-US" sz="2400" dirty="0" smtClean="0">
                <a:latin typeface="Trebuchet MS" pitchFamily="34" charset="0"/>
              </a:rPr>
              <a:t> for premium quality, same day affordable printing.</a:t>
            </a:r>
            <a:br>
              <a:rPr lang="en-US" sz="2400" dirty="0" smtClean="0">
                <a:latin typeface="Trebuchet MS" pitchFamily="34" charset="0"/>
              </a:rPr>
            </a:br>
            <a:endParaRPr lang="en-US" sz="2400" dirty="0" smtClean="0">
              <a:latin typeface="Trebuchet MS" pitchFamily="34" charset="0"/>
            </a:endParaRPr>
          </a:p>
          <a:p>
            <a:pPr defTabSz="3762188"/>
            <a:r>
              <a:rPr lang="en-US" sz="2400" dirty="0" smtClean="0">
                <a:latin typeface="Trebuchet MS" pitchFamily="34" charset="0"/>
              </a:rPr>
              <a:t>We provide a series of </a:t>
            </a:r>
            <a:r>
              <a:rPr lang="en-US" sz="2400" b="1" dirty="0" smtClean="0">
                <a:latin typeface="Trebuchet MS" pitchFamily="34" charset="0"/>
              </a:rPr>
              <a:t>online tutorials</a:t>
            </a:r>
            <a:r>
              <a:rPr lang="en-US" sz="2400" dirty="0" smtClean="0">
                <a:latin typeface="Trebuchet MS" pitchFamily="34" charset="0"/>
              </a:rPr>
              <a:t> that will guide you through the poster design process and answer your poster production questions. </a:t>
            </a:r>
          </a:p>
          <a:p>
            <a:pPr defTabSz="3762188"/>
            <a:endParaRPr lang="en-US" sz="2400" dirty="0" smtClean="0">
              <a:latin typeface="Trebuchet MS" pitchFamily="34" charset="0"/>
            </a:endParaRPr>
          </a:p>
          <a:p>
            <a:pPr defTabSz="3762188"/>
            <a:r>
              <a:rPr lang="en-US" sz="2400" dirty="0" smtClean="0">
                <a:latin typeface="Trebuchet MS" pitchFamily="34" charset="0"/>
              </a:rPr>
              <a:t>View our online</a:t>
            </a:r>
            <a:r>
              <a:rPr lang="en-US" sz="2400" baseline="0" dirty="0" smtClean="0">
                <a:latin typeface="Trebuchet MS" pitchFamily="34" charset="0"/>
              </a:rPr>
              <a:t> tutorials at:</a:t>
            </a:r>
            <a:r>
              <a:rPr lang="en-US" sz="2400" dirty="0" smtClean="0">
                <a:latin typeface="Trebuchet MS" pitchFamily="34" charset="0"/>
              </a:rPr>
              <a:t/>
            </a:r>
            <a:br>
              <a:rPr lang="en-US" sz="2400" dirty="0" smtClean="0">
                <a:latin typeface="Trebuchet MS" pitchFamily="34" charset="0"/>
              </a:rPr>
            </a:br>
            <a:r>
              <a:rPr lang="en-US" sz="2400" dirty="0" smtClean="0">
                <a:solidFill>
                  <a:srgbClr val="FFFF00"/>
                </a:solidFill>
                <a:latin typeface="Trebuchet MS" pitchFamily="34" charset="0"/>
              </a:rPr>
              <a:t> http://bit.ly/Poster_creation_help </a:t>
            </a:r>
            <a:r>
              <a:rPr lang="en-US" sz="2400" dirty="0" smtClean="0">
                <a:latin typeface="Trebuchet MS" pitchFamily="34" charset="0"/>
              </a:rPr>
              <a:t/>
            </a:r>
            <a:br>
              <a:rPr lang="en-US" sz="2400" dirty="0" smtClean="0">
                <a:latin typeface="Trebuchet MS" pitchFamily="34" charset="0"/>
              </a:rPr>
            </a:br>
            <a:r>
              <a:rPr lang="en-US" sz="2400" dirty="0" smtClean="0">
                <a:latin typeface="Trebuchet MS" pitchFamily="34" charset="0"/>
              </a:rPr>
              <a:t>(copy</a:t>
            </a:r>
            <a:r>
              <a:rPr lang="en-US" sz="2400" baseline="0" dirty="0" smtClean="0">
                <a:latin typeface="Trebuchet MS" pitchFamily="34" charset="0"/>
              </a:rPr>
              <a:t> and paste the link into your web browser).</a:t>
            </a:r>
          </a:p>
          <a:p>
            <a:pPr defTabSz="3762188"/>
            <a:endParaRPr lang="en-US" sz="2400" dirty="0" smtClean="0">
              <a:latin typeface="Trebuchet MS" pitchFamily="34" charset="0"/>
            </a:endParaRPr>
          </a:p>
          <a:p>
            <a:pPr defTabSz="3762188"/>
            <a:r>
              <a:rPr lang="en-US" sz="2400" dirty="0" smtClean="0">
                <a:latin typeface="Trebuchet MS" pitchFamily="34" charset="0"/>
              </a:rPr>
              <a:t>For assistance and to order your printed poster</a:t>
            </a:r>
            <a:r>
              <a:rPr lang="en-US" sz="2400" dirty="0" smtClean="0">
                <a:solidFill>
                  <a:schemeClr val="bg1"/>
                </a:solidFill>
                <a:latin typeface="Trebuchet MS" pitchFamily="34" charset="0"/>
              </a:rPr>
              <a:t> call </a:t>
            </a:r>
            <a:r>
              <a:rPr lang="en-US" sz="2400" b="1" dirty="0" smtClean="0">
                <a:solidFill>
                  <a:srgbClr val="FFFF00"/>
                </a:solidFill>
                <a:latin typeface="Trebuchet MS" pitchFamily="34" charset="0"/>
              </a:rPr>
              <a:t>PosterPresentations.com</a:t>
            </a:r>
            <a:r>
              <a:rPr lang="en-US" sz="2400" dirty="0" smtClean="0">
                <a:solidFill>
                  <a:srgbClr val="FFFF00"/>
                </a:solidFill>
                <a:latin typeface="Trebuchet MS" pitchFamily="34" charset="0"/>
              </a:rPr>
              <a:t> </a:t>
            </a:r>
            <a:r>
              <a:rPr lang="en-US" sz="2400" dirty="0" smtClean="0">
                <a:latin typeface="Trebuchet MS" pitchFamily="34" charset="0"/>
              </a:rPr>
              <a:t>at </a:t>
            </a:r>
            <a:r>
              <a:rPr lang="en-US" sz="3200" b="1" dirty="0" smtClean="0">
                <a:solidFill>
                  <a:srgbClr val="FFFF00"/>
                </a:solidFill>
                <a:latin typeface="Trebuchet MS" pitchFamily="34" charset="0"/>
              </a:rPr>
              <a:t>1.866.649.3004</a:t>
            </a:r>
          </a:p>
          <a:p>
            <a:pPr defTabSz="3762188"/>
            <a:endParaRPr lang="en-US" sz="3200" b="1" dirty="0" smtClean="0">
              <a:solidFill>
                <a:srgbClr val="FFFF00"/>
              </a:solidFill>
              <a:latin typeface="Trebuchet MS" pitchFamily="34" charset="0"/>
            </a:endParaRPr>
          </a:p>
          <a:p>
            <a:pPr defTabSz="3762188"/>
            <a:endParaRPr lang="en-US" sz="3200" b="1" dirty="0" smtClean="0">
              <a:solidFill>
                <a:srgbClr val="FFFF00"/>
              </a:solidFill>
              <a:latin typeface="Trebuchet MS" pitchFamily="34" charset="0"/>
            </a:endParaRPr>
          </a:p>
          <a:p>
            <a:pPr algn="ctr"/>
            <a:r>
              <a:rPr lang="en-US" sz="3600" b="1" dirty="0" smtClean="0">
                <a:solidFill>
                  <a:schemeClr val="bg1"/>
                </a:solidFill>
                <a:latin typeface="Trebuchet MS" pitchFamily="34" charset="0"/>
              </a:rPr>
              <a:t>Object Placeholders</a:t>
            </a:r>
          </a:p>
          <a:p>
            <a:pPr algn="ctr"/>
            <a:endParaRPr lang="en-US" sz="3600" b="1" dirty="0" smtClean="0">
              <a:solidFill>
                <a:schemeClr val="bg1"/>
              </a:solidFill>
              <a:latin typeface="Trebuchet MS" pitchFamily="34" charset="0"/>
            </a:endParaRPr>
          </a:p>
          <a:p>
            <a:pPr defTabSz="3762188"/>
            <a:r>
              <a:rPr lang="en-US" sz="2400" dirty="0" smtClean="0">
                <a:latin typeface="Trebuchet MS" pitchFamily="34" charset="0"/>
              </a:rPr>
              <a:t>Use the placeholders provided below to add new elements to your poster:</a:t>
            </a:r>
            <a:r>
              <a:rPr lang="en-US" sz="2400" baseline="0" dirty="0" smtClean="0">
                <a:latin typeface="Trebuchet MS" pitchFamily="34" charset="0"/>
              </a:rPr>
              <a:t> </a:t>
            </a:r>
            <a:r>
              <a:rPr lang="en-US" sz="2400" dirty="0" smtClean="0">
                <a:latin typeface="Trebuchet MS" pitchFamily="34" charset="0"/>
              </a:rPr>
              <a:t>Drag a placeholder onto the</a:t>
            </a:r>
            <a:r>
              <a:rPr lang="en-US" sz="2400" baseline="0" dirty="0" smtClean="0">
                <a:latin typeface="Trebuchet MS" pitchFamily="34" charset="0"/>
              </a:rPr>
              <a:t> poster area,</a:t>
            </a:r>
            <a:r>
              <a:rPr lang="en-US" sz="2400" dirty="0" smtClean="0">
                <a:latin typeface="Trebuchet MS" pitchFamily="34" charset="0"/>
              </a:rPr>
              <a:t> size it, and click it to edit.</a:t>
            </a:r>
          </a:p>
          <a:p>
            <a:pPr defTabSz="3762188"/>
            <a:endParaRPr lang="en-US" sz="2400" dirty="0" smtClean="0">
              <a:latin typeface="Trebuchet MS" pitchFamily="34" charset="0"/>
            </a:endParaRPr>
          </a:p>
          <a:p>
            <a:pPr defTabSz="3762188"/>
            <a:r>
              <a:rPr lang="en-US" sz="2400" b="1" dirty="0" smtClean="0">
                <a:solidFill>
                  <a:srgbClr val="FFFF00"/>
                </a:solidFill>
                <a:latin typeface="Trebuchet MS" pitchFamily="34" charset="0"/>
              </a:rPr>
              <a:t>Section Header placeholder</a:t>
            </a:r>
          </a:p>
          <a:p>
            <a:pPr defTabSz="3762188"/>
            <a:r>
              <a:rPr lang="en-US" sz="2400" dirty="0" smtClean="0">
                <a:latin typeface="Trebuchet MS" pitchFamily="34" charset="0"/>
              </a:rPr>
              <a:t>Use</a:t>
            </a:r>
            <a:r>
              <a:rPr lang="en-US" sz="2400" baseline="0" dirty="0" smtClean="0">
                <a:latin typeface="Trebuchet MS" pitchFamily="34" charset="0"/>
              </a:rPr>
              <a:t> section headers to separate topics or concepts within your presentation. </a:t>
            </a:r>
          </a:p>
          <a:p>
            <a:pPr defTabSz="3762188"/>
            <a:endParaRPr lang="en-US" sz="2400" baseline="0" dirty="0" smtClean="0">
              <a:latin typeface="Trebuchet MS" pitchFamily="34" charset="0"/>
            </a:endParaRPr>
          </a:p>
          <a:p>
            <a:pPr defTabSz="3762188"/>
            <a:endParaRPr lang="en-US" sz="2400" dirty="0" smtClean="0">
              <a:latin typeface="Trebuchet MS" pitchFamily="34" charset="0"/>
            </a:endParaRPr>
          </a:p>
          <a:p>
            <a:pPr defTabSz="3762188"/>
            <a:endParaRPr lang="en-US" sz="2400" dirty="0" smtClean="0">
              <a:latin typeface="Trebuchet MS" pitchFamily="34" charset="0"/>
            </a:endParaRPr>
          </a:p>
          <a:p>
            <a:pPr defTabSz="3762188"/>
            <a:endParaRPr lang="en-US" sz="2400" b="1" dirty="0" smtClean="0">
              <a:solidFill>
                <a:srgbClr val="FFFF00"/>
              </a:solidFill>
              <a:latin typeface="Trebuchet MS" pitchFamily="34" charset="0"/>
            </a:endParaRPr>
          </a:p>
          <a:p>
            <a:pPr defTabSz="3762188"/>
            <a:r>
              <a:rPr lang="en-US" sz="2400" b="1" dirty="0" smtClean="0">
                <a:solidFill>
                  <a:srgbClr val="FFFF00"/>
                </a:solidFill>
                <a:latin typeface="Trebuchet MS" pitchFamily="34" charset="0"/>
              </a:rPr>
              <a:t>Text placeholder</a:t>
            </a:r>
          </a:p>
          <a:p>
            <a:pPr defTabSz="3762188"/>
            <a:r>
              <a:rPr lang="en-US" sz="2400" baseline="0" dirty="0" smtClean="0">
                <a:latin typeface="Trebuchet MS" pitchFamily="34" charset="0"/>
              </a:rPr>
              <a:t>Move this preformatted text placeholder to the poster to add a new body of text.</a:t>
            </a:r>
          </a:p>
          <a:p>
            <a:pPr defTabSz="3762188"/>
            <a:endParaRPr lang="en-US" sz="2400" baseline="0" dirty="0" smtClean="0">
              <a:latin typeface="Trebuchet MS" pitchFamily="34" charset="0"/>
            </a:endParaRPr>
          </a:p>
          <a:p>
            <a:pPr defTabSz="3762188"/>
            <a:endParaRPr lang="en-US" sz="2400" baseline="0" dirty="0" smtClean="0">
              <a:latin typeface="Trebuchet MS" pitchFamily="34" charset="0"/>
            </a:endParaRPr>
          </a:p>
          <a:p>
            <a:pPr defTabSz="3762188"/>
            <a:endParaRPr lang="en-US" sz="2400" baseline="0" dirty="0" smtClean="0">
              <a:latin typeface="Trebuchet MS" pitchFamily="34" charset="0"/>
            </a:endParaRPr>
          </a:p>
          <a:p>
            <a:pPr defTabSz="3762188"/>
            <a:endParaRPr lang="en-US" sz="2400" baseline="0" dirty="0" smtClean="0">
              <a:latin typeface="Trebuchet MS" pitchFamily="34" charset="0"/>
            </a:endParaRPr>
          </a:p>
          <a:p>
            <a:pPr defTabSz="3762188"/>
            <a:r>
              <a:rPr lang="en-US" sz="2400" b="1" baseline="0" dirty="0" smtClean="0">
                <a:solidFill>
                  <a:srgbClr val="FFFF00"/>
                </a:solidFill>
                <a:latin typeface="Trebuchet MS" pitchFamily="34" charset="0"/>
              </a:rPr>
              <a:t>Picture placeholder</a:t>
            </a:r>
          </a:p>
          <a:p>
            <a:pPr defTabSz="3762188"/>
            <a:r>
              <a:rPr lang="en-US" sz="2400" baseline="0" dirty="0" smtClean="0">
                <a:latin typeface="Trebuchet MS" pitchFamily="34" charset="0"/>
              </a:rPr>
              <a:t>Move this graphic placeholder onto your poster, size it first, and then click it to add a picture to the poster.</a:t>
            </a:r>
          </a:p>
          <a:p>
            <a:pPr defTabSz="3762188"/>
            <a:endParaRPr lang="en-US" sz="2400" baseline="0" dirty="0" smtClean="0">
              <a:latin typeface="Trebuchet MS" pitchFamily="34" charset="0"/>
            </a:endParaRPr>
          </a:p>
          <a:p>
            <a:pPr defTabSz="3762188"/>
            <a:endParaRPr lang="en-US" sz="2400" baseline="0" dirty="0" smtClean="0">
              <a:latin typeface="Trebuchet MS" pitchFamily="34" charset="0"/>
            </a:endParaRPr>
          </a:p>
          <a:p>
            <a:pPr defTabSz="3762188"/>
            <a:endParaRPr lang="en-US" sz="2400" baseline="0" dirty="0" smtClean="0">
              <a:latin typeface="Trebuchet MS" pitchFamily="34" charset="0"/>
            </a:endParaRPr>
          </a:p>
          <a:p>
            <a:pPr algn="ctr"/>
            <a:endParaRPr lang="en-US" sz="3600" b="1" dirty="0" smtClean="0">
              <a:solidFill>
                <a:schemeClr val="bg1"/>
              </a:solidFill>
              <a:latin typeface="Trebuchet MS" pitchFamily="34" charset="0"/>
            </a:endParaRPr>
          </a:p>
          <a:p>
            <a:pPr algn="ctr"/>
            <a:endParaRPr lang="en-US" sz="3600" b="1" dirty="0" smtClean="0">
              <a:solidFill>
                <a:schemeClr val="bg1"/>
              </a:solidFill>
              <a:latin typeface="Trebuchet MS" pitchFamily="34" charset="0"/>
            </a:endParaRPr>
          </a:p>
          <a:p>
            <a:pPr algn="ctr"/>
            <a:endParaRPr lang="en-US" sz="3600" b="1" dirty="0" smtClean="0">
              <a:solidFill>
                <a:schemeClr val="bg1"/>
              </a:solidFill>
              <a:latin typeface="Trebuchet MS" pitchFamily="34" charset="0"/>
            </a:endParaRPr>
          </a:p>
          <a:p>
            <a:pPr algn="ctr"/>
            <a:endParaRPr lang="en-US" sz="3600" b="1" dirty="0" smtClean="0">
              <a:solidFill>
                <a:schemeClr val="bg1"/>
              </a:solidFill>
              <a:latin typeface="Trebuchet MS" pitchFamily="34" charset="0"/>
            </a:endParaRPr>
          </a:p>
          <a:p>
            <a:pPr defTabSz="3762188"/>
            <a:endParaRPr lang="en-US" sz="2400" dirty="0" smtClean="0">
              <a:latin typeface="Trebuchet MS" pitchFamily="34" charset="0"/>
            </a:endParaRPr>
          </a:p>
          <a:p>
            <a:pPr algn="ctr"/>
            <a:endParaRPr lang="en-US" sz="2400" b="1" dirty="0" smtClean="0">
              <a:solidFill>
                <a:schemeClr val="bg1"/>
              </a:solidFill>
              <a:latin typeface="Trebuchet MS" pitchFamily="34" charset="0"/>
            </a:endParaRPr>
          </a:p>
          <a:p>
            <a:pPr defTabSz="3762188"/>
            <a:endParaRPr lang="en-US" sz="2400" b="1" dirty="0" smtClean="0">
              <a:solidFill>
                <a:srgbClr val="FFFF00"/>
              </a:solidFill>
              <a:latin typeface="Trebuchet MS" pitchFamily="34" charset="0"/>
            </a:endParaRPr>
          </a:p>
          <a:p>
            <a:pPr algn="ctr"/>
            <a:endParaRPr lang="en-US" sz="3600" b="1" dirty="0">
              <a:latin typeface="Trebuchet MS" pitchFamily="34" charset="0"/>
            </a:endParaRPr>
          </a:p>
        </p:txBody>
      </p:sp>
      <p:sp>
        <p:nvSpPr>
          <p:cNvPr id="7" name="Rectangle 36"/>
          <p:cNvSpPr>
            <a:spLocks noChangeArrowheads="1"/>
          </p:cNvSpPr>
          <p:nvPr/>
        </p:nvSpPr>
        <p:spPr bwMode="auto">
          <a:xfrm>
            <a:off x="0" y="0"/>
            <a:ext cx="43891200" cy="3200400"/>
          </a:xfrm>
          <a:prstGeom prst="rect">
            <a:avLst/>
          </a:prstGeom>
          <a:solidFill>
            <a:schemeClr val="accent5">
              <a:lumMod val="75000"/>
            </a:schemeClr>
          </a:solidFill>
          <a:ln w="9525">
            <a:solidFill>
              <a:schemeClr val="tx1"/>
            </a:solidFill>
            <a:miter lim="800000"/>
            <a:headEnd/>
            <a:tailEnd/>
          </a:ln>
          <a:effectLst/>
        </p:spPr>
        <p:txBody>
          <a:bodyPr wrap="none" lIns="78374" tIns="39186" rIns="78374" bIns="39186" anchor="ctr"/>
          <a:lstStyle/>
          <a:p>
            <a:pPr>
              <a:defRPr/>
            </a:pPr>
            <a:endParaRPr lang="en-US" dirty="0"/>
          </a:p>
        </p:txBody>
      </p:sp>
      <p:sp>
        <p:nvSpPr>
          <p:cNvPr id="9" name="Rectangle 9"/>
          <p:cNvSpPr>
            <a:spLocks noChangeArrowheads="1"/>
          </p:cNvSpPr>
          <p:nvPr/>
        </p:nvSpPr>
        <p:spPr bwMode="auto">
          <a:xfrm>
            <a:off x="0" y="3203575"/>
            <a:ext cx="43891200" cy="101600"/>
          </a:xfrm>
          <a:prstGeom prst="rect">
            <a:avLst/>
          </a:prstGeom>
          <a:solidFill>
            <a:schemeClr val="accent5">
              <a:lumMod val="50000"/>
            </a:schemeClr>
          </a:solidFill>
          <a:ln w="152400">
            <a:noFill/>
            <a:miter lim="800000"/>
            <a:headEnd/>
            <a:tailEnd/>
          </a:ln>
          <a:effectLst/>
        </p:spPr>
        <p:txBody>
          <a:bodyPr wrap="none" lIns="78374" tIns="39186" rIns="78374" bIns="39186" anchor="ctr"/>
          <a:lstStyle/>
          <a:p>
            <a:pPr>
              <a:defRPr/>
            </a:pPr>
            <a:endParaRPr lang="en-US" dirty="0"/>
          </a:p>
        </p:txBody>
      </p:sp>
      <p:sp>
        <p:nvSpPr>
          <p:cNvPr id="10" name="Text Box 14"/>
          <p:cNvSpPr txBox="1">
            <a:spLocks noChangeArrowheads="1"/>
          </p:cNvSpPr>
          <p:nvPr/>
        </p:nvSpPr>
        <p:spPr bwMode="auto">
          <a:xfrm>
            <a:off x="819153" y="21488400"/>
            <a:ext cx="2514600" cy="288262"/>
          </a:xfrm>
          <a:prstGeom prst="rect">
            <a:avLst/>
          </a:prstGeom>
          <a:noFill/>
          <a:ln w="9525">
            <a:noFill/>
            <a:miter lim="800000"/>
            <a:headEnd/>
            <a:tailEnd/>
          </a:ln>
          <a:effectLst/>
        </p:spPr>
        <p:txBody>
          <a:bodyPr lIns="78225" tIns="39105" rIns="78225" bIns="39105">
            <a:spAutoFit/>
          </a:bodyPr>
          <a:lstStyle/>
          <a:p>
            <a:pPr eaLnBrk="0" hangingPunct="0">
              <a:lnSpc>
                <a:spcPct val="65000"/>
              </a:lnSpc>
              <a:spcBef>
                <a:spcPct val="50000"/>
              </a:spcBef>
              <a:defRPr/>
            </a:pPr>
            <a:r>
              <a:rPr lang="en-US" sz="500" b="1" dirty="0" smtClean="0">
                <a:solidFill>
                  <a:schemeClr val="bg1">
                    <a:lumMod val="75000"/>
                  </a:schemeClr>
                </a:solidFill>
                <a:latin typeface="Arial" charset="0"/>
              </a:rPr>
              <a:t>RESEARCH POSTER PRESENTATION </a:t>
            </a:r>
            <a:r>
              <a:rPr lang="en-US" sz="500" b="1" dirty="0">
                <a:solidFill>
                  <a:schemeClr val="bg1">
                    <a:lumMod val="75000"/>
                  </a:schemeClr>
                </a:solidFill>
                <a:latin typeface="Arial" charset="0"/>
              </a:rPr>
              <a:t>DESIGN © </a:t>
            </a:r>
            <a:r>
              <a:rPr lang="en-US" sz="500" b="1" dirty="0" smtClean="0">
                <a:solidFill>
                  <a:schemeClr val="bg1">
                    <a:lumMod val="75000"/>
                  </a:schemeClr>
                </a:solidFill>
                <a:latin typeface="Arial" charset="0"/>
              </a:rPr>
              <a:t>2012</a:t>
            </a:r>
            <a:endParaRPr lang="en-US" sz="500" b="1" dirty="0">
              <a:solidFill>
                <a:schemeClr val="bg1">
                  <a:lumMod val="75000"/>
                </a:schemeClr>
              </a:solidFill>
              <a:latin typeface="Arial" charset="0"/>
            </a:endParaRPr>
          </a:p>
          <a:p>
            <a:pPr eaLnBrk="0" hangingPunct="0">
              <a:lnSpc>
                <a:spcPct val="65000"/>
              </a:lnSpc>
              <a:spcBef>
                <a:spcPct val="50000"/>
              </a:spcBef>
              <a:defRPr/>
            </a:pPr>
            <a:r>
              <a:rPr lang="en-US" sz="900" b="1" dirty="0">
                <a:solidFill>
                  <a:schemeClr val="bg1">
                    <a:lumMod val="75000"/>
                  </a:schemeClr>
                </a:solidFill>
                <a:latin typeface="Arial" charset="0"/>
              </a:rPr>
              <a:t>www.PosterPresentations.com</a:t>
            </a:r>
          </a:p>
        </p:txBody>
      </p:sp>
      <p:sp>
        <p:nvSpPr>
          <p:cNvPr id="20" name="Rectangle 19"/>
          <p:cNvSpPr/>
          <p:nvPr/>
        </p:nvSpPr>
        <p:spPr>
          <a:xfrm>
            <a:off x="44222126" y="0"/>
            <a:ext cx="10050462" cy="21945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156747" tIns="313493" rIns="156747" bIns="156747" rtlCol="0" anchor="t" anchorCtr="0"/>
          <a:lstStyle/>
          <a:p>
            <a:pPr algn="ctr">
              <a:lnSpc>
                <a:spcPct val="100000"/>
              </a:lnSpc>
            </a:pPr>
            <a:r>
              <a:rPr lang="en-US" sz="3200" b="1" dirty="0" smtClean="0">
                <a:solidFill>
                  <a:schemeClr val="bg1"/>
                </a:solidFill>
                <a:latin typeface="Trebuchet MS" pitchFamily="34" charset="0"/>
              </a:rPr>
              <a:t>QUICK</a:t>
            </a:r>
            <a:r>
              <a:rPr lang="en-US" sz="3200" b="1" baseline="0" dirty="0" smtClean="0">
                <a:solidFill>
                  <a:schemeClr val="bg1"/>
                </a:solidFill>
                <a:latin typeface="Trebuchet MS" pitchFamily="34" charset="0"/>
              </a:rPr>
              <a:t> TIPS</a:t>
            </a:r>
            <a:endParaRPr lang="en-US" sz="3200" b="1" dirty="0" smtClean="0">
              <a:solidFill>
                <a:schemeClr val="bg1"/>
              </a:solidFill>
              <a:latin typeface="Trebuchet MS" pitchFamily="34" charset="0"/>
            </a:endParaRPr>
          </a:p>
          <a:p>
            <a:pPr algn="ctr">
              <a:lnSpc>
                <a:spcPct val="100000"/>
              </a:lnSpc>
            </a:pPr>
            <a:r>
              <a:rPr lang="en-US" sz="3200" b="1" dirty="0" smtClean="0">
                <a:solidFill>
                  <a:srgbClr val="FFFF00"/>
                </a:solidFill>
                <a:latin typeface="Trebuchet MS" pitchFamily="34" charset="0"/>
              </a:rPr>
              <a:t>(--THIS SECTION DOES NOT PRINT--)</a:t>
            </a:r>
          </a:p>
          <a:p>
            <a:pPr algn="ctr">
              <a:lnSpc>
                <a:spcPct val="100000"/>
              </a:lnSpc>
            </a:pPr>
            <a:endParaRPr lang="en-US" sz="2400" b="1" dirty="0" smtClean="0">
              <a:latin typeface="Trebuchet MS" pitchFamily="34" charset="0"/>
            </a:endParaRPr>
          </a:p>
          <a:p>
            <a:pPr defTabSz="4702170">
              <a:lnSpc>
                <a:spcPct val="100000"/>
              </a:lnSpc>
            </a:pPr>
            <a:r>
              <a:rPr lang="en-US" sz="2400" dirty="0" smtClean="0">
                <a:latin typeface="Trebuchet MS" pitchFamily="34" charset="0"/>
              </a:rPr>
              <a:t>This PowerPoint</a:t>
            </a:r>
            <a:r>
              <a:rPr lang="en-US" sz="2400" baseline="0" dirty="0" smtClean="0">
                <a:latin typeface="Trebuchet MS" pitchFamily="34" charset="0"/>
              </a:rPr>
              <a:t> template requires basic PowerPoint (version 2007 or newer) skills. Below is a list of commonly asked questions specific to this template. </a:t>
            </a:r>
            <a:br>
              <a:rPr lang="en-US" sz="2400" baseline="0" dirty="0" smtClean="0">
                <a:latin typeface="Trebuchet MS" pitchFamily="34" charset="0"/>
              </a:rPr>
            </a:br>
            <a:r>
              <a:rPr lang="en-US" sz="2400" baseline="0" dirty="0" smtClean="0">
                <a:latin typeface="Trebuchet MS" pitchFamily="34" charset="0"/>
              </a:rPr>
              <a:t>If you are using an older version of PowerPoint some template features may not work properly.</a:t>
            </a:r>
            <a:endParaRPr lang="en-US" sz="3200" b="1" dirty="0" smtClean="0">
              <a:solidFill>
                <a:srgbClr val="FFFF00"/>
              </a:solidFill>
              <a:latin typeface="Trebuchet MS" pitchFamily="34" charset="0"/>
            </a:endParaRPr>
          </a:p>
          <a:p>
            <a:pPr defTabSz="4702170">
              <a:lnSpc>
                <a:spcPct val="100000"/>
              </a:lnSpc>
            </a:pPr>
            <a:endParaRPr lang="en-US" sz="3200" b="1" dirty="0" smtClean="0">
              <a:solidFill>
                <a:srgbClr val="FFFF00"/>
              </a:solidFill>
              <a:latin typeface="Trebuchet MS" pitchFamily="34" charset="0"/>
            </a:endParaRPr>
          </a:p>
          <a:p>
            <a:pPr algn="ctr">
              <a:lnSpc>
                <a:spcPct val="100000"/>
              </a:lnSpc>
            </a:pPr>
            <a:r>
              <a:rPr lang="en-US" sz="3200" b="1" dirty="0" smtClean="0">
                <a:solidFill>
                  <a:schemeClr val="bg1"/>
                </a:solidFill>
                <a:latin typeface="Trebuchet MS" pitchFamily="34" charset="0"/>
              </a:rPr>
              <a:t>Using the template</a:t>
            </a:r>
            <a:endParaRPr lang="en-US" sz="3200" b="1" baseline="0" dirty="0" smtClean="0">
              <a:solidFill>
                <a:schemeClr val="bg1"/>
              </a:solidFill>
              <a:latin typeface="Trebuchet MS" pitchFamily="34" charset="0"/>
            </a:endParaRPr>
          </a:p>
          <a:p>
            <a:pPr algn="ctr">
              <a:lnSpc>
                <a:spcPct val="100000"/>
              </a:lnSpc>
            </a:pPr>
            <a:endParaRPr lang="en-US" sz="2400" b="1" dirty="0" smtClean="0">
              <a:solidFill>
                <a:srgbClr val="FFFF00"/>
              </a:solidFill>
              <a:latin typeface="Trebuchet MS" pitchFamily="34" charset="0"/>
            </a:endParaRPr>
          </a:p>
          <a:p>
            <a:pPr marL="0" marR="0" indent="0" algn="l" defTabSz="4702170" rtl="0" eaLnBrk="1" fontAlgn="auto" latinLnBrk="0" hangingPunct="1">
              <a:lnSpc>
                <a:spcPct val="100000"/>
              </a:lnSpc>
              <a:spcBef>
                <a:spcPts val="0"/>
              </a:spcBef>
              <a:spcAft>
                <a:spcPts val="0"/>
              </a:spcAft>
              <a:buClrTx/>
              <a:buSzTx/>
              <a:buFontTx/>
              <a:buNone/>
              <a:tabLst/>
              <a:defRPr/>
            </a:pPr>
            <a:r>
              <a:rPr lang="en-US" sz="2400" b="1" dirty="0" smtClean="0">
                <a:solidFill>
                  <a:srgbClr val="FFFF00"/>
                </a:solidFill>
                <a:latin typeface="Trebuchet MS" pitchFamily="34" charset="0"/>
              </a:rPr>
              <a:t>Verifying the quality of your graphics</a:t>
            </a:r>
          </a:p>
          <a:p>
            <a:pPr defTabSz="4702170">
              <a:lnSpc>
                <a:spcPct val="100000"/>
              </a:lnSpc>
            </a:pPr>
            <a:r>
              <a:rPr lang="en-US" sz="2400" dirty="0" smtClean="0">
                <a:latin typeface="Trebuchet MS" pitchFamily="34" charset="0"/>
              </a:rPr>
              <a:t>Go to the </a:t>
            </a:r>
            <a:r>
              <a:rPr lang="en-US" sz="2400" baseline="0" dirty="0" smtClean="0">
                <a:latin typeface="Trebuchet MS" pitchFamily="34" charset="0"/>
              </a:rPr>
              <a:t>VIEW menu and click on ZOOM to set your preferred magnification. This template is at 50% the size of the final poster. All text and graphics will be printed at 200% their size. To see what your poster will look like when printed, set the zoom to 200% and evaluate the quality of all your graphics before you submit your poster for printing.</a:t>
            </a:r>
            <a:br>
              <a:rPr lang="en-US" sz="2400" baseline="0" dirty="0" smtClean="0">
                <a:latin typeface="Trebuchet MS" pitchFamily="34" charset="0"/>
              </a:rPr>
            </a:br>
            <a:endParaRPr lang="en-US" sz="2400" baseline="0" dirty="0" smtClean="0">
              <a:latin typeface="Trebuchet MS" pitchFamily="34" charset="0"/>
            </a:endParaRPr>
          </a:p>
          <a:p>
            <a:pPr defTabSz="4702170">
              <a:lnSpc>
                <a:spcPct val="100000"/>
              </a:lnSpc>
            </a:pPr>
            <a:r>
              <a:rPr lang="en-US" sz="2400" b="1" dirty="0" smtClean="0">
                <a:solidFill>
                  <a:srgbClr val="FFFF00"/>
                </a:solidFill>
                <a:latin typeface="Trebuchet MS" pitchFamily="34" charset="0"/>
              </a:rPr>
              <a:t>Using the placeholders</a:t>
            </a:r>
          </a:p>
          <a:p>
            <a:pPr defTabSz="4702170">
              <a:lnSpc>
                <a:spcPct val="100000"/>
              </a:lnSpc>
            </a:pPr>
            <a:r>
              <a:rPr lang="en-US" sz="2400" baseline="0" dirty="0" smtClean="0">
                <a:latin typeface="Trebuchet MS" pitchFamily="34" charset="0"/>
              </a:rPr>
              <a:t>To add text to this template click inside a placeholder and type in or paste your text. To move a placeholder, click on it </a:t>
            </a:r>
            <a:r>
              <a:rPr lang="en-US" sz="2400" u="sng" baseline="0" dirty="0" smtClean="0">
                <a:latin typeface="Trebuchet MS" pitchFamily="34" charset="0"/>
              </a:rPr>
              <a:t>once</a:t>
            </a:r>
            <a:r>
              <a:rPr lang="en-US" sz="2400" baseline="0" dirty="0" smtClean="0">
                <a:latin typeface="Trebuchet MS" pitchFamily="34" charset="0"/>
              </a:rPr>
              <a:t> (to select it), place your cursor on its frame and your cursor will change to this symbol:         Then, click </a:t>
            </a:r>
            <a:r>
              <a:rPr lang="en-US" sz="2400" u="sng" baseline="0" dirty="0" smtClean="0">
                <a:latin typeface="Trebuchet MS" pitchFamily="34" charset="0"/>
              </a:rPr>
              <a:t>once</a:t>
            </a:r>
            <a:r>
              <a:rPr lang="en-US" sz="2400" baseline="0" dirty="0" smtClean="0">
                <a:latin typeface="Trebuchet MS" pitchFamily="34" charset="0"/>
              </a:rPr>
              <a:t> and drag it to its new location where you can resize it as needed. Additional placeholders can be found on the left side of this template.</a:t>
            </a:r>
          </a:p>
          <a:p>
            <a:pPr defTabSz="4702170">
              <a:lnSpc>
                <a:spcPct val="100000"/>
              </a:lnSpc>
            </a:pPr>
            <a:endParaRPr lang="en-US" sz="2400" b="1" baseline="0" dirty="0" smtClean="0">
              <a:solidFill>
                <a:srgbClr val="FFFF00"/>
              </a:solidFill>
              <a:latin typeface="Trebuchet MS" pitchFamily="34" charset="0"/>
            </a:endParaRPr>
          </a:p>
          <a:p>
            <a:pPr defTabSz="4702170">
              <a:lnSpc>
                <a:spcPct val="100000"/>
              </a:lnSpc>
            </a:pPr>
            <a:r>
              <a:rPr lang="en-US" sz="2400" b="1" baseline="0" dirty="0" smtClean="0">
                <a:solidFill>
                  <a:srgbClr val="FFFF00"/>
                </a:solidFill>
                <a:latin typeface="Trebuchet MS" pitchFamily="34" charset="0"/>
              </a:rPr>
              <a:t>Modifying the layout</a:t>
            </a:r>
          </a:p>
          <a:p>
            <a:pPr defTabSz="4702170">
              <a:lnSpc>
                <a:spcPct val="100000"/>
              </a:lnSpc>
            </a:pPr>
            <a:r>
              <a:rPr lang="en-US" sz="2400" dirty="0" smtClean="0">
                <a:latin typeface="Trebuchet MS" pitchFamily="34" charset="0"/>
              </a:rPr>
              <a:t>This template has four </a:t>
            </a:r>
            <a:r>
              <a:rPr lang="en-US" sz="2400" baseline="0" dirty="0" smtClean="0">
                <a:latin typeface="Trebuchet MS" pitchFamily="34" charset="0"/>
              </a:rPr>
              <a:t>different </a:t>
            </a:r>
          </a:p>
          <a:p>
            <a:pPr defTabSz="4702170">
              <a:lnSpc>
                <a:spcPct val="100000"/>
              </a:lnSpc>
            </a:pPr>
            <a:r>
              <a:rPr lang="en-US" sz="2400" baseline="0" dirty="0" smtClean="0">
                <a:latin typeface="Trebuchet MS" pitchFamily="34" charset="0"/>
              </a:rPr>
              <a:t>column layouts. </a:t>
            </a:r>
            <a:r>
              <a:rPr lang="en-US" sz="2400" u="sng" baseline="0" dirty="0" smtClean="0">
                <a:latin typeface="Trebuchet MS" pitchFamily="34" charset="0"/>
              </a:rPr>
              <a:t>Right-click</a:t>
            </a:r>
            <a:r>
              <a:rPr lang="en-US" sz="2400" baseline="0" dirty="0" smtClean="0">
                <a:latin typeface="Trebuchet MS" pitchFamily="34" charset="0"/>
              </a:rPr>
              <a:t> your</a:t>
            </a:r>
          </a:p>
          <a:p>
            <a:pPr defTabSz="4702170">
              <a:lnSpc>
                <a:spcPct val="100000"/>
              </a:lnSpc>
            </a:pPr>
            <a:r>
              <a:rPr lang="en-US" sz="2400" baseline="0" dirty="0" smtClean="0">
                <a:latin typeface="Trebuchet MS" pitchFamily="34" charset="0"/>
              </a:rPr>
              <a:t>Mouse on the background and </a:t>
            </a:r>
          </a:p>
          <a:p>
            <a:pPr defTabSz="4702170">
              <a:lnSpc>
                <a:spcPct val="100000"/>
              </a:lnSpc>
            </a:pPr>
            <a:r>
              <a:rPr lang="en-US" sz="2400" baseline="0" dirty="0" smtClean="0">
                <a:latin typeface="Trebuchet MS" pitchFamily="34" charset="0"/>
              </a:rPr>
              <a:t>click on “Layout” to see the layout </a:t>
            </a:r>
          </a:p>
          <a:p>
            <a:pPr defTabSz="4702170">
              <a:lnSpc>
                <a:spcPct val="100000"/>
              </a:lnSpc>
            </a:pPr>
            <a:r>
              <a:rPr lang="en-US" sz="2400" baseline="0" dirty="0" smtClean="0">
                <a:latin typeface="Trebuchet MS" pitchFamily="34" charset="0"/>
              </a:rPr>
              <a:t>options.  The columns in the provided </a:t>
            </a:r>
          </a:p>
          <a:p>
            <a:pPr defTabSz="4702170">
              <a:lnSpc>
                <a:spcPct val="100000"/>
              </a:lnSpc>
            </a:pPr>
            <a:r>
              <a:rPr lang="en-US" sz="2400" baseline="0" dirty="0" smtClean="0">
                <a:latin typeface="Trebuchet MS" pitchFamily="34" charset="0"/>
              </a:rPr>
              <a:t>layouts are fixed and cannot be moved but advanced users can modify any layout by going to VIEW and then SLIDE MASTER.</a:t>
            </a:r>
          </a:p>
          <a:p>
            <a:pPr marL="0" marR="0" indent="0" algn="l" defTabSz="4702170" rtl="0" eaLnBrk="1" fontAlgn="auto" latinLnBrk="0" hangingPunct="1">
              <a:lnSpc>
                <a:spcPct val="100000"/>
              </a:lnSpc>
              <a:spcBef>
                <a:spcPts val="0"/>
              </a:spcBef>
              <a:spcAft>
                <a:spcPts val="0"/>
              </a:spcAft>
              <a:buClrTx/>
              <a:buSzTx/>
              <a:buFontTx/>
              <a:buNone/>
              <a:tabLst/>
              <a:defRPr/>
            </a:pPr>
            <a:endParaRPr lang="en-US" sz="2400" baseline="0" dirty="0" smtClean="0">
              <a:latin typeface="Trebuchet MS" pitchFamily="34" charset="0"/>
            </a:endParaRPr>
          </a:p>
          <a:p>
            <a:pPr defTabSz="4702170">
              <a:lnSpc>
                <a:spcPct val="100000"/>
              </a:lnSpc>
            </a:pPr>
            <a:r>
              <a:rPr lang="en-US" sz="2400" b="1" baseline="0" dirty="0" smtClean="0">
                <a:solidFill>
                  <a:srgbClr val="FFFF00"/>
                </a:solidFill>
                <a:latin typeface="Trebuchet MS" pitchFamily="34" charset="0"/>
              </a:rPr>
              <a:t>Importing text and graphics from external sources</a:t>
            </a:r>
          </a:p>
          <a:p>
            <a:pPr defTabSz="4702170">
              <a:lnSpc>
                <a:spcPct val="100000"/>
              </a:lnSpc>
            </a:pPr>
            <a:r>
              <a:rPr lang="en-US" sz="2400" b="1" u="sng" baseline="0" dirty="0" smtClean="0">
                <a:latin typeface="Trebuchet MS" pitchFamily="34" charset="0"/>
              </a:rPr>
              <a:t>TEXT: </a:t>
            </a:r>
            <a:r>
              <a:rPr lang="en-US" sz="2400" baseline="0" dirty="0" smtClean="0">
                <a:latin typeface="Trebuchet MS" pitchFamily="34" charset="0"/>
              </a:rPr>
              <a:t>Paste or type your text into a pre-existing placeholder or drag in a new placeholder from the left side of the template. Move it anywhere as needed.</a:t>
            </a:r>
          </a:p>
          <a:p>
            <a:pPr defTabSz="4702170">
              <a:lnSpc>
                <a:spcPct val="100000"/>
              </a:lnSpc>
            </a:pPr>
            <a:r>
              <a:rPr lang="en-US" sz="2400" b="1" u="sng" baseline="0" dirty="0" smtClean="0">
                <a:latin typeface="Trebuchet MS" pitchFamily="34" charset="0"/>
              </a:rPr>
              <a:t>PHOTOS: </a:t>
            </a:r>
            <a:r>
              <a:rPr lang="en-US" sz="2400" baseline="0" dirty="0" smtClean="0">
                <a:latin typeface="Trebuchet MS" pitchFamily="34" charset="0"/>
              </a:rPr>
              <a:t>Drag in a picture placeholder, size it </a:t>
            </a:r>
            <a:r>
              <a:rPr lang="en-US" sz="2400" u="sng" baseline="0" dirty="0" smtClean="0">
                <a:latin typeface="Trebuchet MS" pitchFamily="34" charset="0"/>
              </a:rPr>
              <a:t>first</a:t>
            </a:r>
            <a:r>
              <a:rPr lang="en-US" sz="2400" baseline="0" dirty="0" smtClean="0">
                <a:latin typeface="Trebuchet MS" pitchFamily="34" charset="0"/>
              </a:rPr>
              <a:t>, click in it and insert a photo from the menu.</a:t>
            </a:r>
          </a:p>
          <a:p>
            <a:pPr defTabSz="4702170">
              <a:lnSpc>
                <a:spcPct val="100000"/>
              </a:lnSpc>
            </a:pPr>
            <a:r>
              <a:rPr lang="en-US" sz="2400" b="1" u="sng" baseline="0" dirty="0" smtClean="0">
                <a:latin typeface="Trebuchet MS" pitchFamily="34" charset="0"/>
              </a:rPr>
              <a:t>TABLES: </a:t>
            </a:r>
            <a:r>
              <a:rPr lang="en-US" sz="2400" baseline="0" dirty="0" smtClean="0">
                <a:latin typeface="Trebuchet MS" pitchFamily="34" charset="0"/>
              </a:rPr>
              <a:t>You can copy and paste a table from an external document onto this poster template. To make the text fit better in the cells of an imported table, </a:t>
            </a:r>
            <a:r>
              <a:rPr lang="en-US" sz="2400" u="sng" baseline="0" dirty="0" smtClean="0">
                <a:latin typeface="Trebuchet MS" pitchFamily="34" charset="0"/>
              </a:rPr>
              <a:t>right-click</a:t>
            </a:r>
            <a:r>
              <a:rPr lang="en-US" sz="2400" baseline="0" dirty="0" smtClean="0">
                <a:latin typeface="Trebuchet MS" pitchFamily="34" charset="0"/>
              </a:rPr>
              <a:t> on the table, click FORMAT SHAPE  then click on TEXT BOX and change the INTERNAL MARGIN values to 0.25</a:t>
            </a:r>
          </a:p>
          <a:p>
            <a:pPr defTabSz="4702170">
              <a:lnSpc>
                <a:spcPct val="100000"/>
              </a:lnSpc>
            </a:pPr>
            <a:endParaRPr lang="en-US" sz="2400" baseline="0" dirty="0" smtClean="0">
              <a:latin typeface="Trebuchet MS" pitchFamily="34" charset="0"/>
            </a:endParaRPr>
          </a:p>
          <a:p>
            <a:pPr defTabSz="3134780"/>
            <a:r>
              <a:rPr lang="en-US" sz="2400" b="1" baseline="0" dirty="0" smtClean="0">
                <a:solidFill>
                  <a:srgbClr val="FFFF00"/>
                </a:solidFill>
                <a:latin typeface="Trebuchet MS" pitchFamily="34" charset="0"/>
              </a:rPr>
              <a:t>Modifying the color scheme</a:t>
            </a:r>
          </a:p>
          <a:p>
            <a:pPr defTabSz="3134780"/>
            <a:r>
              <a:rPr lang="en-US" sz="2400" baseline="0" dirty="0" smtClean="0">
                <a:latin typeface="Trebuchet MS" pitchFamily="34" charset="0"/>
              </a:rPr>
              <a:t>To change the color scheme of this template go to the “Design” menu and click on “Colors”. You can choose from the provide color combinations or you can create your own.</a:t>
            </a:r>
          </a:p>
          <a:p>
            <a:pPr defTabSz="4702170">
              <a:lnSpc>
                <a:spcPct val="100000"/>
              </a:lnSpc>
            </a:pPr>
            <a:endParaRPr lang="en-US" sz="2400" baseline="0" dirty="0" smtClean="0">
              <a:latin typeface="Trebuchet MS" pitchFamily="34" charset="0"/>
            </a:endParaRPr>
          </a:p>
          <a:p>
            <a:pPr defTabSz="3762188">
              <a:lnSpc>
                <a:spcPct val="100000"/>
              </a:lnSpc>
            </a:pPr>
            <a:endParaRPr lang="en-US" sz="1600" baseline="0" dirty="0" smtClean="0">
              <a:latin typeface="Trebuchet MS" pitchFamily="34" charset="0"/>
            </a:endParaRPr>
          </a:p>
          <a:p>
            <a:pPr defTabSz="3762188">
              <a:lnSpc>
                <a:spcPct val="100000"/>
              </a:lnSpc>
            </a:pPr>
            <a:endParaRPr lang="en-US" sz="1600" dirty="0" smtClean="0">
              <a:latin typeface="Trebuchet MS" pitchFamily="34" charset="0"/>
            </a:endParaRPr>
          </a:p>
          <a:p>
            <a:pPr algn="ctr">
              <a:lnSpc>
                <a:spcPct val="100000"/>
              </a:lnSpc>
            </a:pPr>
            <a:endParaRPr lang="en-US" sz="1600" b="1" dirty="0" smtClean="0">
              <a:solidFill>
                <a:schemeClr val="bg1"/>
              </a:solidFill>
              <a:latin typeface="Trebuchet MS" pitchFamily="34" charset="0"/>
            </a:endParaRPr>
          </a:p>
          <a:p>
            <a:pPr defTabSz="3762188">
              <a:lnSpc>
                <a:spcPct val="100000"/>
              </a:lnSpc>
            </a:pPr>
            <a:endParaRPr lang="en-US" sz="1600" b="1" dirty="0" smtClean="0">
              <a:solidFill>
                <a:srgbClr val="FFFF00"/>
              </a:solidFill>
              <a:latin typeface="Trebuchet MS" pitchFamily="34" charset="0"/>
            </a:endParaRPr>
          </a:p>
          <a:p>
            <a:pPr algn="ctr">
              <a:lnSpc>
                <a:spcPct val="100000"/>
              </a:lnSpc>
            </a:pPr>
            <a:endParaRPr lang="en-US" sz="2400" b="1" dirty="0">
              <a:latin typeface="Trebuchet MS" pitchFamily="34" charset="0"/>
            </a:endParaRPr>
          </a:p>
        </p:txBody>
      </p:sp>
      <p:sp>
        <p:nvSpPr>
          <p:cNvPr id="34" name="Rectangle 33"/>
          <p:cNvSpPr/>
          <p:nvPr/>
        </p:nvSpPr>
        <p:spPr>
          <a:xfrm>
            <a:off x="-9550399" y="15668173"/>
            <a:ext cx="8240766" cy="5242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8374" tIns="39186" rIns="78374" bIns="39186" rtlCol="0" anchor="ctr"/>
          <a:lstStyle/>
          <a:p>
            <a:pPr algn="ctr"/>
            <a:endParaRPr lang="en-US" dirty="0"/>
          </a:p>
        </p:txBody>
      </p:sp>
      <p:pic>
        <p:nvPicPr>
          <p:cNvPr id="36" name="Picture 2"/>
          <p:cNvPicPr>
            <a:picLocks noChangeAspect="1" noChangeArrowheads="1"/>
          </p:cNvPicPr>
          <p:nvPr/>
        </p:nvPicPr>
        <p:blipFill>
          <a:blip r:embed="rId3" cstate="print"/>
          <a:srcRect/>
          <a:stretch>
            <a:fillRect/>
          </a:stretch>
        </p:blipFill>
        <p:spPr bwMode="auto">
          <a:xfrm>
            <a:off x="49945914" y="10803304"/>
            <a:ext cx="3990850" cy="2038788"/>
          </a:xfrm>
          <a:prstGeom prst="rect">
            <a:avLst/>
          </a:prstGeom>
          <a:noFill/>
          <a:ln w="9525">
            <a:noFill/>
            <a:miter lim="800000"/>
            <a:headEnd/>
            <a:tailEnd/>
          </a:ln>
          <a:effectLst/>
        </p:spPr>
      </p:pic>
      <p:pic>
        <p:nvPicPr>
          <p:cNvPr id="42" name="Picture 2"/>
          <p:cNvPicPr>
            <a:picLocks noChangeAspect="1" noChangeArrowheads="1"/>
          </p:cNvPicPr>
          <p:nvPr/>
        </p:nvPicPr>
        <p:blipFill>
          <a:blip r:embed="rId4" cstate="print"/>
          <a:srcRect/>
          <a:stretch>
            <a:fillRect/>
          </a:stretch>
        </p:blipFill>
        <p:spPr bwMode="auto">
          <a:xfrm>
            <a:off x="45550764" y="9243531"/>
            <a:ext cx="590550" cy="292100"/>
          </a:xfrm>
          <a:prstGeom prst="rect">
            <a:avLst/>
          </a:prstGeom>
          <a:noFill/>
          <a:ln w="9525">
            <a:solidFill>
              <a:schemeClr val="tx1"/>
            </a:solidFill>
            <a:miter lim="800000"/>
            <a:headEnd/>
            <a:tailEnd/>
          </a:ln>
          <a:effectLst/>
        </p:spPr>
      </p:pic>
      <p:sp>
        <p:nvSpPr>
          <p:cNvPr id="44" name="TextBox 43"/>
          <p:cNvSpPr txBox="1"/>
          <p:nvPr/>
        </p:nvSpPr>
        <p:spPr>
          <a:xfrm>
            <a:off x="44559664" y="20193995"/>
            <a:ext cx="9160286" cy="1468941"/>
          </a:xfrm>
          <a:prstGeom prst="rect">
            <a:avLst/>
          </a:prstGeom>
          <a:noFill/>
        </p:spPr>
        <p:txBody>
          <a:bodyPr wrap="square" lIns="78374" tIns="39186" rIns="78374" bIns="39186" rtlCol="0">
            <a:spAutoFit/>
          </a:bodyPr>
          <a:lstStyle/>
          <a:p>
            <a:pPr>
              <a:lnSpc>
                <a:spcPts val="2700"/>
              </a:lnSpc>
            </a:pPr>
            <a:r>
              <a:rPr lang="en-US" sz="3000" dirty="0" smtClean="0">
                <a:solidFill>
                  <a:schemeClr val="bg1"/>
                </a:solidFill>
              </a:rPr>
              <a:t>© 2012 PosterPresentations.com</a:t>
            </a:r>
            <a:br>
              <a:rPr lang="en-US" sz="3000" dirty="0" smtClean="0">
                <a:solidFill>
                  <a:schemeClr val="bg1"/>
                </a:solidFill>
              </a:rPr>
            </a:br>
            <a:r>
              <a:rPr lang="en-US" sz="3000" dirty="0" smtClean="0">
                <a:solidFill>
                  <a:schemeClr val="bg1"/>
                </a:solidFill>
              </a:rPr>
              <a:t>    </a:t>
            </a:r>
            <a:r>
              <a:rPr lang="en-US" sz="2700" dirty="0" smtClean="0">
                <a:solidFill>
                  <a:schemeClr val="bg1"/>
                </a:solidFill>
              </a:rPr>
              <a:t>2117 Fourth Street ,</a:t>
            </a:r>
            <a:r>
              <a:rPr lang="en-US" sz="2700" baseline="0" dirty="0" smtClean="0">
                <a:solidFill>
                  <a:schemeClr val="bg1"/>
                </a:solidFill>
              </a:rPr>
              <a:t> Unit C</a:t>
            </a:r>
            <a:br>
              <a:rPr lang="en-US" sz="2700" baseline="0" dirty="0" smtClean="0">
                <a:solidFill>
                  <a:schemeClr val="bg1"/>
                </a:solidFill>
              </a:rPr>
            </a:br>
            <a:r>
              <a:rPr lang="en-US" sz="2700" baseline="0" dirty="0" smtClean="0">
                <a:solidFill>
                  <a:schemeClr val="bg1"/>
                </a:solidFill>
              </a:rPr>
              <a:t>    Berkeley  CA  94710</a:t>
            </a:r>
            <a:br>
              <a:rPr lang="en-US" sz="2700" baseline="0" dirty="0" smtClean="0">
                <a:solidFill>
                  <a:schemeClr val="bg1"/>
                </a:solidFill>
              </a:rPr>
            </a:br>
            <a:r>
              <a:rPr lang="en-US" sz="2700" baseline="0" dirty="0" smtClean="0">
                <a:solidFill>
                  <a:schemeClr val="bg1"/>
                </a:solidFill>
              </a:rPr>
              <a:t>    </a:t>
            </a:r>
            <a:r>
              <a:rPr lang="en-US" sz="2700" b="1" baseline="0" dirty="0" smtClean="0">
                <a:solidFill>
                  <a:srgbClr val="FFFF00"/>
                </a:solidFill>
              </a:rPr>
              <a:t>posterpresenter@gmail.com</a:t>
            </a:r>
            <a:endParaRPr lang="en-US" sz="3000" b="1" dirty="0">
              <a:solidFill>
                <a:srgbClr val="FFFF00"/>
              </a:solidFill>
            </a:endParaRPr>
          </a:p>
        </p:txBody>
      </p:sp>
      <p:grpSp>
        <p:nvGrpSpPr>
          <p:cNvPr id="27" name="Group 26"/>
          <p:cNvGrpSpPr/>
          <p:nvPr/>
        </p:nvGrpSpPr>
        <p:grpSpPr>
          <a:xfrm>
            <a:off x="-9966958" y="20622171"/>
            <a:ext cx="9234440" cy="909776"/>
            <a:chOff x="44242388" y="28054064"/>
            <a:chExt cx="9771400" cy="1155212"/>
          </a:xfrm>
        </p:grpSpPr>
        <p:sp>
          <p:nvSpPr>
            <p:cNvPr id="28" name="Rounded Rectangle 27"/>
            <p:cNvSpPr/>
            <p:nvPr userDrawn="1"/>
          </p:nvSpPr>
          <p:spPr>
            <a:xfrm>
              <a:off x="44242388" y="28054064"/>
              <a:ext cx="9771397" cy="1090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388900" rtl="0" eaLnBrk="1" latinLnBrk="0" hangingPunct="1">
                <a:defRPr sz="8600" kern="1200">
                  <a:solidFill>
                    <a:schemeClr val="lt1"/>
                  </a:solidFill>
                  <a:latin typeface="+mn-lt"/>
                  <a:ea typeface="+mn-ea"/>
                  <a:cs typeface="+mn-cs"/>
                </a:defRPr>
              </a:lvl1pPr>
              <a:lvl2pPr marL="2194451" algn="l" defTabSz="4388900" rtl="0" eaLnBrk="1" latinLnBrk="0" hangingPunct="1">
                <a:defRPr sz="8600" kern="1200">
                  <a:solidFill>
                    <a:schemeClr val="lt1"/>
                  </a:solidFill>
                  <a:latin typeface="+mn-lt"/>
                  <a:ea typeface="+mn-ea"/>
                  <a:cs typeface="+mn-cs"/>
                </a:defRPr>
              </a:lvl2pPr>
              <a:lvl3pPr marL="4388900" algn="l" defTabSz="4388900" rtl="0" eaLnBrk="1" latinLnBrk="0" hangingPunct="1">
                <a:defRPr sz="8600" kern="1200">
                  <a:solidFill>
                    <a:schemeClr val="lt1"/>
                  </a:solidFill>
                  <a:latin typeface="+mn-lt"/>
                  <a:ea typeface="+mn-ea"/>
                  <a:cs typeface="+mn-cs"/>
                </a:defRPr>
              </a:lvl3pPr>
              <a:lvl4pPr marL="6583351" algn="l" defTabSz="4388900" rtl="0" eaLnBrk="1" latinLnBrk="0" hangingPunct="1">
                <a:defRPr sz="8600" kern="1200">
                  <a:solidFill>
                    <a:schemeClr val="lt1"/>
                  </a:solidFill>
                  <a:latin typeface="+mn-lt"/>
                  <a:ea typeface="+mn-ea"/>
                  <a:cs typeface="+mn-cs"/>
                </a:defRPr>
              </a:lvl4pPr>
              <a:lvl5pPr marL="8777801" algn="l" defTabSz="4388900" rtl="0" eaLnBrk="1" latinLnBrk="0" hangingPunct="1">
                <a:defRPr sz="8600" kern="1200">
                  <a:solidFill>
                    <a:schemeClr val="lt1"/>
                  </a:solidFill>
                  <a:latin typeface="+mn-lt"/>
                  <a:ea typeface="+mn-ea"/>
                  <a:cs typeface="+mn-cs"/>
                </a:defRPr>
              </a:lvl5pPr>
              <a:lvl6pPr marL="10972252" algn="l" defTabSz="4388900" rtl="0" eaLnBrk="1" latinLnBrk="0" hangingPunct="1">
                <a:defRPr sz="8600" kern="1200">
                  <a:solidFill>
                    <a:schemeClr val="lt1"/>
                  </a:solidFill>
                  <a:latin typeface="+mn-lt"/>
                  <a:ea typeface="+mn-ea"/>
                  <a:cs typeface="+mn-cs"/>
                </a:defRPr>
              </a:lvl6pPr>
              <a:lvl7pPr marL="13166703" algn="l" defTabSz="4388900" rtl="0" eaLnBrk="1" latinLnBrk="0" hangingPunct="1">
                <a:defRPr sz="8600" kern="1200">
                  <a:solidFill>
                    <a:schemeClr val="lt1"/>
                  </a:solidFill>
                  <a:latin typeface="+mn-lt"/>
                  <a:ea typeface="+mn-ea"/>
                  <a:cs typeface="+mn-cs"/>
                </a:defRPr>
              </a:lvl7pPr>
              <a:lvl8pPr marL="15361152" algn="l" defTabSz="4388900" rtl="0" eaLnBrk="1" latinLnBrk="0" hangingPunct="1">
                <a:defRPr sz="8600" kern="1200">
                  <a:solidFill>
                    <a:schemeClr val="lt1"/>
                  </a:solidFill>
                  <a:latin typeface="+mn-lt"/>
                  <a:ea typeface="+mn-ea"/>
                  <a:cs typeface="+mn-cs"/>
                </a:defRPr>
              </a:lvl8pPr>
              <a:lvl9pPr marL="17555603" algn="l" defTabSz="4388900" rtl="0" eaLnBrk="1" latinLnBrk="0" hangingPunct="1">
                <a:defRPr sz="8600" kern="1200">
                  <a:solidFill>
                    <a:schemeClr val="lt1"/>
                  </a:solidFill>
                  <a:latin typeface="+mn-lt"/>
                  <a:ea typeface="+mn-ea"/>
                  <a:cs typeface="+mn-cs"/>
                </a:defRPr>
              </a:lvl9pPr>
            </a:lstStyle>
            <a:p>
              <a:pPr algn="ctr"/>
              <a:endParaRPr lang="en-US" dirty="0"/>
            </a:p>
          </p:txBody>
        </p:sp>
        <p:pic>
          <p:nvPicPr>
            <p:cNvPr id="33" name="Picture 32" descr="http://t2.gstatic.com/images?q=tbn:ANd9GcR4APHC6TT9w54M2zn_pvCiBxUNcspYPoVxirLRphBoJabfSvu7zw">
              <a:hlinkClick r:id="rId5"/>
            </p:cNvPr>
            <p:cNvPicPr>
              <a:picLocks noChangeAspect="1" noChangeArrowheads="1"/>
            </p:cNvPicPr>
            <p:nvPr userDrawn="1"/>
          </p:nvPicPr>
          <p:blipFill>
            <a:blip r:embed="rId6" cstate="print"/>
            <a:srcRect/>
            <a:stretch>
              <a:fillRect/>
            </a:stretch>
          </p:blipFill>
          <p:spPr bwMode="auto">
            <a:xfrm>
              <a:off x="44341112" y="28126638"/>
              <a:ext cx="914400" cy="914400"/>
            </a:xfrm>
            <a:prstGeom prst="rect">
              <a:avLst/>
            </a:prstGeom>
            <a:noFill/>
          </p:spPr>
        </p:pic>
        <p:sp>
          <p:nvSpPr>
            <p:cNvPr id="35" name="TextBox 32"/>
            <p:cNvSpPr txBox="1"/>
            <p:nvPr userDrawn="1"/>
          </p:nvSpPr>
          <p:spPr>
            <a:xfrm>
              <a:off x="45342599" y="28154096"/>
              <a:ext cx="8671189" cy="1055180"/>
            </a:xfrm>
            <a:prstGeom prst="rect">
              <a:avLst/>
            </a:prstGeom>
            <a:noFill/>
          </p:spPr>
          <p:txBody>
            <a:bodyPr wrap="square" rtlCol="0">
              <a:spAutoFit/>
            </a:bodyPr>
            <a:ls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a:lstStyle>
            <a:p>
              <a:r>
                <a:rPr lang="en-US" sz="2400" dirty="0" smtClean="0">
                  <a:solidFill>
                    <a:schemeClr val="tx2"/>
                  </a:solidFill>
                  <a:latin typeface="Trebuchet MS" pitchFamily="34" charset="0"/>
                </a:rPr>
                <a:t>Student</a:t>
              </a:r>
              <a:r>
                <a:rPr lang="en-US" sz="2400" baseline="0" dirty="0" smtClean="0">
                  <a:solidFill>
                    <a:schemeClr val="tx2"/>
                  </a:solidFill>
                  <a:latin typeface="Trebuchet MS" pitchFamily="34" charset="0"/>
                </a:rPr>
                <a:t> discounts are available on our Facebook page.</a:t>
              </a:r>
              <a:br>
                <a:rPr lang="en-US" sz="2400" baseline="0" dirty="0" smtClean="0">
                  <a:solidFill>
                    <a:schemeClr val="tx2"/>
                  </a:solidFill>
                  <a:latin typeface="Trebuchet MS" pitchFamily="34" charset="0"/>
                </a:rPr>
              </a:br>
              <a:r>
                <a:rPr lang="en-US" sz="2400" baseline="0" dirty="0" smtClean="0">
                  <a:solidFill>
                    <a:schemeClr val="tx2"/>
                  </a:solidFill>
                  <a:latin typeface="Trebuchet MS" pitchFamily="34" charset="0"/>
                </a:rPr>
                <a:t>Go to </a:t>
              </a:r>
              <a:r>
                <a:rPr lang="en-US" sz="2400" u="sng" baseline="0" dirty="0" smtClean="0">
                  <a:solidFill>
                    <a:schemeClr val="tx2"/>
                  </a:solidFill>
                  <a:latin typeface="Trebuchet MS" pitchFamily="34" charset="0"/>
                </a:rPr>
                <a:t>PosterPresentations.com</a:t>
              </a:r>
              <a:r>
                <a:rPr lang="en-US" sz="2400" baseline="0" dirty="0" smtClean="0">
                  <a:solidFill>
                    <a:schemeClr val="tx2"/>
                  </a:solidFill>
                  <a:latin typeface="Trebuchet MS" pitchFamily="34" charset="0"/>
                </a:rPr>
                <a:t> and click on the FB icon</a:t>
              </a:r>
              <a:endParaRPr lang="en-US" sz="2400" b="1" dirty="0">
                <a:solidFill>
                  <a:schemeClr val="tx2"/>
                </a:solidFill>
                <a:latin typeface="Trebuchet MS" pitchFamily="34" charset="0"/>
              </a:endParaRPr>
            </a:p>
          </p:txBody>
        </p:sp>
      </p:grpSp>
      <p:cxnSp>
        <p:nvCxnSpPr>
          <p:cNvPr id="41" name="Straight Connector 40"/>
          <p:cNvCxnSpPr/>
          <p:nvPr/>
        </p:nvCxnSpPr>
        <p:spPr>
          <a:xfrm>
            <a:off x="-10402388" y="8621486"/>
            <a:ext cx="10050462"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4222126" y="3755571"/>
            <a:ext cx="10050462"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4222126" y="19854949"/>
            <a:ext cx="10050462"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5" name="Rectangle 33"/>
          <p:cNvSpPr>
            <a:spLocks noChangeArrowheads="1"/>
          </p:cNvSpPr>
          <p:nvPr/>
        </p:nvSpPr>
        <p:spPr bwMode="auto">
          <a:xfrm>
            <a:off x="457994" y="3505200"/>
            <a:ext cx="8278812" cy="17830800"/>
          </a:xfrm>
          <a:prstGeom prst="roundRect">
            <a:avLst>
              <a:gd name="adj" fmla="val 3855"/>
            </a:avLst>
          </a:prstGeom>
          <a:gradFill flip="none" rotWithShape="1">
            <a:gsLst>
              <a:gs pos="0">
                <a:schemeClr val="accent1">
                  <a:tint val="66000"/>
                  <a:satMod val="160000"/>
                </a:schemeClr>
              </a:gs>
              <a:gs pos="0">
                <a:srgbClr val="CDD2DE"/>
              </a:gs>
              <a:gs pos="100000">
                <a:srgbClr val="F3F5FA"/>
              </a:gs>
            </a:gsLst>
            <a:lin ang="16200000" scaled="1"/>
            <a:tileRect/>
          </a:gradFill>
          <a:ln w="9525">
            <a:solidFill>
              <a:schemeClr val="tx2"/>
            </a:solidFill>
            <a:miter lim="800000"/>
            <a:headEnd/>
            <a:tailEnd/>
          </a:ln>
          <a:effectLst/>
        </p:spPr>
        <p:txBody>
          <a:bodyPr wrap="none" lIns="78374" tIns="39186" rIns="78374" bIns="39186" anchor="ctr"/>
          <a:lstStyle/>
          <a:p>
            <a:pPr>
              <a:defRPr/>
            </a:pPr>
            <a:endParaRPr lang="en-US" dirty="0"/>
          </a:p>
        </p:txBody>
      </p:sp>
      <p:sp>
        <p:nvSpPr>
          <p:cNvPr id="23" name="Rectangle 33"/>
          <p:cNvSpPr>
            <a:spLocks noChangeArrowheads="1"/>
          </p:cNvSpPr>
          <p:nvPr userDrawn="1"/>
        </p:nvSpPr>
        <p:spPr bwMode="auto">
          <a:xfrm>
            <a:off x="35154394" y="3505200"/>
            <a:ext cx="8278812" cy="17830800"/>
          </a:xfrm>
          <a:prstGeom prst="roundRect">
            <a:avLst>
              <a:gd name="adj" fmla="val 3855"/>
            </a:avLst>
          </a:prstGeom>
          <a:gradFill flip="none" rotWithShape="1">
            <a:gsLst>
              <a:gs pos="0">
                <a:schemeClr val="accent1">
                  <a:tint val="66000"/>
                  <a:satMod val="160000"/>
                </a:schemeClr>
              </a:gs>
              <a:gs pos="0">
                <a:srgbClr val="CDD2DE"/>
              </a:gs>
              <a:gs pos="100000">
                <a:srgbClr val="F3F5FA"/>
              </a:gs>
            </a:gsLst>
            <a:lin ang="16200000" scaled="1"/>
            <a:tileRect/>
          </a:gradFill>
          <a:ln w="9525">
            <a:solidFill>
              <a:schemeClr val="tx2"/>
            </a:solidFill>
            <a:miter lim="800000"/>
            <a:headEnd/>
            <a:tailEnd/>
          </a:ln>
          <a:effectLst/>
        </p:spPr>
        <p:txBody>
          <a:bodyPr wrap="none" lIns="78374" tIns="39186" rIns="78374" bIns="39186" anchor="ctr"/>
          <a:lstStyle/>
          <a:p>
            <a:pPr>
              <a:defRPr/>
            </a:pPr>
            <a:endParaRPr lang="en-US" dirty="0"/>
          </a:p>
        </p:txBody>
      </p:sp>
      <p:sp>
        <p:nvSpPr>
          <p:cNvPr id="24" name="Rectangle 33"/>
          <p:cNvSpPr>
            <a:spLocks noChangeArrowheads="1"/>
          </p:cNvSpPr>
          <p:nvPr userDrawn="1"/>
        </p:nvSpPr>
        <p:spPr bwMode="auto">
          <a:xfrm>
            <a:off x="9132094" y="3505200"/>
            <a:ext cx="8278812" cy="17830800"/>
          </a:xfrm>
          <a:prstGeom prst="roundRect">
            <a:avLst>
              <a:gd name="adj" fmla="val 3855"/>
            </a:avLst>
          </a:prstGeom>
          <a:gradFill flip="none" rotWithShape="1">
            <a:gsLst>
              <a:gs pos="0">
                <a:schemeClr val="accent1">
                  <a:tint val="66000"/>
                  <a:satMod val="160000"/>
                </a:schemeClr>
              </a:gs>
              <a:gs pos="0">
                <a:srgbClr val="CDD2DE"/>
              </a:gs>
              <a:gs pos="100000">
                <a:srgbClr val="F3F5FA"/>
              </a:gs>
            </a:gsLst>
            <a:lin ang="16200000" scaled="1"/>
            <a:tileRect/>
          </a:gradFill>
          <a:ln w="9525">
            <a:solidFill>
              <a:schemeClr val="tx2"/>
            </a:solidFill>
            <a:miter lim="800000"/>
            <a:headEnd/>
            <a:tailEnd/>
          </a:ln>
          <a:effectLst/>
        </p:spPr>
        <p:txBody>
          <a:bodyPr wrap="none" lIns="78374" tIns="39186" rIns="78374" bIns="39186" anchor="ctr"/>
          <a:lstStyle/>
          <a:p>
            <a:pPr>
              <a:defRPr/>
            </a:pPr>
            <a:endParaRPr lang="en-US" dirty="0"/>
          </a:p>
        </p:txBody>
      </p:sp>
      <p:sp>
        <p:nvSpPr>
          <p:cNvPr id="30" name="Rectangle 33"/>
          <p:cNvSpPr>
            <a:spLocks noChangeArrowheads="1"/>
          </p:cNvSpPr>
          <p:nvPr userDrawn="1"/>
        </p:nvSpPr>
        <p:spPr bwMode="auto">
          <a:xfrm>
            <a:off x="17806194" y="3505200"/>
            <a:ext cx="8278812" cy="17830800"/>
          </a:xfrm>
          <a:prstGeom prst="roundRect">
            <a:avLst>
              <a:gd name="adj" fmla="val 3855"/>
            </a:avLst>
          </a:prstGeom>
          <a:gradFill flip="none" rotWithShape="1">
            <a:gsLst>
              <a:gs pos="0">
                <a:schemeClr val="accent1">
                  <a:tint val="66000"/>
                  <a:satMod val="160000"/>
                </a:schemeClr>
              </a:gs>
              <a:gs pos="0">
                <a:srgbClr val="CDD2DE"/>
              </a:gs>
              <a:gs pos="100000">
                <a:srgbClr val="F3F5FA"/>
              </a:gs>
            </a:gsLst>
            <a:lin ang="16200000" scaled="1"/>
            <a:tileRect/>
          </a:gradFill>
          <a:ln w="9525">
            <a:solidFill>
              <a:schemeClr val="tx2"/>
            </a:solidFill>
            <a:miter lim="800000"/>
            <a:headEnd/>
            <a:tailEnd/>
          </a:ln>
          <a:effectLst/>
        </p:spPr>
        <p:txBody>
          <a:bodyPr wrap="none" lIns="78374" tIns="39186" rIns="78374" bIns="39186" anchor="ctr"/>
          <a:lstStyle/>
          <a:p>
            <a:pPr>
              <a:defRPr/>
            </a:pPr>
            <a:endParaRPr lang="en-US" dirty="0"/>
          </a:p>
        </p:txBody>
      </p:sp>
      <p:sp>
        <p:nvSpPr>
          <p:cNvPr id="31" name="Rectangle 33"/>
          <p:cNvSpPr>
            <a:spLocks noChangeArrowheads="1"/>
          </p:cNvSpPr>
          <p:nvPr userDrawn="1"/>
        </p:nvSpPr>
        <p:spPr bwMode="auto">
          <a:xfrm>
            <a:off x="26480294" y="3505200"/>
            <a:ext cx="8278812" cy="17830800"/>
          </a:xfrm>
          <a:prstGeom prst="roundRect">
            <a:avLst>
              <a:gd name="adj" fmla="val 3855"/>
            </a:avLst>
          </a:prstGeom>
          <a:gradFill flip="none" rotWithShape="1">
            <a:gsLst>
              <a:gs pos="0">
                <a:schemeClr val="accent1">
                  <a:tint val="66000"/>
                  <a:satMod val="160000"/>
                </a:schemeClr>
              </a:gs>
              <a:gs pos="0">
                <a:srgbClr val="CDD2DE"/>
              </a:gs>
              <a:gs pos="100000">
                <a:srgbClr val="F3F5FA"/>
              </a:gs>
            </a:gsLst>
            <a:lin ang="16200000" scaled="1"/>
            <a:tileRect/>
          </a:gradFill>
          <a:ln w="9525">
            <a:solidFill>
              <a:schemeClr val="tx2"/>
            </a:solidFill>
            <a:miter lim="800000"/>
            <a:headEnd/>
            <a:tailEnd/>
          </a:ln>
          <a:effectLst/>
        </p:spPr>
        <p:txBody>
          <a:bodyPr wrap="none" lIns="78374" tIns="39186" rIns="78374" bIns="39186" anchor="ctr"/>
          <a:lstStyle/>
          <a:p>
            <a:pPr>
              <a:defRPr/>
            </a:pPr>
            <a:endParaRPr lang="en-US" dirty="0"/>
          </a:p>
        </p:txBody>
      </p:sp>
      <p:sp>
        <p:nvSpPr>
          <p:cNvPr id="26" name="Rectangle 25"/>
          <p:cNvSpPr/>
          <p:nvPr userDrawn="1"/>
        </p:nvSpPr>
        <p:spPr>
          <a:xfrm>
            <a:off x="-9470123" y="13160545"/>
            <a:ext cx="8240766" cy="5242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8374" tIns="39186" rIns="78374" bIns="39186"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52" r:id="rId1"/>
  </p:sldLayoutIdLst>
  <p:timing>
    <p:tnLst>
      <p:par>
        <p:cTn id="1" dur="indefinite" restart="never" nodeType="tmRoot"/>
      </p:par>
    </p:tnLst>
  </p:timing>
  <p:txStyles>
    <p:titleStyle>
      <a:lvl1pPr algn="ctr" defTabSz="3761915" rtl="0" eaLnBrk="1" latinLnBrk="0" hangingPunct="1">
        <a:spcBef>
          <a:spcPct val="0"/>
        </a:spcBef>
        <a:buNone/>
        <a:defRPr sz="7500" kern="1200">
          <a:solidFill>
            <a:schemeClr val="bg1"/>
          </a:solidFill>
          <a:latin typeface="Trebuchet MS" pitchFamily="34" charset="0"/>
          <a:ea typeface="+mj-ea"/>
          <a:cs typeface="+mj-cs"/>
        </a:defRPr>
      </a:lvl1pPr>
    </p:titleStyle>
    <p:bodyStyle>
      <a:lvl1pPr marL="1410719" indent="-1410719" algn="l" defTabSz="3761915" rtl="0" eaLnBrk="1" latinLnBrk="0" hangingPunct="1">
        <a:spcBef>
          <a:spcPct val="20000"/>
        </a:spcBef>
        <a:buFont typeface="Arial" pitchFamily="34" charset="0"/>
        <a:buChar char="•"/>
        <a:defRPr sz="13200" kern="1200">
          <a:solidFill>
            <a:schemeClr val="tx1"/>
          </a:solidFill>
          <a:latin typeface="+mn-lt"/>
          <a:ea typeface="+mn-ea"/>
          <a:cs typeface="+mn-cs"/>
        </a:defRPr>
      </a:lvl1pPr>
      <a:lvl2pPr marL="3056556" indent="-1175598" algn="l" defTabSz="3761915" rtl="0" eaLnBrk="1" latinLnBrk="0" hangingPunct="1">
        <a:spcBef>
          <a:spcPct val="20000"/>
        </a:spcBef>
        <a:buFont typeface="Arial" pitchFamily="34" charset="0"/>
        <a:buChar char="–"/>
        <a:defRPr sz="11600" kern="1200">
          <a:solidFill>
            <a:schemeClr val="tx1"/>
          </a:solidFill>
          <a:latin typeface="+mn-lt"/>
          <a:ea typeface="+mn-ea"/>
          <a:cs typeface="+mn-cs"/>
        </a:defRPr>
      </a:lvl2pPr>
      <a:lvl3pPr marL="4702394" indent="-940479" algn="l" defTabSz="3761915" rtl="0" eaLnBrk="1" latinLnBrk="0" hangingPunct="1">
        <a:spcBef>
          <a:spcPct val="20000"/>
        </a:spcBef>
        <a:buFont typeface="Arial" pitchFamily="34" charset="0"/>
        <a:buChar char="•"/>
        <a:defRPr sz="9900" kern="1200">
          <a:solidFill>
            <a:schemeClr val="tx1"/>
          </a:solidFill>
          <a:latin typeface="+mn-lt"/>
          <a:ea typeface="+mn-ea"/>
          <a:cs typeface="+mn-cs"/>
        </a:defRPr>
      </a:lvl3pPr>
      <a:lvl4pPr marL="6583352"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4pPr>
      <a:lvl5pPr marL="8464308"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5pPr>
      <a:lvl6pPr marL="10345266"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26223"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07181"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5988137"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9pPr>
    </p:bodyStyle>
    <p:otherStyle>
      <a:defPPr>
        <a:defRPr lang="en-US"/>
      </a:defPPr>
      <a:lvl1pPr marL="0" algn="l" defTabSz="3761915" rtl="0" eaLnBrk="1" latinLnBrk="0" hangingPunct="1">
        <a:defRPr sz="7400" kern="1200">
          <a:solidFill>
            <a:schemeClr val="tx1"/>
          </a:solidFill>
          <a:latin typeface="+mn-lt"/>
          <a:ea typeface="+mn-ea"/>
          <a:cs typeface="+mn-cs"/>
        </a:defRPr>
      </a:lvl1pPr>
      <a:lvl2pPr marL="1880958" algn="l" defTabSz="3761915" rtl="0" eaLnBrk="1" latinLnBrk="0" hangingPunct="1">
        <a:defRPr sz="7400" kern="1200">
          <a:solidFill>
            <a:schemeClr val="tx1"/>
          </a:solidFill>
          <a:latin typeface="+mn-lt"/>
          <a:ea typeface="+mn-ea"/>
          <a:cs typeface="+mn-cs"/>
        </a:defRPr>
      </a:lvl2pPr>
      <a:lvl3pPr marL="3761915" algn="l" defTabSz="3761915" rtl="0" eaLnBrk="1" latinLnBrk="0" hangingPunct="1">
        <a:defRPr sz="7400" kern="1200">
          <a:solidFill>
            <a:schemeClr val="tx1"/>
          </a:solidFill>
          <a:latin typeface="+mn-lt"/>
          <a:ea typeface="+mn-ea"/>
          <a:cs typeface="+mn-cs"/>
        </a:defRPr>
      </a:lvl3pPr>
      <a:lvl4pPr marL="5642873" algn="l" defTabSz="3761915" rtl="0" eaLnBrk="1" latinLnBrk="0" hangingPunct="1">
        <a:defRPr sz="7400" kern="1200">
          <a:solidFill>
            <a:schemeClr val="tx1"/>
          </a:solidFill>
          <a:latin typeface="+mn-lt"/>
          <a:ea typeface="+mn-ea"/>
          <a:cs typeface="+mn-cs"/>
        </a:defRPr>
      </a:lvl4pPr>
      <a:lvl5pPr marL="7523829" algn="l" defTabSz="3761915" rtl="0" eaLnBrk="1" latinLnBrk="0" hangingPunct="1">
        <a:defRPr sz="7400" kern="1200">
          <a:solidFill>
            <a:schemeClr val="tx1"/>
          </a:solidFill>
          <a:latin typeface="+mn-lt"/>
          <a:ea typeface="+mn-ea"/>
          <a:cs typeface="+mn-cs"/>
        </a:defRPr>
      </a:lvl5pPr>
      <a:lvl6pPr marL="9404787" algn="l" defTabSz="3761915" rtl="0" eaLnBrk="1" latinLnBrk="0" hangingPunct="1">
        <a:defRPr sz="7400" kern="1200">
          <a:solidFill>
            <a:schemeClr val="tx1"/>
          </a:solidFill>
          <a:latin typeface="+mn-lt"/>
          <a:ea typeface="+mn-ea"/>
          <a:cs typeface="+mn-cs"/>
        </a:defRPr>
      </a:lvl6pPr>
      <a:lvl7pPr marL="11285745" algn="l" defTabSz="3761915" rtl="0" eaLnBrk="1" latinLnBrk="0" hangingPunct="1">
        <a:defRPr sz="7400" kern="1200">
          <a:solidFill>
            <a:schemeClr val="tx1"/>
          </a:solidFill>
          <a:latin typeface="+mn-lt"/>
          <a:ea typeface="+mn-ea"/>
          <a:cs typeface="+mn-cs"/>
        </a:defRPr>
      </a:lvl7pPr>
      <a:lvl8pPr marL="13166702" algn="l" defTabSz="3761915" rtl="0" eaLnBrk="1" latinLnBrk="0" hangingPunct="1">
        <a:defRPr sz="7400" kern="1200">
          <a:solidFill>
            <a:schemeClr val="tx1"/>
          </a:solidFill>
          <a:latin typeface="+mn-lt"/>
          <a:ea typeface="+mn-ea"/>
          <a:cs typeface="+mn-cs"/>
        </a:defRPr>
      </a:lvl8pPr>
      <a:lvl9pPr marL="15047660" algn="l" defTabSz="3761915" rtl="0" eaLnBrk="1" latinLnBrk="0" hangingPunct="1">
        <a:defRPr sz="7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3200400"/>
          </a:xfrm>
          <a:prstGeom prst="rect">
            <a:avLst/>
          </a:prstGeom>
          <a:solidFill>
            <a:schemeClr val="accent5">
              <a:lumMod val="75000"/>
            </a:schemeClr>
          </a:solidFill>
          <a:ln w="9525">
            <a:solidFill>
              <a:schemeClr val="tx1"/>
            </a:solidFill>
            <a:miter lim="800000"/>
            <a:headEnd/>
            <a:tailEnd/>
          </a:ln>
          <a:effectLst/>
        </p:spPr>
        <p:txBody>
          <a:bodyPr wrap="none" lIns="78374" tIns="39186" rIns="78374" bIns="39186" anchor="ctr"/>
          <a:lstStyle/>
          <a:p>
            <a:pPr>
              <a:defRPr/>
            </a:pPr>
            <a:endParaRPr lang="en-US" dirty="0"/>
          </a:p>
        </p:txBody>
      </p:sp>
      <p:sp>
        <p:nvSpPr>
          <p:cNvPr id="9" name="Rectangle 9"/>
          <p:cNvSpPr>
            <a:spLocks noChangeArrowheads="1"/>
          </p:cNvSpPr>
          <p:nvPr/>
        </p:nvSpPr>
        <p:spPr bwMode="auto">
          <a:xfrm>
            <a:off x="0" y="3203575"/>
            <a:ext cx="43891200" cy="101600"/>
          </a:xfrm>
          <a:prstGeom prst="rect">
            <a:avLst/>
          </a:prstGeom>
          <a:solidFill>
            <a:schemeClr val="accent5">
              <a:lumMod val="50000"/>
            </a:schemeClr>
          </a:solidFill>
          <a:ln w="152400">
            <a:noFill/>
            <a:miter lim="800000"/>
            <a:headEnd/>
            <a:tailEnd/>
          </a:ln>
          <a:effectLst/>
        </p:spPr>
        <p:txBody>
          <a:bodyPr wrap="none" lIns="78374" tIns="39186" rIns="78374" bIns="39186" anchor="ctr"/>
          <a:lstStyle/>
          <a:p>
            <a:pPr>
              <a:defRPr/>
            </a:pPr>
            <a:endParaRPr lang="en-US" dirty="0"/>
          </a:p>
        </p:txBody>
      </p:sp>
      <p:sp>
        <p:nvSpPr>
          <p:cNvPr id="10" name="Text Box 14"/>
          <p:cNvSpPr txBox="1">
            <a:spLocks noChangeArrowheads="1"/>
          </p:cNvSpPr>
          <p:nvPr/>
        </p:nvSpPr>
        <p:spPr bwMode="auto">
          <a:xfrm>
            <a:off x="819153" y="21488400"/>
            <a:ext cx="2514600" cy="288262"/>
          </a:xfrm>
          <a:prstGeom prst="rect">
            <a:avLst/>
          </a:prstGeom>
          <a:noFill/>
          <a:ln w="9525">
            <a:noFill/>
            <a:miter lim="800000"/>
            <a:headEnd/>
            <a:tailEnd/>
          </a:ln>
          <a:effectLst/>
        </p:spPr>
        <p:txBody>
          <a:bodyPr lIns="78225" tIns="39105" rIns="78225" bIns="39105">
            <a:spAutoFit/>
          </a:bodyPr>
          <a:lstStyle/>
          <a:p>
            <a:pPr eaLnBrk="0" hangingPunct="0">
              <a:lnSpc>
                <a:spcPct val="65000"/>
              </a:lnSpc>
              <a:spcBef>
                <a:spcPct val="50000"/>
              </a:spcBef>
              <a:defRPr/>
            </a:pPr>
            <a:r>
              <a:rPr lang="en-US" sz="500" b="1" dirty="0" smtClean="0">
                <a:solidFill>
                  <a:schemeClr val="bg1">
                    <a:lumMod val="75000"/>
                  </a:schemeClr>
                </a:solidFill>
                <a:latin typeface="Arial" charset="0"/>
              </a:rPr>
              <a:t>RESEARCH POSTER PRESENTATION </a:t>
            </a:r>
            <a:r>
              <a:rPr lang="en-US" sz="500" b="1" dirty="0">
                <a:solidFill>
                  <a:schemeClr val="bg1">
                    <a:lumMod val="75000"/>
                  </a:schemeClr>
                </a:solidFill>
                <a:latin typeface="Arial" charset="0"/>
              </a:rPr>
              <a:t>DESIGN © </a:t>
            </a:r>
            <a:r>
              <a:rPr lang="en-US" sz="500" b="1" dirty="0" smtClean="0">
                <a:solidFill>
                  <a:schemeClr val="bg1">
                    <a:lumMod val="75000"/>
                  </a:schemeClr>
                </a:solidFill>
                <a:latin typeface="Arial" charset="0"/>
              </a:rPr>
              <a:t>2012</a:t>
            </a:r>
            <a:endParaRPr lang="en-US" sz="500" b="1" dirty="0">
              <a:solidFill>
                <a:schemeClr val="bg1">
                  <a:lumMod val="75000"/>
                </a:schemeClr>
              </a:solidFill>
              <a:latin typeface="Arial" charset="0"/>
            </a:endParaRPr>
          </a:p>
          <a:p>
            <a:pPr eaLnBrk="0" hangingPunct="0">
              <a:lnSpc>
                <a:spcPct val="65000"/>
              </a:lnSpc>
              <a:spcBef>
                <a:spcPct val="50000"/>
              </a:spcBef>
              <a:defRPr/>
            </a:pPr>
            <a:r>
              <a:rPr lang="en-US" sz="900" b="1" dirty="0">
                <a:solidFill>
                  <a:schemeClr val="bg1">
                    <a:lumMod val="75000"/>
                  </a:schemeClr>
                </a:solidFill>
                <a:latin typeface="Arial" charset="0"/>
              </a:rPr>
              <a:t>www.PosterPresentations.com</a:t>
            </a:r>
          </a:p>
        </p:txBody>
      </p:sp>
      <p:sp>
        <p:nvSpPr>
          <p:cNvPr id="61" name="Rectangle 60"/>
          <p:cNvSpPr/>
          <p:nvPr/>
        </p:nvSpPr>
        <p:spPr>
          <a:xfrm>
            <a:off x="-10402388" y="-13064"/>
            <a:ext cx="10050462" cy="21945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156747" tIns="313493" rIns="156747" bIns="156747" rtlCol="0" anchor="t" anchorCtr="0"/>
          <a:lstStyle/>
          <a:p>
            <a:pPr algn="ctr"/>
            <a:r>
              <a:rPr lang="en-US" sz="3600" b="1" dirty="0" smtClean="0">
                <a:solidFill>
                  <a:schemeClr val="bg1"/>
                </a:solidFill>
                <a:latin typeface="Trebuchet MS" pitchFamily="34" charset="0"/>
              </a:rPr>
              <a:t>QUICK DESIGN</a:t>
            </a:r>
            <a:r>
              <a:rPr lang="en-US" sz="3600" b="1" baseline="0" dirty="0" smtClean="0">
                <a:solidFill>
                  <a:schemeClr val="bg1"/>
                </a:solidFill>
                <a:latin typeface="Trebuchet MS" pitchFamily="34" charset="0"/>
              </a:rPr>
              <a:t> </a:t>
            </a:r>
            <a:r>
              <a:rPr lang="en-US" sz="3600" b="1" dirty="0" smtClean="0">
                <a:solidFill>
                  <a:schemeClr val="bg1"/>
                </a:solidFill>
                <a:latin typeface="Trebuchet MS" pitchFamily="34" charset="0"/>
              </a:rPr>
              <a:t>GUIDE</a:t>
            </a:r>
          </a:p>
          <a:p>
            <a:pPr algn="ctr"/>
            <a:r>
              <a:rPr lang="en-US" sz="3200" b="1" dirty="0" smtClean="0">
                <a:solidFill>
                  <a:srgbClr val="FFFF00"/>
                </a:solidFill>
                <a:latin typeface="Trebuchet MS" pitchFamily="34" charset="0"/>
              </a:rPr>
              <a:t>(--THIS SECTION DOES NOT PRINT--)</a:t>
            </a:r>
          </a:p>
          <a:p>
            <a:pPr algn="ctr"/>
            <a:endParaRPr lang="en-US" sz="2400" b="1" dirty="0" smtClean="0">
              <a:latin typeface="Trebuchet MS" pitchFamily="34" charset="0"/>
            </a:endParaRPr>
          </a:p>
          <a:p>
            <a:pPr defTabSz="3762188"/>
            <a:r>
              <a:rPr lang="en-US" sz="2400" dirty="0" smtClean="0">
                <a:latin typeface="Trebuchet MS" pitchFamily="34" charset="0"/>
              </a:rPr>
              <a:t>This PowerPoint</a:t>
            </a:r>
            <a:r>
              <a:rPr lang="en-US" sz="2400" baseline="0" dirty="0" smtClean="0">
                <a:latin typeface="Trebuchet MS" pitchFamily="34" charset="0"/>
              </a:rPr>
              <a:t> </a:t>
            </a:r>
            <a:r>
              <a:rPr lang="en-US" sz="2400" dirty="0" smtClean="0">
                <a:latin typeface="Trebuchet MS" pitchFamily="34" charset="0"/>
              </a:rPr>
              <a:t>2007 template produces</a:t>
            </a:r>
            <a:r>
              <a:rPr lang="en-US" sz="2400" baseline="0" dirty="0" smtClean="0">
                <a:latin typeface="Trebuchet MS" pitchFamily="34" charset="0"/>
              </a:rPr>
              <a:t> </a:t>
            </a:r>
            <a:r>
              <a:rPr lang="en-US" sz="2400" dirty="0" smtClean="0">
                <a:latin typeface="Trebuchet MS" pitchFamily="34" charset="0"/>
              </a:rPr>
              <a:t>a 48”x96” professional  poster. It</a:t>
            </a:r>
            <a:r>
              <a:rPr lang="en-US" sz="2400" baseline="0" dirty="0" smtClean="0">
                <a:latin typeface="Trebuchet MS" pitchFamily="34" charset="0"/>
              </a:rPr>
              <a:t> </a:t>
            </a:r>
            <a:r>
              <a:rPr lang="en-US" sz="2400" dirty="0" smtClean="0">
                <a:latin typeface="Trebuchet MS" pitchFamily="34" charset="0"/>
              </a:rPr>
              <a:t>will save you valuable time placing titles, subtitles,</a:t>
            </a:r>
            <a:r>
              <a:rPr lang="en-US" sz="2400" baseline="0" dirty="0" smtClean="0">
                <a:latin typeface="Trebuchet MS" pitchFamily="34" charset="0"/>
              </a:rPr>
              <a:t> text, and graphics</a:t>
            </a:r>
            <a:r>
              <a:rPr lang="en-US" sz="2400" dirty="0" smtClean="0">
                <a:latin typeface="Trebuchet MS" pitchFamily="34" charset="0"/>
              </a:rPr>
              <a:t>. </a:t>
            </a:r>
          </a:p>
          <a:p>
            <a:pPr defTabSz="3762188"/>
            <a:endParaRPr lang="en-US" sz="2400" dirty="0" smtClean="0">
              <a:latin typeface="Trebuchet MS" pitchFamily="34" charset="0"/>
            </a:endParaRPr>
          </a:p>
          <a:p>
            <a:pPr defTabSz="3762188"/>
            <a:r>
              <a:rPr lang="en-US" sz="2400" dirty="0" smtClean="0">
                <a:latin typeface="Trebuchet MS" pitchFamily="34" charset="0"/>
              </a:rPr>
              <a:t>Use it to create your presentation. Then send</a:t>
            </a:r>
            <a:r>
              <a:rPr lang="en-US" sz="2400" baseline="0" dirty="0" smtClean="0">
                <a:latin typeface="Trebuchet MS" pitchFamily="34" charset="0"/>
              </a:rPr>
              <a:t> it </a:t>
            </a:r>
            <a:r>
              <a:rPr lang="en-US" sz="2400" dirty="0" smtClean="0">
                <a:latin typeface="Trebuchet MS" pitchFamily="34" charset="0"/>
              </a:rPr>
              <a:t>to </a:t>
            </a:r>
            <a:r>
              <a:rPr lang="en-US" sz="2400" b="1" dirty="0" smtClean="0">
                <a:latin typeface="Trebuchet MS" pitchFamily="34" charset="0"/>
              </a:rPr>
              <a:t>PosterPresentations.com</a:t>
            </a:r>
            <a:r>
              <a:rPr lang="en-US" sz="2400" dirty="0" smtClean="0">
                <a:latin typeface="Trebuchet MS" pitchFamily="34" charset="0"/>
              </a:rPr>
              <a:t> for premium quality, same day affordable printing.</a:t>
            </a:r>
            <a:br>
              <a:rPr lang="en-US" sz="2400" dirty="0" smtClean="0">
                <a:latin typeface="Trebuchet MS" pitchFamily="34" charset="0"/>
              </a:rPr>
            </a:br>
            <a:endParaRPr lang="en-US" sz="2400" dirty="0" smtClean="0">
              <a:latin typeface="Trebuchet MS" pitchFamily="34" charset="0"/>
            </a:endParaRPr>
          </a:p>
          <a:p>
            <a:pPr defTabSz="3762188"/>
            <a:r>
              <a:rPr lang="en-US" sz="2400" dirty="0" smtClean="0">
                <a:latin typeface="Trebuchet MS" pitchFamily="34" charset="0"/>
              </a:rPr>
              <a:t>We provide a series of </a:t>
            </a:r>
            <a:r>
              <a:rPr lang="en-US" sz="2400" b="1" dirty="0" smtClean="0">
                <a:latin typeface="Trebuchet MS" pitchFamily="34" charset="0"/>
              </a:rPr>
              <a:t>online tutorials</a:t>
            </a:r>
            <a:r>
              <a:rPr lang="en-US" sz="2400" dirty="0" smtClean="0">
                <a:latin typeface="Trebuchet MS" pitchFamily="34" charset="0"/>
              </a:rPr>
              <a:t> that will guide you through the poster design process and answer your poster production questions. </a:t>
            </a:r>
          </a:p>
          <a:p>
            <a:pPr defTabSz="3762188"/>
            <a:endParaRPr lang="en-US" sz="2400" dirty="0" smtClean="0">
              <a:latin typeface="Trebuchet MS" pitchFamily="34" charset="0"/>
            </a:endParaRPr>
          </a:p>
          <a:p>
            <a:pPr defTabSz="3762188"/>
            <a:r>
              <a:rPr lang="en-US" sz="2400" dirty="0" smtClean="0">
                <a:latin typeface="Trebuchet MS" pitchFamily="34" charset="0"/>
              </a:rPr>
              <a:t>View our online</a:t>
            </a:r>
            <a:r>
              <a:rPr lang="en-US" sz="2400" baseline="0" dirty="0" smtClean="0">
                <a:latin typeface="Trebuchet MS" pitchFamily="34" charset="0"/>
              </a:rPr>
              <a:t> tutorials at:</a:t>
            </a:r>
            <a:r>
              <a:rPr lang="en-US" sz="2400" dirty="0" smtClean="0">
                <a:latin typeface="Trebuchet MS" pitchFamily="34" charset="0"/>
              </a:rPr>
              <a:t/>
            </a:r>
            <a:br>
              <a:rPr lang="en-US" sz="2400" dirty="0" smtClean="0">
                <a:latin typeface="Trebuchet MS" pitchFamily="34" charset="0"/>
              </a:rPr>
            </a:br>
            <a:r>
              <a:rPr lang="en-US" sz="2400" dirty="0" smtClean="0">
                <a:solidFill>
                  <a:srgbClr val="FFFF00"/>
                </a:solidFill>
                <a:latin typeface="Trebuchet MS" pitchFamily="34" charset="0"/>
              </a:rPr>
              <a:t> http://bit.ly/Poster_creation_help </a:t>
            </a:r>
            <a:r>
              <a:rPr lang="en-US" sz="2400" dirty="0" smtClean="0">
                <a:latin typeface="Trebuchet MS" pitchFamily="34" charset="0"/>
              </a:rPr>
              <a:t/>
            </a:r>
            <a:br>
              <a:rPr lang="en-US" sz="2400" dirty="0" smtClean="0">
                <a:latin typeface="Trebuchet MS" pitchFamily="34" charset="0"/>
              </a:rPr>
            </a:br>
            <a:r>
              <a:rPr lang="en-US" sz="2400" dirty="0" smtClean="0">
                <a:latin typeface="Trebuchet MS" pitchFamily="34" charset="0"/>
              </a:rPr>
              <a:t>(copy</a:t>
            </a:r>
            <a:r>
              <a:rPr lang="en-US" sz="2400" baseline="0" dirty="0" smtClean="0">
                <a:latin typeface="Trebuchet MS" pitchFamily="34" charset="0"/>
              </a:rPr>
              <a:t> and paste the link into your web browser).</a:t>
            </a:r>
          </a:p>
          <a:p>
            <a:pPr defTabSz="3762188"/>
            <a:endParaRPr lang="en-US" sz="2400" dirty="0" smtClean="0">
              <a:latin typeface="Trebuchet MS" pitchFamily="34" charset="0"/>
            </a:endParaRPr>
          </a:p>
          <a:p>
            <a:pPr defTabSz="3762188"/>
            <a:r>
              <a:rPr lang="en-US" sz="2400" dirty="0" smtClean="0">
                <a:latin typeface="Trebuchet MS" pitchFamily="34" charset="0"/>
              </a:rPr>
              <a:t>For assistance and to order your printed poster</a:t>
            </a:r>
            <a:r>
              <a:rPr lang="en-US" sz="2400" dirty="0" smtClean="0">
                <a:solidFill>
                  <a:schemeClr val="bg1"/>
                </a:solidFill>
                <a:latin typeface="Trebuchet MS" pitchFamily="34" charset="0"/>
              </a:rPr>
              <a:t> call </a:t>
            </a:r>
            <a:r>
              <a:rPr lang="en-US" sz="2400" b="1" dirty="0" smtClean="0">
                <a:solidFill>
                  <a:srgbClr val="FFFF00"/>
                </a:solidFill>
                <a:latin typeface="Trebuchet MS" pitchFamily="34" charset="0"/>
              </a:rPr>
              <a:t>PosterPresentations.com</a:t>
            </a:r>
            <a:r>
              <a:rPr lang="en-US" sz="2400" dirty="0" smtClean="0">
                <a:solidFill>
                  <a:srgbClr val="FFFF00"/>
                </a:solidFill>
                <a:latin typeface="Trebuchet MS" pitchFamily="34" charset="0"/>
              </a:rPr>
              <a:t> </a:t>
            </a:r>
            <a:r>
              <a:rPr lang="en-US" sz="2400" dirty="0" smtClean="0">
                <a:latin typeface="Trebuchet MS" pitchFamily="34" charset="0"/>
              </a:rPr>
              <a:t>at </a:t>
            </a:r>
            <a:r>
              <a:rPr lang="en-US" sz="3200" b="1" dirty="0" smtClean="0">
                <a:solidFill>
                  <a:srgbClr val="FFFF00"/>
                </a:solidFill>
                <a:latin typeface="Trebuchet MS" pitchFamily="34" charset="0"/>
              </a:rPr>
              <a:t>1.866.649.3004</a:t>
            </a:r>
          </a:p>
          <a:p>
            <a:pPr defTabSz="3762188"/>
            <a:endParaRPr lang="en-US" sz="3200" b="1" dirty="0" smtClean="0">
              <a:solidFill>
                <a:srgbClr val="FFFF00"/>
              </a:solidFill>
              <a:latin typeface="Trebuchet MS" pitchFamily="34" charset="0"/>
            </a:endParaRPr>
          </a:p>
          <a:p>
            <a:pPr defTabSz="3762188"/>
            <a:endParaRPr lang="en-US" sz="3200" b="1" dirty="0" smtClean="0">
              <a:solidFill>
                <a:srgbClr val="FFFF00"/>
              </a:solidFill>
              <a:latin typeface="Trebuchet MS" pitchFamily="34" charset="0"/>
            </a:endParaRPr>
          </a:p>
          <a:p>
            <a:pPr algn="ctr"/>
            <a:r>
              <a:rPr lang="en-US" sz="3600" b="1" dirty="0" smtClean="0">
                <a:solidFill>
                  <a:schemeClr val="bg1"/>
                </a:solidFill>
                <a:latin typeface="Trebuchet MS" pitchFamily="34" charset="0"/>
              </a:rPr>
              <a:t>Object Placeholders</a:t>
            </a:r>
          </a:p>
          <a:p>
            <a:pPr algn="ctr"/>
            <a:endParaRPr lang="en-US" sz="3600" b="1" dirty="0" smtClean="0">
              <a:solidFill>
                <a:schemeClr val="bg1"/>
              </a:solidFill>
              <a:latin typeface="Trebuchet MS" pitchFamily="34" charset="0"/>
            </a:endParaRPr>
          </a:p>
          <a:p>
            <a:pPr defTabSz="3762188"/>
            <a:r>
              <a:rPr lang="en-US" sz="2400" dirty="0" smtClean="0">
                <a:latin typeface="Trebuchet MS" pitchFamily="34" charset="0"/>
              </a:rPr>
              <a:t>Use the placeholders provided below to add new elements to your poster:</a:t>
            </a:r>
            <a:r>
              <a:rPr lang="en-US" sz="2400" baseline="0" dirty="0" smtClean="0">
                <a:latin typeface="Trebuchet MS" pitchFamily="34" charset="0"/>
              </a:rPr>
              <a:t> </a:t>
            </a:r>
            <a:r>
              <a:rPr lang="en-US" sz="2400" dirty="0" smtClean="0">
                <a:latin typeface="Trebuchet MS" pitchFamily="34" charset="0"/>
              </a:rPr>
              <a:t>Drag a placeholder onto the</a:t>
            </a:r>
            <a:r>
              <a:rPr lang="en-US" sz="2400" baseline="0" dirty="0" smtClean="0">
                <a:latin typeface="Trebuchet MS" pitchFamily="34" charset="0"/>
              </a:rPr>
              <a:t> poster area,</a:t>
            </a:r>
            <a:r>
              <a:rPr lang="en-US" sz="2400" dirty="0" smtClean="0">
                <a:latin typeface="Trebuchet MS" pitchFamily="34" charset="0"/>
              </a:rPr>
              <a:t> size it, and click it to edit.</a:t>
            </a:r>
          </a:p>
          <a:p>
            <a:pPr defTabSz="3762188"/>
            <a:endParaRPr lang="en-US" sz="2400" dirty="0" smtClean="0">
              <a:latin typeface="Trebuchet MS" pitchFamily="34" charset="0"/>
            </a:endParaRPr>
          </a:p>
          <a:p>
            <a:pPr defTabSz="3762188"/>
            <a:r>
              <a:rPr lang="en-US" sz="2400" b="1" dirty="0" smtClean="0">
                <a:solidFill>
                  <a:srgbClr val="FFFF00"/>
                </a:solidFill>
                <a:latin typeface="Trebuchet MS" pitchFamily="34" charset="0"/>
              </a:rPr>
              <a:t>Section Header placeholder</a:t>
            </a:r>
          </a:p>
          <a:p>
            <a:pPr defTabSz="3762188"/>
            <a:r>
              <a:rPr lang="en-US" sz="2400" dirty="0" smtClean="0">
                <a:latin typeface="Trebuchet MS" pitchFamily="34" charset="0"/>
              </a:rPr>
              <a:t>Use</a:t>
            </a:r>
            <a:r>
              <a:rPr lang="en-US" sz="2400" baseline="0" dirty="0" smtClean="0">
                <a:latin typeface="Trebuchet MS" pitchFamily="34" charset="0"/>
              </a:rPr>
              <a:t> section headers to separate topics or concepts within your presentation. </a:t>
            </a:r>
          </a:p>
          <a:p>
            <a:pPr defTabSz="3762188"/>
            <a:endParaRPr lang="en-US" sz="2400" baseline="0" dirty="0" smtClean="0">
              <a:latin typeface="Trebuchet MS" pitchFamily="34" charset="0"/>
            </a:endParaRPr>
          </a:p>
          <a:p>
            <a:pPr defTabSz="3762188"/>
            <a:endParaRPr lang="en-US" sz="2400" dirty="0" smtClean="0">
              <a:latin typeface="Trebuchet MS" pitchFamily="34" charset="0"/>
            </a:endParaRPr>
          </a:p>
          <a:p>
            <a:pPr defTabSz="3762188"/>
            <a:endParaRPr lang="en-US" sz="2400" dirty="0" smtClean="0">
              <a:latin typeface="Trebuchet MS" pitchFamily="34" charset="0"/>
            </a:endParaRPr>
          </a:p>
          <a:p>
            <a:pPr defTabSz="3762188"/>
            <a:endParaRPr lang="en-US" sz="2400" b="1" dirty="0" smtClean="0">
              <a:solidFill>
                <a:srgbClr val="FFFF00"/>
              </a:solidFill>
              <a:latin typeface="Trebuchet MS" pitchFamily="34" charset="0"/>
            </a:endParaRPr>
          </a:p>
          <a:p>
            <a:pPr defTabSz="3762188"/>
            <a:r>
              <a:rPr lang="en-US" sz="2400" b="1" dirty="0" smtClean="0">
                <a:solidFill>
                  <a:srgbClr val="FFFF00"/>
                </a:solidFill>
                <a:latin typeface="Trebuchet MS" pitchFamily="34" charset="0"/>
              </a:rPr>
              <a:t>Text placeholder</a:t>
            </a:r>
          </a:p>
          <a:p>
            <a:pPr defTabSz="3762188"/>
            <a:r>
              <a:rPr lang="en-US" sz="2400" baseline="0" dirty="0" smtClean="0">
                <a:latin typeface="Trebuchet MS" pitchFamily="34" charset="0"/>
              </a:rPr>
              <a:t>Move this preformatted text placeholder to the poster to add a new body of text.</a:t>
            </a:r>
          </a:p>
          <a:p>
            <a:pPr defTabSz="3762188"/>
            <a:endParaRPr lang="en-US" sz="2400" baseline="0" dirty="0" smtClean="0">
              <a:latin typeface="Trebuchet MS" pitchFamily="34" charset="0"/>
            </a:endParaRPr>
          </a:p>
          <a:p>
            <a:pPr defTabSz="3762188"/>
            <a:endParaRPr lang="en-US" sz="2400" baseline="0" dirty="0" smtClean="0">
              <a:latin typeface="Trebuchet MS" pitchFamily="34" charset="0"/>
            </a:endParaRPr>
          </a:p>
          <a:p>
            <a:pPr defTabSz="3762188"/>
            <a:endParaRPr lang="en-US" sz="2400" baseline="0" dirty="0" smtClean="0">
              <a:latin typeface="Trebuchet MS" pitchFamily="34" charset="0"/>
            </a:endParaRPr>
          </a:p>
          <a:p>
            <a:pPr defTabSz="3762188"/>
            <a:endParaRPr lang="en-US" sz="2400" baseline="0" dirty="0" smtClean="0">
              <a:latin typeface="Trebuchet MS" pitchFamily="34" charset="0"/>
            </a:endParaRPr>
          </a:p>
          <a:p>
            <a:pPr defTabSz="3762188"/>
            <a:r>
              <a:rPr lang="en-US" sz="2400" b="1" baseline="0" dirty="0" smtClean="0">
                <a:solidFill>
                  <a:srgbClr val="FFFF00"/>
                </a:solidFill>
                <a:latin typeface="Trebuchet MS" pitchFamily="34" charset="0"/>
              </a:rPr>
              <a:t>Picture placeholder</a:t>
            </a:r>
          </a:p>
          <a:p>
            <a:pPr defTabSz="3762188"/>
            <a:r>
              <a:rPr lang="en-US" sz="2400" baseline="0" dirty="0" smtClean="0">
                <a:latin typeface="Trebuchet MS" pitchFamily="34" charset="0"/>
              </a:rPr>
              <a:t>Move this graphic placeholder onto your poster, size it first, and then click it to add a picture to the poster.</a:t>
            </a:r>
          </a:p>
          <a:p>
            <a:pPr defTabSz="3762188"/>
            <a:endParaRPr lang="en-US" sz="2400" baseline="0" dirty="0" smtClean="0">
              <a:latin typeface="Trebuchet MS" pitchFamily="34" charset="0"/>
            </a:endParaRPr>
          </a:p>
          <a:p>
            <a:pPr defTabSz="3762188"/>
            <a:endParaRPr lang="en-US" sz="2400" baseline="0" dirty="0" smtClean="0">
              <a:latin typeface="Trebuchet MS" pitchFamily="34" charset="0"/>
            </a:endParaRPr>
          </a:p>
          <a:p>
            <a:pPr defTabSz="3762188"/>
            <a:endParaRPr lang="en-US" sz="2400" baseline="0" dirty="0" smtClean="0">
              <a:latin typeface="Trebuchet MS" pitchFamily="34" charset="0"/>
            </a:endParaRPr>
          </a:p>
          <a:p>
            <a:pPr algn="ctr"/>
            <a:endParaRPr lang="en-US" sz="3600" b="1" dirty="0" smtClean="0">
              <a:solidFill>
                <a:schemeClr val="bg1"/>
              </a:solidFill>
              <a:latin typeface="Trebuchet MS" pitchFamily="34" charset="0"/>
            </a:endParaRPr>
          </a:p>
          <a:p>
            <a:pPr algn="ctr"/>
            <a:endParaRPr lang="en-US" sz="3600" b="1" dirty="0" smtClean="0">
              <a:solidFill>
                <a:schemeClr val="bg1"/>
              </a:solidFill>
              <a:latin typeface="Trebuchet MS" pitchFamily="34" charset="0"/>
            </a:endParaRPr>
          </a:p>
          <a:p>
            <a:pPr algn="ctr"/>
            <a:endParaRPr lang="en-US" sz="3600" b="1" dirty="0" smtClean="0">
              <a:solidFill>
                <a:schemeClr val="bg1"/>
              </a:solidFill>
              <a:latin typeface="Trebuchet MS" pitchFamily="34" charset="0"/>
            </a:endParaRPr>
          </a:p>
          <a:p>
            <a:pPr algn="ctr"/>
            <a:endParaRPr lang="en-US" sz="3600" b="1" dirty="0" smtClean="0">
              <a:solidFill>
                <a:schemeClr val="bg1"/>
              </a:solidFill>
              <a:latin typeface="Trebuchet MS" pitchFamily="34" charset="0"/>
            </a:endParaRPr>
          </a:p>
          <a:p>
            <a:pPr defTabSz="3762188"/>
            <a:endParaRPr lang="en-US" sz="2400" dirty="0" smtClean="0">
              <a:latin typeface="Trebuchet MS" pitchFamily="34" charset="0"/>
            </a:endParaRPr>
          </a:p>
          <a:p>
            <a:pPr algn="ctr"/>
            <a:endParaRPr lang="en-US" sz="2400" b="1" dirty="0" smtClean="0">
              <a:solidFill>
                <a:schemeClr val="bg1"/>
              </a:solidFill>
              <a:latin typeface="Trebuchet MS" pitchFamily="34" charset="0"/>
            </a:endParaRPr>
          </a:p>
          <a:p>
            <a:pPr defTabSz="3762188"/>
            <a:endParaRPr lang="en-US" sz="2400" b="1" dirty="0" smtClean="0">
              <a:solidFill>
                <a:srgbClr val="FFFF00"/>
              </a:solidFill>
              <a:latin typeface="Trebuchet MS" pitchFamily="34" charset="0"/>
            </a:endParaRPr>
          </a:p>
          <a:p>
            <a:pPr algn="ctr"/>
            <a:endParaRPr lang="en-US" sz="3600" b="1" dirty="0">
              <a:latin typeface="Trebuchet MS" pitchFamily="34" charset="0"/>
            </a:endParaRPr>
          </a:p>
        </p:txBody>
      </p:sp>
      <p:sp>
        <p:nvSpPr>
          <p:cNvPr id="62" name="Rectangle 61"/>
          <p:cNvSpPr/>
          <p:nvPr/>
        </p:nvSpPr>
        <p:spPr>
          <a:xfrm>
            <a:off x="44222126" y="0"/>
            <a:ext cx="10050462" cy="21945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156747" tIns="313493" rIns="156747" bIns="156747" rtlCol="0" anchor="t" anchorCtr="0"/>
          <a:lstStyle/>
          <a:p>
            <a:pPr algn="ctr">
              <a:lnSpc>
                <a:spcPct val="100000"/>
              </a:lnSpc>
            </a:pPr>
            <a:r>
              <a:rPr lang="en-US" sz="3200" b="1" dirty="0" smtClean="0">
                <a:solidFill>
                  <a:schemeClr val="bg1"/>
                </a:solidFill>
                <a:latin typeface="Trebuchet MS" pitchFamily="34" charset="0"/>
              </a:rPr>
              <a:t>QUICK</a:t>
            </a:r>
            <a:r>
              <a:rPr lang="en-US" sz="3200" b="1" baseline="0" dirty="0" smtClean="0">
                <a:solidFill>
                  <a:schemeClr val="bg1"/>
                </a:solidFill>
                <a:latin typeface="Trebuchet MS" pitchFamily="34" charset="0"/>
              </a:rPr>
              <a:t> TIPS</a:t>
            </a:r>
            <a:endParaRPr lang="en-US" sz="3200" b="1" dirty="0" smtClean="0">
              <a:solidFill>
                <a:schemeClr val="bg1"/>
              </a:solidFill>
              <a:latin typeface="Trebuchet MS" pitchFamily="34" charset="0"/>
            </a:endParaRPr>
          </a:p>
          <a:p>
            <a:pPr algn="ctr">
              <a:lnSpc>
                <a:spcPct val="100000"/>
              </a:lnSpc>
            </a:pPr>
            <a:r>
              <a:rPr lang="en-US" sz="3200" b="1" dirty="0" smtClean="0">
                <a:solidFill>
                  <a:srgbClr val="FFFF00"/>
                </a:solidFill>
                <a:latin typeface="Trebuchet MS" pitchFamily="34" charset="0"/>
              </a:rPr>
              <a:t>(--THIS SECTION DOES NOT PRINT--)</a:t>
            </a:r>
          </a:p>
          <a:p>
            <a:pPr algn="ctr">
              <a:lnSpc>
                <a:spcPct val="100000"/>
              </a:lnSpc>
            </a:pPr>
            <a:endParaRPr lang="en-US" sz="2400" b="1" dirty="0" smtClean="0">
              <a:latin typeface="Trebuchet MS" pitchFamily="34" charset="0"/>
            </a:endParaRPr>
          </a:p>
          <a:p>
            <a:pPr defTabSz="4702170">
              <a:lnSpc>
                <a:spcPct val="100000"/>
              </a:lnSpc>
            </a:pPr>
            <a:r>
              <a:rPr lang="en-US" sz="2400" dirty="0" smtClean="0">
                <a:latin typeface="Trebuchet MS" pitchFamily="34" charset="0"/>
              </a:rPr>
              <a:t>This PowerPoint</a:t>
            </a:r>
            <a:r>
              <a:rPr lang="en-US" sz="2400" baseline="0" dirty="0" smtClean="0">
                <a:latin typeface="Trebuchet MS" pitchFamily="34" charset="0"/>
              </a:rPr>
              <a:t> template requires basic PowerPoint (version 2007 or newer) skills. Below is a list of commonly asked questions specific to this template. </a:t>
            </a:r>
            <a:br>
              <a:rPr lang="en-US" sz="2400" baseline="0" dirty="0" smtClean="0">
                <a:latin typeface="Trebuchet MS" pitchFamily="34" charset="0"/>
              </a:rPr>
            </a:br>
            <a:r>
              <a:rPr lang="en-US" sz="2400" baseline="0" dirty="0" smtClean="0">
                <a:latin typeface="Trebuchet MS" pitchFamily="34" charset="0"/>
              </a:rPr>
              <a:t>If you are using an older version of PowerPoint some template features may not work properly.</a:t>
            </a:r>
            <a:endParaRPr lang="en-US" sz="3200" b="1" dirty="0" smtClean="0">
              <a:solidFill>
                <a:srgbClr val="FFFF00"/>
              </a:solidFill>
              <a:latin typeface="Trebuchet MS" pitchFamily="34" charset="0"/>
            </a:endParaRPr>
          </a:p>
          <a:p>
            <a:pPr defTabSz="4702170">
              <a:lnSpc>
                <a:spcPct val="100000"/>
              </a:lnSpc>
            </a:pPr>
            <a:endParaRPr lang="en-US" sz="3200" b="1" dirty="0" smtClean="0">
              <a:solidFill>
                <a:srgbClr val="FFFF00"/>
              </a:solidFill>
              <a:latin typeface="Trebuchet MS" pitchFamily="34" charset="0"/>
            </a:endParaRPr>
          </a:p>
          <a:p>
            <a:pPr algn="ctr">
              <a:lnSpc>
                <a:spcPct val="100000"/>
              </a:lnSpc>
            </a:pPr>
            <a:r>
              <a:rPr lang="en-US" sz="3200" b="1" dirty="0" smtClean="0">
                <a:solidFill>
                  <a:schemeClr val="bg1"/>
                </a:solidFill>
                <a:latin typeface="Trebuchet MS" pitchFamily="34" charset="0"/>
              </a:rPr>
              <a:t>Using the template</a:t>
            </a:r>
            <a:endParaRPr lang="en-US" sz="3200" b="1" baseline="0" dirty="0" smtClean="0">
              <a:solidFill>
                <a:schemeClr val="bg1"/>
              </a:solidFill>
              <a:latin typeface="Trebuchet MS" pitchFamily="34" charset="0"/>
            </a:endParaRPr>
          </a:p>
          <a:p>
            <a:pPr algn="ctr">
              <a:lnSpc>
                <a:spcPct val="100000"/>
              </a:lnSpc>
            </a:pPr>
            <a:endParaRPr lang="en-US" sz="2400" b="1" dirty="0" smtClean="0">
              <a:solidFill>
                <a:srgbClr val="FFFF00"/>
              </a:solidFill>
              <a:latin typeface="Trebuchet MS" pitchFamily="34" charset="0"/>
            </a:endParaRPr>
          </a:p>
          <a:p>
            <a:pPr marL="0" marR="0" indent="0" algn="l" defTabSz="4702170" rtl="0" eaLnBrk="1" fontAlgn="auto" latinLnBrk="0" hangingPunct="1">
              <a:lnSpc>
                <a:spcPct val="100000"/>
              </a:lnSpc>
              <a:spcBef>
                <a:spcPts val="0"/>
              </a:spcBef>
              <a:spcAft>
                <a:spcPts val="0"/>
              </a:spcAft>
              <a:buClrTx/>
              <a:buSzTx/>
              <a:buFontTx/>
              <a:buNone/>
              <a:tabLst/>
              <a:defRPr/>
            </a:pPr>
            <a:r>
              <a:rPr lang="en-US" sz="2400" b="1" dirty="0" smtClean="0">
                <a:solidFill>
                  <a:srgbClr val="FFFF00"/>
                </a:solidFill>
                <a:latin typeface="Trebuchet MS" pitchFamily="34" charset="0"/>
              </a:rPr>
              <a:t>Verifying the quality of your graphics</a:t>
            </a:r>
          </a:p>
          <a:p>
            <a:pPr defTabSz="4702170">
              <a:lnSpc>
                <a:spcPct val="100000"/>
              </a:lnSpc>
            </a:pPr>
            <a:r>
              <a:rPr lang="en-US" sz="2400" dirty="0" smtClean="0">
                <a:latin typeface="Trebuchet MS" pitchFamily="34" charset="0"/>
              </a:rPr>
              <a:t>Go to the </a:t>
            </a:r>
            <a:r>
              <a:rPr lang="en-US" sz="2400" baseline="0" dirty="0" smtClean="0">
                <a:latin typeface="Trebuchet MS" pitchFamily="34" charset="0"/>
              </a:rPr>
              <a:t>VIEW menu and click on ZOOM to set your preferred magnification. This template is at 50% the size of the final poster. All text and graphics will be printed at 200% their size. To see what your poster will look like when printed, set the zoom to 200% and evaluate the quality of all your graphics before you submit your poster for printing.</a:t>
            </a:r>
            <a:br>
              <a:rPr lang="en-US" sz="2400" baseline="0" dirty="0" smtClean="0">
                <a:latin typeface="Trebuchet MS" pitchFamily="34" charset="0"/>
              </a:rPr>
            </a:br>
            <a:endParaRPr lang="en-US" sz="2400" baseline="0" dirty="0" smtClean="0">
              <a:latin typeface="Trebuchet MS" pitchFamily="34" charset="0"/>
            </a:endParaRPr>
          </a:p>
          <a:p>
            <a:pPr defTabSz="4702170">
              <a:lnSpc>
                <a:spcPct val="100000"/>
              </a:lnSpc>
            </a:pPr>
            <a:r>
              <a:rPr lang="en-US" sz="2400" b="1" dirty="0" smtClean="0">
                <a:solidFill>
                  <a:srgbClr val="FFFF00"/>
                </a:solidFill>
                <a:latin typeface="Trebuchet MS" pitchFamily="34" charset="0"/>
              </a:rPr>
              <a:t>Using the placeholders</a:t>
            </a:r>
          </a:p>
          <a:p>
            <a:pPr defTabSz="4702170">
              <a:lnSpc>
                <a:spcPct val="100000"/>
              </a:lnSpc>
            </a:pPr>
            <a:r>
              <a:rPr lang="en-US" sz="2400" baseline="0" dirty="0" smtClean="0">
                <a:latin typeface="Trebuchet MS" pitchFamily="34" charset="0"/>
              </a:rPr>
              <a:t>To add text to this template click inside a placeholder and type in or paste your text. To move a placeholder, click on it </a:t>
            </a:r>
            <a:r>
              <a:rPr lang="en-US" sz="2400" u="sng" baseline="0" dirty="0" smtClean="0">
                <a:latin typeface="Trebuchet MS" pitchFamily="34" charset="0"/>
              </a:rPr>
              <a:t>once</a:t>
            </a:r>
            <a:r>
              <a:rPr lang="en-US" sz="2400" baseline="0" dirty="0" smtClean="0">
                <a:latin typeface="Trebuchet MS" pitchFamily="34" charset="0"/>
              </a:rPr>
              <a:t> (to select it), place your cursor on its frame and your cursor will change to this symbol:         Then, click </a:t>
            </a:r>
            <a:r>
              <a:rPr lang="en-US" sz="2400" u="sng" baseline="0" dirty="0" smtClean="0">
                <a:latin typeface="Trebuchet MS" pitchFamily="34" charset="0"/>
              </a:rPr>
              <a:t>once</a:t>
            </a:r>
            <a:r>
              <a:rPr lang="en-US" sz="2400" baseline="0" dirty="0" smtClean="0">
                <a:latin typeface="Trebuchet MS" pitchFamily="34" charset="0"/>
              </a:rPr>
              <a:t> and drag it to its new location where you can resize it as needed. Additional placeholders can be found on the left side of this template.</a:t>
            </a:r>
          </a:p>
          <a:p>
            <a:pPr defTabSz="4702170">
              <a:lnSpc>
                <a:spcPct val="100000"/>
              </a:lnSpc>
            </a:pPr>
            <a:endParaRPr lang="en-US" sz="2400" b="1" baseline="0" dirty="0" smtClean="0">
              <a:solidFill>
                <a:srgbClr val="FFFF00"/>
              </a:solidFill>
              <a:latin typeface="Trebuchet MS" pitchFamily="34" charset="0"/>
            </a:endParaRPr>
          </a:p>
          <a:p>
            <a:pPr defTabSz="4702170">
              <a:lnSpc>
                <a:spcPct val="100000"/>
              </a:lnSpc>
            </a:pPr>
            <a:r>
              <a:rPr lang="en-US" sz="2400" b="1" baseline="0" dirty="0" smtClean="0">
                <a:solidFill>
                  <a:srgbClr val="FFFF00"/>
                </a:solidFill>
                <a:latin typeface="Trebuchet MS" pitchFamily="34" charset="0"/>
              </a:rPr>
              <a:t>Modifying the layout</a:t>
            </a:r>
          </a:p>
          <a:p>
            <a:pPr defTabSz="4702170">
              <a:lnSpc>
                <a:spcPct val="100000"/>
              </a:lnSpc>
            </a:pPr>
            <a:r>
              <a:rPr lang="en-US" sz="2400" dirty="0" smtClean="0">
                <a:latin typeface="Trebuchet MS" pitchFamily="34" charset="0"/>
              </a:rPr>
              <a:t>This template has four </a:t>
            </a:r>
            <a:r>
              <a:rPr lang="en-US" sz="2400" baseline="0" dirty="0" smtClean="0">
                <a:latin typeface="Trebuchet MS" pitchFamily="34" charset="0"/>
              </a:rPr>
              <a:t>different </a:t>
            </a:r>
          </a:p>
          <a:p>
            <a:pPr defTabSz="4702170">
              <a:lnSpc>
                <a:spcPct val="100000"/>
              </a:lnSpc>
            </a:pPr>
            <a:r>
              <a:rPr lang="en-US" sz="2400" baseline="0" dirty="0" smtClean="0">
                <a:latin typeface="Trebuchet MS" pitchFamily="34" charset="0"/>
              </a:rPr>
              <a:t>column layouts. </a:t>
            </a:r>
            <a:r>
              <a:rPr lang="en-US" sz="2400" u="sng" baseline="0" dirty="0" smtClean="0">
                <a:latin typeface="Trebuchet MS" pitchFamily="34" charset="0"/>
              </a:rPr>
              <a:t>Right-click</a:t>
            </a:r>
            <a:r>
              <a:rPr lang="en-US" sz="2400" baseline="0" dirty="0" smtClean="0">
                <a:latin typeface="Trebuchet MS" pitchFamily="34" charset="0"/>
              </a:rPr>
              <a:t> your</a:t>
            </a:r>
          </a:p>
          <a:p>
            <a:pPr defTabSz="4702170">
              <a:lnSpc>
                <a:spcPct val="100000"/>
              </a:lnSpc>
            </a:pPr>
            <a:r>
              <a:rPr lang="en-US" sz="2400" baseline="0" dirty="0" smtClean="0">
                <a:latin typeface="Trebuchet MS" pitchFamily="34" charset="0"/>
              </a:rPr>
              <a:t>Mouse on the background and </a:t>
            </a:r>
          </a:p>
          <a:p>
            <a:pPr defTabSz="4702170">
              <a:lnSpc>
                <a:spcPct val="100000"/>
              </a:lnSpc>
            </a:pPr>
            <a:r>
              <a:rPr lang="en-US" sz="2400" baseline="0" dirty="0" smtClean="0">
                <a:latin typeface="Trebuchet MS" pitchFamily="34" charset="0"/>
              </a:rPr>
              <a:t>click on “Layout” to see the layout </a:t>
            </a:r>
          </a:p>
          <a:p>
            <a:pPr defTabSz="4702170">
              <a:lnSpc>
                <a:spcPct val="100000"/>
              </a:lnSpc>
            </a:pPr>
            <a:r>
              <a:rPr lang="en-US" sz="2400" baseline="0" dirty="0" smtClean="0">
                <a:latin typeface="Trebuchet MS" pitchFamily="34" charset="0"/>
              </a:rPr>
              <a:t>options.  The columns in the provided </a:t>
            </a:r>
          </a:p>
          <a:p>
            <a:pPr defTabSz="4702170">
              <a:lnSpc>
                <a:spcPct val="100000"/>
              </a:lnSpc>
            </a:pPr>
            <a:r>
              <a:rPr lang="en-US" sz="2400" baseline="0" dirty="0" smtClean="0">
                <a:latin typeface="Trebuchet MS" pitchFamily="34" charset="0"/>
              </a:rPr>
              <a:t>layouts are fixed and cannot be moved but advanced users can modify any layout by going to VIEW and then SLIDE MASTER.</a:t>
            </a:r>
          </a:p>
          <a:p>
            <a:pPr marL="0" marR="0" indent="0" algn="l" defTabSz="4702170" rtl="0" eaLnBrk="1" fontAlgn="auto" latinLnBrk="0" hangingPunct="1">
              <a:lnSpc>
                <a:spcPct val="100000"/>
              </a:lnSpc>
              <a:spcBef>
                <a:spcPts val="0"/>
              </a:spcBef>
              <a:spcAft>
                <a:spcPts val="0"/>
              </a:spcAft>
              <a:buClrTx/>
              <a:buSzTx/>
              <a:buFontTx/>
              <a:buNone/>
              <a:tabLst/>
              <a:defRPr/>
            </a:pPr>
            <a:endParaRPr lang="en-US" sz="2400" baseline="0" dirty="0" smtClean="0">
              <a:latin typeface="Trebuchet MS" pitchFamily="34" charset="0"/>
            </a:endParaRPr>
          </a:p>
          <a:p>
            <a:pPr defTabSz="4702170">
              <a:lnSpc>
                <a:spcPct val="100000"/>
              </a:lnSpc>
            </a:pPr>
            <a:r>
              <a:rPr lang="en-US" sz="2400" b="1" baseline="0" dirty="0" smtClean="0">
                <a:solidFill>
                  <a:srgbClr val="FFFF00"/>
                </a:solidFill>
                <a:latin typeface="Trebuchet MS" pitchFamily="34" charset="0"/>
              </a:rPr>
              <a:t>Importing text and graphics from external sources</a:t>
            </a:r>
          </a:p>
          <a:p>
            <a:pPr defTabSz="4702170">
              <a:lnSpc>
                <a:spcPct val="100000"/>
              </a:lnSpc>
            </a:pPr>
            <a:r>
              <a:rPr lang="en-US" sz="2400" b="1" u="sng" baseline="0" dirty="0" smtClean="0">
                <a:latin typeface="Trebuchet MS" pitchFamily="34" charset="0"/>
              </a:rPr>
              <a:t>TEXT: </a:t>
            </a:r>
            <a:r>
              <a:rPr lang="en-US" sz="2400" baseline="0" dirty="0" smtClean="0">
                <a:latin typeface="Trebuchet MS" pitchFamily="34" charset="0"/>
              </a:rPr>
              <a:t>Paste or type your text into a pre-existing placeholder or drag in a new placeholder from the left side of the template. Move it anywhere as needed.</a:t>
            </a:r>
          </a:p>
          <a:p>
            <a:pPr defTabSz="4702170">
              <a:lnSpc>
                <a:spcPct val="100000"/>
              </a:lnSpc>
            </a:pPr>
            <a:r>
              <a:rPr lang="en-US" sz="2400" b="1" u="sng" baseline="0" dirty="0" smtClean="0">
                <a:latin typeface="Trebuchet MS" pitchFamily="34" charset="0"/>
              </a:rPr>
              <a:t>PHOTOS: </a:t>
            </a:r>
            <a:r>
              <a:rPr lang="en-US" sz="2400" baseline="0" dirty="0" smtClean="0">
                <a:latin typeface="Trebuchet MS" pitchFamily="34" charset="0"/>
              </a:rPr>
              <a:t>Drag in a picture placeholder, size it </a:t>
            </a:r>
            <a:r>
              <a:rPr lang="en-US" sz="2400" u="sng" baseline="0" dirty="0" smtClean="0">
                <a:latin typeface="Trebuchet MS" pitchFamily="34" charset="0"/>
              </a:rPr>
              <a:t>first</a:t>
            </a:r>
            <a:r>
              <a:rPr lang="en-US" sz="2400" baseline="0" dirty="0" smtClean="0">
                <a:latin typeface="Trebuchet MS" pitchFamily="34" charset="0"/>
              </a:rPr>
              <a:t>, click in it and insert a photo from the menu.</a:t>
            </a:r>
          </a:p>
          <a:p>
            <a:pPr defTabSz="4702170">
              <a:lnSpc>
                <a:spcPct val="100000"/>
              </a:lnSpc>
            </a:pPr>
            <a:r>
              <a:rPr lang="en-US" sz="2400" b="1" u="sng" baseline="0" dirty="0" smtClean="0">
                <a:latin typeface="Trebuchet MS" pitchFamily="34" charset="0"/>
              </a:rPr>
              <a:t>TABLES: </a:t>
            </a:r>
            <a:r>
              <a:rPr lang="en-US" sz="2400" baseline="0" dirty="0" smtClean="0">
                <a:latin typeface="Trebuchet MS" pitchFamily="34" charset="0"/>
              </a:rPr>
              <a:t>You can copy and paste a table from an external document onto this poster template. To make the text fit better in the cells of an imported table, </a:t>
            </a:r>
            <a:r>
              <a:rPr lang="en-US" sz="2400" u="sng" baseline="0" dirty="0" smtClean="0">
                <a:latin typeface="Trebuchet MS" pitchFamily="34" charset="0"/>
              </a:rPr>
              <a:t>right-click</a:t>
            </a:r>
            <a:r>
              <a:rPr lang="en-US" sz="2400" baseline="0" dirty="0" smtClean="0">
                <a:latin typeface="Trebuchet MS" pitchFamily="34" charset="0"/>
              </a:rPr>
              <a:t> on the table, click FORMAT SHAPE  then click on TEXT BOX and change the INTERNAL MARGIN values to 0.25</a:t>
            </a:r>
          </a:p>
          <a:p>
            <a:pPr defTabSz="4702170">
              <a:lnSpc>
                <a:spcPct val="100000"/>
              </a:lnSpc>
            </a:pPr>
            <a:endParaRPr lang="en-US" sz="2400" baseline="0" dirty="0" smtClean="0">
              <a:latin typeface="Trebuchet MS" pitchFamily="34" charset="0"/>
            </a:endParaRPr>
          </a:p>
          <a:p>
            <a:pPr defTabSz="3134780"/>
            <a:r>
              <a:rPr lang="en-US" sz="2400" b="1" baseline="0" dirty="0" smtClean="0">
                <a:solidFill>
                  <a:srgbClr val="FFFF00"/>
                </a:solidFill>
                <a:latin typeface="Trebuchet MS" pitchFamily="34" charset="0"/>
              </a:rPr>
              <a:t>Modifying the color scheme</a:t>
            </a:r>
          </a:p>
          <a:p>
            <a:pPr defTabSz="3134780"/>
            <a:r>
              <a:rPr lang="en-US" sz="2400" baseline="0" dirty="0" smtClean="0">
                <a:latin typeface="Trebuchet MS" pitchFamily="34" charset="0"/>
              </a:rPr>
              <a:t>To change the color scheme of this template go to the “Design” menu and click on “Colors”. You can choose from the provide color combinations or you can create your own.</a:t>
            </a:r>
          </a:p>
          <a:p>
            <a:pPr defTabSz="4702170">
              <a:lnSpc>
                <a:spcPct val="100000"/>
              </a:lnSpc>
            </a:pPr>
            <a:endParaRPr lang="en-US" sz="2400" baseline="0" dirty="0" smtClean="0">
              <a:latin typeface="Trebuchet MS" pitchFamily="34" charset="0"/>
            </a:endParaRPr>
          </a:p>
          <a:p>
            <a:pPr defTabSz="3762188">
              <a:lnSpc>
                <a:spcPct val="100000"/>
              </a:lnSpc>
            </a:pPr>
            <a:endParaRPr lang="en-US" sz="1600" baseline="0" dirty="0" smtClean="0">
              <a:latin typeface="Trebuchet MS" pitchFamily="34" charset="0"/>
            </a:endParaRPr>
          </a:p>
          <a:p>
            <a:pPr defTabSz="3762188">
              <a:lnSpc>
                <a:spcPct val="100000"/>
              </a:lnSpc>
            </a:pPr>
            <a:endParaRPr lang="en-US" sz="1600" dirty="0" smtClean="0">
              <a:latin typeface="Trebuchet MS" pitchFamily="34" charset="0"/>
            </a:endParaRPr>
          </a:p>
          <a:p>
            <a:pPr algn="ctr">
              <a:lnSpc>
                <a:spcPct val="100000"/>
              </a:lnSpc>
            </a:pPr>
            <a:endParaRPr lang="en-US" sz="1600" b="1" dirty="0" smtClean="0">
              <a:solidFill>
                <a:schemeClr val="bg1"/>
              </a:solidFill>
              <a:latin typeface="Trebuchet MS" pitchFamily="34" charset="0"/>
            </a:endParaRPr>
          </a:p>
          <a:p>
            <a:pPr defTabSz="3762188">
              <a:lnSpc>
                <a:spcPct val="100000"/>
              </a:lnSpc>
            </a:pPr>
            <a:endParaRPr lang="en-US" sz="1600" b="1" dirty="0" smtClean="0">
              <a:solidFill>
                <a:srgbClr val="FFFF00"/>
              </a:solidFill>
              <a:latin typeface="Trebuchet MS" pitchFamily="34" charset="0"/>
            </a:endParaRPr>
          </a:p>
          <a:p>
            <a:pPr algn="ctr">
              <a:lnSpc>
                <a:spcPct val="100000"/>
              </a:lnSpc>
            </a:pPr>
            <a:endParaRPr lang="en-US" sz="2400" b="1" dirty="0">
              <a:latin typeface="Trebuchet MS" pitchFamily="34" charset="0"/>
            </a:endParaRPr>
          </a:p>
        </p:txBody>
      </p:sp>
      <p:sp>
        <p:nvSpPr>
          <p:cNvPr id="63" name="Rectangle 62"/>
          <p:cNvSpPr/>
          <p:nvPr/>
        </p:nvSpPr>
        <p:spPr>
          <a:xfrm>
            <a:off x="-9550399" y="15668173"/>
            <a:ext cx="8240766" cy="5242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8374" tIns="39186" rIns="78374" bIns="39186" rtlCol="0" anchor="ctr"/>
          <a:lstStyle/>
          <a:p>
            <a:pPr algn="ctr"/>
            <a:endParaRPr lang="en-US" dirty="0"/>
          </a:p>
        </p:txBody>
      </p:sp>
      <p:pic>
        <p:nvPicPr>
          <p:cNvPr id="64" name="Picture 2"/>
          <p:cNvPicPr>
            <a:picLocks noChangeAspect="1" noChangeArrowheads="1"/>
          </p:cNvPicPr>
          <p:nvPr/>
        </p:nvPicPr>
        <p:blipFill>
          <a:blip r:embed="rId3" cstate="print"/>
          <a:srcRect/>
          <a:stretch>
            <a:fillRect/>
          </a:stretch>
        </p:blipFill>
        <p:spPr bwMode="auto">
          <a:xfrm>
            <a:off x="49945914" y="10803304"/>
            <a:ext cx="3990850" cy="2038788"/>
          </a:xfrm>
          <a:prstGeom prst="rect">
            <a:avLst/>
          </a:prstGeom>
          <a:noFill/>
          <a:ln w="9525">
            <a:noFill/>
            <a:miter lim="800000"/>
            <a:headEnd/>
            <a:tailEnd/>
          </a:ln>
          <a:effectLst/>
        </p:spPr>
      </p:pic>
      <p:pic>
        <p:nvPicPr>
          <p:cNvPr id="65" name="Picture 2"/>
          <p:cNvPicPr>
            <a:picLocks noChangeAspect="1" noChangeArrowheads="1"/>
          </p:cNvPicPr>
          <p:nvPr/>
        </p:nvPicPr>
        <p:blipFill>
          <a:blip r:embed="rId4" cstate="print"/>
          <a:srcRect/>
          <a:stretch>
            <a:fillRect/>
          </a:stretch>
        </p:blipFill>
        <p:spPr bwMode="auto">
          <a:xfrm>
            <a:off x="45550764" y="9243531"/>
            <a:ext cx="590550" cy="292100"/>
          </a:xfrm>
          <a:prstGeom prst="rect">
            <a:avLst/>
          </a:prstGeom>
          <a:noFill/>
          <a:ln w="9525">
            <a:solidFill>
              <a:schemeClr val="tx1"/>
            </a:solidFill>
            <a:miter lim="800000"/>
            <a:headEnd/>
            <a:tailEnd/>
          </a:ln>
          <a:effectLst/>
        </p:spPr>
      </p:pic>
      <p:sp>
        <p:nvSpPr>
          <p:cNvPr id="66" name="TextBox 65"/>
          <p:cNvSpPr txBox="1"/>
          <p:nvPr/>
        </p:nvSpPr>
        <p:spPr>
          <a:xfrm>
            <a:off x="44559664" y="20193995"/>
            <a:ext cx="9160286" cy="1468941"/>
          </a:xfrm>
          <a:prstGeom prst="rect">
            <a:avLst/>
          </a:prstGeom>
          <a:noFill/>
        </p:spPr>
        <p:txBody>
          <a:bodyPr wrap="square" lIns="78374" tIns="39186" rIns="78374" bIns="39186" rtlCol="0">
            <a:spAutoFit/>
          </a:bodyPr>
          <a:lstStyle/>
          <a:p>
            <a:pPr>
              <a:lnSpc>
                <a:spcPts val="2700"/>
              </a:lnSpc>
            </a:pPr>
            <a:r>
              <a:rPr lang="en-US" sz="3000" dirty="0" smtClean="0">
                <a:solidFill>
                  <a:schemeClr val="bg1"/>
                </a:solidFill>
              </a:rPr>
              <a:t>© 2012 PosterPresentations.com</a:t>
            </a:r>
            <a:br>
              <a:rPr lang="en-US" sz="3000" dirty="0" smtClean="0">
                <a:solidFill>
                  <a:schemeClr val="bg1"/>
                </a:solidFill>
              </a:rPr>
            </a:br>
            <a:r>
              <a:rPr lang="en-US" sz="3000" dirty="0" smtClean="0">
                <a:solidFill>
                  <a:schemeClr val="bg1"/>
                </a:solidFill>
              </a:rPr>
              <a:t>    </a:t>
            </a:r>
            <a:r>
              <a:rPr lang="en-US" sz="2700" dirty="0" smtClean="0">
                <a:solidFill>
                  <a:schemeClr val="bg1"/>
                </a:solidFill>
              </a:rPr>
              <a:t>2117 Fourth Street ,</a:t>
            </a:r>
            <a:r>
              <a:rPr lang="en-US" sz="2700" baseline="0" dirty="0" smtClean="0">
                <a:solidFill>
                  <a:schemeClr val="bg1"/>
                </a:solidFill>
              </a:rPr>
              <a:t> Unit C</a:t>
            </a:r>
            <a:br>
              <a:rPr lang="en-US" sz="2700" baseline="0" dirty="0" smtClean="0">
                <a:solidFill>
                  <a:schemeClr val="bg1"/>
                </a:solidFill>
              </a:rPr>
            </a:br>
            <a:r>
              <a:rPr lang="en-US" sz="2700" baseline="0" dirty="0" smtClean="0">
                <a:solidFill>
                  <a:schemeClr val="bg1"/>
                </a:solidFill>
              </a:rPr>
              <a:t>    Berkeley  CA  94710</a:t>
            </a:r>
            <a:br>
              <a:rPr lang="en-US" sz="2700" baseline="0" dirty="0" smtClean="0">
                <a:solidFill>
                  <a:schemeClr val="bg1"/>
                </a:solidFill>
              </a:rPr>
            </a:br>
            <a:r>
              <a:rPr lang="en-US" sz="2700" baseline="0" dirty="0" smtClean="0">
                <a:solidFill>
                  <a:schemeClr val="bg1"/>
                </a:solidFill>
              </a:rPr>
              <a:t>    </a:t>
            </a:r>
            <a:r>
              <a:rPr lang="en-US" sz="2700" b="1" baseline="0" dirty="0" smtClean="0">
                <a:solidFill>
                  <a:srgbClr val="FFFF00"/>
                </a:solidFill>
              </a:rPr>
              <a:t>posterpresenter@gmail.com</a:t>
            </a:r>
            <a:endParaRPr lang="en-US" sz="3000" b="1" dirty="0">
              <a:solidFill>
                <a:srgbClr val="FFFF00"/>
              </a:solidFill>
            </a:endParaRPr>
          </a:p>
        </p:txBody>
      </p:sp>
      <p:grpSp>
        <p:nvGrpSpPr>
          <p:cNvPr id="67" name="Group 66"/>
          <p:cNvGrpSpPr/>
          <p:nvPr/>
        </p:nvGrpSpPr>
        <p:grpSpPr>
          <a:xfrm>
            <a:off x="-9966958" y="20622171"/>
            <a:ext cx="9234440" cy="909776"/>
            <a:chOff x="44242388" y="28054064"/>
            <a:chExt cx="9771400" cy="1155212"/>
          </a:xfrm>
        </p:grpSpPr>
        <p:sp>
          <p:nvSpPr>
            <p:cNvPr id="68" name="Rounded Rectangle 67"/>
            <p:cNvSpPr/>
            <p:nvPr userDrawn="1"/>
          </p:nvSpPr>
          <p:spPr>
            <a:xfrm>
              <a:off x="44242388" y="28054064"/>
              <a:ext cx="9771397" cy="1090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388900" rtl="0" eaLnBrk="1" latinLnBrk="0" hangingPunct="1">
                <a:defRPr sz="8600" kern="1200">
                  <a:solidFill>
                    <a:schemeClr val="lt1"/>
                  </a:solidFill>
                  <a:latin typeface="+mn-lt"/>
                  <a:ea typeface="+mn-ea"/>
                  <a:cs typeface="+mn-cs"/>
                </a:defRPr>
              </a:lvl1pPr>
              <a:lvl2pPr marL="2194451" algn="l" defTabSz="4388900" rtl="0" eaLnBrk="1" latinLnBrk="0" hangingPunct="1">
                <a:defRPr sz="8600" kern="1200">
                  <a:solidFill>
                    <a:schemeClr val="lt1"/>
                  </a:solidFill>
                  <a:latin typeface="+mn-lt"/>
                  <a:ea typeface="+mn-ea"/>
                  <a:cs typeface="+mn-cs"/>
                </a:defRPr>
              </a:lvl2pPr>
              <a:lvl3pPr marL="4388900" algn="l" defTabSz="4388900" rtl="0" eaLnBrk="1" latinLnBrk="0" hangingPunct="1">
                <a:defRPr sz="8600" kern="1200">
                  <a:solidFill>
                    <a:schemeClr val="lt1"/>
                  </a:solidFill>
                  <a:latin typeface="+mn-lt"/>
                  <a:ea typeface="+mn-ea"/>
                  <a:cs typeface="+mn-cs"/>
                </a:defRPr>
              </a:lvl3pPr>
              <a:lvl4pPr marL="6583351" algn="l" defTabSz="4388900" rtl="0" eaLnBrk="1" latinLnBrk="0" hangingPunct="1">
                <a:defRPr sz="8600" kern="1200">
                  <a:solidFill>
                    <a:schemeClr val="lt1"/>
                  </a:solidFill>
                  <a:latin typeface="+mn-lt"/>
                  <a:ea typeface="+mn-ea"/>
                  <a:cs typeface="+mn-cs"/>
                </a:defRPr>
              </a:lvl4pPr>
              <a:lvl5pPr marL="8777801" algn="l" defTabSz="4388900" rtl="0" eaLnBrk="1" latinLnBrk="0" hangingPunct="1">
                <a:defRPr sz="8600" kern="1200">
                  <a:solidFill>
                    <a:schemeClr val="lt1"/>
                  </a:solidFill>
                  <a:latin typeface="+mn-lt"/>
                  <a:ea typeface="+mn-ea"/>
                  <a:cs typeface="+mn-cs"/>
                </a:defRPr>
              </a:lvl5pPr>
              <a:lvl6pPr marL="10972252" algn="l" defTabSz="4388900" rtl="0" eaLnBrk="1" latinLnBrk="0" hangingPunct="1">
                <a:defRPr sz="8600" kern="1200">
                  <a:solidFill>
                    <a:schemeClr val="lt1"/>
                  </a:solidFill>
                  <a:latin typeface="+mn-lt"/>
                  <a:ea typeface="+mn-ea"/>
                  <a:cs typeface="+mn-cs"/>
                </a:defRPr>
              </a:lvl6pPr>
              <a:lvl7pPr marL="13166703" algn="l" defTabSz="4388900" rtl="0" eaLnBrk="1" latinLnBrk="0" hangingPunct="1">
                <a:defRPr sz="8600" kern="1200">
                  <a:solidFill>
                    <a:schemeClr val="lt1"/>
                  </a:solidFill>
                  <a:latin typeface="+mn-lt"/>
                  <a:ea typeface="+mn-ea"/>
                  <a:cs typeface="+mn-cs"/>
                </a:defRPr>
              </a:lvl7pPr>
              <a:lvl8pPr marL="15361152" algn="l" defTabSz="4388900" rtl="0" eaLnBrk="1" latinLnBrk="0" hangingPunct="1">
                <a:defRPr sz="8600" kern="1200">
                  <a:solidFill>
                    <a:schemeClr val="lt1"/>
                  </a:solidFill>
                  <a:latin typeface="+mn-lt"/>
                  <a:ea typeface="+mn-ea"/>
                  <a:cs typeface="+mn-cs"/>
                </a:defRPr>
              </a:lvl8pPr>
              <a:lvl9pPr marL="17555603" algn="l" defTabSz="4388900" rtl="0" eaLnBrk="1" latinLnBrk="0" hangingPunct="1">
                <a:defRPr sz="8600" kern="1200">
                  <a:solidFill>
                    <a:schemeClr val="lt1"/>
                  </a:solidFill>
                  <a:latin typeface="+mn-lt"/>
                  <a:ea typeface="+mn-ea"/>
                  <a:cs typeface="+mn-cs"/>
                </a:defRPr>
              </a:lvl9pPr>
            </a:lstStyle>
            <a:p>
              <a:pPr algn="ctr"/>
              <a:endParaRPr lang="en-US" dirty="0"/>
            </a:p>
          </p:txBody>
        </p:sp>
        <p:pic>
          <p:nvPicPr>
            <p:cNvPr id="69" name="Picture 68" descr="http://t2.gstatic.com/images?q=tbn:ANd9GcR4APHC6TT9w54M2zn_pvCiBxUNcspYPoVxirLRphBoJabfSvu7zw">
              <a:hlinkClick r:id="rId5"/>
            </p:cNvPr>
            <p:cNvPicPr>
              <a:picLocks noChangeAspect="1" noChangeArrowheads="1"/>
            </p:cNvPicPr>
            <p:nvPr userDrawn="1"/>
          </p:nvPicPr>
          <p:blipFill>
            <a:blip r:embed="rId6" cstate="print"/>
            <a:srcRect/>
            <a:stretch>
              <a:fillRect/>
            </a:stretch>
          </p:blipFill>
          <p:spPr bwMode="auto">
            <a:xfrm>
              <a:off x="44341112" y="28126638"/>
              <a:ext cx="914400" cy="914400"/>
            </a:xfrm>
            <a:prstGeom prst="rect">
              <a:avLst/>
            </a:prstGeom>
            <a:noFill/>
          </p:spPr>
        </p:pic>
        <p:sp>
          <p:nvSpPr>
            <p:cNvPr id="70" name="TextBox 32"/>
            <p:cNvSpPr txBox="1"/>
            <p:nvPr userDrawn="1"/>
          </p:nvSpPr>
          <p:spPr>
            <a:xfrm>
              <a:off x="45342599" y="28154096"/>
              <a:ext cx="8671189" cy="1055180"/>
            </a:xfrm>
            <a:prstGeom prst="rect">
              <a:avLst/>
            </a:prstGeom>
            <a:noFill/>
          </p:spPr>
          <p:txBody>
            <a:bodyPr wrap="square" rtlCol="0">
              <a:spAutoFit/>
            </a:bodyPr>
            <a:ls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a:lstStyle>
            <a:p>
              <a:r>
                <a:rPr lang="en-US" sz="2400" dirty="0" smtClean="0">
                  <a:solidFill>
                    <a:schemeClr val="tx2"/>
                  </a:solidFill>
                  <a:latin typeface="Trebuchet MS" pitchFamily="34" charset="0"/>
                </a:rPr>
                <a:t>Student</a:t>
              </a:r>
              <a:r>
                <a:rPr lang="en-US" sz="2400" baseline="0" dirty="0" smtClean="0">
                  <a:solidFill>
                    <a:schemeClr val="tx2"/>
                  </a:solidFill>
                  <a:latin typeface="Trebuchet MS" pitchFamily="34" charset="0"/>
                </a:rPr>
                <a:t> discounts are available on our Facebook page.</a:t>
              </a:r>
              <a:br>
                <a:rPr lang="en-US" sz="2400" baseline="0" dirty="0" smtClean="0">
                  <a:solidFill>
                    <a:schemeClr val="tx2"/>
                  </a:solidFill>
                  <a:latin typeface="Trebuchet MS" pitchFamily="34" charset="0"/>
                </a:rPr>
              </a:br>
              <a:r>
                <a:rPr lang="en-US" sz="2400" baseline="0" dirty="0" smtClean="0">
                  <a:solidFill>
                    <a:schemeClr val="tx2"/>
                  </a:solidFill>
                  <a:latin typeface="Trebuchet MS" pitchFamily="34" charset="0"/>
                </a:rPr>
                <a:t>Go to </a:t>
              </a:r>
              <a:r>
                <a:rPr lang="en-US" sz="2400" u="sng" baseline="0" dirty="0" smtClean="0">
                  <a:solidFill>
                    <a:schemeClr val="tx2"/>
                  </a:solidFill>
                  <a:latin typeface="Trebuchet MS" pitchFamily="34" charset="0"/>
                </a:rPr>
                <a:t>PosterPresentations.com</a:t>
              </a:r>
              <a:r>
                <a:rPr lang="en-US" sz="2400" baseline="0" dirty="0" smtClean="0">
                  <a:solidFill>
                    <a:schemeClr val="tx2"/>
                  </a:solidFill>
                  <a:latin typeface="Trebuchet MS" pitchFamily="34" charset="0"/>
                </a:rPr>
                <a:t> and click on the FB icon</a:t>
              </a:r>
              <a:endParaRPr lang="en-US" sz="2400" b="1" dirty="0">
                <a:solidFill>
                  <a:schemeClr val="tx2"/>
                </a:solidFill>
                <a:latin typeface="Trebuchet MS" pitchFamily="34" charset="0"/>
              </a:endParaRPr>
            </a:p>
          </p:txBody>
        </p:sp>
      </p:grpSp>
      <p:cxnSp>
        <p:nvCxnSpPr>
          <p:cNvPr id="103" name="Straight Connector 102"/>
          <p:cNvCxnSpPr/>
          <p:nvPr/>
        </p:nvCxnSpPr>
        <p:spPr>
          <a:xfrm>
            <a:off x="-10402388" y="8621486"/>
            <a:ext cx="10050462"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4222126" y="3755571"/>
            <a:ext cx="10050462"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44222126" y="19854949"/>
            <a:ext cx="10050462"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userDrawn="1"/>
        </p:nvGrpSpPr>
        <p:grpSpPr>
          <a:xfrm>
            <a:off x="457994" y="3505200"/>
            <a:ext cx="42975212" cy="17830800"/>
            <a:chOff x="474663" y="3505200"/>
            <a:chExt cx="42975212" cy="17830800"/>
          </a:xfrm>
          <a:gradFill>
            <a:gsLst>
              <a:gs pos="0">
                <a:schemeClr val="accent1">
                  <a:tint val="66000"/>
                  <a:satMod val="160000"/>
                </a:schemeClr>
              </a:gs>
              <a:gs pos="0">
                <a:srgbClr val="CDD2DE"/>
              </a:gs>
              <a:gs pos="100000">
                <a:srgbClr val="F3F5FA"/>
              </a:gs>
            </a:gsLst>
            <a:lin ang="16200000" scaled="1"/>
          </a:gradFill>
        </p:grpSpPr>
        <p:sp>
          <p:nvSpPr>
            <p:cNvPr id="27" name="Rectangle 33"/>
            <p:cNvSpPr>
              <a:spLocks noChangeArrowheads="1"/>
            </p:cNvSpPr>
            <p:nvPr/>
          </p:nvSpPr>
          <p:spPr bwMode="auto">
            <a:xfrm>
              <a:off x="474663" y="3505200"/>
              <a:ext cx="8278812" cy="17830800"/>
            </a:xfrm>
            <a:prstGeom prst="roundRect">
              <a:avLst>
                <a:gd name="adj" fmla="val 3855"/>
              </a:avLst>
            </a:prstGeom>
            <a:grpFill/>
            <a:ln w="9525">
              <a:solidFill>
                <a:schemeClr val="tx2"/>
              </a:solidFill>
              <a:miter lim="800000"/>
              <a:headEnd/>
              <a:tailEnd/>
            </a:ln>
            <a:effectLst/>
          </p:spPr>
          <p:txBody>
            <a:bodyPr wrap="none" lIns="78374" tIns="39186" rIns="78374" bIns="39186" anchor="ctr"/>
            <a:lstStyle/>
            <a:p>
              <a:pPr>
                <a:defRPr/>
              </a:pPr>
              <a:endParaRPr lang="en-US" dirty="0"/>
            </a:p>
          </p:txBody>
        </p:sp>
        <p:sp>
          <p:nvSpPr>
            <p:cNvPr id="21" name="Rectangle 33"/>
            <p:cNvSpPr>
              <a:spLocks noChangeArrowheads="1"/>
            </p:cNvSpPr>
            <p:nvPr userDrawn="1"/>
          </p:nvSpPr>
          <p:spPr bwMode="auto">
            <a:xfrm>
              <a:off x="9156304" y="3505200"/>
              <a:ext cx="25611931" cy="17830800"/>
            </a:xfrm>
            <a:prstGeom prst="roundRect">
              <a:avLst>
                <a:gd name="adj" fmla="val 1804"/>
              </a:avLst>
            </a:prstGeom>
            <a:grpFill/>
            <a:ln w="9525">
              <a:solidFill>
                <a:schemeClr val="tx2"/>
              </a:solidFill>
              <a:miter lim="800000"/>
              <a:headEnd/>
              <a:tailEnd/>
            </a:ln>
            <a:effectLst/>
          </p:spPr>
          <p:txBody>
            <a:bodyPr wrap="none" lIns="78374" tIns="39186" rIns="78374" bIns="39186" anchor="ctr"/>
            <a:lstStyle/>
            <a:p>
              <a:pPr>
                <a:defRPr/>
              </a:pPr>
              <a:endParaRPr lang="en-US" dirty="0"/>
            </a:p>
          </p:txBody>
        </p:sp>
        <p:sp>
          <p:nvSpPr>
            <p:cNvPr id="22" name="Rectangle 33"/>
            <p:cNvSpPr>
              <a:spLocks noChangeArrowheads="1"/>
            </p:cNvSpPr>
            <p:nvPr userDrawn="1"/>
          </p:nvSpPr>
          <p:spPr bwMode="auto">
            <a:xfrm>
              <a:off x="35171063" y="3505200"/>
              <a:ext cx="8278812" cy="17830800"/>
            </a:xfrm>
            <a:prstGeom prst="roundRect">
              <a:avLst>
                <a:gd name="adj" fmla="val 3855"/>
              </a:avLst>
            </a:prstGeom>
            <a:grpFill/>
            <a:ln w="9525">
              <a:solidFill>
                <a:schemeClr val="tx2"/>
              </a:solidFill>
              <a:miter lim="800000"/>
              <a:headEnd/>
              <a:tailEnd/>
            </a:ln>
            <a:effectLst/>
          </p:spPr>
          <p:txBody>
            <a:bodyPr wrap="none" lIns="78374" tIns="39186" rIns="78374" bIns="39186" anchor="ctr"/>
            <a:lstStyle/>
            <a:p>
              <a:pPr>
                <a:defRPr/>
              </a:pPr>
              <a:endParaRPr lang="en-US" dirty="0"/>
            </a:p>
          </p:txBody>
        </p:sp>
      </p:grpSp>
      <p:sp>
        <p:nvSpPr>
          <p:cNvPr id="23" name="Rectangle 22"/>
          <p:cNvSpPr/>
          <p:nvPr userDrawn="1"/>
        </p:nvSpPr>
        <p:spPr>
          <a:xfrm>
            <a:off x="-9550399" y="13150525"/>
            <a:ext cx="8240766" cy="5242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8374" tIns="39186" rIns="78374" bIns="39186"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58" r:id="rId1"/>
  </p:sldLayoutIdLst>
  <p:timing>
    <p:tnLst>
      <p:par>
        <p:cTn id="1" dur="indefinite" restart="never" nodeType="tmRoot"/>
      </p:par>
    </p:tnLst>
  </p:timing>
  <p:txStyles>
    <p:titleStyle>
      <a:lvl1pPr algn="ctr" defTabSz="3761915" rtl="0" eaLnBrk="1" latinLnBrk="0" hangingPunct="1">
        <a:spcBef>
          <a:spcPct val="0"/>
        </a:spcBef>
        <a:buNone/>
        <a:defRPr sz="7500" kern="1200">
          <a:solidFill>
            <a:schemeClr val="bg1"/>
          </a:solidFill>
          <a:latin typeface="Trebuchet MS" pitchFamily="34" charset="0"/>
          <a:ea typeface="+mj-ea"/>
          <a:cs typeface="+mj-cs"/>
        </a:defRPr>
      </a:lvl1pPr>
    </p:titleStyle>
    <p:bodyStyle>
      <a:lvl1pPr marL="1410719" indent="-1410719" algn="l" defTabSz="3761915" rtl="0" eaLnBrk="1" latinLnBrk="0" hangingPunct="1">
        <a:spcBef>
          <a:spcPct val="20000"/>
        </a:spcBef>
        <a:buFont typeface="Arial" pitchFamily="34" charset="0"/>
        <a:buChar char="•"/>
        <a:defRPr sz="13200" kern="1200">
          <a:solidFill>
            <a:schemeClr val="tx1"/>
          </a:solidFill>
          <a:latin typeface="+mn-lt"/>
          <a:ea typeface="+mn-ea"/>
          <a:cs typeface="+mn-cs"/>
        </a:defRPr>
      </a:lvl1pPr>
      <a:lvl2pPr marL="3056556" indent="-1175598" algn="l" defTabSz="3761915" rtl="0" eaLnBrk="1" latinLnBrk="0" hangingPunct="1">
        <a:spcBef>
          <a:spcPct val="20000"/>
        </a:spcBef>
        <a:buFont typeface="Arial" pitchFamily="34" charset="0"/>
        <a:buChar char="–"/>
        <a:defRPr sz="11600" kern="1200">
          <a:solidFill>
            <a:schemeClr val="tx1"/>
          </a:solidFill>
          <a:latin typeface="+mn-lt"/>
          <a:ea typeface="+mn-ea"/>
          <a:cs typeface="+mn-cs"/>
        </a:defRPr>
      </a:lvl2pPr>
      <a:lvl3pPr marL="4702394" indent="-940479" algn="l" defTabSz="3761915" rtl="0" eaLnBrk="1" latinLnBrk="0" hangingPunct="1">
        <a:spcBef>
          <a:spcPct val="20000"/>
        </a:spcBef>
        <a:buFont typeface="Arial" pitchFamily="34" charset="0"/>
        <a:buChar char="•"/>
        <a:defRPr sz="9900" kern="1200">
          <a:solidFill>
            <a:schemeClr val="tx1"/>
          </a:solidFill>
          <a:latin typeface="+mn-lt"/>
          <a:ea typeface="+mn-ea"/>
          <a:cs typeface="+mn-cs"/>
        </a:defRPr>
      </a:lvl3pPr>
      <a:lvl4pPr marL="6583352"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4pPr>
      <a:lvl5pPr marL="8464308"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5pPr>
      <a:lvl6pPr marL="10345266"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26223"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07181"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5988137"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9pPr>
    </p:bodyStyle>
    <p:otherStyle>
      <a:defPPr>
        <a:defRPr lang="en-US"/>
      </a:defPPr>
      <a:lvl1pPr marL="0" algn="l" defTabSz="3761915" rtl="0" eaLnBrk="1" latinLnBrk="0" hangingPunct="1">
        <a:defRPr sz="7400" kern="1200">
          <a:solidFill>
            <a:schemeClr val="tx1"/>
          </a:solidFill>
          <a:latin typeface="+mn-lt"/>
          <a:ea typeface="+mn-ea"/>
          <a:cs typeface="+mn-cs"/>
        </a:defRPr>
      </a:lvl1pPr>
      <a:lvl2pPr marL="1880958" algn="l" defTabSz="3761915" rtl="0" eaLnBrk="1" latinLnBrk="0" hangingPunct="1">
        <a:defRPr sz="7400" kern="1200">
          <a:solidFill>
            <a:schemeClr val="tx1"/>
          </a:solidFill>
          <a:latin typeface="+mn-lt"/>
          <a:ea typeface="+mn-ea"/>
          <a:cs typeface="+mn-cs"/>
        </a:defRPr>
      </a:lvl2pPr>
      <a:lvl3pPr marL="3761915" algn="l" defTabSz="3761915" rtl="0" eaLnBrk="1" latinLnBrk="0" hangingPunct="1">
        <a:defRPr sz="7400" kern="1200">
          <a:solidFill>
            <a:schemeClr val="tx1"/>
          </a:solidFill>
          <a:latin typeface="+mn-lt"/>
          <a:ea typeface="+mn-ea"/>
          <a:cs typeface="+mn-cs"/>
        </a:defRPr>
      </a:lvl3pPr>
      <a:lvl4pPr marL="5642873" algn="l" defTabSz="3761915" rtl="0" eaLnBrk="1" latinLnBrk="0" hangingPunct="1">
        <a:defRPr sz="7400" kern="1200">
          <a:solidFill>
            <a:schemeClr val="tx1"/>
          </a:solidFill>
          <a:latin typeface="+mn-lt"/>
          <a:ea typeface="+mn-ea"/>
          <a:cs typeface="+mn-cs"/>
        </a:defRPr>
      </a:lvl4pPr>
      <a:lvl5pPr marL="7523829" algn="l" defTabSz="3761915" rtl="0" eaLnBrk="1" latinLnBrk="0" hangingPunct="1">
        <a:defRPr sz="7400" kern="1200">
          <a:solidFill>
            <a:schemeClr val="tx1"/>
          </a:solidFill>
          <a:latin typeface="+mn-lt"/>
          <a:ea typeface="+mn-ea"/>
          <a:cs typeface="+mn-cs"/>
        </a:defRPr>
      </a:lvl5pPr>
      <a:lvl6pPr marL="9404787" algn="l" defTabSz="3761915" rtl="0" eaLnBrk="1" latinLnBrk="0" hangingPunct="1">
        <a:defRPr sz="7400" kern="1200">
          <a:solidFill>
            <a:schemeClr val="tx1"/>
          </a:solidFill>
          <a:latin typeface="+mn-lt"/>
          <a:ea typeface="+mn-ea"/>
          <a:cs typeface="+mn-cs"/>
        </a:defRPr>
      </a:lvl6pPr>
      <a:lvl7pPr marL="11285745" algn="l" defTabSz="3761915" rtl="0" eaLnBrk="1" latinLnBrk="0" hangingPunct="1">
        <a:defRPr sz="7400" kern="1200">
          <a:solidFill>
            <a:schemeClr val="tx1"/>
          </a:solidFill>
          <a:latin typeface="+mn-lt"/>
          <a:ea typeface="+mn-ea"/>
          <a:cs typeface="+mn-cs"/>
        </a:defRPr>
      </a:lvl7pPr>
      <a:lvl8pPr marL="13166702" algn="l" defTabSz="3761915" rtl="0" eaLnBrk="1" latinLnBrk="0" hangingPunct="1">
        <a:defRPr sz="7400" kern="1200">
          <a:solidFill>
            <a:schemeClr val="tx1"/>
          </a:solidFill>
          <a:latin typeface="+mn-lt"/>
          <a:ea typeface="+mn-ea"/>
          <a:cs typeface="+mn-cs"/>
        </a:defRPr>
      </a:lvl8pPr>
      <a:lvl9pPr marL="15047660" algn="l" defTabSz="3761915" rtl="0" eaLnBrk="1" latinLnBrk="0" hangingPunct="1">
        <a:defRPr sz="7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3200400"/>
          </a:xfrm>
          <a:prstGeom prst="rect">
            <a:avLst/>
          </a:prstGeom>
          <a:solidFill>
            <a:schemeClr val="accent5">
              <a:lumMod val="75000"/>
            </a:schemeClr>
          </a:solidFill>
          <a:ln w="9525">
            <a:solidFill>
              <a:schemeClr val="tx1"/>
            </a:solidFill>
            <a:miter lim="800000"/>
            <a:headEnd/>
            <a:tailEnd/>
          </a:ln>
          <a:effectLst/>
        </p:spPr>
        <p:txBody>
          <a:bodyPr wrap="none" lIns="78374" tIns="39186" rIns="78374" bIns="39186" anchor="ctr"/>
          <a:lstStyle/>
          <a:p>
            <a:pPr>
              <a:defRPr/>
            </a:pPr>
            <a:endParaRPr lang="en-US" dirty="0"/>
          </a:p>
        </p:txBody>
      </p:sp>
      <p:sp>
        <p:nvSpPr>
          <p:cNvPr id="9" name="Rectangle 9"/>
          <p:cNvSpPr>
            <a:spLocks noChangeArrowheads="1"/>
          </p:cNvSpPr>
          <p:nvPr/>
        </p:nvSpPr>
        <p:spPr bwMode="auto">
          <a:xfrm>
            <a:off x="0" y="3203575"/>
            <a:ext cx="43891200" cy="101600"/>
          </a:xfrm>
          <a:prstGeom prst="rect">
            <a:avLst/>
          </a:prstGeom>
          <a:solidFill>
            <a:schemeClr val="accent5">
              <a:lumMod val="50000"/>
            </a:schemeClr>
          </a:solidFill>
          <a:ln w="152400">
            <a:noFill/>
            <a:miter lim="800000"/>
            <a:headEnd/>
            <a:tailEnd/>
          </a:ln>
          <a:effectLst/>
        </p:spPr>
        <p:txBody>
          <a:bodyPr wrap="none" lIns="78374" tIns="39186" rIns="78374" bIns="39186" anchor="ctr"/>
          <a:lstStyle/>
          <a:p>
            <a:pPr>
              <a:defRPr/>
            </a:pPr>
            <a:endParaRPr lang="en-US" dirty="0"/>
          </a:p>
        </p:txBody>
      </p:sp>
      <p:sp>
        <p:nvSpPr>
          <p:cNvPr id="10" name="Text Box 14"/>
          <p:cNvSpPr txBox="1">
            <a:spLocks noChangeArrowheads="1"/>
          </p:cNvSpPr>
          <p:nvPr/>
        </p:nvSpPr>
        <p:spPr bwMode="auto">
          <a:xfrm>
            <a:off x="819153" y="21488400"/>
            <a:ext cx="2514600" cy="288262"/>
          </a:xfrm>
          <a:prstGeom prst="rect">
            <a:avLst/>
          </a:prstGeom>
          <a:noFill/>
          <a:ln w="9525">
            <a:noFill/>
            <a:miter lim="800000"/>
            <a:headEnd/>
            <a:tailEnd/>
          </a:ln>
          <a:effectLst/>
        </p:spPr>
        <p:txBody>
          <a:bodyPr lIns="78225" tIns="39105" rIns="78225" bIns="39105">
            <a:spAutoFit/>
          </a:bodyPr>
          <a:lstStyle/>
          <a:p>
            <a:pPr eaLnBrk="0" hangingPunct="0">
              <a:lnSpc>
                <a:spcPct val="65000"/>
              </a:lnSpc>
              <a:spcBef>
                <a:spcPct val="50000"/>
              </a:spcBef>
              <a:defRPr/>
            </a:pPr>
            <a:r>
              <a:rPr lang="en-US" sz="500" b="1" dirty="0" smtClean="0">
                <a:solidFill>
                  <a:schemeClr val="bg1">
                    <a:lumMod val="75000"/>
                  </a:schemeClr>
                </a:solidFill>
                <a:latin typeface="Arial" charset="0"/>
              </a:rPr>
              <a:t>RESEARCH POSTER PRESENTATION </a:t>
            </a:r>
            <a:r>
              <a:rPr lang="en-US" sz="500" b="1" dirty="0">
                <a:solidFill>
                  <a:schemeClr val="bg1">
                    <a:lumMod val="75000"/>
                  </a:schemeClr>
                </a:solidFill>
                <a:latin typeface="Arial" charset="0"/>
              </a:rPr>
              <a:t>DESIGN © </a:t>
            </a:r>
            <a:r>
              <a:rPr lang="en-US" sz="500" b="1" dirty="0" smtClean="0">
                <a:solidFill>
                  <a:schemeClr val="bg1">
                    <a:lumMod val="75000"/>
                  </a:schemeClr>
                </a:solidFill>
                <a:latin typeface="Arial" charset="0"/>
              </a:rPr>
              <a:t>2012</a:t>
            </a:r>
            <a:endParaRPr lang="en-US" sz="500" b="1" dirty="0">
              <a:solidFill>
                <a:schemeClr val="bg1">
                  <a:lumMod val="75000"/>
                </a:schemeClr>
              </a:solidFill>
              <a:latin typeface="Arial" charset="0"/>
            </a:endParaRPr>
          </a:p>
          <a:p>
            <a:pPr eaLnBrk="0" hangingPunct="0">
              <a:lnSpc>
                <a:spcPct val="65000"/>
              </a:lnSpc>
              <a:spcBef>
                <a:spcPct val="50000"/>
              </a:spcBef>
              <a:defRPr/>
            </a:pPr>
            <a:r>
              <a:rPr lang="en-US" sz="900" b="1" dirty="0">
                <a:solidFill>
                  <a:schemeClr val="bg1">
                    <a:lumMod val="75000"/>
                  </a:schemeClr>
                </a:solidFill>
                <a:latin typeface="Arial" charset="0"/>
              </a:rPr>
              <a:t>www.PosterPresentations.com</a:t>
            </a:r>
          </a:p>
        </p:txBody>
      </p:sp>
      <p:sp>
        <p:nvSpPr>
          <p:cNvPr id="27" name="Rectangle 33"/>
          <p:cNvSpPr>
            <a:spLocks noChangeArrowheads="1"/>
          </p:cNvSpPr>
          <p:nvPr/>
        </p:nvSpPr>
        <p:spPr bwMode="auto">
          <a:xfrm>
            <a:off x="474663" y="3458537"/>
            <a:ext cx="8278812" cy="17830800"/>
          </a:xfrm>
          <a:prstGeom prst="roundRect">
            <a:avLst>
              <a:gd name="adj" fmla="val 4738"/>
            </a:avLst>
          </a:prstGeom>
          <a:gradFill>
            <a:gsLst>
              <a:gs pos="0">
                <a:schemeClr val="accent1">
                  <a:tint val="66000"/>
                  <a:satMod val="160000"/>
                </a:schemeClr>
              </a:gs>
              <a:gs pos="0">
                <a:srgbClr val="CDD2DE"/>
              </a:gs>
              <a:gs pos="100000">
                <a:srgbClr val="F3F5FA"/>
              </a:gs>
            </a:gsLst>
            <a:lin ang="16200000" scaled="1"/>
          </a:gradFill>
          <a:ln w="9525">
            <a:solidFill>
              <a:schemeClr val="tx2"/>
            </a:solidFill>
            <a:miter lim="800000"/>
            <a:headEnd/>
            <a:tailEnd/>
          </a:ln>
          <a:effectLst/>
        </p:spPr>
        <p:txBody>
          <a:bodyPr wrap="none" lIns="78374" tIns="39186" rIns="78374" bIns="39186" anchor="ctr"/>
          <a:lstStyle/>
          <a:p>
            <a:pPr>
              <a:defRPr/>
            </a:pPr>
            <a:endParaRPr lang="en-US" dirty="0"/>
          </a:p>
        </p:txBody>
      </p:sp>
      <p:sp>
        <p:nvSpPr>
          <p:cNvPr id="35" name="Rectangle 33"/>
          <p:cNvSpPr>
            <a:spLocks noChangeArrowheads="1"/>
          </p:cNvSpPr>
          <p:nvPr/>
        </p:nvSpPr>
        <p:spPr bwMode="auto">
          <a:xfrm>
            <a:off x="9148763" y="3458537"/>
            <a:ext cx="8278812" cy="8602717"/>
          </a:xfrm>
          <a:prstGeom prst="roundRect">
            <a:avLst>
              <a:gd name="adj" fmla="val 4738"/>
            </a:avLst>
          </a:prstGeom>
          <a:gradFill>
            <a:gsLst>
              <a:gs pos="0">
                <a:schemeClr val="accent1">
                  <a:tint val="66000"/>
                  <a:satMod val="160000"/>
                </a:schemeClr>
              </a:gs>
              <a:gs pos="0">
                <a:srgbClr val="CDD2DE"/>
              </a:gs>
              <a:gs pos="100000">
                <a:srgbClr val="F3F5FA"/>
              </a:gs>
            </a:gsLst>
            <a:lin ang="16200000" scaled="1"/>
          </a:gradFill>
          <a:ln w="9525">
            <a:solidFill>
              <a:schemeClr val="tx2"/>
            </a:solidFill>
            <a:miter lim="800000"/>
            <a:headEnd/>
            <a:tailEnd/>
          </a:ln>
          <a:effectLst/>
        </p:spPr>
        <p:txBody>
          <a:bodyPr wrap="none" lIns="78374" tIns="39186" rIns="78374" bIns="39186" anchor="ctr"/>
          <a:lstStyle/>
          <a:p>
            <a:pPr>
              <a:defRPr/>
            </a:pPr>
            <a:endParaRPr lang="en-US" dirty="0"/>
          </a:p>
        </p:txBody>
      </p:sp>
      <p:sp>
        <p:nvSpPr>
          <p:cNvPr id="66" name="Rectangle 65"/>
          <p:cNvSpPr/>
          <p:nvPr/>
        </p:nvSpPr>
        <p:spPr>
          <a:xfrm>
            <a:off x="-10402388" y="-13064"/>
            <a:ext cx="10050462" cy="21945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156747" tIns="313493" rIns="156747" bIns="156747" rtlCol="0" anchor="t" anchorCtr="0"/>
          <a:lstStyle/>
          <a:p>
            <a:pPr algn="ctr"/>
            <a:r>
              <a:rPr lang="en-US" sz="3600" b="1" dirty="0" smtClean="0">
                <a:solidFill>
                  <a:schemeClr val="bg1"/>
                </a:solidFill>
                <a:latin typeface="Trebuchet MS" pitchFamily="34" charset="0"/>
              </a:rPr>
              <a:t>QUICK DESIGN</a:t>
            </a:r>
            <a:r>
              <a:rPr lang="en-US" sz="3600" b="1" baseline="0" dirty="0" smtClean="0">
                <a:solidFill>
                  <a:schemeClr val="bg1"/>
                </a:solidFill>
                <a:latin typeface="Trebuchet MS" pitchFamily="34" charset="0"/>
              </a:rPr>
              <a:t> </a:t>
            </a:r>
            <a:r>
              <a:rPr lang="en-US" sz="3600" b="1" dirty="0" smtClean="0">
                <a:solidFill>
                  <a:schemeClr val="bg1"/>
                </a:solidFill>
                <a:latin typeface="Trebuchet MS" pitchFamily="34" charset="0"/>
              </a:rPr>
              <a:t>GUIDE</a:t>
            </a:r>
          </a:p>
          <a:p>
            <a:pPr algn="ctr"/>
            <a:r>
              <a:rPr lang="en-US" sz="3200" b="1" dirty="0" smtClean="0">
                <a:solidFill>
                  <a:srgbClr val="FFFF00"/>
                </a:solidFill>
                <a:latin typeface="Trebuchet MS" pitchFamily="34" charset="0"/>
              </a:rPr>
              <a:t>(--THIS SECTION DOES NOT PRINT--)</a:t>
            </a:r>
          </a:p>
          <a:p>
            <a:pPr algn="ctr"/>
            <a:endParaRPr lang="en-US" sz="2400" b="1" dirty="0" smtClean="0">
              <a:latin typeface="Trebuchet MS" pitchFamily="34" charset="0"/>
            </a:endParaRPr>
          </a:p>
          <a:p>
            <a:pPr defTabSz="3762188"/>
            <a:r>
              <a:rPr lang="en-US" sz="2400" dirty="0" smtClean="0">
                <a:latin typeface="Trebuchet MS" pitchFamily="34" charset="0"/>
              </a:rPr>
              <a:t>This PowerPoint</a:t>
            </a:r>
            <a:r>
              <a:rPr lang="en-US" sz="2400" baseline="0" dirty="0" smtClean="0">
                <a:latin typeface="Trebuchet MS" pitchFamily="34" charset="0"/>
              </a:rPr>
              <a:t> </a:t>
            </a:r>
            <a:r>
              <a:rPr lang="en-US" sz="2400" dirty="0" smtClean="0">
                <a:latin typeface="Trebuchet MS" pitchFamily="34" charset="0"/>
              </a:rPr>
              <a:t>2007 template produces</a:t>
            </a:r>
            <a:r>
              <a:rPr lang="en-US" sz="2400" baseline="0" dirty="0" smtClean="0">
                <a:latin typeface="Trebuchet MS" pitchFamily="34" charset="0"/>
              </a:rPr>
              <a:t> </a:t>
            </a:r>
            <a:r>
              <a:rPr lang="en-US" sz="2400" dirty="0" smtClean="0">
                <a:latin typeface="Trebuchet MS" pitchFamily="34" charset="0"/>
              </a:rPr>
              <a:t>a 48”x96” professional  poster. It</a:t>
            </a:r>
            <a:r>
              <a:rPr lang="en-US" sz="2400" baseline="0" dirty="0" smtClean="0">
                <a:latin typeface="Trebuchet MS" pitchFamily="34" charset="0"/>
              </a:rPr>
              <a:t> </a:t>
            </a:r>
            <a:r>
              <a:rPr lang="en-US" sz="2400" dirty="0" smtClean="0">
                <a:latin typeface="Trebuchet MS" pitchFamily="34" charset="0"/>
              </a:rPr>
              <a:t>will save you valuable time placing titles, subtitles,</a:t>
            </a:r>
            <a:r>
              <a:rPr lang="en-US" sz="2400" baseline="0" dirty="0" smtClean="0">
                <a:latin typeface="Trebuchet MS" pitchFamily="34" charset="0"/>
              </a:rPr>
              <a:t> text, and graphics</a:t>
            </a:r>
            <a:r>
              <a:rPr lang="en-US" sz="2400" dirty="0" smtClean="0">
                <a:latin typeface="Trebuchet MS" pitchFamily="34" charset="0"/>
              </a:rPr>
              <a:t>. </a:t>
            </a:r>
          </a:p>
          <a:p>
            <a:pPr defTabSz="3762188"/>
            <a:endParaRPr lang="en-US" sz="2400" dirty="0" smtClean="0">
              <a:latin typeface="Trebuchet MS" pitchFamily="34" charset="0"/>
            </a:endParaRPr>
          </a:p>
          <a:p>
            <a:pPr defTabSz="3762188"/>
            <a:r>
              <a:rPr lang="en-US" sz="2400" dirty="0" smtClean="0">
                <a:latin typeface="Trebuchet MS" pitchFamily="34" charset="0"/>
              </a:rPr>
              <a:t>Use it to create your presentation. Then send</a:t>
            </a:r>
            <a:r>
              <a:rPr lang="en-US" sz="2400" baseline="0" dirty="0" smtClean="0">
                <a:latin typeface="Trebuchet MS" pitchFamily="34" charset="0"/>
              </a:rPr>
              <a:t> it </a:t>
            </a:r>
            <a:r>
              <a:rPr lang="en-US" sz="2400" dirty="0" smtClean="0">
                <a:latin typeface="Trebuchet MS" pitchFamily="34" charset="0"/>
              </a:rPr>
              <a:t>to </a:t>
            </a:r>
            <a:r>
              <a:rPr lang="en-US" sz="2400" b="1" dirty="0" smtClean="0">
                <a:latin typeface="Trebuchet MS" pitchFamily="34" charset="0"/>
              </a:rPr>
              <a:t>PosterPresentations.com</a:t>
            </a:r>
            <a:r>
              <a:rPr lang="en-US" sz="2400" dirty="0" smtClean="0">
                <a:latin typeface="Trebuchet MS" pitchFamily="34" charset="0"/>
              </a:rPr>
              <a:t> for premium quality, same day affordable printing.</a:t>
            </a:r>
            <a:br>
              <a:rPr lang="en-US" sz="2400" dirty="0" smtClean="0">
                <a:latin typeface="Trebuchet MS" pitchFamily="34" charset="0"/>
              </a:rPr>
            </a:br>
            <a:endParaRPr lang="en-US" sz="2400" dirty="0" smtClean="0">
              <a:latin typeface="Trebuchet MS" pitchFamily="34" charset="0"/>
            </a:endParaRPr>
          </a:p>
          <a:p>
            <a:pPr defTabSz="3762188"/>
            <a:r>
              <a:rPr lang="en-US" sz="2400" dirty="0" smtClean="0">
                <a:latin typeface="Trebuchet MS" pitchFamily="34" charset="0"/>
              </a:rPr>
              <a:t>We provide a series of </a:t>
            </a:r>
            <a:r>
              <a:rPr lang="en-US" sz="2400" b="1" dirty="0" smtClean="0">
                <a:latin typeface="Trebuchet MS" pitchFamily="34" charset="0"/>
              </a:rPr>
              <a:t>online tutorials</a:t>
            </a:r>
            <a:r>
              <a:rPr lang="en-US" sz="2400" dirty="0" smtClean="0">
                <a:latin typeface="Trebuchet MS" pitchFamily="34" charset="0"/>
              </a:rPr>
              <a:t> that will guide you through the poster design process and answer your poster production questions. </a:t>
            </a:r>
          </a:p>
          <a:p>
            <a:pPr defTabSz="3762188"/>
            <a:endParaRPr lang="en-US" sz="2400" dirty="0" smtClean="0">
              <a:latin typeface="Trebuchet MS" pitchFamily="34" charset="0"/>
            </a:endParaRPr>
          </a:p>
          <a:p>
            <a:pPr defTabSz="3762188"/>
            <a:r>
              <a:rPr lang="en-US" sz="2400" dirty="0" smtClean="0">
                <a:latin typeface="Trebuchet MS" pitchFamily="34" charset="0"/>
              </a:rPr>
              <a:t>View our online</a:t>
            </a:r>
            <a:r>
              <a:rPr lang="en-US" sz="2400" baseline="0" dirty="0" smtClean="0">
                <a:latin typeface="Trebuchet MS" pitchFamily="34" charset="0"/>
              </a:rPr>
              <a:t> tutorials at:</a:t>
            </a:r>
            <a:r>
              <a:rPr lang="en-US" sz="2400" dirty="0" smtClean="0">
                <a:latin typeface="Trebuchet MS" pitchFamily="34" charset="0"/>
              </a:rPr>
              <a:t/>
            </a:r>
            <a:br>
              <a:rPr lang="en-US" sz="2400" dirty="0" smtClean="0">
                <a:latin typeface="Trebuchet MS" pitchFamily="34" charset="0"/>
              </a:rPr>
            </a:br>
            <a:r>
              <a:rPr lang="en-US" sz="2400" dirty="0" smtClean="0">
                <a:solidFill>
                  <a:srgbClr val="FFFF00"/>
                </a:solidFill>
                <a:latin typeface="Trebuchet MS" pitchFamily="34" charset="0"/>
              </a:rPr>
              <a:t> http://bit.ly/Poster_creation_help </a:t>
            </a:r>
            <a:r>
              <a:rPr lang="en-US" sz="2400" dirty="0" smtClean="0">
                <a:latin typeface="Trebuchet MS" pitchFamily="34" charset="0"/>
              </a:rPr>
              <a:t/>
            </a:r>
            <a:br>
              <a:rPr lang="en-US" sz="2400" dirty="0" smtClean="0">
                <a:latin typeface="Trebuchet MS" pitchFamily="34" charset="0"/>
              </a:rPr>
            </a:br>
            <a:r>
              <a:rPr lang="en-US" sz="2400" dirty="0" smtClean="0">
                <a:latin typeface="Trebuchet MS" pitchFamily="34" charset="0"/>
              </a:rPr>
              <a:t>(copy</a:t>
            </a:r>
            <a:r>
              <a:rPr lang="en-US" sz="2400" baseline="0" dirty="0" smtClean="0">
                <a:latin typeface="Trebuchet MS" pitchFamily="34" charset="0"/>
              </a:rPr>
              <a:t> and paste the link into your web browser).</a:t>
            </a:r>
          </a:p>
          <a:p>
            <a:pPr defTabSz="3762188"/>
            <a:endParaRPr lang="en-US" sz="2400" dirty="0" smtClean="0">
              <a:latin typeface="Trebuchet MS" pitchFamily="34" charset="0"/>
            </a:endParaRPr>
          </a:p>
          <a:p>
            <a:pPr defTabSz="3762188"/>
            <a:r>
              <a:rPr lang="en-US" sz="2400" dirty="0" smtClean="0">
                <a:latin typeface="Trebuchet MS" pitchFamily="34" charset="0"/>
              </a:rPr>
              <a:t>For assistance and to order your printed poster</a:t>
            </a:r>
            <a:r>
              <a:rPr lang="en-US" sz="2400" dirty="0" smtClean="0">
                <a:solidFill>
                  <a:schemeClr val="bg1"/>
                </a:solidFill>
                <a:latin typeface="Trebuchet MS" pitchFamily="34" charset="0"/>
              </a:rPr>
              <a:t> call </a:t>
            </a:r>
            <a:r>
              <a:rPr lang="en-US" sz="2400" b="1" dirty="0" smtClean="0">
                <a:solidFill>
                  <a:srgbClr val="FFFF00"/>
                </a:solidFill>
                <a:latin typeface="Trebuchet MS" pitchFamily="34" charset="0"/>
              </a:rPr>
              <a:t>PosterPresentations.com</a:t>
            </a:r>
            <a:r>
              <a:rPr lang="en-US" sz="2400" dirty="0" smtClean="0">
                <a:solidFill>
                  <a:srgbClr val="FFFF00"/>
                </a:solidFill>
                <a:latin typeface="Trebuchet MS" pitchFamily="34" charset="0"/>
              </a:rPr>
              <a:t> </a:t>
            </a:r>
            <a:r>
              <a:rPr lang="en-US" sz="2400" dirty="0" smtClean="0">
                <a:latin typeface="Trebuchet MS" pitchFamily="34" charset="0"/>
              </a:rPr>
              <a:t>at </a:t>
            </a:r>
            <a:r>
              <a:rPr lang="en-US" sz="3200" b="1" dirty="0" smtClean="0">
                <a:solidFill>
                  <a:srgbClr val="FFFF00"/>
                </a:solidFill>
                <a:latin typeface="Trebuchet MS" pitchFamily="34" charset="0"/>
              </a:rPr>
              <a:t>1.866.649.3004</a:t>
            </a:r>
          </a:p>
          <a:p>
            <a:pPr defTabSz="3762188"/>
            <a:endParaRPr lang="en-US" sz="3200" b="1" dirty="0" smtClean="0">
              <a:solidFill>
                <a:srgbClr val="FFFF00"/>
              </a:solidFill>
              <a:latin typeface="Trebuchet MS" pitchFamily="34" charset="0"/>
            </a:endParaRPr>
          </a:p>
          <a:p>
            <a:pPr defTabSz="3762188"/>
            <a:endParaRPr lang="en-US" sz="3200" b="1" dirty="0" smtClean="0">
              <a:solidFill>
                <a:srgbClr val="FFFF00"/>
              </a:solidFill>
              <a:latin typeface="Trebuchet MS" pitchFamily="34" charset="0"/>
            </a:endParaRPr>
          </a:p>
          <a:p>
            <a:pPr algn="ctr"/>
            <a:r>
              <a:rPr lang="en-US" sz="3600" b="1" dirty="0" smtClean="0">
                <a:solidFill>
                  <a:schemeClr val="bg1"/>
                </a:solidFill>
                <a:latin typeface="Trebuchet MS" pitchFamily="34" charset="0"/>
              </a:rPr>
              <a:t>Object Placeholders</a:t>
            </a:r>
          </a:p>
          <a:p>
            <a:pPr algn="ctr"/>
            <a:endParaRPr lang="en-US" sz="3600" b="1" dirty="0" smtClean="0">
              <a:solidFill>
                <a:schemeClr val="bg1"/>
              </a:solidFill>
              <a:latin typeface="Trebuchet MS" pitchFamily="34" charset="0"/>
            </a:endParaRPr>
          </a:p>
          <a:p>
            <a:pPr defTabSz="3762188"/>
            <a:r>
              <a:rPr lang="en-US" sz="2400" dirty="0" smtClean="0">
                <a:latin typeface="Trebuchet MS" pitchFamily="34" charset="0"/>
              </a:rPr>
              <a:t>Use the placeholders provided below to add new elements to your poster:</a:t>
            </a:r>
            <a:r>
              <a:rPr lang="en-US" sz="2400" baseline="0" dirty="0" smtClean="0">
                <a:latin typeface="Trebuchet MS" pitchFamily="34" charset="0"/>
              </a:rPr>
              <a:t> </a:t>
            </a:r>
            <a:r>
              <a:rPr lang="en-US" sz="2400" dirty="0" smtClean="0">
                <a:latin typeface="Trebuchet MS" pitchFamily="34" charset="0"/>
              </a:rPr>
              <a:t>Drag a placeholder onto the</a:t>
            </a:r>
            <a:r>
              <a:rPr lang="en-US" sz="2400" baseline="0" dirty="0" smtClean="0">
                <a:latin typeface="Trebuchet MS" pitchFamily="34" charset="0"/>
              </a:rPr>
              <a:t> poster area,</a:t>
            </a:r>
            <a:r>
              <a:rPr lang="en-US" sz="2400" dirty="0" smtClean="0">
                <a:latin typeface="Trebuchet MS" pitchFamily="34" charset="0"/>
              </a:rPr>
              <a:t> size it, and click it to edit.</a:t>
            </a:r>
          </a:p>
          <a:p>
            <a:pPr defTabSz="3762188"/>
            <a:endParaRPr lang="en-US" sz="2400" dirty="0" smtClean="0">
              <a:latin typeface="Trebuchet MS" pitchFamily="34" charset="0"/>
            </a:endParaRPr>
          </a:p>
          <a:p>
            <a:pPr defTabSz="3762188"/>
            <a:r>
              <a:rPr lang="en-US" sz="2400" b="1" dirty="0" smtClean="0">
                <a:solidFill>
                  <a:srgbClr val="FFFF00"/>
                </a:solidFill>
                <a:latin typeface="Trebuchet MS" pitchFamily="34" charset="0"/>
              </a:rPr>
              <a:t>Section Header placeholder</a:t>
            </a:r>
          </a:p>
          <a:p>
            <a:pPr defTabSz="3762188"/>
            <a:r>
              <a:rPr lang="en-US" sz="2400" dirty="0" smtClean="0">
                <a:latin typeface="Trebuchet MS" pitchFamily="34" charset="0"/>
              </a:rPr>
              <a:t>Use</a:t>
            </a:r>
            <a:r>
              <a:rPr lang="en-US" sz="2400" baseline="0" dirty="0" smtClean="0">
                <a:latin typeface="Trebuchet MS" pitchFamily="34" charset="0"/>
              </a:rPr>
              <a:t> section headers to separate topics or concepts within your presentation. </a:t>
            </a:r>
          </a:p>
          <a:p>
            <a:pPr defTabSz="3762188"/>
            <a:endParaRPr lang="en-US" sz="2400" baseline="0" dirty="0" smtClean="0">
              <a:latin typeface="Trebuchet MS" pitchFamily="34" charset="0"/>
            </a:endParaRPr>
          </a:p>
          <a:p>
            <a:pPr defTabSz="3762188"/>
            <a:endParaRPr lang="en-US" sz="2400" dirty="0" smtClean="0">
              <a:latin typeface="Trebuchet MS" pitchFamily="34" charset="0"/>
            </a:endParaRPr>
          </a:p>
          <a:p>
            <a:pPr defTabSz="3762188"/>
            <a:endParaRPr lang="en-US" sz="2400" dirty="0" smtClean="0">
              <a:latin typeface="Trebuchet MS" pitchFamily="34" charset="0"/>
            </a:endParaRPr>
          </a:p>
          <a:p>
            <a:pPr defTabSz="3762188"/>
            <a:endParaRPr lang="en-US" sz="2400" b="1" dirty="0" smtClean="0">
              <a:solidFill>
                <a:srgbClr val="FFFF00"/>
              </a:solidFill>
              <a:latin typeface="Trebuchet MS" pitchFamily="34" charset="0"/>
            </a:endParaRPr>
          </a:p>
          <a:p>
            <a:pPr defTabSz="3762188"/>
            <a:r>
              <a:rPr lang="en-US" sz="2400" b="1" dirty="0" smtClean="0">
                <a:solidFill>
                  <a:srgbClr val="FFFF00"/>
                </a:solidFill>
                <a:latin typeface="Trebuchet MS" pitchFamily="34" charset="0"/>
              </a:rPr>
              <a:t>Text placeholder</a:t>
            </a:r>
          </a:p>
          <a:p>
            <a:pPr defTabSz="3762188"/>
            <a:r>
              <a:rPr lang="en-US" sz="2400" baseline="0" dirty="0" smtClean="0">
                <a:latin typeface="Trebuchet MS" pitchFamily="34" charset="0"/>
              </a:rPr>
              <a:t>Move this preformatted text placeholder to the poster to add a new body of text.</a:t>
            </a:r>
          </a:p>
          <a:p>
            <a:pPr defTabSz="3762188"/>
            <a:endParaRPr lang="en-US" sz="2400" baseline="0" dirty="0" smtClean="0">
              <a:latin typeface="Trebuchet MS" pitchFamily="34" charset="0"/>
            </a:endParaRPr>
          </a:p>
          <a:p>
            <a:pPr defTabSz="3762188"/>
            <a:endParaRPr lang="en-US" sz="2400" baseline="0" dirty="0" smtClean="0">
              <a:latin typeface="Trebuchet MS" pitchFamily="34" charset="0"/>
            </a:endParaRPr>
          </a:p>
          <a:p>
            <a:pPr defTabSz="3762188"/>
            <a:endParaRPr lang="en-US" sz="2400" baseline="0" dirty="0" smtClean="0">
              <a:latin typeface="Trebuchet MS" pitchFamily="34" charset="0"/>
            </a:endParaRPr>
          </a:p>
          <a:p>
            <a:pPr defTabSz="3762188"/>
            <a:endParaRPr lang="en-US" sz="2400" baseline="0" dirty="0" smtClean="0">
              <a:latin typeface="Trebuchet MS" pitchFamily="34" charset="0"/>
            </a:endParaRPr>
          </a:p>
          <a:p>
            <a:pPr defTabSz="3762188"/>
            <a:r>
              <a:rPr lang="en-US" sz="2400" b="1" baseline="0" dirty="0" smtClean="0">
                <a:solidFill>
                  <a:srgbClr val="FFFF00"/>
                </a:solidFill>
                <a:latin typeface="Trebuchet MS" pitchFamily="34" charset="0"/>
              </a:rPr>
              <a:t>Picture placeholder</a:t>
            </a:r>
          </a:p>
          <a:p>
            <a:pPr defTabSz="3762188"/>
            <a:r>
              <a:rPr lang="en-US" sz="2400" baseline="0" dirty="0" smtClean="0">
                <a:latin typeface="Trebuchet MS" pitchFamily="34" charset="0"/>
              </a:rPr>
              <a:t>Move this graphic placeholder onto your poster, size it first, and then click it to add a picture to the poster.</a:t>
            </a:r>
          </a:p>
          <a:p>
            <a:pPr defTabSz="3762188"/>
            <a:endParaRPr lang="en-US" sz="2400" baseline="0" dirty="0" smtClean="0">
              <a:latin typeface="Trebuchet MS" pitchFamily="34" charset="0"/>
            </a:endParaRPr>
          </a:p>
          <a:p>
            <a:pPr defTabSz="3762188"/>
            <a:endParaRPr lang="en-US" sz="2400" baseline="0" dirty="0" smtClean="0">
              <a:latin typeface="Trebuchet MS" pitchFamily="34" charset="0"/>
            </a:endParaRPr>
          </a:p>
          <a:p>
            <a:pPr defTabSz="3762188"/>
            <a:endParaRPr lang="en-US" sz="2400" baseline="0" dirty="0" smtClean="0">
              <a:latin typeface="Trebuchet MS" pitchFamily="34" charset="0"/>
            </a:endParaRPr>
          </a:p>
          <a:p>
            <a:pPr algn="ctr"/>
            <a:endParaRPr lang="en-US" sz="3600" b="1" dirty="0" smtClean="0">
              <a:solidFill>
                <a:schemeClr val="bg1"/>
              </a:solidFill>
              <a:latin typeface="Trebuchet MS" pitchFamily="34" charset="0"/>
            </a:endParaRPr>
          </a:p>
          <a:p>
            <a:pPr algn="ctr"/>
            <a:endParaRPr lang="en-US" sz="3600" b="1" dirty="0" smtClean="0">
              <a:solidFill>
                <a:schemeClr val="bg1"/>
              </a:solidFill>
              <a:latin typeface="Trebuchet MS" pitchFamily="34" charset="0"/>
            </a:endParaRPr>
          </a:p>
          <a:p>
            <a:pPr algn="ctr"/>
            <a:endParaRPr lang="en-US" sz="3600" b="1" dirty="0" smtClean="0">
              <a:solidFill>
                <a:schemeClr val="bg1"/>
              </a:solidFill>
              <a:latin typeface="Trebuchet MS" pitchFamily="34" charset="0"/>
            </a:endParaRPr>
          </a:p>
          <a:p>
            <a:pPr algn="ctr"/>
            <a:endParaRPr lang="en-US" sz="3600" b="1" dirty="0" smtClean="0">
              <a:solidFill>
                <a:schemeClr val="bg1"/>
              </a:solidFill>
              <a:latin typeface="Trebuchet MS" pitchFamily="34" charset="0"/>
            </a:endParaRPr>
          </a:p>
          <a:p>
            <a:pPr defTabSz="3762188"/>
            <a:endParaRPr lang="en-US" sz="2400" dirty="0" smtClean="0">
              <a:latin typeface="Trebuchet MS" pitchFamily="34" charset="0"/>
            </a:endParaRPr>
          </a:p>
          <a:p>
            <a:pPr algn="ctr"/>
            <a:endParaRPr lang="en-US" sz="2400" b="1" dirty="0" smtClean="0">
              <a:solidFill>
                <a:schemeClr val="bg1"/>
              </a:solidFill>
              <a:latin typeface="Trebuchet MS" pitchFamily="34" charset="0"/>
            </a:endParaRPr>
          </a:p>
          <a:p>
            <a:pPr defTabSz="3762188"/>
            <a:endParaRPr lang="en-US" sz="2400" b="1" dirty="0" smtClean="0">
              <a:solidFill>
                <a:srgbClr val="FFFF00"/>
              </a:solidFill>
              <a:latin typeface="Trebuchet MS" pitchFamily="34" charset="0"/>
            </a:endParaRPr>
          </a:p>
          <a:p>
            <a:pPr algn="ctr"/>
            <a:endParaRPr lang="en-US" sz="3600" b="1" dirty="0">
              <a:latin typeface="Trebuchet MS" pitchFamily="34" charset="0"/>
            </a:endParaRPr>
          </a:p>
        </p:txBody>
      </p:sp>
      <p:sp>
        <p:nvSpPr>
          <p:cNvPr id="67" name="Rectangle 66"/>
          <p:cNvSpPr/>
          <p:nvPr/>
        </p:nvSpPr>
        <p:spPr>
          <a:xfrm>
            <a:off x="44222126" y="0"/>
            <a:ext cx="10050462" cy="21945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156747" tIns="313493" rIns="156747" bIns="156747" rtlCol="0" anchor="t" anchorCtr="0"/>
          <a:lstStyle/>
          <a:p>
            <a:pPr algn="ctr">
              <a:lnSpc>
                <a:spcPct val="100000"/>
              </a:lnSpc>
            </a:pPr>
            <a:r>
              <a:rPr lang="en-US" sz="3200" b="1" dirty="0" smtClean="0">
                <a:solidFill>
                  <a:schemeClr val="bg1"/>
                </a:solidFill>
                <a:latin typeface="Trebuchet MS" pitchFamily="34" charset="0"/>
              </a:rPr>
              <a:t>QUICK</a:t>
            </a:r>
            <a:r>
              <a:rPr lang="en-US" sz="3200" b="1" baseline="0" dirty="0" smtClean="0">
                <a:solidFill>
                  <a:schemeClr val="bg1"/>
                </a:solidFill>
                <a:latin typeface="Trebuchet MS" pitchFamily="34" charset="0"/>
              </a:rPr>
              <a:t> TIPS</a:t>
            </a:r>
            <a:endParaRPr lang="en-US" sz="3200" b="1" dirty="0" smtClean="0">
              <a:solidFill>
                <a:schemeClr val="bg1"/>
              </a:solidFill>
              <a:latin typeface="Trebuchet MS" pitchFamily="34" charset="0"/>
            </a:endParaRPr>
          </a:p>
          <a:p>
            <a:pPr algn="ctr">
              <a:lnSpc>
                <a:spcPct val="100000"/>
              </a:lnSpc>
            </a:pPr>
            <a:r>
              <a:rPr lang="en-US" sz="3200" b="1" dirty="0" smtClean="0">
                <a:solidFill>
                  <a:srgbClr val="FFFF00"/>
                </a:solidFill>
                <a:latin typeface="Trebuchet MS" pitchFamily="34" charset="0"/>
              </a:rPr>
              <a:t>(--THIS SECTION DOES NOT PRINT--)</a:t>
            </a:r>
          </a:p>
          <a:p>
            <a:pPr algn="ctr">
              <a:lnSpc>
                <a:spcPct val="100000"/>
              </a:lnSpc>
            </a:pPr>
            <a:endParaRPr lang="en-US" sz="2400" b="1" dirty="0" smtClean="0">
              <a:latin typeface="Trebuchet MS" pitchFamily="34" charset="0"/>
            </a:endParaRPr>
          </a:p>
          <a:p>
            <a:pPr defTabSz="4702170">
              <a:lnSpc>
                <a:spcPct val="100000"/>
              </a:lnSpc>
            </a:pPr>
            <a:r>
              <a:rPr lang="en-US" sz="2400" dirty="0" smtClean="0">
                <a:latin typeface="Trebuchet MS" pitchFamily="34" charset="0"/>
              </a:rPr>
              <a:t>This PowerPoint</a:t>
            </a:r>
            <a:r>
              <a:rPr lang="en-US" sz="2400" baseline="0" dirty="0" smtClean="0">
                <a:latin typeface="Trebuchet MS" pitchFamily="34" charset="0"/>
              </a:rPr>
              <a:t> template requires basic PowerPoint (version 2007 or newer) skills. Below is a list of commonly asked questions specific to this template. </a:t>
            </a:r>
            <a:br>
              <a:rPr lang="en-US" sz="2400" baseline="0" dirty="0" smtClean="0">
                <a:latin typeface="Trebuchet MS" pitchFamily="34" charset="0"/>
              </a:rPr>
            </a:br>
            <a:r>
              <a:rPr lang="en-US" sz="2400" baseline="0" dirty="0" smtClean="0">
                <a:latin typeface="Trebuchet MS" pitchFamily="34" charset="0"/>
              </a:rPr>
              <a:t>If you are using an older version of PowerPoint some template features may not work properly.</a:t>
            </a:r>
            <a:endParaRPr lang="en-US" sz="3200" b="1" dirty="0" smtClean="0">
              <a:solidFill>
                <a:srgbClr val="FFFF00"/>
              </a:solidFill>
              <a:latin typeface="Trebuchet MS" pitchFamily="34" charset="0"/>
            </a:endParaRPr>
          </a:p>
          <a:p>
            <a:pPr defTabSz="4702170">
              <a:lnSpc>
                <a:spcPct val="100000"/>
              </a:lnSpc>
            </a:pPr>
            <a:endParaRPr lang="en-US" sz="3200" b="1" dirty="0" smtClean="0">
              <a:solidFill>
                <a:srgbClr val="FFFF00"/>
              </a:solidFill>
              <a:latin typeface="Trebuchet MS" pitchFamily="34" charset="0"/>
            </a:endParaRPr>
          </a:p>
          <a:p>
            <a:pPr algn="ctr">
              <a:lnSpc>
                <a:spcPct val="100000"/>
              </a:lnSpc>
            </a:pPr>
            <a:r>
              <a:rPr lang="en-US" sz="3200" b="1" dirty="0" smtClean="0">
                <a:solidFill>
                  <a:schemeClr val="bg1"/>
                </a:solidFill>
                <a:latin typeface="Trebuchet MS" pitchFamily="34" charset="0"/>
              </a:rPr>
              <a:t>Using the template</a:t>
            </a:r>
            <a:endParaRPr lang="en-US" sz="3200" b="1" baseline="0" dirty="0" smtClean="0">
              <a:solidFill>
                <a:schemeClr val="bg1"/>
              </a:solidFill>
              <a:latin typeface="Trebuchet MS" pitchFamily="34" charset="0"/>
            </a:endParaRPr>
          </a:p>
          <a:p>
            <a:pPr algn="ctr">
              <a:lnSpc>
                <a:spcPct val="100000"/>
              </a:lnSpc>
            </a:pPr>
            <a:endParaRPr lang="en-US" sz="2400" b="1" dirty="0" smtClean="0">
              <a:solidFill>
                <a:srgbClr val="FFFF00"/>
              </a:solidFill>
              <a:latin typeface="Trebuchet MS" pitchFamily="34" charset="0"/>
            </a:endParaRPr>
          </a:p>
          <a:p>
            <a:pPr marL="0" marR="0" indent="0" algn="l" defTabSz="4702170" rtl="0" eaLnBrk="1" fontAlgn="auto" latinLnBrk="0" hangingPunct="1">
              <a:lnSpc>
                <a:spcPct val="100000"/>
              </a:lnSpc>
              <a:spcBef>
                <a:spcPts val="0"/>
              </a:spcBef>
              <a:spcAft>
                <a:spcPts val="0"/>
              </a:spcAft>
              <a:buClrTx/>
              <a:buSzTx/>
              <a:buFontTx/>
              <a:buNone/>
              <a:tabLst/>
              <a:defRPr/>
            </a:pPr>
            <a:r>
              <a:rPr lang="en-US" sz="2400" b="1" dirty="0" smtClean="0">
                <a:solidFill>
                  <a:srgbClr val="FFFF00"/>
                </a:solidFill>
                <a:latin typeface="Trebuchet MS" pitchFamily="34" charset="0"/>
              </a:rPr>
              <a:t>Verifying the quality of your graphics</a:t>
            </a:r>
          </a:p>
          <a:p>
            <a:pPr defTabSz="4702170">
              <a:lnSpc>
                <a:spcPct val="100000"/>
              </a:lnSpc>
            </a:pPr>
            <a:r>
              <a:rPr lang="en-US" sz="2400" dirty="0" smtClean="0">
                <a:latin typeface="Trebuchet MS" pitchFamily="34" charset="0"/>
              </a:rPr>
              <a:t>Go to the </a:t>
            </a:r>
            <a:r>
              <a:rPr lang="en-US" sz="2400" baseline="0" dirty="0" smtClean="0">
                <a:latin typeface="Trebuchet MS" pitchFamily="34" charset="0"/>
              </a:rPr>
              <a:t>VIEW menu and click on ZOOM to set your preferred magnification. This template is at 50% the size of the final poster. All text and graphics will be printed at 200% their size. To see what your poster will look like when printed, set the zoom to 200% and evaluate the quality of all your graphics before you submit your poster for printing.</a:t>
            </a:r>
            <a:br>
              <a:rPr lang="en-US" sz="2400" baseline="0" dirty="0" smtClean="0">
                <a:latin typeface="Trebuchet MS" pitchFamily="34" charset="0"/>
              </a:rPr>
            </a:br>
            <a:endParaRPr lang="en-US" sz="2400" baseline="0" dirty="0" smtClean="0">
              <a:latin typeface="Trebuchet MS" pitchFamily="34" charset="0"/>
            </a:endParaRPr>
          </a:p>
          <a:p>
            <a:pPr defTabSz="4702170">
              <a:lnSpc>
                <a:spcPct val="100000"/>
              </a:lnSpc>
            </a:pPr>
            <a:r>
              <a:rPr lang="en-US" sz="2400" b="1" dirty="0" smtClean="0">
                <a:solidFill>
                  <a:srgbClr val="FFFF00"/>
                </a:solidFill>
                <a:latin typeface="Trebuchet MS" pitchFamily="34" charset="0"/>
              </a:rPr>
              <a:t>Using the placeholders</a:t>
            </a:r>
          </a:p>
          <a:p>
            <a:pPr defTabSz="4702170">
              <a:lnSpc>
                <a:spcPct val="100000"/>
              </a:lnSpc>
            </a:pPr>
            <a:r>
              <a:rPr lang="en-US" sz="2400" baseline="0" dirty="0" smtClean="0">
                <a:latin typeface="Trebuchet MS" pitchFamily="34" charset="0"/>
              </a:rPr>
              <a:t>To add text to this template click inside a placeholder and type in or paste your text. To move a placeholder, click on it </a:t>
            </a:r>
            <a:r>
              <a:rPr lang="en-US" sz="2400" u="sng" baseline="0" dirty="0" smtClean="0">
                <a:latin typeface="Trebuchet MS" pitchFamily="34" charset="0"/>
              </a:rPr>
              <a:t>once</a:t>
            </a:r>
            <a:r>
              <a:rPr lang="en-US" sz="2400" baseline="0" dirty="0" smtClean="0">
                <a:latin typeface="Trebuchet MS" pitchFamily="34" charset="0"/>
              </a:rPr>
              <a:t> (to select it), place your cursor on its frame and your cursor will change to this symbol:         Then, click </a:t>
            </a:r>
            <a:r>
              <a:rPr lang="en-US" sz="2400" u="sng" baseline="0" dirty="0" smtClean="0">
                <a:latin typeface="Trebuchet MS" pitchFamily="34" charset="0"/>
              </a:rPr>
              <a:t>once</a:t>
            </a:r>
            <a:r>
              <a:rPr lang="en-US" sz="2400" baseline="0" dirty="0" smtClean="0">
                <a:latin typeface="Trebuchet MS" pitchFamily="34" charset="0"/>
              </a:rPr>
              <a:t> and drag it to its new location where you can resize it as needed. Additional placeholders can be found on the left side of this template.</a:t>
            </a:r>
          </a:p>
          <a:p>
            <a:pPr defTabSz="4702170">
              <a:lnSpc>
                <a:spcPct val="100000"/>
              </a:lnSpc>
            </a:pPr>
            <a:endParaRPr lang="en-US" sz="2400" b="1" baseline="0" dirty="0" smtClean="0">
              <a:solidFill>
                <a:srgbClr val="FFFF00"/>
              </a:solidFill>
              <a:latin typeface="Trebuchet MS" pitchFamily="34" charset="0"/>
            </a:endParaRPr>
          </a:p>
          <a:p>
            <a:pPr defTabSz="4702170">
              <a:lnSpc>
                <a:spcPct val="100000"/>
              </a:lnSpc>
            </a:pPr>
            <a:r>
              <a:rPr lang="en-US" sz="2400" b="1" baseline="0" dirty="0" smtClean="0">
                <a:solidFill>
                  <a:srgbClr val="FFFF00"/>
                </a:solidFill>
                <a:latin typeface="Trebuchet MS" pitchFamily="34" charset="0"/>
              </a:rPr>
              <a:t>Modifying the layout</a:t>
            </a:r>
          </a:p>
          <a:p>
            <a:pPr defTabSz="4702170">
              <a:lnSpc>
                <a:spcPct val="100000"/>
              </a:lnSpc>
            </a:pPr>
            <a:r>
              <a:rPr lang="en-US" sz="2400" dirty="0" smtClean="0">
                <a:latin typeface="Trebuchet MS" pitchFamily="34" charset="0"/>
              </a:rPr>
              <a:t>This template has four </a:t>
            </a:r>
            <a:r>
              <a:rPr lang="en-US" sz="2400" baseline="0" dirty="0" smtClean="0">
                <a:latin typeface="Trebuchet MS" pitchFamily="34" charset="0"/>
              </a:rPr>
              <a:t>different </a:t>
            </a:r>
          </a:p>
          <a:p>
            <a:pPr defTabSz="4702170">
              <a:lnSpc>
                <a:spcPct val="100000"/>
              </a:lnSpc>
            </a:pPr>
            <a:r>
              <a:rPr lang="en-US" sz="2400" baseline="0" dirty="0" smtClean="0">
                <a:latin typeface="Trebuchet MS" pitchFamily="34" charset="0"/>
              </a:rPr>
              <a:t>column layouts. </a:t>
            </a:r>
            <a:r>
              <a:rPr lang="en-US" sz="2400" u="sng" baseline="0" dirty="0" smtClean="0">
                <a:latin typeface="Trebuchet MS" pitchFamily="34" charset="0"/>
              </a:rPr>
              <a:t>Right-click</a:t>
            </a:r>
            <a:r>
              <a:rPr lang="en-US" sz="2400" baseline="0" dirty="0" smtClean="0">
                <a:latin typeface="Trebuchet MS" pitchFamily="34" charset="0"/>
              </a:rPr>
              <a:t> your</a:t>
            </a:r>
          </a:p>
          <a:p>
            <a:pPr defTabSz="4702170">
              <a:lnSpc>
                <a:spcPct val="100000"/>
              </a:lnSpc>
            </a:pPr>
            <a:r>
              <a:rPr lang="en-US" sz="2400" baseline="0" dirty="0" smtClean="0">
                <a:latin typeface="Trebuchet MS" pitchFamily="34" charset="0"/>
              </a:rPr>
              <a:t>Mouse on the background and </a:t>
            </a:r>
          </a:p>
          <a:p>
            <a:pPr defTabSz="4702170">
              <a:lnSpc>
                <a:spcPct val="100000"/>
              </a:lnSpc>
            </a:pPr>
            <a:r>
              <a:rPr lang="en-US" sz="2400" baseline="0" dirty="0" smtClean="0">
                <a:latin typeface="Trebuchet MS" pitchFamily="34" charset="0"/>
              </a:rPr>
              <a:t>click on “Layout” to see the layout </a:t>
            </a:r>
          </a:p>
          <a:p>
            <a:pPr defTabSz="4702170">
              <a:lnSpc>
                <a:spcPct val="100000"/>
              </a:lnSpc>
            </a:pPr>
            <a:r>
              <a:rPr lang="en-US" sz="2400" baseline="0" dirty="0" smtClean="0">
                <a:latin typeface="Trebuchet MS" pitchFamily="34" charset="0"/>
              </a:rPr>
              <a:t>options.  The columns in the provided </a:t>
            </a:r>
          </a:p>
          <a:p>
            <a:pPr defTabSz="4702170">
              <a:lnSpc>
                <a:spcPct val="100000"/>
              </a:lnSpc>
            </a:pPr>
            <a:r>
              <a:rPr lang="en-US" sz="2400" baseline="0" dirty="0" smtClean="0">
                <a:latin typeface="Trebuchet MS" pitchFamily="34" charset="0"/>
              </a:rPr>
              <a:t>layouts are fixed and cannot be moved but advanced users can modify any layout by going to VIEW and then SLIDE MASTER.</a:t>
            </a:r>
          </a:p>
          <a:p>
            <a:pPr marL="0" marR="0" indent="0" algn="l" defTabSz="4702170" rtl="0" eaLnBrk="1" fontAlgn="auto" latinLnBrk="0" hangingPunct="1">
              <a:lnSpc>
                <a:spcPct val="100000"/>
              </a:lnSpc>
              <a:spcBef>
                <a:spcPts val="0"/>
              </a:spcBef>
              <a:spcAft>
                <a:spcPts val="0"/>
              </a:spcAft>
              <a:buClrTx/>
              <a:buSzTx/>
              <a:buFontTx/>
              <a:buNone/>
              <a:tabLst/>
              <a:defRPr/>
            </a:pPr>
            <a:endParaRPr lang="en-US" sz="2400" baseline="0" dirty="0" smtClean="0">
              <a:latin typeface="Trebuchet MS" pitchFamily="34" charset="0"/>
            </a:endParaRPr>
          </a:p>
          <a:p>
            <a:pPr defTabSz="4702170">
              <a:lnSpc>
                <a:spcPct val="100000"/>
              </a:lnSpc>
            </a:pPr>
            <a:r>
              <a:rPr lang="en-US" sz="2400" b="1" baseline="0" dirty="0" smtClean="0">
                <a:solidFill>
                  <a:srgbClr val="FFFF00"/>
                </a:solidFill>
                <a:latin typeface="Trebuchet MS" pitchFamily="34" charset="0"/>
              </a:rPr>
              <a:t>Importing text and graphics from external sources</a:t>
            </a:r>
          </a:p>
          <a:p>
            <a:pPr defTabSz="4702170">
              <a:lnSpc>
                <a:spcPct val="100000"/>
              </a:lnSpc>
            </a:pPr>
            <a:r>
              <a:rPr lang="en-US" sz="2400" b="1" u="sng" baseline="0" dirty="0" smtClean="0">
                <a:latin typeface="Trebuchet MS" pitchFamily="34" charset="0"/>
              </a:rPr>
              <a:t>TEXT: </a:t>
            </a:r>
            <a:r>
              <a:rPr lang="en-US" sz="2400" baseline="0" dirty="0" smtClean="0">
                <a:latin typeface="Trebuchet MS" pitchFamily="34" charset="0"/>
              </a:rPr>
              <a:t>Paste or type your text into a pre-existing placeholder or drag in a new placeholder from the left side of the template. Move it anywhere as needed.</a:t>
            </a:r>
          </a:p>
          <a:p>
            <a:pPr defTabSz="4702170">
              <a:lnSpc>
                <a:spcPct val="100000"/>
              </a:lnSpc>
            </a:pPr>
            <a:r>
              <a:rPr lang="en-US" sz="2400" b="1" u="sng" baseline="0" dirty="0" smtClean="0">
                <a:latin typeface="Trebuchet MS" pitchFamily="34" charset="0"/>
              </a:rPr>
              <a:t>PHOTOS: </a:t>
            </a:r>
            <a:r>
              <a:rPr lang="en-US" sz="2400" baseline="0" dirty="0" smtClean="0">
                <a:latin typeface="Trebuchet MS" pitchFamily="34" charset="0"/>
              </a:rPr>
              <a:t>Drag in a picture placeholder, size it </a:t>
            </a:r>
            <a:r>
              <a:rPr lang="en-US" sz="2400" u="sng" baseline="0" dirty="0" smtClean="0">
                <a:latin typeface="Trebuchet MS" pitchFamily="34" charset="0"/>
              </a:rPr>
              <a:t>first</a:t>
            </a:r>
            <a:r>
              <a:rPr lang="en-US" sz="2400" baseline="0" dirty="0" smtClean="0">
                <a:latin typeface="Trebuchet MS" pitchFamily="34" charset="0"/>
              </a:rPr>
              <a:t>, click in it and insert a photo from the menu.</a:t>
            </a:r>
          </a:p>
          <a:p>
            <a:pPr defTabSz="4702170">
              <a:lnSpc>
                <a:spcPct val="100000"/>
              </a:lnSpc>
            </a:pPr>
            <a:r>
              <a:rPr lang="en-US" sz="2400" b="1" u="sng" baseline="0" dirty="0" smtClean="0">
                <a:latin typeface="Trebuchet MS" pitchFamily="34" charset="0"/>
              </a:rPr>
              <a:t>TABLES: </a:t>
            </a:r>
            <a:r>
              <a:rPr lang="en-US" sz="2400" baseline="0" dirty="0" smtClean="0">
                <a:latin typeface="Trebuchet MS" pitchFamily="34" charset="0"/>
              </a:rPr>
              <a:t>You can copy and paste a table from an external document onto this poster template. To make the text fit better in the cells of an imported table, </a:t>
            </a:r>
            <a:r>
              <a:rPr lang="en-US" sz="2400" u="sng" baseline="0" dirty="0" smtClean="0">
                <a:latin typeface="Trebuchet MS" pitchFamily="34" charset="0"/>
              </a:rPr>
              <a:t>right-click</a:t>
            </a:r>
            <a:r>
              <a:rPr lang="en-US" sz="2400" baseline="0" dirty="0" smtClean="0">
                <a:latin typeface="Trebuchet MS" pitchFamily="34" charset="0"/>
              </a:rPr>
              <a:t> on the table, click FORMAT SHAPE  then click on TEXT BOX and change the INTERNAL MARGIN values to 0.25</a:t>
            </a:r>
          </a:p>
          <a:p>
            <a:pPr defTabSz="4702170">
              <a:lnSpc>
                <a:spcPct val="100000"/>
              </a:lnSpc>
            </a:pPr>
            <a:endParaRPr lang="en-US" sz="2400" baseline="0" dirty="0" smtClean="0">
              <a:latin typeface="Trebuchet MS" pitchFamily="34" charset="0"/>
            </a:endParaRPr>
          </a:p>
          <a:p>
            <a:pPr defTabSz="3134780"/>
            <a:r>
              <a:rPr lang="en-US" sz="2400" b="1" baseline="0" dirty="0" smtClean="0">
                <a:solidFill>
                  <a:srgbClr val="FFFF00"/>
                </a:solidFill>
                <a:latin typeface="Trebuchet MS" pitchFamily="34" charset="0"/>
              </a:rPr>
              <a:t>Modifying the color scheme</a:t>
            </a:r>
          </a:p>
          <a:p>
            <a:pPr defTabSz="3134780"/>
            <a:r>
              <a:rPr lang="en-US" sz="2400" baseline="0" dirty="0" smtClean="0">
                <a:latin typeface="Trebuchet MS" pitchFamily="34" charset="0"/>
              </a:rPr>
              <a:t>To change the color scheme of this template go to the “Design” menu and click on “Colors”. You can choose from the provide color combinations or you can create your own.</a:t>
            </a:r>
          </a:p>
          <a:p>
            <a:pPr defTabSz="4702170">
              <a:lnSpc>
                <a:spcPct val="100000"/>
              </a:lnSpc>
            </a:pPr>
            <a:endParaRPr lang="en-US" sz="2400" baseline="0" dirty="0" smtClean="0">
              <a:latin typeface="Trebuchet MS" pitchFamily="34" charset="0"/>
            </a:endParaRPr>
          </a:p>
          <a:p>
            <a:pPr defTabSz="3762188">
              <a:lnSpc>
                <a:spcPct val="100000"/>
              </a:lnSpc>
            </a:pPr>
            <a:endParaRPr lang="en-US" sz="1600" baseline="0" dirty="0" smtClean="0">
              <a:latin typeface="Trebuchet MS" pitchFamily="34" charset="0"/>
            </a:endParaRPr>
          </a:p>
          <a:p>
            <a:pPr defTabSz="3762188">
              <a:lnSpc>
                <a:spcPct val="100000"/>
              </a:lnSpc>
            </a:pPr>
            <a:endParaRPr lang="en-US" sz="1600" dirty="0" smtClean="0">
              <a:latin typeface="Trebuchet MS" pitchFamily="34" charset="0"/>
            </a:endParaRPr>
          </a:p>
          <a:p>
            <a:pPr algn="ctr">
              <a:lnSpc>
                <a:spcPct val="100000"/>
              </a:lnSpc>
            </a:pPr>
            <a:endParaRPr lang="en-US" sz="1600" b="1" dirty="0" smtClean="0">
              <a:solidFill>
                <a:schemeClr val="bg1"/>
              </a:solidFill>
              <a:latin typeface="Trebuchet MS" pitchFamily="34" charset="0"/>
            </a:endParaRPr>
          </a:p>
          <a:p>
            <a:pPr defTabSz="3762188">
              <a:lnSpc>
                <a:spcPct val="100000"/>
              </a:lnSpc>
            </a:pPr>
            <a:endParaRPr lang="en-US" sz="1600" b="1" dirty="0" smtClean="0">
              <a:solidFill>
                <a:srgbClr val="FFFF00"/>
              </a:solidFill>
              <a:latin typeface="Trebuchet MS" pitchFamily="34" charset="0"/>
            </a:endParaRPr>
          </a:p>
          <a:p>
            <a:pPr algn="ctr">
              <a:lnSpc>
                <a:spcPct val="100000"/>
              </a:lnSpc>
            </a:pPr>
            <a:endParaRPr lang="en-US" sz="2400" b="1" dirty="0">
              <a:latin typeface="Trebuchet MS" pitchFamily="34" charset="0"/>
            </a:endParaRPr>
          </a:p>
        </p:txBody>
      </p:sp>
      <p:sp>
        <p:nvSpPr>
          <p:cNvPr id="68" name="Rectangle 67"/>
          <p:cNvSpPr/>
          <p:nvPr/>
        </p:nvSpPr>
        <p:spPr>
          <a:xfrm>
            <a:off x="-9550399" y="15668173"/>
            <a:ext cx="8240766" cy="5242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8374" tIns="39186" rIns="78374" bIns="39186" rtlCol="0" anchor="ctr"/>
          <a:lstStyle/>
          <a:p>
            <a:pPr algn="ctr"/>
            <a:endParaRPr lang="en-US" dirty="0"/>
          </a:p>
        </p:txBody>
      </p:sp>
      <p:pic>
        <p:nvPicPr>
          <p:cNvPr id="69" name="Picture 2"/>
          <p:cNvPicPr>
            <a:picLocks noChangeAspect="1" noChangeArrowheads="1"/>
          </p:cNvPicPr>
          <p:nvPr/>
        </p:nvPicPr>
        <p:blipFill>
          <a:blip r:embed="rId3" cstate="print"/>
          <a:srcRect/>
          <a:stretch>
            <a:fillRect/>
          </a:stretch>
        </p:blipFill>
        <p:spPr bwMode="auto">
          <a:xfrm>
            <a:off x="49945914" y="10803304"/>
            <a:ext cx="3990850" cy="2038788"/>
          </a:xfrm>
          <a:prstGeom prst="rect">
            <a:avLst/>
          </a:prstGeom>
          <a:noFill/>
          <a:ln w="9525">
            <a:noFill/>
            <a:miter lim="800000"/>
            <a:headEnd/>
            <a:tailEnd/>
          </a:ln>
          <a:effectLst/>
        </p:spPr>
      </p:pic>
      <p:pic>
        <p:nvPicPr>
          <p:cNvPr id="70" name="Picture 2"/>
          <p:cNvPicPr>
            <a:picLocks noChangeAspect="1" noChangeArrowheads="1"/>
          </p:cNvPicPr>
          <p:nvPr/>
        </p:nvPicPr>
        <p:blipFill>
          <a:blip r:embed="rId4" cstate="print"/>
          <a:srcRect/>
          <a:stretch>
            <a:fillRect/>
          </a:stretch>
        </p:blipFill>
        <p:spPr bwMode="auto">
          <a:xfrm>
            <a:off x="45550764" y="9243531"/>
            <a:ext cx="590550" cy="292100"/>
          </a:xfrm>
          <a:prstGeom prst="rect">
            <a:avLst/>
          </a:prstGeom>
          <a:noFill/>
          <a:ln w="9525">
            <a:solidFill>
              <a:schemeClr val="tx1"/>
            </a:solidFill>
            <a:miter lim="800000"/>
            <a:headEnd/>
            <a:tailEnd/>
          </a:ln>
          <a:effectLst/>
        </p:spPr>
      </p:pic>
      <p:sp>
        <p:nvSpPr>
          <p:cNvPr id="71" name="TextBox 70"/>
          <p:cNvSpPr txBox="1"/>
          <p:nvPr/>
        </p:nvSpPr>
        <p:spPr>
          <a:xfrm>
            <a:off x="44559664" y="20193995"/>
            <a:ext cx="9160286" cy="1468941"/>
          </a:xfrm>
          <a:prstGeom prst="rect">
            <a:avLst/>
          </a:prstGeom>
          <a:noFill/>
        </p:spPr>
        <p:txBody>
          <a:bodyPr wrap="square" lIns="78374" tIns="39186" rIns="78374" bIns="39186" rtlCol="0">
            <a:spAutoFit/>
          </a:bodyPr>
          <a:lstStyle/>
          <a:p>
            <a:pPr>
              <a:lnSpc>
                <a:spcPts val="2700"/>
              </a:lnSpc>
            </a:pPr>
            <a:r>
              <a:rPr lang="en-US" sz="3000" dirty="0" smtClean="0">
                <a:solidFill>
                  <a:schemeClr val="bg1"/>
                </a:solidFill>
              </a:rPr>
              <a:t>© 2012 PosterPresentations.com</a:t>
            </a:r>
            <a:br>
              <a:rPr lang="en-US" sz="3000" dirty="0" smtClean="0">
                <a:solidFill>
                  <a:schemeClr val="bg1"/>
                </a:solidFill>
              </a:rPr>
            </a:br>
            <a:r>
              <a:rPr lang="en-US" sz="3000" dirty="0" smtClean="0">
                <a:solidFill>
                  <a:schemeClr val="bg1"/>
                </a:solidFill>
              </a:rPr>
              <a:t>    </a:t>
            </a:r>
            <a:r>
              <a:rPr lang="en-US" sz="2700" dirty="0" smtClean="0">
                <a:solidFill>
                  <a:schemeClr val="bg1"/>
                </a:solidFill>
              </a:rPr>
              <a:t>2117 Fourth Street ,</a:t>
            </a:r>
            <a:r>
              <a:rPr lang="en-US" sz="2700" baseline="0" dirty="0" smtClean="0">
                <a:solidFill>
                  <a:schemeClr val="bg1"/>
                </a:solidFill>
              </a:rPr>
              <a:t> Unit C</a:t>
            </a:r>
            <a:br>
              <a:rPr lang="en-US" sz="2700" baseline="0" dirty="0" smtClean="0">
                <a:solidFill>
                  <a:schemeClr val="bg1"/>
                </a:solidFill>
              </a:rPr>
            </a:br>
            <a:r>
              <a:rPr lang="en-US" sz="2700" baseline="0" dirty="0" smtClean="0">
                <a:solidFill>
                  <a:schemeClr val="bg1"/>
                </a:solidFill>
              </a:rPr>
              <a:t>    Berkeley  CA  94710</a:t>
            </a:r>
            <a:br>
              <a:rPr lang="en-US" sz="2700" baseline="0" dirty="0" smtClean="0">
                <a:solidFill>
                  <a:schemeClr val="bg1"/>
                </a:solidFill>
              </a:rPr>
            </a:br>
            <a:r>
              <a:rPr lang="en-US" sz="2700" baseline="0" dirty="0" smtClean="0">
                <a:solidFill>
                  <a:schemeClr val="bg1"/>
                </a:solidFill>
              </a:rPr>
              <a:t>    </a:t>
            </a:r>
            <a:r>
              <a:rPr lang="en-US" sz="2700" b="1" baseline="0" dirty="0" smtClean="0">
                <a:solidFill>
                  <a:srgbClr val="FFFF00"/>
                </a:solidFill>
              </a:rPr>
              <a:t>posterpresenter@gmail.com</a:t>
            </a:r>
            <a:endParaRPr lang="en-US" sz="3000" b="1" dirty="0">
              <a:solidFill>
                <a:srgbClr val="FFFF00"/>
              </a:solidFill>
            </a:endParaRPr>
          </a:p>
        </p:txBody>
      </p:sp>
      <p:grpSp>
        <p:nvGrpSpPr>
          <p:cNvPr id="72" name="Group 71"/>
          <p:cNvGrpSpPr/>
          <p:nvPr/>
        </p:nvGrpSpPr>
        <p:grpSpPr>
          <a:xfrm>
            <a:off x="-9966958" y="20622171"/>
            <a:ext cx="9234440" cy="909776"/>
            <a:chOff x="44242388" y="28054064"/>
            <a:chExt cx="9771400" cy="1155212"/>
          </a:xfrm>
        </p:grpSpPr>
        <p:sp>
          <p:nvSpPr>
            <p:cNvPr id="106" name="Rounded Rectangle 105"/>
            <p:cNvSpPr/>
            <p:nvPr userDrawn="1"/>
          </p:nvSpPr>
          <p:spPr>
            <a:xfrm>
              <a:off x="44242388" y="28054064"/>
              <a:ext cx="9771397" cy="1090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388900" rtl="0" eaLnBrk="1" latinLnBrk="0" hangingPunct="1">
                <a:defRPr sz="8600" kern="1200">
                  <a:solidFill>
                    <a:schemeClr val="lt1"/>
                  </a:solidFill>
                  <a:latin typeface="+mn-lt"/>
                  <a:ea typeface="+mn-ea"/>
                  <a:cs typeface="+mn-cs"/>
                </a:defRPr>
              </a:lvl1pPr>
              <a:lvl2pPr marL="2194451" algn="l" defTabSz="4388900" rtl="0" eaLnBrk="1" latinLnBrk="0" hangingPunct="1">
                <a:defRPr sz="8600" kern="1200">
                  <a:solidFill>
                    <a:schemeClr val="lt1"/>
                  </a:solidFill>
                  <a:latin typeface="+mn-lt"/>
                  <a:ea typeface="+mn-ea"/>
                  <a:cs typeface="+mn-cs"/>
                </a:defRPr>
              </a:lvl2pPr>
              <a:lvl3pPr marL="4388900" algn="l" defTabSz="4388900" rtl="0" eaLnBrk="1" latinLnBrk="0" hangingPunct="1">
                <a:defRPr sz="8600" kern="1200">
                  <a:solidFill>
                    <a:schemeClr val="lt1"/>
                  </a:solidFill>
                  <a:latin typeface="+mn-lt"/>
                  <a:ea typeface="+mn-ea"/>
                  <a:cs typeface="+mn-cs"/>
                </a:defRPr>
              </a:lvl3pPr>
              <a:lvl4pPr marL="6583351" algn="l" defTabSz="4388900" rtl="0" eaLnBrk="1" latinLnBrk="0" hangingPunct="1">
                <a:defRPr sz="8600" kern="1200">
                  <a:solidFill>
                    <a:schemeClr val="lt1"/>
                  </a:solidFill>
                  <a:latin typeface="+mn-lt"/>
                  <a:ea typeface="+mn-ea"/>
                  <a:cs typeface="+mn-cs"/>
                </a:defRPr>
              </a:lvl4pPr>
              <a:lvl5pPr marL="8777801" algn="l" defTabSz="4388900" rtl="0" eaLnBrk="1" latinLnBrk="0" hangingPunct="1">
                <a:defRPr sz="8600" kern="1200">
                  <a:solidFill>
                    <a:schemeClr val="lt1"/>
                  </a:solidFill>
                  <a:latin typeface="+mn-lt"/>
                  <a:ea typeface="+mn-ea"/>
                  <a:cs typeface="+mn-cs"/>
                </a:defRPr>
              </a:lvl5pPr>
              <a:lvl6pPr marL="10972252" algn="l" defTabSz="4388900" rtl="0" eaLnBrk="1" latinLnBrk="0" hangingPunct="1">
                <a:defRPr sz="8600" kern="1200">
                  <a:solidFill>
                    <a:schemeClr val="lt1"/>
                  </a:solidFill>
                  <a:latin typeface="+mn-lt"/>
                  <a:ea typeface="+mn-ea"/>
                  <a:cs typeface="+mn-cs"/>
                </a:defRPr>
              </a:lvl6pPr>
              <a:lvl7pPr marL="13166703" algn="l" defTabSz="4388900" rtl="0" eaLnBrk="1" latinLnBrk="0" hangingPunct="1">
                <a:defRPr sz="8600" kern="1200">
                  <a:solidFill>
                    <a:schemeClr val="lt1"/>
                  </a:solidFill>
                  <a:latin typeface="+mn-lt"/>
                  <a:ea typeface="+mn-ea"/>
                  <a:cs typeface="+mn-cs"/>
                </a:defRPr>
              </a:lvl7pPr>
              <a:lvl8pPr marL="15361152" algn="l" defTabSz="4388900" rtl="0" eaLnBrk="1" latinLnBrk="0" hangingPunct="1">
                <a:defRPr sz="8600" kern="1200">
                  <a:solidFill>
                    <a:schemeClr val="lt1"/>
                  </a:solidFill>
                  <a:latin typeface="+mn-lt"/>
                  <a:ea typeface="+mn-ea"/>
                  <a:cs typeface="+mn-cs"/>
                </a:defRPr>
              </a:lvl8pPr>
              <a:lvl9pPr marL="17555603" algn="l" defTabSz="4388900" rtl="0" eaLnBrk="1" latinLnBrk="0" hangingPunct="1">
                <a:defRPr sz="8600" kern="1200">
                  <a:solidFill>
                    <a:schemeClr val="lt1"/>
                  </a:solidFill>
                  <a:latin typeface="+mn-lt"/>
                  <a:ea typeface="+mn-ea"/>
                  <a:cs typeface="+mn-cs"/>
                </a:defRPr>
              </a:lvl9pPr>
            </a:lstStyle>
            <a:p>
              <a:pPr algn="ctr"/>
              <a:endParaRPr lang="en-US" dirty="0"/>
            </a:p>
          </p:txBody>
        </p:sp>
        <p:pic>
          <p:nvPicPr>
            <p:cNvPr id="107" name="Picture 106" descr="http://t2.gstatic.com/images?q=tbn:ANd9GcR4APHC6TT9w54M2zn_pvCiBxUNcspYPoVxirLRphBoJabfSvu7zw">
              <a:hlinkClick r:id="rId5"/>
            </p:cNvPr>
            <p:cNvPicPr>
              <a:picLocks noChangeAspect="1" noChangeArrowheads="1"/>
            </p:cNvPicPr>
            <p:nvPr userDrawn="1"/>
          </p:nvPicPr>
          <p:blipFill>
            <a:blip r:embed="rId6" cstate="print"/>
            <a:srcRect/>
            <a:stretch>
              <a:fillRect/>
            </a:stretch>
          </p:blipFill>
          <p:spPr bwMode="auto">
            <a:xfrm>
              <a:off x="44341112" y="28126638"/>
              <a:ext cx="914400" cy="914400"/>
            </a:xfrm>
            <a:prstGeom prst="rect">
              <a:avLst/>
            </a:prstGeom>
            <a:noFill/>
          </p:spPr>
        </p:pic>
        <p:sp>
          <p:nvSpPr>
            <p:cNvPr id="108" name="TextBox 32"/>
            <p:cNvSpPr txBox="1"/>
            <p:nvPr userDrawn="1"/>
          </p:nvSpPr>
          <p:spPr>
            <a:xfrm>
              <a:off x="45342599" y="28154096"/>
              <a:ext cx="8671189" cy="1055180"/>
            </a:xfrm>
            <a:prstGeom prst="rect">
              <a:avLst/>
            </a:prstGeom>
            <a:noFill/>
          </p:spPr>
          <p:txBody>
            <a:bodyPr wrap="square" rtlCol="0">
              <a:spAutoFit/>
            </a:bodyPr>
            <a:ls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a:lstStyle>
            <a:p>
              <a:r>
                <a:rPr lang="en-US" sz="2400" dirty="0" smtClean="0">
                  <a:solidFill>
                    <a:schemeClr val="tx2"/>
                  </a:solidFill>
                  <a:latin typeface="Trebuchet MS" pitchFamily="34" charset="0"/>
                </a:rPr>
                <a:t>Student</a:t>
              </a:r>
              <a:r>
                <a:rPr lang="en-US" sz="2400" baseline="0" dirty="0" smtClean="0">
                  <a:solidFill>
                    <a:schemeClr val="tx2"/>
                  </a:solidFill>
                  <a:latin typeface="Trebuchet MS" pitchFamily="34" charset="0"/>
                </a:rPr>
                <a:t> discounts are available on our Facebook page.</a:t>
              </a:r>
              <a:br>
                <a:rPr lang="en-US" sz="2400" baseline="0" dirty="0" smtClean="0">
                  <a:solidFill>
                    <a:schemeClr val="tx2"/>
                  </a:solidFill>
                  <a:latin typeface="Trebuchet MS" pitchFamily="34" charset="0"/>
                </a:rPr>
              </a:br>
              <a:r>
                <a:rPr lang="en-US" sz="2400" baseline="0" dirty="0" smtClean="0">
                  <a:solidFill>
                    <a:schemeClr val="tx2"/>
                  </a:solidFill>
                  <a:latin typeface="Trebuchet MS" pitchFamily="34" charset="0"/>
                </a:rPr>
                <a:t>Go to </a:t>
              </a:r>
              <a:r>
                <a:rPr lang="en-US" sz="2400" u="sng" baseline="0" dirty="0" smtClean="0">
                  <a:solidFill>
                    <a:schemeClr val="tx2"/>
                  </a:solidFill>
                  <a:latin typeface="Trebuchet MS" pitchFamily="34" charset="0"/>
                </a:rPr>
                <a:t>PosterPresentations.com</a:t>
              </a:r>
              <a:r>
                <a:rPr lang="en-US" sz="2400" baseline="0" dirty="0" smtClean="0">
                  <a:solidFill>
                    <a:schemeClr val="tx2"/>
                  </a:solidFill>
                  <a:latin typeface="Trebuchet MS" pitchFamily="34" charset="0"/>
                </a:rPr>
                <a:t> and click on the FB icon</a:t>
              </a:r>
              <a:endParaRPr lang="en-US" sz="2400" b="1" dirty="0">
                <a:solidFill>
                  <a:schemeClr val="tx2"/>
                </a:solidFill>
                <a:latin typeface="Trebuchet MS" pitchFamily="34" charset="0"/>
              </a:endParaRPr>
            </a:p>
          </p:txBody>
        </p:sp>
      </p:grpSp>
      <p:cxnSp>
        <p:nvCxnSpPr>
          <p:cNvPr id="109" name="Straight Connector 108"/>
          <p:cNvCxnSpPr/>
          <p:nvPr/>
        </p:nvCxnSpPr>
        <p:spPr>
          <a:xfrm>
            <a:off x="-10402388" y="8621486"/>
            <a:ext cx="10050462"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44222126" y="3755571"/>
            <a:ext cx="10050462"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4222126" y="19854949"/>
            <a:ext cx="10050462"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Rectangle 33"/>
          <p:cNvSpPr>
            <a:spLocks noChangeArrowheads="1"/>
          </p:cNvSpPr>
          <p:nvPr userDrawn="1"/>
        </p:nvSpPr>
        <p:spPr bwMode="auto">
          <a:xfrm>
            <a:off x="35171063" y="3458537"/>
            <a:ext cx="8278812" cy="17830800"/>
          </a:xfrm>
          <a:prstGeom prst="roundRect">
            <a:avLst>
              <a:gd name="adj" fmla="val 4738"/>
            </a:avLst>
          </a:prstGeom>
          <a:gradFill>
            <a:gsLst>
              <a:gs pos="0">
                <a:schemeClr val="accent1">
                  <a:tint val="66000"/>
                  <a:satMod val="160000"/>
                </a:schemeClr>
              </a:gs>
              <a:gs pos="0">
                <a:srgbClr val="CDD2DE"/>
              </a:gs>
              <a:gs pos="100000">
                <a:srgbClr val="F3F5FA"/>
              </a:gs>
            </a:gsLst>
            <a:lin ang="16200000" scaled="1"/>
          </a:gradFill>
          <a:ln w="9525">
            <a:solidFill>
              <a:schemeClr val="tx2"/>
            </a:solidFill>
            <a:miter lim="800000"/>
            <a:headEnd/>
            <a:tailEnd/>
          </a:ln>
          <a:effectLst/>
        </p:spPr>
        <p:txBody>
          <a:bodyPr wrap="none" lIns="78374" tIns="39186" rIns="78374" bIns="39186" anchor="ctr"/>
          <a:lstStyle/>
          <a:p>
            <a:pPr>
              <a:defRPr/>
            </a:pPr>
            <a:endParaRPr lang="en-US" dirty="0"/>
          </a:p>
        </p:txBody>
      </p:sp>
      <p:sp>
        <p:nvSpPr>
          <p:cNvPr id="29" name="Rectangle 33"/>
          <p:cNvSpPr>
            <a:spLocks noChangeArrowheads="1"/>
          </p:cNvSpPr>
          <p:nvPr userDrawn="1"/>
        </p:nvSpPr>
        <p:spPr bwMode="auto">
          <a:xfrm>
            <a:off x="17822863" y="3458537"/>
            <a:ext cx="8278812" cy="8602717"/>
          </a:xfrm>
          <a:prstGeom prst="roundRect">
            <a:avLst>
              <a:gd name="adj" fmla="val 4738"/>
            </a:avLst>
          </a:prstGeom>
          <a:gradFill>
            <a:gsLst>
              <a:gs pos="0">
                <a:schemeClr val="accent1">
                  <a:tint val="66000"/>
                  <a:satMod val="160000"/>
                </a:schemeClr>
              </a:gs>
              <a:gs pos="0">
                <a:srgbClr val="CDD2DE"/>
              </a:gs>
              <a:gs pos="100000">
                <a:srgbClr val="F3F5FA"/>
              </a:gs>
            </a:gsLst>
            <a:lin ang="16200000" scaled="1"/>
          </a:gradFill>
          <a:ln w="9525">
            <a:solidFill>
              <a:schemeClr val="tx2"/>
            </a:solidFill>
            <a:miter lim="800000"/>
            <a:headEnd/>
            <a:tailEnd/>
          </a:ln>
          <a:effectLst/>
        </p:spPr>
        <p:txBody>
          <a:bodyPr wrap="none" lIns="78374" tIns="39186" rIns="78374" bIns="39186" anchor="ctr"/>
          <a:lstStyle/>
          <a:p>
            <a:pPr>
              <a:defRPr/>
            </a:pPr>
            <a:endParaRPr lang="en-US" dirty="0"/>
          </a:p>
        </p:txBody>
      </p:sp>
      <p:sp>
        <p:nvSpPr>
          <p:cNvPr id="31" name="Rectangle 33"/>
          <p:cNvSpPr>
            <a:spLocks noChangeArrowheads="1"/>
          </p:cNvSpPr>
          <p:nvPr userDrawn="1"/>
        </p:nvSpPr>
        <p:spPr bwMode="auto">
          <a:xfrm>
            <a:off x="26496963" y="3458537"/>
            <a:ext cx="8278812" cy="8602717"/>
          </a:xfrm>
          <a:prstGeom prst="roundRect">
            <a:avLst>
              <a:gd name="adj" fmla="val 4738"/>
            </a:avLst>
          </a:prstGeom>
          <a:gradFill>
            <a:gsLst>
              <a:gs pos="0">
                <a:schemeClr val="accent1">
                  <a:tint val="66000"/>
                  <a:satMod val="160000"/>
                </a:schemeClr>
              </a:gs>
              <a:gs pos="0">
                <a:srgbClr val="CDD2DE"/>
              </a:gs>
              <a:gs pos="100000">
                <a:srgbClr val="F3F5FA"/>
              </a:gs>
            </a:gsLst>
            <a:lin ang="16200000" scaled="1"/>
          </a:gradFill>
          <a:ln w="9525">
            <a:solidFill>
              <a:schemeClr val="tx2"/>
            </a:solidFill>
            <a:miter lim="800000"/>
            <a:headEnd/>
            <a:tailEnd/>
          </a:ln>
          <a:effectLst/>
        </p:spPr>
        <p:txBody>
          <a:bodyPr wrap="none" lIns="78374" tIns="39186" rIns="78374" bIns="39186" anchor="ctr"/>
          <a:lstStyle/>
          <a:p>
            <a:pPr>
              <a:defRPr/>
            </a:pPr>
            <a:endParaRPr lang="en-US" dirty="0"/>
          </a:p>
        </p:txBody>
      </p:sp>
      <p:sp>
        <p:nvSpPr>
          <p:cNvPr id="32" name="Rectangle 33"/>
          <p:cNvSpPr>
            <a:spLocks noChangeArrowheads="1"/>
          </p:cNvSpPr>
          <p:nvPr userDrawn="1"/>
        </p:nvSpPr>
        <p:spPr bwMode="auto">
          <a:xfrm>
            <a:off x="9148763" y="12686620"/>
            <a:ext cx="8278812" cy="8602717"/>
          </a:xfrm>
          <a:prstGeom prst="roundRect">
            <a:avLst>
              <a:gd name="adj" fmla="val 4738"/>
            </a:avLst>
          </a:prstGeom>
          <a:gradFill>
            <a:gsLst>
              <a:gs pos="0">
                <a:schemeClr val="accent1">
                  <a:tint val="66000"/>
                  <a:satMod val="160000"/>
                </a:schemeClr>
              </a:gs>
              <a:gs pos="0">
                <a:srgbClr val="CDD2DE"/>
              </a:gs>
              <a:gs pos="100000">
                <a:srgbClr val="F3F5FA"/>
              </a:gs>
            </a:gsLst>
            <a:lin ang="16200000" scaled="1"/>
          </a:gradFill>
          <a:ln w="9525">
            <a:solidFill>
              <a:schemeClr val="tx2"/>
            </a:solidFill>
            <a:miter lim="800000"/>
            <a:headEnd/>
            <a:tailEnd/>
          </a:ln>
          <a:effectLst/>
        </p:spPr>
        <p:txBody>
          <a:bodyPr wrap="none" lIns="78374" tIns="39186" rIns="78374" bIns="39186" anchor="ctr"/>
          <a:lstStyle/>
          <a:p>
            <a:pPr>
              <a:defRPr/>
            </a:pPr>
            <a:endParaRPr lang="en-US" dirty="0"/>
          </a:p>
        </p:txBody>
      </p:sp>
      <p:sp>
        <p:nvSpPr>
          <p:cNvPr id="33" name="Rectangle 33"/>
          <p:cNvSpPr>
            <a:spLocks noChangeArrowheads="1"/>
          </p:cNvSpPr>
          <p:nvPr userDrawn="1"/>
        </p:nvSpPr>
        <p:spPr bwMode="auto">
          <a:xfrm>
            <a:off x="17822863" y="12686620"/>
            <a:ext cx="8278812" cy="8602717"/>
          </a:xfrm>
          <a:prstGeom prst="roundRect">
            <a:avLst>
              <a:gd name="adj" fmla="val 4738"/>
            </a:avLst>
          </a:prstGeom>
          <a:gradFill>
            <a:gsLst>
              <a:gs pos="0">
                <a:schemeClr val="accent1">
                  <a:tint val="66000"/>
                  <a:satMod val="160000"/>
                </a:schemeClr>
              </a:gs>
              <a:gs pos="0">
                <a:srgbClr val="CDD2DE"/>
              </a:gs>
              <a:gs pos="100000">
                <a:srgbClr val="F3F5FA"/>
              </a:gs>
            </a:gsLst>
            <a:lin ang="16200000" scaled="1"/>
          </a:gradFill>
          <a:ln w="9525">
            <a:solidFill>
              <a:schemeClr val="tx2"/>
            </a:solidFill>
            <a:miter lim="800000"/>
            <a:headEnd/>
            <a:tailEnd/>
          </a:ln>
          <a:effectLst/>
        </p:spPr>
        <p:txBody>
          <a:bodyPr wrap="none" lIns="78374" tIns="39186" rIns="78374" bIns="39186" anchor="ctr"/>
          <a:lstStyle/>
          <a:p>
            <a:pPr>
              <a:defRPr/>
            </a:pPr>
            <a:endParaRPr lang="en-US" dirty="0"/>
          </a:p>
        </p:txBody>
      </p:sp>
      <p:sp>
        <p:nvSpPr>
          <p:cNvPr id="39" name="Rectangle 33"/>
          <p:cNvSpPr>
            <a:spLocks noChangeArrowheads="1"/>
          </p:cNvSpPr>
          <p:nvPr userDrawn="1"/>
        </p:nvSpPr>
        <p:spPr bwMode="auto">
          <a:xfrm>
            <a:off x="26496963" y="12686620"/>
            <a:ext cx="8278812" cy="8602717"/>
          </a:xfrm>
          <a:prstGeom prst="roundRect">
            <a:avLst>
              <a:gd name="adj" fmla="val 4738"/>
            </a:avLst>
          </a:prstGeom>
          <a:gradFill>
            <a:gsLst>
              <a:gs pos="0">
                <a:schemeClr val="accent1">
                  <a:tint val="66000"/>
                  <a:satMod val="160000"/>
                </a:schemeClr>
              </a:gs>
              <a:gs pos="0">
                <a:srgbClr val="CDD2DE"/>
              </a:gs>
              <a:gs pos="100000">
                <a:srgbClr val="F3F5FA"/>
              </a:gs>
            </a:gsLst>
            <a:lin ang="16200000" scaled="1"/>
          </a:gradFill>
          <a:ln w="9525">
            <a:solidFill>
              <a:schemeClr val="tx2"/>
            </a:solidFill>
            <a:miter lim="800000"/>
            <a:headEnd/>
            <a:tailEnd/>
          </a:ln>
          <a:effectLst/>
        </p:spPr>
        <p:txBody>
          <a:bodyPr wrap="none" lIns="78374" tIns="39186" rIns="78374" bIns="39186" anchor="ctr"/>
          <a:lstStyle/>
          <a:p>
            <a:pPr>
              <a:defRPr/>
            </a:pPr>
            <a:endParaRPr lang="en-US" dirty="0"/>
          </a:p>
        </p:txBody>
      </p:sp>
      <p:sp>
        <p:nvSpPr>
          <p:cNvPr id="28" name="Rectangle 27"/>
          <p:cNvSpPr/>
          <p:nvPr userDrawn="1"/>
        </p:nvSpPr>
        <p:spPr>
          <a:xfrm>
            <a:off x="-9550399" y="13087393"/>
            <a:ext cx="8240766" cy="5242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8374" tIns="39186" rIns="78374" bIns="39186"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54" r:id="rId1"/>
  </p:sldLayoutIdLst>
  <p:timing>
    <p:tnLst>
      <p:par>
        <p:cTn id="1" dur="indefinite" restart="never" nodeType="tmRoot"/>
      </p:par>
    </p:tnLst>
  </p:timing>
  <p:txStyles>
    <p:titleStyle>
      <a:lvl1pPr algn="ctr" defTabSz="3761915" rtl="0" eaLnBrk="1" latinLnBrk="0" hangingPunct="1">
        <a:spcBef>
          <a:spcPct val="0"/>
        </a:spcBef>
        <a:buNone/>
        <a:defRPr sz="7500" kern="1200">
          <a:solidFill>
            <a:schemeClr val="bg1"/>
          </a:solidFill>
          <a:latin typeface="Trebuchet MS" pitchFamily="34" charset="0"/>
          <a:ea typeface="+mj-ea"/>
          <a:cs typeface="+mj-cs"/>
        </a:defRPr>
      </a:lvl1pPr>
    </p:titleStyle>
    <p:bodyStyle>
      <a:lvl1pPr marL="1410719" indent="-1410719" algn="l" defTabSz="3761915" rtl="0" eaLnBrk="1" latinLnBrk="0" hangingPunct="1">
        <a:spcBef>
          <a:spcPct val="20000"/>
        </a:spcBef>
        <a:buFont typeface="Arial" pitchFamily="34" charset="0"/>
        <a:buChar char="•"/>
        <a:defRPr sz="13200" kern="1200">
          <a:solidFill>
            <a:schemeClr val="tx1"/>
          </a:solidFill>
          <a:latin typeface="+mn-lt"/>
          <a:ea typeface="+mn-ea"/>
          <a:cs typeface="+mn-cs"/>
        </a:defRPr>
      </a:lvl1pPr>
      <a:lvl2pPr marL="3056556" indent="-1175598" algn="l" defTabSz="3761915" rtl="0" eaLnBrk="1" latinLnBrk="0" hangingPunct="1">
        <a:spcBef>
          <a:spcPct val="20000"/>
        </a:spcBef>
        <a:buFont typeface="Arial" pitchFamily="34" charset="0"/>
        <a:buChar char="–"/>
        <a:defRPr sz="11600" kern="1200">
          <a:solidFill>
            <a:schemeClr val="tx1"/>
          </a:solidFill>
          <a:latin typeface="+mn-lt"/>
          <a:ea typeface="+mn-ea"/>
          <a:cs typeface="+mn-cs"/>
        </a:defRPr>
      </a:lvl2pPr>
      <a:lvl3pPr marL="4702394" indent="-940479" algn="l" defTabSz="3761915" rtl="0" eaLnBrk="1" latinLnBrk="0" hangingPunct="1">
        <a:spcBef>
          <a:spcPct val="20000"/>
        </a:spcBef>
        <a:buFont typeface="Arial" pitchFamily="34" charset="0"/>
        <a:buChar char="•"/>
        <a:defRPr sz="9900" kern="1200">
          <a:solidFill>
            <a:schemeClr val="tx1"/>
          </a:solidFill>
          <a:latin typeface="+mn-lt"/>
          <a:ea typeface="+mn-ea"/>
          <a:cs typeface="+mn-cs"/>
        </a:defRPr>
      </a:lvl3pPr>
      <a:lvl4pPr marL="6583352"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4pPr>
      <a:lvl5pPr marL="8464308"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5pPr>
      <a:lvl6pPr marL="10345266"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26223"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07181"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5988137"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9pPr>
    </p:bodyStyle>
    <p:otherStyle>
      <a:defPPr>
        <a:defRPr lang="en-US"/>
      </a:defPPr>
      <a:lvl1pPr marL="0" algn="l" defTabSz="3761915" rtl="0" eaLnBrk="1" latinLnBrk="0" hangingPunct="1">
        <a:defRPr sz="7400" kern="1200">
          <a:solidFill>
            <a:schemeClr val="tx1"/>
          </a:solidFill>
          <a:latin typeface="+mn-lt"/>
          <a:ea typeface="+mn-ea"/>
          <a:cs typeface="+mn-cs"/>
        </a:defRPr>
      </a:lvl1pPr>
      <a:lvl2pPr marL="1880958" algn="l" defTabSz="3761915" rtl="0" eaLnBrk="1" latinLnBrk="0" hangingPunct="1">
        <a:defRPr sz="7400" kern="1200">
          <a:solidFill>
            <a:schemeClr val="tx1"/>
          </a:solidFill>
          <a:latin typeface="+mn-lt"/>
          <a:ea typeface="+mn-ea"/>
          <a:cs typeface="+mn-cs"/>
        </a:defRPr>
      </a:lvl2pPr>
      <a:lvl3pPr marL="3761915" algn="l" defTabSz="3761915" rtl="0" eaLnBrk="1" latinLnBrk="0" hangingPunct="1">
        <a:defRPr sz="7400" kern="1200">
          <a:solidFill>
            <a:schemeClr val="tx1"/>
          </a:solidFill>
          <a:latin typeface="+mn-lt"/>
          <a:ea typeface="+mn-ea"/>
          <a:cs typeface="+mn-cs"/>
        </a:defRPr>
      </a:lvl3pPr>
      <a:lvl4pPr marL="5642873" algn="l" defTabSz="3761915" rtl="0" eaLnBrk="1" latinLnBrk="0" hangingPunct="1">
        <a:defRPr sz="7400" kern="1200">
          <a:solidFill>
            <a:schemeClr val="tx1"/>
          </a:solidFill>
          <a:latin typeface="+mn-lt"/>
          <a:ea typeface="+mn-ea"/>
          <a:cs typeface="+mn-cs"/>
        </a:defRPr>
      </a:lvl4pPr>
      <a:lvl5pPr marL="7523829" algn="l" defTabSz="3761915" rtl="0" eaLnBrk="1" latinLnBrk="0" hangingPunct="1">
        <a:defRPr sz="7400" kern="1200">
          <a:solidFill>
            <a:schemeClr val="tx1"/>
          </a:solidFill>
          <a:latin typeface="+mn-lt"/>
          <a:ea typeface="+mn-ea"/>
          <a:cs typeface="+mn-cs"/>
        </a:defRPr>
      </a:lvl5pPr>
      <a:lvl6pPr marL="9404787" algn="l" defTabSz="3761915" rtl="0" eaLnBrk="1" latinLnBrk="0" hangingPunct="1">
        <a:defRPr sz="7400" kern="1200">
          <a:solidFill>
            <a:schemeClr val="tx1"/>
          </a:solidFill>
          <a:latin typeface="+mn-lt"/>
          <a:ea typeface="+mn-ea"/>
          <a:cs typeface="+mn-cs"/>
        </a:defRPr>
      </a:lvl6pPr>
      <a:lvl7pPr marL="11285745" algn="l" defTabSz="3761915" rtl="0" eaLnBrk="1" latinLnBrk="0" hangingPunct="1">
        <a:defRPr sz="7400" kern="1200">
          <a:solidFill>
            <a:schemeClr val="tx1"/>
          </a:solidFill>
          <a:latin typeface="+mn-lt"/>
          <a:ea typeface="+mn-ea"/>
          <a:cs typeface="+mn-cs"/>
        </a:defRPr>
      </a:lvl7pPr>
      <a:lvl8pPr marL="13166702" algn="l" defTabSz="3761915" rtl="0" eaLnBrk="1" latinLnBrk="0" hangingPunct="1">
        <a:defRPr sz="7400" kern="1200">
          <a:solidFill>
            <a:schemeClr val="tx1"/>
          </a:solidFill>
          <a:latin typeface="+mn-lt"/>
          <a:ea typeface="+mn-ea"/>
          <a:cs typeface="+mn-cs"/>
        </a:defRPr>
      </a:lvl8pPr>
      <a:lvl9pPr marL="15047660" algn="l" defTabSz="3761915" rtl="0" eaLnBrk="1" latinLnBrk="0" hangingPunct="1">
        <a:defRPr sz="7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jpeg"/><Relationship Id="rId2" Type="http://schemas.openxmlformats.org/officeDocument/2006/relationships/image" Target="../media/image4.jpe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19" Type="http://schemas.openxmlformats.org/officeDocument/2006/relationships/image" Target="../media/image21.pn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ext Placeholder 180"/>
          <p:cNvSpPr>
            <a:spLocks noGrp="1"/>
          </p:cNvSpPr>
          <p:nvPr>
            <p:ph type="body" sz="quarter" idx="156"/>
          </p:nvPr>
        </p:nvSpPr>
        <p:spPr>
          <a:xfrm>
            <a:off x="20269937" y="11020276"/>
            <a:ext cx="7380882" cy="1434239"/>
          </a:xfrm>
          <a:ln w="25400">
            <a:solidFill>
              <a:schemeClr val="tx1"/>
            </a:solidFill>
          </a:ln>
        </p:spPr>
        <p:txBody>
          <a:bodyPr/>
          <a:lstStyle/>
          <a:p>
            <a:r>
              <a:rPr lang="en-US" sz="1400" dirty="0" smtClean="0">
                <a:solidFill>
                  <a:schemeClr val="tx1"/>
                </a:solidFill>
                <a:latin typeface="Arial" pitchFamily="34" charset="0"/>
                <a:cs typeface="Arial" pitchFamily="34" charset="0"/>
              </a:rPr>
              <a:t>The Moho is up warped by ~1.5-2 km near the center of the Chicxulub crater</a:t>
            </a:r>
          </a:p>
          <a:p>
            <a:r>
              <a:rPr lang="en-US" sz="1400" dirty="0" smtClean="0">
                <a:solidFill>
                  <a:schemeClr val="tx1"/>
                </a:solidFill>
                <a:latin typeface="Arial" pitchFamily="34" charset="0"/>
                <a:cs typeface="Arial" pitchFamily="34" charset="0"/>
              </a:rPr>
              <a:t>Authors: Christeson, GL, Collins, GS, Morgan, JV, Gulick, SPS, Barton, PJ, Warner, MR,</a:t>
            </a:r>
          </a:p>
          <a:p>
            <a:r>
              <a:rPr lang="en-US" sz="1400" dirty="0" smtClean="0">
                <a:solidFill>
                  <a:schemeClr val="tx1"/>
                </a:solidFill>
                <a:latin typeface="Arial" pitchFamily="34" charset="0"/>
                <a:cs typeface="Arial" pitchFamily="34" charset="0"/>
              </a:rPr>
              <a:t>Title: Mantle deformation beneath the Chicxulub impact crater</a:t>
            </a:r>
          </a:p>
          <a:p>
            <a:r>
              <a:rPr lang="en-US" sz="1400" dirty="0" smtClean="0">
                <a:solidFill>
                  <a:schemeClr val="tx1"/>
                </a:solidFill>
                <a:latin typeface="Arial" pitchFamily="34" charset="0"/>
                <a:cs typeface="Arial" pitchFamily="34" charset="0"/>
              </a:rPr>
              <a:t>Journal: Earth and Planetary Science Letters, 2009, Vol: 284, Pages: 249 - 257</a:t>
            </a:r>
          </a:p>
          <a:p>
            <a:r>
              <a:rPr lang="en-US" sz="1400" dirty="0" smtClean="0">
                <a:solidFill>
                  <a:schemeClr val="tx1"/>
                </a:solidFill>
                <a:latin typeface="Arial" pitchFamily="34" charset="0"/>
                <a:cs typeface="Arial" pitchFamily="34" charset="0"/>
              </a:rPr>
              <a:t>DOI: doi:10.1016/j.epsl.2009.04.033</a:t>
            </a:r>
            <a:endParaRPr lang="en-US" sz="1400" dirty="0">
              <a:solidFill>
                <a:schemeClr val="tx1"/>
              </a:solidFill>
              <a:latin typeface="Arial" pitchFamily="34" charset="0"/>
              <a:cs typeface="Arial" pitchFamily="34" charset="0"/>
            </a:endParaRPr>
          </a:p>
        </p:txBody>
      </p:sp>
      <p:pic>
        <p:nvPicPr>
          <p:cNvPr id="177" name="Picture Placeholder 164" descr="Contour map crustal thickness 2001.PNG"/>
          <p:cNvPicPr>
            <a:picLocks noGrp="1" noChangeAspect="1"/>
          </p:cNvPicPr>
          <p:nvPr>
            <p:ph type="pic" sz="quarter" idx="133"/>
          </p:nvPr>
        </p:nvPicPr>
        <p:blipFill>
          <a:blip r:embed="rId2" cstate="print"/>
          <a:stretch>
            <a:fillRect/>
          </a:stretch>
        </p:blipFill>
        <p:spPr>
          <a:xfrm>
            <a:off x="20436594" y="4183442"/>
            <a:ext cx="6457950" cy="2823000"/>
          </a:xfrm>
          <a:ln w="63500">
            <a:solidFill>
              <a:schemeClr val="tx1"/>
            </a:solidFill>
          </a:ln>
        </p:spPr>
      </p:pic>
      <p:pic>
        <p:nvPicPr>
          <p:cNvPr id="66" name="Picture 65" descr="MIM snip ayers rock.JPG"/>
          <p:cNvPicPr>
            <a:picLocks noChangeAspect="1"/>
          </p:cNvPicPr>
          <p:nvPr/>
        </p:nvPicPr>
        <p:blipFill>
          <a:blip r:embed="rId3" cstate="print">
            <a:lum bright="-11000" contrast="18000"/>
          </a:blip>
          <a:stretch>
            <a:fillRect/>
          </a:stretch>
        </p:blipFill>
        <p:spPr>
          <a:xfrm>
            <a:off x="14452600" y="9754939"/>
            <a:ext cx="4257635" cy="3147593"/>
          </a:xfrm>
          <a:prstGeom prst="rect">
            <a:avLst/>
          </a:prstGeom>
          <a:solidFill>
            <a:schemeClr val="accent1"/>
          </a:solidFill>
          <a:ln w="63500">
            <a:solidFill>
              <a:schemeClr val="tx1"/>
            </a:solidFill>
          </a:ln>
        </p:spPr>
      </p:pic>
      <p:pic>
        <p:nvPicPr>
          <p:cNvPr id="63" name="Picture 62" descr="DSC00224.JPG"/>
          <p:cNvPicPr>
            <a:picLocks noChangeAspect="1"/>
          </p:cNvPicPr>
          <p:nvPr/>
        </p:nvPicPr>
        <p:blipFill>
          <a:blip r:embed="rId4" cstate="print"/>
          <a:stretch>
            <a:fillRect/>
          </a:stretch>
        </p:blipFill>
        <p:spPr>
          <a:xfrm>
            <a:off x="1" y="-1"/>
            <a:ext cx="8071944" cy="3264536"/>
          </a:xfrm>
          <a:prstGeom prst="rect">
            <a:avLst/>
          </a:prstGeom>
          <a:ln w="0">
            <a:solidFill>
              <a:schemeClr val="tx1"/>
            </a:solidFill>
          </a:ln>
        </p:spPr>
      </p:pic>
      <p:sp>
        <p:nvSpPr>
          <p:cNvPr id="7" name="Text Placeholder 6"/>
          <p:cNvSpPr>
            <a:spLocks noGrp="1"/>
          </p:cNvSpPr>
          <p:nvPr>
            <p:ph type="body" sz="quarter" idx="10"/>
          </p:nvPr>
        </p:nvSpPr>
        <p:spPr>
          <a:xfrm>
            <a:off x="474663" y="10201275"/>
            <a:ext cx="8290965" cy="6647974"/>
          </a:xfrm>
        </p:spPr>
        <p:txBody>
          <a:bodyPr/>
          <a:lstStyle/>
          <a:p>
            <a:r>
              <a:rPr lang="en-US" dirty="0" smtClean="0">
                <a:solidFill>
                  <a:schemeClr val="tx1"/>
                </a:solidFill>
                <a:latin typeface="Arial" pitchFamily="34" charset="0"/>
                <a:cs typeface="Arial" pitchFamily="34" charset="0"/>
              </a:rPr>
              <a:t>          This is the 8th year since the rediscovery of the ring structure initially known as CAR, Central Australian Ring and is now associated with MAPCIS, Massive Australian Precambrian/Cambrian Impact Structure. There have been nine oral or poster presentations on divers lines of MAPCIS evidence at national and international conferences, including  the 34</a:t>
            </a:r>
            <a:r>
              <a:rPr lang="en-US" baseline="30000" dirty="0" smtClean="0">
                <a:solidFill>
                  <a:schemeClr val="tx1"/>
                </a:solidFill>
                <a:latin typeface="Arial" pitchFamily="34" charset="0"/>
                <a:cs typeface="Arial" pitchFamily="34" charset="0"/>
              </a:rPr>
              <a:t>th</a:t>
            </a:r>
            <a:r>
              <a:rPr lang="en-US" dirty="0" smtClean="0">
                <a:solidFill>
                  <a:schemeClr val="tx1"/>
                </a:solidFill>
                <a:latin typeface="Arial" pitchFamily="34" charset="0"/>
                <a:cs typeface="Arial" pitchFamily="34" charset="0"/>
              </a:rPr>
              <a:t> IGC in Brisbane, Australia 2012, and 4</a:t>
            </a:r>
            <a:r>
              <a:rPr lang="en-US" baseline="30000" dirty="0" smtClean="0">
                <a:solidFill>
                  <a:schemeClr val="tx1"/>
                </a:solidFill>
                <a:latin typeface="Arial" pitchFamily="34" charset="0"/>
                <a:cs typeface="Arial" pitchFamily="34" charset="0"/>
              </a:rPr>
              <a:t>th</a:t>
            </a:r>
            <a:r>
              <a:rPr lang="en-US" dirty="0" smtClean="0">
                <a:solidFill>
                  <a:schemeClr val="tx1"/>
                </a:solidFill>
                <a:latin typeface="Arial" pitchFamily="34" charset="0"/>
                <a:cs typeface="Arial" pitchFamily="34" charset="0"/>
              </a:rPr>
              <a:t> IPC in Mendoza, Argentina 2014. There  are also three associated published papers  with Chinese astrophysicists. MAPCIS is well on its way, along the journey from discovery of initial evidence to confirmation as an impact  which usually takes 10 to 30 years.  Besides collecting evidence and presenting it, the most important thing is to raise awareness of MAPCIS so that others may add their expertise in support or as a challenge to the evidence.   </a:t>
            </a:r>
          </a:p>
          <a:p>
            <a:pPr lvl="0"/>
            <a:r>
              <a:rPr lang="en-US" dirty="0" smtClean="0">
                <a:solidFill>
                  <a:schemeClr val="tx1"/>
                </a:solidFill>
                <a:latin typeface="Arial" pitchFamily="34" charset="0"/>
                <a:cs typeface="Arial" pitchFamily="34" charset="0"/>
              </a:rPr>
              <a:t>    To learn about the earlier work, go to the Geological Society of America website and search past meeting abstracts for “</a:t>
            </a:r>
            <a:r>
              <a:rPr lang="en-US" b="1" dirty="0" smtClean="0">
                <a:solidFill>
                  <a:schemeClr val="tx1"/>
                </a:solidFill>
                <a:latin typeface="Arial" pitchFamily="34" charset="0"/>
                <a:cs typeface="Arial" pitchFamily="34" charset="0"/>
              </a:rPr>
              <a:t>MAPCIS</a:t>
            </a:r>
            <a:r>
              <a:rPr lang="en-US" dirty="0" smtClean="0">
                <a:solidFill>
                  <a:schemeClr val="tx1"/>
                </a:solidFill>
                <a:latin typeface="Arial" pitchFamily="34" charset="0"/>
                <a:cs typeface="Arial" pitchFamily="34" charset="0"/>
              </a:rPr>
              <a:t>”, or “</a:t>
            </a:r>
            <a:r>
              <a:rPr lang="en-US" b="1" dirty="0" smtClean="0">
                <a:solidFill>
                  <a:schemeClr val="tx1"/>
                </a:solidFill>
                <a:latin typeface="Arial" pitchFamily="34" charset="0"/>
                <a:cs typeface="Arial" pitchFamily="34" charset="0"/>
              </a:rPr>
              <a:t>Musgrave pseudotachylite</a:t>
            </a:r>
            <a:r>
              <a:rPr lang="en-US" dirty="0" smtClean="0">
                <a:solidFill>
                  <a:schemeClr val="tx1"/>
                </a:solidFill>
                <a:latin typeface="Arial" pitchFamily="34" charset="0"/>
                <a:cs typeface="Arial" pitchFamily="34" charset="0"/>
              </a:rPr>
              <a:t>” to get downloadable presentations. </a:t>
            </a:r>
          </a:p>
          <a:p>
            <a:endParaRPr lang="en-US" dirty="0" smtClean="0">
              <a:solidFill>
                <a:schemeClr val="tx1"/>
              </a:solidFill>
              <a:latin typeface="Arial" pitchFamily="34" charset="0"/>
              <a:cs typeface="Arial" pitchFamily="34" charset="0"/>
            </a:endParaRPr>
          </a:p>
          <a:p>
            <a:r>
              <a:rPr lang="en-US" dirty="0" smtClean="0">
                <a:solidFill>
                  <a:schemeClr val="tx1"/>
                </a:solidFill>
                <a:latin typeface="Arial" pitchFamily="34" charset="0"/>
                <a:cs typeface="Arial" pitchFamily="34" charset="0"/>
              </a:rPr>
              <a:t>      </a:t>
            </a:r>
          </a:p>
          <a:p>
            <a:endParaRPr lang="en-US" dirty="0" smtClean="0">
              <a:solidFill>
                <a:schemeClr val="tx1"/>
              </a:solidFill>
              <a:latin typeface="Arial" pitchFamily="34" charset="0"/>
              <a:cs typeface="Arial" pitchFamily="34" charset="0"/>
            </a:endParaRPr>
          </a:p>
          <a:p>
            <a:endParaRPr lang="en-US" dirty="0"/>
          </a:p>
        </p:txBody>
      </p:sp>
      <p:sp>
        <p:nvSpPr>
          <p:cNvPr id="12" name="Text Placeholder 11"/>
          <p:cNvSpPr>
            <a:spLocks noGrp="1"/>
          </p:cNvSpPr>
          <p:nvPr>
            <p:ph type="body" sz="quarter" idx="11"/>
          </p:nvPr>
        </p:nvSpPr>
        <p:spPr>
          <a:xfrm>
            <a:off x="474663" y="3264535"/>
            <a:ext cx="8290965" cy="1106231"/>
          </a:xfrm>
        </p:spPr>
        <p:txBody>
          <a:bodyPr/>
          <a:lstStyle/>
          <a:p>
            <a:r>
              <a:rPr lang="en-US" dirty="0" smtClean="0"/>
              <a:t>     </a:t>
            </a:r>
          </a:p>
          <a:p>
            <a:r>
              <a:rPr lang="en-US" dirty="0" smtClean="0"/>
              <a:t>Abstract</a:t>
            </a:r>
            <a:endParaRPr lang="en-US" dirty="0"/>
          </a:p>
        </p:txBody>
      </p:sp>
      <p:sp>
        <p:nvSpPr>
          <p:cNvPr id="14" name="Text Placeholder 13"/>
          <p:cNvSpPr>
            <a:spLocks noGrp="1"/>
          </p:cNvSpPr>
          <p:nvPr>
            <p:ph type="body" sz="quarter" idx="20"/>
          </p:nvPr>
        </p:nvSpPr>
        <p:spPr>
          <a:xfrm>
            <a:off x="452985" y="16308519"/>
            <a:ext cx="8269287" cy="589166"/>
          </a:xfrm>
        </p:spPr>
        <p:txBody>
          <a:bodyPr/>
          <a:lstStyle/>
          <a:p>
            <a:r>
              <a:rPr lang="en-US" dirty="0" smtClean="0"/>
              <a:t>Objective</a:t>
            </a:r>
            <a:endParaRPr lang="en-US" dirty="0"/>
          </a:p>
        </p:txBody>
      </p:sp>
      <p:sp>
        <p:nvSpPr>
          <p:cNvPr id="16" name="Text Placeholder 15"/>
          <p:cNvSpPr>
            <a:spLocks noGrp="1"/>
          </p:cNvSpPr>
          <p:nvPr>
            <p:ph type="body" sz="quarter" idx="21"/>
          </p:nvPr>
        </p:nvSpPr>
        <p:spPr>
          <a:xfrm>
            <a:off x="38925795" y="605147"/>
            <a:ext cx="1874716" cy="2274119"/>
          </a:xfrm>
        </p:spPr>
        <p:txBody>
          <a:bodyPr/>
          <a:lstStyle/>
          <a:p>
            <a:r>
              <a:rPr lang="en-US" sz="1400" dirty="0" smtClean="0">
                <a:solidFill>
                  <a:schemeClr val="tx1"/>
                </a:solidFill>
                <a:latin typeface="Arial" pitchFamily="34" charset="0"/>
                <a:cs typeface="Arial" pitchFamily="34" charset="0"/>
              </a:rPr>
              <a:t>Mt. Cuthbert - 25°59'11"S  132°11‘5"E from large deposit of Pt Breccia zone that is ~5km wide and the eastern end of 300km long zone of deposits.</a:t>
            </a:r>
            <a:endParaRPr lang="en-US" sz="1400" dirty="0">
              <a:solidFill>
                <a:schemeClr val="tx1"/>
              </a:solidFill>
              <a:latin typeface="Arial" pitchFamily="34" charset="0"/>
              <a:cs typeface="Arial" pitchFamily="34" charset="0"/>
            </a:endParaRPr>
          </a:p>
        </p:txBody>
      </p:sp>
      <p:sp>
        <p:nvSpPr>
          <p:cNvPr id="54" name="Text Placeholder 53"/>
          <p:cNvSpPr>
            <a:spLocks noGrp="1"/>
          </p:cNvSpPr>
          <p:nvPr>
            <p:ph type="body" sz="quarter" idx="22"/>
          </p:nvPr>
        </p:nvSpPr>
        <p:spPr>
          <a:xfrm>
            <a:off x="431307" y="9206498"/>
            <a:ext cx="8290965" cy="589166"/>
          </a:xfrm>
        </p:spPr>
        <p:txBody>
          <a:bodyPr/>
          <a:lstStyle/>
          <a:p>
            <a:r>
              <a:rPr lang="en-US" i="1" dirty="0" smtClean="0"/>
              <a:t>Introduction</a:t>
            </a:r>
            <a:endParaRPr lang="en-US" i="1" dirty="0"/>
          </a:p>
        </p:txBody>
      </p:sp>
      <p:sp>
        <p:nvSpPr>
          <p:cNvPr id="55" name="Text Placeholder 54"/>
          <p:cNvSpPr>
            <a:spLocks noGrp="1"/>
          </p:cNvSpPr>
          <p:nvPr>
            <p:ph type="body" sz="quarter" idx="24"/>
          </p:nvPr>
        </p:nvSpPr>
        <p:spPr>
          <a:xfrm>
            <a:off x="10385673" y="1170247"/>
            <a:ext cx="25595974" cy="589166"/>
          </a:xfrm>
        </p:spPr>
        <p:txBody>
          <a:bodyPr>
            <a:normAutofit/>
          </a:bodyPr>
          <a:lstStyle/>
          <a:p>
            <a:r>
              <a:rPr lang="en-US" sz="800" b="0" u="none" dirty="0" smtClean="0"/>
              <a:t>.</a:t>
            </a:r>
            <a:endParaRPr lang="en-US" sz="800" b="0" u="none" dirty="0"/>
          </a:p>
        </p:txBody>
      </p:sp>
      <p:sp>
        <p:nvSpPr>
          <p:cNvPr id="56" name="Text Placeholder 55"/>
          <p:cNvSpPr>
            <a:spLocks noGrp="1"/>
          </p:cNvSpPr>
          <p:nvPr>
            <p:ph type="body" sz="quarter" idx="25"/>
          </p:nvPr>
        </p:nvSpPr>
        <p:spPr>
          <a:xfrm>
            <a:off x="35112225" y="3315268"/>
            <a:ext cx="8272463" cy="663398"/>
          </a:xfrm>
        </p:spPr>
        <p:txBody>
          <a:bodyPr>
            <a:normAutofit/>
          </a:bodyPr>
          <a:lstStyle/>
          <a:p>
            <a:r>
              <a:rPr lang="en-US" dirty="0" smtClean="0"/>
              <a:t>Discussion</a:t>
            </a:r>
            <a:endParaRPr lang="en-US" dirty="0"/>
          </a:p>
        </p:txBody>
      </p:sp>
      <p:sp>
        <p:nvSpPr>
          <p:cNvPr id="80" name="Text Placeholder 79"/>
          <p:cNvSpPr>
            <a:spLocks noGrp="1"/>
          </p:cNvSpPr>
          <p:nvPr>
            <p:ph type="body" sz="quarter" idx="27"/>
          </p:nvPr>
        </p:nvSpPr>
        <p:spPr>
          <a:xfrm>
            <a:off x="35263833" y="11632951"/>
            <a:ext cx="8272463" cy="481460"/>
          </a:xfrm>
        </p:spPr>
        <p:txBody>
          <a:bodyPr/>
          <a:lstStyle/>
          <a:p>
            <a:r>
              <a:rPr lang="en-US" dirty="0" smtClean="0"/>
              <a:t>References</a:t>
            </a:r>
            <a:endParaRPr lang="en-US" dirty="0"/>
          </a:p>
        </p:txBody>
      </p:sp>
      <p:sp>
        <p:nvSpPr>
          <p:cNvPr id="81" name="Text Placeholder 80"/>
          <p:cNvSpPr>
            <a:spLocks noGrp="1"/>
          </p:cNvSpPr>
          <p:nvPr>
            <p:ph type="body" sz="quarter" idx="28"/>
          </p:nvPr>
        </p:nvSpPr>
        <p:spPr>
          <a:xfrm>
            <a:off x="35165754" y="12240460"/>
            <a:ext cx="8272462" cy="6586418"/>
          </a:xfrm>
        </p:spPr>
        <p:txBody>
          <a:bodyPr/>
          <a:lstStyle/>
          <a:p>
            <a:endParaRPr lang="en-US" sz="1400" dirty="0" smtClean="0">
              <a:solidFill>
                <a:schemeClr val="tx1"/>
              </a:solidFill>
              <a:latin typeface="Arial" pitchFamily="34" charset="0"/>
              <a:cs typeface="Arial" pitchFamily="34" charset="0"/>
            </a:endParaRPr>
          </a:p>
          <a:p>
            <a:pPr lvl="0"/>
            <a:r>
              <a:rPr lang="en-US" sz="1400" dirty="0" smtClean="0">
                <a:solidFill>
                  <a:schemeClr val="tx1"/>
                </a:solidFill>
                <a:latin typeface="Arial" pitchFamily="34" charset="0"/>
                <a:cs typeface="Arial" pitchFamily="34" charset="0"/>
              </a:rPr>
              <a:t>Camacho </a:t>
            </a:r>
            <a:r>
              <a:rPr lang="en-US" sz="1400" dirty="0" smtClean="0">
                <a:solidFill>
                  <a:schemeClr val="tx1"/>
                </a:solidFill>
                <a:latin typeface="Arial" pitchFamily="34" charset="0"/>
                <a:cs typeface="Arial" pitchFamily="34" charset="0"/>
              </a:rPr>
              <a:t>A., Vernon R.H., Fiztgerald J.D. 1995- Large volumes of Anhydrous pseudotachylite in the Woodroffe     Thrust, eastern Musgrave Ranges, Australia, </a:t>
            </a:r>
            <a:r>
              <a:rPr lang="en-US" sz="1400" i="1" dirty="0" smtClean="0">
                <a:solidFill>
                  <a:schemeClr val="tx1"/>
                </a:solidFill>
                <a:latin typeface="Arial" pitchFamily="34" charset="0"/>
                <a:cs typeface="Arial" pitchFamily="34" charset="0"/>
              </a:rPr>
              <a:t> Journal of Structural Geology</a:t>
            </a:r>
          </a:p>
          <a:p>
            <a:pPr lvl="0"/>
            <a:r>
              <a:rPr lang="en-US" sz="1400" dirty="0" smtClean="0">
                <a:solidFill>
                  <a:schemeClr val="tx1"/>
                </a:solidFill>
                <a:latin typeface="Arial" pitchFamily="34" charset="0"/>
                <a:cs typeface="Arial" pitchFamily="34" charset="0"/>
              </a:rPr>
              <a:t>Cramer Bert 1993- Sourgrapes &amp; Justice (or 3 comets &amp; a camel)</a:t>
            </a:r>
          </a:p>
          <a:p>
            <a:pPr lvl="0"/>
            <a:r>
              <a:rPr lang="en-US" sz="1400" dirty="0" smtClean="0">
                <a:solidFill>
                  <a:schemeClr val="tx1"/>
                </a:solidFill>
                <a:latin typeface="Arial" pitchFamily="34" charset="0"/>
                <a:cs typeface="Arial" pitchFamily="34" charset="0"/>
              </a:rPr>
              <a:t>O’Driscoll E.S.T. &amp;Campbell I.B. 1997-Mineral deposits related to Australian continental ring and rift structures with some terrestrial and planetary analogies, </a:t>
            </a:r>
            <a:r>
              <a:rPr lang="en-US" sz="1400" i="1" dirty="0" smtClean="0">
                <a:solidFill>
                  <a:schemeClr val="tx1"/>
                </a:solidFill>
                <a:latin typeface="Arial" pitchFamily="34" charset="0"/>
                <a:cs typeface="Arial" pitchFamily="34" charset="0"/>
              </a:rPr>
              <a:t>Global Tectonics and Metallogeny Vol 6. No 2.</a:t>
            </a:r>
            <a:endParaRPr lang="en-US" sz="1400" dirty="0" smtClean="0">
              <a:solidFill>
                <a:schemeClr val="tx1"/>
              </a:solidFill>
              <a:latin typeface="Arial" pitchFamily="34" charset="0"/>
              <a:cs typeface="Arial" pitchFamily="34" charset="0"/>
            </a:endParaRPr>
          </a:p>
          <a:p>
            <a:pPr lvl="0"/>
            <a:r>
              <a:rPr lang="en-US" sz="1400" dirty="0" smtClean="0">
                <a:solidFill>
                  <a:schemeClr val="tx1"/>
                </a:solidFill>
                <a:latin typeface="Arial" pitchFamily="34" charset="0"/>
                <a:cs typeface="Arial" pitchFamily="34" charset="0"/>
              </a:rPr>
              <a:t>Reimold Wolf Uwe, Gibson Roger L. 2002- “Pseudotachylites” in large impact structures</a:t>
            </a:r>
          </a:p>
          <a:p>
            <a:r>
              <a:rPr lang="en-US" sz="1400" dirty="0" smtClean="0">
                <a:solidFill>
                  <a:schemeClr val="tx1"/>
                </a:solidFill>
                <a:latin typeface="Arial" pitchFamily="34" charset="0"/>
                <a:cs typeface="Arial" pitchFamily="34" charset="0"/>
              </a:rPr>
              <a:t>Glikson A.Y. &amp; Mernaugh T.P. 1990 Significance of pseudotachylite vein systems, Giles basic/ultrabasic complex, Tomkinson ranges, western Musgrave Block, central Australia, </a:t>
            </a:r>
            <a:r>
              <a:rPr lang="en-US" sz="1400" i="1" dirty="0" smtClean="0">
                <a:solidFill>
                  <a:schemeClr val="tx1"/>
                </a:solidFill>
                <a:latin typeface="Arial" pitchFamily="34" charset="0"/>
                <a:cs typeface="Arial" pitchFamily="34" charset="0"/>
              </a:rPr>
              <a:t>Journal of Australian Geology &amp; Geophysics 11, 509-519</a:t>
            </a:r>
          </a:p>
          <a:p>
            <a:r>
              <a:rPr lang="en-US" sz="1400" dirty="0" smtClean="0">
                <a:solidFill>
                  <a:schemeClr val="tx1"/>
                </a:solidFill>
                <a:latin typeface="Arial" pitchFamily="34" charset="0"/>
                <a:cs typeface="Arial" pitchFamily="34" charset="0"/>
              </a:rPr>
              <a:t>Wenk H.R. &amp;Weiss L.E</a:t>
            </a:r>
            <a:r>
              <a:rPr lang="en-US" sz="1400" i="1" dirty="0" smtClean="0">
                <a:solidFill>
                  <a:schemeClr val="tx1"/>
                </a:solidFill>
                <a:latin typeface="Arial" pitchFamily="34" charset="0"/>
                <a:cs typeface="Arial" pitchFamily="34" charset="0"/>
              </a:rPr>
              <a:t>. </a:t>
            </a:r>
            <a:r>
              <a:rPr lang="en-US" sz="1400" dirty="0" smtClean="0">
                <a:solidFill>
                  <a:schemeClr val="tx1"/>
                </a:solidFill>
                <a:latin typeface="Arial" pitchFamily="34" charset="0"/>
                <a:cs typeface="Arial" pitchFamily="34" charset="0"/>
              </a:rPr>
              <a:t>1982- Al-rich calcic pyroxene in pseudotachylite an indication of high pressure and high temperature ? </a:t>
            </a:r>
            <a:r>
              <a:rPr lang="en-US" sz="1400" i="1" dirty="0" smtClean="0">
                <a:solidFill>
                  <a:schemeClr val="tx1"/>
                </a:solidFill>
                <a:latin typeface="Arial" pitchFamily="34" charset="0"/>
                <a:cs typeface="Arial" pitchFamily="34" charset="0"/>
              </a:rPr>
              <a:t>Tectonophysics, 84, 329-341</a:t>
            </a:r>
          </a:p>
          <a:p>
            <a:r>
              <a:rPr lang="en-US" sz="1400" dirty="0" smtClean="0">
                <a:solidFill>
                  <a:schemeClr val="tx1"/>
                </a:solidFill>
                <a:latin typeface="Arial" pitchFamily="34" charset="0"/>
                <a:cs typeface="Arial" pitchFamily="34" charset="0"/>
              </a:rPr>
              <a:t>Edgoose CJ, Scrimgeour IR, and Close DF, 2004, Geology of Musgrave Block, Northern Territory, </a:t>
            </a:r>
            <a:r>
              <a:rPr lang="en-US" sz="1400" i="1" dirty="0" smtClean="0">
                <a:solidFill>
                  <a:schemeClr val="tx1"/>
                </a:solidFill>
                <a:latin typeface="Arial" pitchFamily="34" charset="0"/>
                <a:cs typeface="Arial" pitchFamily="34" charset="0"/>
              </a:rPr>
              <a:t>Northern Territory Geological Survey, Report </a:t>
            </a:r>
            <a:r>
              <a:rPr lang="en-US" sz="1400" i="1" dirty="0" smtClean="0">
                <a:solidFill>
                  <a:schemeClr val="tx1"/>
                </a:solidFill>
                <a:latin typeface="Arial" pitchFamily="34" charset="0"/>
                <a:cs typeface="Arial" pitchFamily="34" charset="0"/>
              </a:rPr>
              <a:t>15</a:t>
            </a:r>
          </a:p>
          <a:p>
            <a:r>
              <a:rPr lang="en-US" sz="1400" dirty="0" smtClean="0">
                <a:solidFill>
                  <a:schemeClr val="tx1"/>
                </a:solidFill>
                <a:latin typeface="Arial" pitchFamily="34" charset="0"/>
                <a:cs typeface="Arial" pitchFamily="34" charset="0"/>
              </a:rPr>
              <a:t>A Camacho, I McDougall ,2000- Intracratonic, strike-slip partitioned transpression and the formation and exhumation of eclogite facies rocks: An example from the Musgrave Block, central Australia-</a:t>
            </a:r>
            <a:r>
              <a:rPr lang="en-US" sz="1400" i="1" dirty="0" smtClean="0">
                <a:solidFill>
                  <a:schemeClr val="tx1"/>
                </a:solidFill>
                <a:latin typeface="Arial" pitchFamily="34" charset="0"/>
                <a:cs typeface="Arial" pitchFamily="34" charset="0"/>
              </a:rPr>
              <a:t> Tectonics</a:t>
            </a:r>
            <a:r>
              <a:rPr lang="en-US" sz="1400" dirty="0" smtClean="0">
                <a:solidFill>
                  <a:schemeClr val="tx1"/>
                </a:solidFill>
                <a:latin typeface="Arial" pitchFamily="34" charset="0"/>
                <a:cs typeface="Arial" pitchFamily="34" charset="0"/>
              </a:rPr>
              <a:t> </a:t>
            </a:r>
            <a:endParaRPr lang="en-US" sz="1400" dirty="0" smtClean="0">
              <a:solidFill>
                <a:schemeClr val="tx1"/>
              </a:solidFill>
              <a:latin typeface="Arial" pitchFamily="34" charset="0"/>
              <a:cs typeface="Arial" pitchFamily="34" charset="0"/>
            </a:endParaRPr>
          </a:p>
          <a:p>
            <a:r>
              <a:rPr lang="en-US" sz="1400" dirty="0" smtClean="0">
                <a:solidFill>
                  <a:schemeClr val="tx1"/>
                </a:solidFill>
                <a:latin typeface="Arial" pitchFamily="34" charset="0"/>
                <a:cs typeface="Arial" pitchFamily="34" charset="0"/>
              </a:rPr>
              <a:t>H.M. Howard, et al., 2014- The burning heart—The Proterozoic geology and geological evolution of</a:t>
            </a:r>
          </a:p>
          <a:p>
            <a:r>
              <a:rPr lang="en-US" sz="1400" dirty="0" smtClean="0">
                <a:solidFill>
                  <a:schemeClr val="tx1"/>
                </a:solidFill>
                <a:latin typeface="Arial" pitchFamily="34" charset="0"/>
                <a:cs typeface="Arial" pitchFamily="34" charset="0"/>
              </a:rPr>
              <a:t>the west Musgrave Region, central Australia,  </a:t>
            </a:r>
            <a:r>
              <a:rPr lang="en-US" sz="1400" i="1" dirty="0" smtClean="0">
                <a:solidFill>
                  <a:schemeClr val="tx1"/>
                </a:solidFill>
                <a:latin typeface="Arial" pitchFamily="34" charset="0"/>
                <a:cs typeface="Arial" pitchFamily="34" charset="0"/>
              </a:rPr>
              <a:t>Gondwana </a:t>
            </a:r>
            <a:r>
              <a:rPr lang="en-US" sz="1400" i="1" dirty="0" smtClean="0">
                <a:solidFill>
                  <a:schemeClr val="tx1"/>
                </a:solidFill>
                <a:latin typeface="Arial" pitchFamily="34" charset="0"/>
                <a:cs typeface="Arial" pitchFamily="34" charset="0"/>
              </a:rPr>
              <a:t>Research</a:t>
            </a:r>
          </a:p>
          <a:p>
            <a:r>
              <a:rPr lang="en-US" sz="1400" dirty="0" smtClean="0">
                <a:solidFill>
                  <a:schemeClr val="tx1"/>
                </a:solidFill>
                <a:latin typeface="Arial" pitchFamily="34" charset="0"/>
                <a:cs typeface="Arial" pitchFamily="34" charset="0"/>
              </a:rPr>
              <a:t>D. Connelly 2012-PSEUDOTACHYLITE BRECCIA OF THE MUSGRAVE PROVINCE, AUSTRALIA </a:t>
            </a:r>
          </a:p>
          <a:p>
            <a:r>
              <a:rPr lang="en-US" sz="1400" dirty="0" smtClean="0">
                <a:solidFill>
                  <a:schemeClr val="tx1"/>
                </a:solidFill>
                <a:latin typeface="Arial" pitchFamily="34" charset="0"/>
                <a:cs typeface="Arial" pitchFamily="34" charset="0"/>
              </a:rPr>
              <a:t>2012 GSA Annual Meeting in Charlotte Paper No. 104-3</a:t>
            </a:r>
          </a:p>
          <a:p>
            <a:pPr algn="ctr"/>
            <a:r>
              <a:rPr lang="en-US" sz="1400" i="1" dirty="0" smtClean="0">
                <a:solidFill>
                  <a:schemeClr val="tx1"/>
                </a:solidFill>
                <a:latin typeface="Arial" pitchFamily="34" charset="0"/>
                <a:cs typeface="Arial" pitchFamily="34" charset="0"/>
              </a:rPr>
              <a:t>MAPS</a:t>
            </a:r>
            <a:endParaRPr lang="en-US" sz="1400" i="1" dirty="0" smtClean="0">
              <a:solidFill>
                <a:schemeClr val="tx1"/>
              </a:solidFill>
              <a:latin typeface="Arial" pitchFamily="34" charset="0"/>
              <a:cs typeface="Arial" pitchFamily="34" charset="0"/>
            </a:endParaRPr>
          </a:p>
          <a:p>
            <a:pPr lvl="0" fontAlgn="t"/>
            <a:r>
              <a:rPr lang="en-US" sz="1400" dirty="0" smtClean="0">
                <a:solidFill>
                  <a:schemeClr val="tx1"/>
                </a:solidFill>
                <a:latin typeface="Arial" pitchFamily="34" charset="0"/>
                <a:cs typeface="Arial" pitchFamily="34" charset="0"/>
              </a:rPr>
              <a:t>Ayers Rock, Total Magnetic Intensity Map 2002 Sheet SG52-8 Northern Territory Geological </a:t>
            </a:r>
            <a:r>
              <a:rPr lang="en-US" sz="1400" dirty="0" smtClean="0">
                <a:solidFill>
                  <a:schemeClr val="tx1"/>
                </a:solidFill>
                <a:latin typeface="Arial" pitchFamily="34" charset="0"/>
                <a:cs typeface="Arial" pitchFamily="34" charset="0"/>
              </a:rPr>
              <a:t>Survey</a:t>
            </a:r>
          </a:p>
          <a:p>
            <a:pPr lvl="0" fontAlgn="t"/>
            <a:r>
              <a:rPr lang="en-US" sz="1400" dirty="0" smtClean="0">
                <a:solidFill>
                  <a:schemeClr val="tx1"/>
                </a:solidFill>
                <a:latin typeface="Arial" pitchFamily="34" charset="0"/>
                <a:cs typeface="Arial" pitchFamily="34" charset="0"/>
              </a:rPr>
              <a:t>“The International Gravimetric Bureau”. In: IAG Geodesist’s Handbook, 2012- Journal of Geodesy, V 86, N 10, Oct.2012</a:t>
            </a:r>
            <a:endParaRPr lang="en-US" sz="1400" dirty="0" smtClean="0">
              <a:solidFill>
                <a:schemeClr val="tx1"/>
              </a:solidFill>
              <a:latin typeface="Arial" pitchFamily="34" charset="0"/>
              <a:cs typeface="Arial" pitchFamily="34" charset="0"/>
            </a:endParaRPr>
          </a:p>
          <a:p>
            <a:r>
              <a:rPr lang="en-US" dirty="0" smtClean="0">
                <a:latin typeface="Arial" pitchFamily="34" charset="0"/>
                <a:cs typeface="Arial" pitchFamily="34" charset="0"/>
              </a:rPr>
              <a:t> </a:t>
            </a:r>
            <a:endParaRPr lang="en-US" dirty="0">
              <a:latin typeface="Arial" pitchFamily="34" charset="0"/>
              <a:cs typeface="Arial" pitchFamily="34" charset="0"/>
            </a:endParaRPr>
          </a:p>
        </p:txBody>
      </p:sp>
      <p:sp>
        <p:nvSpPr>
          <p:cNvPr id="82" name="Text Placeholder 81"/>
          <p:cNvSpPr>
            <a:spLocks noGrp="1"/>
          </p:cNvSpPr>
          <p:nvPr>
            <p:ph type="body" sz="quarter" idx="29"/>
          </p:nvPr>
        </p:nvSpPr>
        <p:spPr>
          <a:xfrm>
            <a:off x="35022948" y="19201284"/>
            <a:ext cx="8272462" cy="559102"/>
          </a:xfrm>
        </p:spPr>
        <p:txBody>
          <a:bodyPr/>
          <a:lstStyle/>
          <a:p>
            <a:r>
              <a:rPr lang="en-US" dirty="0" smtClean="0"/>
              <a:t>Acknowledgements</a:t>
            </a:r>
            <a:endParaRPr lang="en-US" dirty="0"/>
          </a:p>
        </p:txBody>
      </p:sp>
      <p:sp>
        <p:nvSpPr>
          <p:cNvPr id="83" name="Text Placeholder 82"/>
          <p:cNvSpPr>
            <a:spLocks noGrp="1"/>
          </p:cNvSpPr>
          <p:nvPr>
            <p:ph type="body" sz="quarter" idx="30"/>
          </p:nvPr>
        </p:nvSpPr>
        <p:spPr>
          <a:xfrm>
            <a:off x="35147251" y="19760386"/>
            <a:ext cx="8148159" cy="1071062"/>
          </a:xfrm>
        </p:spPr>
        <p:txBody>
          <a:bodyPr/>
          <a:lstStyle/>
          <a:p>
            <a:r>
              <a:rPr lang="en-US" sz="1800" dirty="0" smtClean="0">
                <a:solidFill>
                  <a:schemeClr val="tx1"/>
                </a:solidFill>
                <a:latin typeface="Arial" pitchFamily="34" charset="0"/>
                <a:cs typeface="Arial" pitchFamily="34" charset="0"/>
              </a:rPr>
              <a:t>Thank you </a:t>
            </a:r>
            <a:r>
              <a:rPr lang="en-US" sz="1800" dirty="0" smtClean="0">
                <a:solidFill>
                  <a:schemeClr val="tx1"/>
                </a:solidFill>
                <a:latin typeface="Arial" pitchFamily="34" charset="0"/>
                <a:cs typeface="Arial" pitchFamily="34" charset="0"/>
              </a:rPr>
              <a:t>to Dr. </a:t>
            </a:r>
            <a:r>
              <a:rPr lang="en-US" sz="1800" dirty="0" smtClean="0">
                <a:solidFill>
                  <a:schemeClr val="tx1"/>
                </a:solidFill>
                <a:latin typeface="Arial" pitchFamily="34" charset="0"/>
                <a:cs typeface="Arial" pitchFamily="34" charset="0"/>
              </a:rPr>
              <a:t>Jaime Baez Presser, who by challenging the theory</a:t>
            </a:r>
            <a:r>
              <a:rPr lang="en-US" sz="1800" dirty="0" smtClean="0">
                <a:solidFill>
                  <a:schemeClr val="tx1"/>
                </a:solidFill>
                <a:latin typeface="Arial" pitchFamily="34" charset="0"/>
                <a:cs typeface="Arial" pitchFamily="34" charset="0"/>
              </a:rPr>
              <a:t>, greatly          advanced </a:t>
            </a:r>
            <a:r>
              <a:rPr lang="en-US" sz="1800" dirty="0" smtClean="0">
                <a:solidFill>
                  <a:schemeClr val="tx1"/>
                </a:solidFill>
                <a:latin typeface="Arial" pitchFamily="34" charset="0"/>
                <a:cs typeface="Arial" pitchFamily="34" charset="0"/>
              </a:rPr>
              <a:t>the research.</a:t>
            </a:r>
          </a:p>
          <a:p>
            <a:r>
              <a:rPr lang="en-US" sz="1800" dirty="0" smtClean="0">
                <a:solidFill>
                  <a:schemeClr val="tx1"/>
                </a:solidFill>
                <a:latin typeface="Arial" pitchFamily="34" charset="0"/>
                <a:cs typeface="Arial" pitchFamily="34" charset="0"/>
              </a:rPr>
              <a:t>Thank you </a:t>
            </a:r>
            <a:r>
              <a:rPr lang="en-US" sz="1800" dirty="0" smtClean="0">
                <a:solidFill>
                  <a:schemeClr val="tx1"/>
                </a:solidFill>
                <a:latin typeface="Arial" pitchFamily="34" charset="0"/>
                <a:cs typeface="Arial" pitchFamily="34" charset="0"/>
              </a:rPr>
              <a:t>to Dr. </a:t>
            </a:r>
            <a:r>
              <a:rPr lang="en-US" sz="1800" dirty="0" smtClean="0">
                <a:solidFill>
                  <a:schemeClr val="tx1"/>
                </a:solidFill>
                <a:latin typeface="Arial" pitchFamily="34" charset="0"/>
                <a:cs typeface="Arial" pitchFamily="34" charset="0"/>
              </a:rPr>
              <a:t>Malgorzata Piszcz-Connelly for funding the research</a:t>
            </a:r>
            <a:r>
              <a:rPr lang="en-US" sz="1800" dirty="0" smtClean="0">
                <a:latin typeface="Arial" pitchFamily="34" charset="0"/>
                <a:cs typeface="Arial" pitchFamily="34" charset="0"/>
              </a:rPr>
              <a:t>.</a:t>
            </a:r>
            <a:endParaRPr lang="en-US" sz="1800" dirty="0">
              <a:latin typeface="Arial" pitchFamily="34" charset="0"/>
              <a:cs typeface="Arial" pitchFamily="34" charset="0"/>
            </a:endParaRPr>
          </a:p>
        </p:txBody>
      </p:sp>
      <p:sp>
        <p:nvSpPr>
          <p:cNvPr id="84" name="Text Placeholder 83"/>
          <p:cNvSpPr>
            <a:spLocks noGrp="1"/>
          </p:cNvSpPr>
          <p:nvPr>
            <p:ph type="body" sz="quarter" idx="96"/>
          </p:nvPr>
        </p:nvSpPr>
        <p:spPr>
          <a:xfrm>
            <a:off x="474663" y="17198740"/>
            <a:ext cx="8271345" cy="2831544"/>
          </a:xfrm>
        </p:spPr>
        <p:txBody>
          <a:bodyPr/>
          <a:lstStyle/>
          <a:p>
            <a:pPr marL="457200" indent="-457200">
              <a:buAutoNum type="arabicPeriod"/>
            </a:pPr>
            <a:r>
              <a:rPr lang="en-US" b="1" dirty="0" smtClean="0">
                <a:solidFill>
                  <a:schemeClr val="tx1"/>
                </a:solidFill>
                <a:latin typeface="Arial" pitchFamily="34" charset="0"/>
                <a:cs typeface="Arial" pitchFamily="34" charset="0"/>
              </a:rPr>
              <a:t>To show that new imaging  directly supports evidence of a massive impact.</a:t>
            </a:r>
          </a:p>
          <a:p>
            <a:pPr marL="457200" indent="-457200">
              <a:buAutoNum type="arabicPeriod"/>
            </a:pPr>
            <a:r>
              <a:rPr lang="en-US" b="1" dirty="0" smtClean="0">
                <a:solidFill>
                  <a:schemeClr val="tx1"/>
                </a:solidFill>
                <a:latin typeface="Arial" pitchFamily="34" charset="0"/>
                <a:cs typeface="Arial" pitchFamily="34" charset="0"/>
              </a:rPr>
              <a:t>To show that the central mountains are not East-West trending but part of a circular structure</a:t>
            </a:r>
          </a:p>
          <a:p>
            <a:pPr marL="457200" indent="-457200">
              <a:buAutoNum type="arabicPeriod"/>
            </a:pPr>
            <a:r>
              <a:rPr lang="en-US" b="1" dirty="0" smtClean="0">
                <a:solidFill>
                  <a:schemeClr val="tx1"/>
                </a:solidFill>
                <a:latin typeface="Arial" pitchFamily="34" charset="0"/>
                <a:cs typeface="Arial" pitchFamily="34" charset="0"/>
              </a:rPr>
              <a:t>To show that previously established surface ring structure continues deep within the crust.</a:t>
            </a:r>
          </a:p>
          <a:p>
            <a:pPr marL="457200" indent="-457200">
              <a:buAutoNum type="arabicPeriod"/>
            </a:pPr>
            <a:r>
              <a:rPr lang="en-US" b="1" dirty="0" smtClean="0">
                <a:solidFill>
                  <a:schemeClr val="tx1"/>
                </a:solidFill>
                <a:latin typeface="Arial" pitchFamily="34" charset="0"/>
                <a:cs typeface="Arial" pitchFamily="34" charset="0"/>
              </a:rPr>
              <a:t>To show that the crust has been thinned and uplifted under the impact as would be expected.</a:t>
            </a:r>
          </a:p>
        </p:txBody>
      </p:sp>
      <p:pic>
        <p:nvPicPr>
          <p:cNvPr id="168" name="Picture Placeholder 167" descr="six maps.jpg"/>
          <p:cNvPicPr>
            <a:picLocks noGrp="1" noChangeAspect="1"/>
          </p:cNvPicPr>
          <p:nvPr>
            <p:ph type="pic" sz="quarter" idx="115"/>
          </p:nvPr>
        </p:nvPicPr>
        <p:blipFill>
          <a:blip r:embed="rId5" cstate="print"/>
          <a:srcRect l="291" r="291"/>
          <a:stretch>
            <a:fillRect/>
          </a:stretch>
        </p:blipFill>
        <p:spPr/>
      </p:pic>
      <p:pic>
        <p:nvPicPr>
          <p:cNvPr id="157" name="Picture Placeholder 156" descr="Crustal thickness mode 1 MAPCIS.JPG"/>
          <p:cNvPicPr>
            <a:picLocks noGrp="1" noChangeAspect="1"/>
          </p:cNvPicPr>
          <p:nvPr>
            <p:ph type="pic" sz="quarter" idx="126"/>
          </p:nvPr>
        </p:nvPicPr>
        <p:blipFill>
          <a:blip r:embed="rId6" cstate="print"/>
          <a:srcRect l="8784" r="8784"/>
          <a:stretch>
            <a:fillRect/>
          </a:stretch>
        </p:blipFill>
        <p:spPr/>
      </p:pic>
      <p:pic>
        <p:nvPicPr>
          <p:cNvPr id="116" name="Picture Placeholder 115" descr="Contour map crustal thickness 2001.PNG"/>
          <p:cNvPicPr>
            <a:picLocks noGrp="1" noChangeAspect="1"/>
          </p:cNvPicPr>
          <p:nvPr>
            <p:ph type="pic" sz="quarter" idx="127"/>
          </p:nvPr>
        </p:nvPicPr>
        <p:blipFill>
          <a:blip r:embed="rId7" cstate="print"/>
          <a:srcRect t="10141" b="10141"/>
          <a:stretch>
            <a:fillRect/>
          </a:stretch>
        </p:blipFill>
        <p:spPr/>
      </p:pic>
      <p:sp>
        <p:nvSpPr>
          <p:cNvPr id="88" name="Picture Placeholder 87"/>
          <p:cNvSpPr>
            <a:spLocks noGrp="1"/>
          </p:cNvSpPr>
          <p:nvPr>
            <p:ph type="pic" sz="quarter" idx="128"/>
          </p:nvPr>
        </p:nvSpPr>
        <p:spPr/>
      </p:sp>
      <p:sp>
        <p:nvSpPr>
          <p:cNvPr id="89" name="Picture Placeholder 88"/>
          <p:cNvSpPr>
            <a:spLocks noGrp="1"/>
          </p:cNvSpPr>
          <p:nvPr>
            <p:ph type="pic" sz="quarter" idx="129"/>
          </p:nvPr>
        </p:nvSpPr>
        <p:spPr/>
      </p:sp>
      <p:sp>
        <p:nvSpPr>
          <p:cNvPr id="90" name="Picture Placeholder 89"/>
          <p:cNvSpPr>
            <a:spLocks noGrp="1"/>
          </p:cNvSpPr>
          <p:nvPr>
            <p:ph type="pic" sz="quarter" idx="130"/>
          </p:nvPr>
        </p:nvSpPr>
        <p:spPr/>
      </p:sp>
      <p:sp>
        <p:nvSpPr>
          <p:cNvPr id="96" name="Text Placeholder 95"/>
          <p:cNvSpPr>
            <a:spLocks noGrp="1"/>
          </p:cNvSpPr>
          <p:nvPr>
            <p:ph type="body" sz="quarter" idx="138"/>
          </p:nvPr>
        </p:nvSpPr>
        <p:spPr/>
        <p:txBody>
          <a:bodyPr/>
          <a:lstStyle/>
          <a:p>
            <a:endParaRPr lang="en-US" dirty="0"/>
          </a:p>
        </p:txBody>
      </p:sp>
      <p:sp>
        <p:nvSpPr>
          <p:cNvPr id="97" name="Text Placeholder 96"/>
          <p:cNvSpPr>
            <a:spLocks noGrp="1"/>
          </p:cNvSpPr>
          <p:nvPr>
            <p:ph type="body" sz="quarter" idx="139"/>
          </p:nvPr>
        </p:nvSpPr>
        <p:spPr/>
        <p:txBody>
          <a:bodyPr/>
          <a:lstStyle/>
          <a:p>
            <a:endParaRPr lang="en-US" dirty="0"/>
          </a:p>
        </p:txBody>
      </p:sp>
      <p:sp>
        <p:nvSpPr>
          <p:cNvPr id="98" name="Text Placeholder 97"/>
          <p:cNvSpPr>
            <a:spLocks noGrp="1"/>
          </p:cNvSpPr>
          <p:nvPr>
            <p:ph type="body" sz="quarter" idx="140"/>
          </p:nvPr>
        </p:nvSpPr>
        <p:spPr/>
        <p:txBody>
          <a:bodyPr/>
          <a:lstStyle/>
          <a:p>
            <a:endParaRPr lang="en-US" dirty="0"/>
          </a:p>
        </p:txBody>
      </p:sp>
      <p:sp>
        <p:nvSpPr>
          <p:cNvPr id="99" name="Text Placeholder 98"/>
          <p:cNvSpPr>
            <a:spLocks noGrp="1"/>
          </p:cNvSpPr>
          <p:nvPr>
            <p:ph type="body" sz="quarter" idx="141"/>
          </p:nvPr>
        </p:nvSpPr>
        <p:spPr/>
        <p:txBody>
          <a:bodyPr/>
          <a:lstStyle/>
          <a:p>
            <a:endParaRPr lang="en-US" dirty="0"/>
          </a:p>
        </p:txBody>
      </p:sp>
      <p:sp>
        <p:nvSpPr>
          <p:cNvPr id="100" name="Text Placeholder 99"/>
          <p:cNvSpPr>
            <a:spLocks noGrp="1"/>
          </p:cNvSpPr>
          <p:nvPr>
            <p:ph type="body" sz="quarter" idx="142"/>
          </p:nvPr>
        </p:nvSpPr>
        <p:spPr/>
        <p:txBody>
          <a:bodyPr/>
          <a:lstStyle/>
          <a:p>
            <a:endParaRPr lang="en-US" dirty="0"/>
          </a:p>
        </p:txBody>
      </p:sp>
      <p:sp>
        <p:nvSpPr>
          <p:cNvPr id="101" name="Text Placeholder 100"/>
          <p:cNvSpPr>
            <a:spLocks noGrp="1"/>
          </p:cNvSpPr>
          <p:nvPr>
            <p:ph type="body" sz="quarter" idx="143"/>
          </p:nvPr>
        </p:nvSpPr>
        <p:spPr/>
        <p:txBody>
          <a:bodyPr/>
          <a:lstStyle/>
          <a:p>
            <a:endParaRPr lang="en-US" dirty="0"/>
          </a:p>
        </p:txBody>
      </p:sp>
      <p:sp>
        <p:nvSpPr>
          <p:cNvPr id="102" name="Text Placeholder 101"/>
          <p:cNvSpPr>
            <a:spLocks noGrp="1"/>
          </p:cNvSpPr>
          <p:nvPr>
            <p:ph type="body" sz="quarter" idx="144"/>
          </p:nvPr>
        </p:nvSpPr>
        <p:spPr/>
        <p:txBody>
          <a:bodyPr/>
          <a:lstStyle/>
          <a:p>
            <a:endParaRPr lang="en-US" dirty="0"/>
          </a:p>
        </p:txBody>
      </p:sp>
      <p:sp>
        <p:nvSpPr>
          <p:cNvPr id="103" name="Text Placeholder 102"/>
          <p:cNvSpPr>
            <a:spLocks noGrp="1"/>
          </p:cNvSpPr>
          <p:nvPr>
            <p:ph type="body" sz="quarter" idx="145"/>
          </p:nvPr>
        </p:nvSpPr>
        <p:spPr/>
        <p:txBody>
          <a:bodyPr/>
          <a:lstStyle/>
          <a:p>
            <a:endParaRPr lang="en-US" dirty="0"/>
          </a:p>
        </p:txBody>
      </p:sp>
      <p:sp>
        <p:nvSpPr>
          <p:cNvPr id="104" name="Text Placeholder 103"/>
          <p:cNvSpPr>
            <a:spLocks noGrp="1"/>
          </p:cNvSpPr>
          <p:nvPr>
            <p:ph type="body" sz="quarter" idx="146"/>
          </p:nvPr>
        </p:nvSpPr>
        <p:spPr/>
        <p:txBody>
          <a:bodyPr/>
          <a:lstStyle/>
          <a:p>
            <a:endParaRPr lang="en-US" dirty="0"/>
          </a:p>
        </p:txBody>
      </p:sp>
      <p:sp>
        <p:nvSpPr>
          <p:cNvPr id="105" name="Text Placeholder 104"/>
          <p:cNvSpPr>
            <a:spLocks noGrp="1"/>
          </p:cNvSpPr>
          <p:nvPr>
            <p:ph type="body" sz="quarter" idx="147"/>
          </p:nvPr>
        </p:nvSpPr>
        <p:spPr/>
        <p:txBody>
          <a:bodyPr/>
          <a:lstStyle/>
          <a:p>
            <a:endParaRPr lang="en-US" dirty="0"/>
          </a:p>
        </p:txBody>
      </p:sp>
      <p:sp>
        <p:nvSpPr>
          <p:cNvPr id="106" name="Text Placeholder 105"/>
          <p:cNvSpPr>
            <a:spLocks noGrp="1"/>
          </p:cNvSpPr>
          <p:nvPr>
            <p:ph type="body" sz="quarter" idx="148"/>
          </p:nvPr>
        </p:nvSpPr>
        <p:spPr>
          <a:xfrm>
            <a:off x="9983923" y="9206498"/>
            <a:ext cx="8290965" cy="527611"/>
          </a:xfrm>
        </p:spPr>
        <p:txBody>
          <a:bodyPr/>
          <a:lstStyle/>
          <a:p>
            <a:r>
              <a:rPr lang="en-US" sz="2400" dirty="0" smtClean="0">
                <a:latin typeface="Arial" pitchFamily="34" charset="0"/>
                <a:cs typeface="Arial" pitchFamily="34" charset="0"/>
              </a:rPr>
              <a:t>Maps begin to show better detail in 2 dimensions </a:t>
            </a:r>
            <a:endParaRPr lang="en-US" sz="2400" dirty="0">
              <a:latin typeface="Arial" pitchFamily="34" charset="0"/>
              <a:cs typeface="Arial" pitchFamily="34" charset="0"/>
            </a:endParaRPr>
          </a:p>
        </p:txBody>
      </p:sp>
      <p:sp>
        <p:nvSpPr>
          <p:cNvPr id="107" name="Text Placeholder 106"/>
          <p:cNvSpPr>
            <a:spLocks noGrp="1"/>
          </p:cNvSpPr>
          <p:nvPr>
            <p:ph type="body" sz="quarter" idx="149"/>
          </p:nvPr>
        </p:nvSpPr>
        <p:spPr>
          <a:xfrm>
            <a:off x="35165754" y="8840208"/>
            <a:ext cx="8253961" cy="589166"/>
          </a:xfrm>
        </p:spPr>
        <p:txBody>
          <a:bodyPr/>
          <a:lstStyle/>
          <a:p>
            <a:r>
              <a:rPr lang="en-US" dirty="0" smtClean="0"/>
              <a:t>OPINION</a:t>
            </a:r>
            <a:endParaRPr lang="en-US" dirty="0"/>
          </a:p>
        </p:txBody>
      </p:sp>
      <p:sp>
        <p:nvSpPr>
          <p:cNvPr id="108" name="Text Placeholder 107"/>
          <p:cNvSpPr>
            <a:spLocks noGrp="1"/>
          </p:cNvSpPr>
          <p:nvPr>
            <p:ph type="body" sz="quarter" idx="152"/>
          </p:nvPr>
        </p:nvSpPr>
        <p:spPr>
          <a:xfrm>
            <a:off x="9145020" y="15247443"/>
            <a:ext cx="3920433" cy="800219"/>
          </a:xfrm>
        </p:spPr>
        <p:txBody>
          <a:bodyPr/>
          <a:lstStyle/>
          <a:p>
            <a:r>
              <a:rPr lang="en-US" b="1" dirty="0" smtClean="0">
                <a:solidFill>
                  <a:schemeClr val="tx1"/>
                </a:solidFill>
                <a:latin typeface="Arial" pitchFamily="34" charset="0"/>
                <a:cs typeface="Arial" pitchFamily="34" charset="0"/>
              </a:rPr>
              <a:t>Drainage Map Outlines Ring</a:t>
            </a:r>
            <a:endParaRPr lang="en-US" b="1" dirty="0">
              <a:solidFill>
                <a:schemeClr val="tx1"/>
              </a:solidFill>
              <a:latin typeface="Arial" pitchFamily="34" charset="0"/>
              <a:cs typeface="Arial" pitchFamily="34" charset="0"/>
            </a:endParaRPr>
          </a:p>
        </p:txBody>
      </p:sp>
      <p:sp>
        <p:nvSpPr>
          <p:cNvPr id="113" name="Text Placeholder 112"/>
          <p:cNvSpPr>
            <a:spLocks noGrp="1"/>
          </p:cNvSpPr>
          <p:nvPr>
            <p:ph type="body" sz="quarter" idx="157"/>
          </p:nvPr>
        </p:nvSpPr>
        <p:spPr>
          <a:xfrm>
            <a:off x="14346668" y="13026523"/>
            <a:ext cx="4666111" cy="2068259"/>
          </a:xfrm>
        </p:spPr>
        <p:txBody>
          <a:bodyPr/>
          <a:lstStyle/>
          <a:p>
            <a:r>
              <a:rPr lang="en-US" sz="1400" b="1" dirty="0" smtClean="0">
                <a:solidFill>
                  <a:schemeClr val="tx1">
                    <a:lumMod val="95000"/>
                    <a:lumOff val="5000"/>
                  </a:schemeClr>
                </a:solidFill>
                <a:latin typeface="Arial" pitchFamily="34" charset="0"/>
                <a:cs typeface="Arial" pitchFamily="34" charset="0"/>
              </a:rPr>
              <a:t>Ayers Rock Map 2002</a:t>
            </a:r>
            <a:r>
              <a:rPr lang="en-US" sz="1400" b="1" u="sng" dirty="0" smtClean="0">
                <a:solidFill>
                  <a:schemeClr val="tx1">
                    <a:lumMod val="95000"/>
                    <a:lumOff val="5000"/>
                  </a:schemeClr>
                </a:solidFill>
                <a:latin typeface="Arial" pitchFamily="34" charset="0"/>
                <a:cs typeface="Arial" pitchFamily="34" charset="0"/>
              </a:rPr>
              <a:t> Magnetic Intensity Anomaly   </a:t>
            </a:r>
            <a:r>
              <a:rPr lang="en-US" sz="1400" dirty="0" smtClean="0">
                <a:solidFill>
                  <a:schemeClr val="tx1">
                    <a:lumMod val="95000"/>
                    <a:lumOff val="5000"/>
                  </a:schemeClr>
                </a:solidFill>
                <a:latin typeface="Arial" pitchFamily="34" charset="0"/>
                <a:cs typeface="Arial" pitchFamily="34" charset="0"/>
              </a:rPr>
              <a:t>Suggests a deep </a:t>
            </a:r>
            <a:r>
              <a:rPr lang="en-US" sz="1400" dirty="0" smtClean="0">
                <a:solidFill>
                  <a:schemeClr val="tx1">
                    <a:lumMod val="95000"/>
                    <a:lumOff val="5000"/>
                  </a:schemeClr>
                </a:solidFill>
                <a:latin typeface="Arial" pitchFamily="34" charset="0"/>
                <a:cs typeface="Arial" pitchFamily="34" charset="0"/>
              </a:rPr>
              <a:t>trench ( greater than 10km deep and up to 70km wide) in the basement </a:t>
            </a:r>
            <a:r>
              <a:rPr lang="en-US" sz="1400" dirty="0" smtClean="0">
                <a:solidFill>
                  <a:schemeClr val="tx1">
                    <a:lumMod val="95000"/>
                    <a:lumOff val="5000"/>
                  </a:schemeClr>
                </a:solidFill>
                <a:latin typeface="Arial" pitchFamily="34" charset="0"/>
                <a:cs typeface="Arial" pitchFamily="34" charset="0"/>
              </a:rPr>
              <a:t>under the plain between  Uluru/Ayers Rock and Mt. </a:t>
            </a:r>
            <a:r>
              <a:rPr lang="en-US" sz="1400" dirty="0" smtClean="0">
                <a:solidFill>
                  <a:schemeClr val="tx1">
                    <a:lumMod val="95000"/>
                    <a:lumOff val="5000"/>
                  </a:schemeClr>
                </a:solidFill>
                <a:latin typeface="Arial" pitchFamily="34" charset="0"/>
                <a:cs typeface="Arial" pitchFamily="34" charset="0"/>
              </a:rPr>
              <a:t>Conner as the central impact zone of an oblique impact. </a:t>
            </a:r>
          </a:p>
          <a:p>
            <a:r>
              <a:rPr lang="en-US" sz="1400" b="1" u="sng" dirty="0" smtClean="0">
                <a:solidFill>
                  <a:schemeClr val="tx1">
                    <a:lumMod val="95000"/>
                    <a:lumOff val="5000"/>
                  </a:schemeClr>
                </a:solidFill>
                <a:latin typeface="Arial" pitchFamily="34" charset="0"/>
                <a:cs typeface="Arial" pitchFamily="34" charset="0"/>
              </a:rPr>
              <a:t>(Note, this is where the massive Pseudotachylite breccias deposits were found)</a:t>
            </a:r>
            <a:endParaRPr lang="en-US" sz="1400" b="1" u="sng" dirty="0" smtClean="0">
              <a:solidFill>
                <a:schemeClr val="tx1">
                  <a:lumMod val="95000"/>
                  <a:lumOff val="5000"/>
                </a:schemeClr>
              </a:solidFill>
              <a:latin typeface="Arial" pitchFamily="34" charset="0"/>
              <a:cs typeface="Arial" pitchFamily="34" charset="0"/>
            </a:endParaRPr>
          </a:p>
          <a:p>
            <a:endParaRPr lang="en-US" sz="1800" dirty="0"/>
          </a:p>
        </p:txBody>
      </p:sp>
      <p:sp>
        <p:nvSpPr>
          <p:cNvPr id="120" name="Text Placeholder 119"/>
          <p:cNvSpPr>
            <a:spLocks noGrp="1"/>
          </p:cNvSpPr>
          <p:nvPr>
            <p:ph type="body" sz="quarter" idx="164"/>
          </p:nvPr>
        </p:nvSpPr>
        <p:spPr>
          <a:xfrm>
            <a:off x="452985" y="4271921"/>
            <a:ext cx="8290965" cy="4862870"/>
          </a:xfrm>
        </p:spPr>
        <p:txBody>
          <a:bodyPr/>
          <a:lstStyle/>
          <a:p>
            <a:r>
              <a:rPr lang="en-US" dirty="0" smtClean="0">
                <a:solidFill>
                  <a:schemeClr val="tx1"/>
                </a:solidFill>
                <a:latin typeface="Arial" pitchFamily="34" charset="0"/>
                <a:cs typeface="Arial" pitchFamily="34" charset="0"/>
              </a:rPr>
              <a:t>     </a:t>
            </a:r>
            <a:r>
              <a:rPr lang="en-US" dirty="0" smtClean="0">
                <a:solidFill>
                  <a:schemeClr val="tx1"/>
                </a:solidFill>
              </a:rPr>
              <a:t>Massive Australian Precambrian-Cambrian Impact Structure (</a:t>
            </a:r>
            <a:r>
              <a:rPr lang="en-US" dirty="0" smtClean="0">
                <a:solidFill>
                  <a:schemeClr val="tx1"/>
                </a:solidFill>
                <a:latin typeface="Arial" pitchFamily="34" charset="0"/>
                <a:cs typeface="Arial" pitchFamily="34" charset="0"/>
              </a:rPr>
              <a:t>MAPCIS</a:t>
            </a:r>
            <a:r>
              <a:rPr lang="en-US" dirty="0" smtClean="0">
                <a:solidFill>
                  <a:schemeClr val="tx1"/>
                </a:solidFill>
                <a:latin typeface="Arial" pitchFamily="34" charset="0"/>
                <a:cs typeface="Arial" pitchFamily="34" charset="0"/>
              </a:rPr>
              <a:t>) ~542Ma, </a:t>
            </a:r>
            <a:r>
              <a:rPr lang="en-US" dirty="0" smtClean="0">
                <a:solidFill>
                  <a:schemeClr val="tx1"/>
                </a:solidFill>
                <a:latin typeface="Arial" pitchFamily="34" charset="0"/>
                <a:cs typeface="Arial" pitchFamily="34" charset="0"/>
              </a:rPr>
              <a:t>a proposed impact continues to reveal itself. Advances in computer power and imaging are showing new detail in the deep gravity structure of the impact. We are now able to visualize the a more complete crater rim ~650km diameter, while eliminating most post impact adjunct structure likely produced by post-impact crustal shortening, notably from the Alice Springs Orogeny ~ 450Ma-300Ma. We are able to correlate the deep gravity structure with the exposed surface ring geology. We are able to show a detailed crustal thickness MOHO up-warp of 14km to 15.5km that corresponds with within the ring surface, deep gravity and associated central MASCON. This new information will be integrated with the eight years of MAPCIS research to support upgrading MAPCIS from a proposed impact, to a probable or highly probable impact</a:t>
            </a:r>
            <a:r>
              <a:rPr lang="en-US" dirty="0" smtClean="0">
                <a:latin typeface="Arial" pitchFamily="34" charset="0"/>
                <a:cs typeface="Arial" pitchFamily="34" charset="0"/>
              </a:rPr>
              <a:t>. </a:t>
            </a:r>
            <a:endParaRPr lang="en-US" dirty="0" smtClean="0">
              <a:solidFill>
                <a:schemeClr val="tx1"/>
              </a:solidFill>
              <a:latin typeface="Arial" pitchFamily="34" charset="0"/>
              <a:cs typeface="Arial" pitchFamily="34" charset="0"/>
            </a:endParaRPr>
          </a:p>
          <a:p>
            <a:endParaRPr lang="en-US" dirty="0"/>
          </a:p>
        </p:txBody>
      </p:sp>
      <p:sp>
        <p:nvSpPr>
          <p:cNvPr id="121" name="Text Placeholder 120"/>
          <p:cNvSpPr>
            <a:spLocks noGrp="1"/>
          </p:cNvSpPr>
          <p:nvPr>
            <p:ph type="body" sz="quarter" idx="165"/>
          </p:nvPr>
        </p:nvSpPr>
        <p:spPr>
          <a:xfrm>
            <a:off x="8071945" y="1170247"/>
            <a:ext cx="30641820" cy="1041693"/>
          </a:xfrm>
          <a:ln>
            <a:solidFill>
              <a:schemeClr val="bg1"/>
            </a:solidFill>
          </a:ln>
        </p:spPr>
        <p:txBody>
          <a:bodyPr>
            <a:normAutofit fontScale="62500" lnSpcReduction="20000"/>
          </a:bodyPr>
          <a:lstStyle/>
          <a:p>
            <a:r>
              <a:rPr lang="en-US" sz="5100" b="1" dirty="0" smtClean="0"/>
              <a:t>Connelly Daniel P., </a:t>
            </a:r>
            <a:r>
              <a:rPr lang="en-US" dirty="0" smtClean="0"/>
              <a:t>MAPCIS Research, 4815 Covered Bridge Rd, Millville, NJ 08332 danielconnelly@comcast.net</a:t>
            </a:r>
          </a:p>
          <a:p>
            <a:r>
              <a:rPr lang="en-US" b="1" dirty="0" smtClean="0"/>
              <a:t>PRESSER, Jaime L.B., </a:t>
            </a:r>
            <a:r>
              <a:rPr lang="en-US" dirty="0" smtClean="0"/>
              <a:t>Asunción, 2169, Paraguay</a:t>
            </a:r>
            <a:endParaRPr lang="en-US" dirty="0"/>
          </a:p>
        </p:txBody>
      </p:sp>
      <p:sp>
        <p:nvSpPr>
          <p:cNvPr id="123" name="Text Placeholder 122"/>
          <p:cNvSpPr>
            <a:spLocks noGrp="1"/>
          </p:cNvSpPr>
          <p:nvPr>
            <p:ph type="body" sz="quarter" idx="196"/>
          </p:nvPr>
        </p:nvSpPr>
        <p:spPr>
          <a:xfrm>
            <a:off x="8071945" y="-1"/>
            <a:ext cx="30594112" cy="1170248"/>
          </a:xfrm>
        </p:spPr>
        <p:txBody>
          <a:bodyPr/>
          <a:lstStyle/>
          <a:p>
            <a:r>
              <a:rPr lang="en-US" dirty="0" smtClean="0"/>
              <a:t>MAPCIS, NEW IMAGING REVEALS DEEP STRUCTURE</a:t>
            </a:r>
          </a:p>
          <a:p>
            <a:endParaRPr lang="en-US" dirty="0"/>
          </a:p>
        </p:txBody>
      </p:sp>
      <p:sp>
        <p:nvSpPr>
          <p:cNvPr id="69" name="Right Arrow 68"/>
          <p:cNvSpPr/>
          <p:nvPr/>
        </p:nvSpPr>
        <p:spPr bwMode="auto">
          <a:xfrm>
            <a:off x="11328223" y="18611435"/>
            <a:ext cx="21320808" cy="936104"/>
          </a:xfrm>
          <a:prstGeom prst="rightArrow">
            <a:avLst/>
          </a:prstGeom>
          <a:gradFill>
            <a:gsLst>
              <a:gs pos="0">
                <a:srgbClr val="03D4A8">
                  <a:alpha val="23000"/>
                </a:srgbClr>
              </a:gs>
              <a:gs pos="25000">
                <a:srgbClr val="21D6E0"/>
              </a:gs>
              <a:gs pos="75000">
                <a:srgbClr val="0087E6"/>
              </a:gs>
              <a:gs pos="100000">
                <a:srgbClr val="005CBF"/>
              </a:gs>
            </a:gsLst>
            <a:lin ang="0" scaled="0"/>
          </a:gra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620713" rtl="0" eaLnBrk="1" fontAlgn="base" latinLnBrk="0" hangingPunct="1">
              <a:lnSpc>
                <a:spcPct val="100000"/>
              </a:lnSpc>
              <a:spcBef>
                <a:spcPct val="0"/>
              </a:spcBef>
              <a:spcAft>
                <a:spcPct val="0"/>
              </a:spcAft>
              <a:buClrTx/>
              <a:buSzTx/>
              <a:buFontTx/>
              <a:buNone/>
              <a:tabLst/>
            </a:pPr>
            <a:endParaRPr kumimoji="0" lang="en-US" sz="2500" b="1" i="0" u="none" strike="noStrike" cap="none" normalizeH="0" baseline="0" dirty="0" smtClean="0">
              <a:ln>
                <a:noFill/>
              </a:ln>
              <a:solidFill>
                <a:schemeClr val="tx1"/>
              </a:solidFill>
              <a:effectLst/>
              <a:latin typeface="Arial" charset="0"/>
            </a:endParaRPr>
          </a:p>
        </p:txBody>
      </p:sp>
      <p:sp>
        <p:nvSpPr>
          <p:cNvPr id="70" name="Right Arrow 69"/>
          <p:cNvSpPr/>
          <p:nvPr/>
        </p:nvSpPr>
        <p:spPr bwMode="auto">
          <a:xfrm>
            <a:off x="15272684" y="19490805"/>
            <a:ext cx="17605208" cy="792088"/>
          </a:xfrm>
          <a:prstGeom prst="rightArrow">
            <a:avLst>
              <a:gd name="adj1" fmla="val 57426"/>
              <a:gd name="adj2" fmla="val 50000"/>
            </a:avLst>
          </a:prstGeom>
          <a:gradFill flip="none" rotWithShape="1">
            <a:gsLst>
              <a:gs pos="42000">
                <a:srgbClr val="FFF200">
                  <a:alpha val="52000"/>
                </a:srgbClr>
              </a:gs>
              <a:gs pos="45000">
                <a:srgbClr val="FF7A00"/>
              </a:gs>
              <a:gs pos="70000">
                <a:srgbClr val="FF0300"/>
              </a:gs>
              <a:gs pos="100000">
                <a:srgbClr val="4D0808"/>
              </a:gs>
            </a:gsLst>
            <a:lin ang="0" scaled="1"/>
            <a:tileRect/>
          </a:gradFill>
          <a:ln w="28575" cap="flat" cmpd="sng" algn="ctr">
            <a:solidFill>
              <a:schemeClr val="tx1"/>
            </a:solidFill>
            <a:prstDash val="solid"/>
            <a:round/>
            <a:headEnd type="none" w="med" len="med"/>
            <a:tailEnd type="none" w="med" len="med"/>
          </a:ln>
          <a:effectLst/>
          <a:extLst>
            <a:ext uri="{AF507438-7753-43E0-B8FC-AC1667EBCBE1}"/>
          </a:extLst>
        </p:spPr>
        <p:txBody>
          <a:bodyPr/>
          <a:lstStyle/>
          <a:p>
            <a:pPr defTabSz="620713">
              <a:defRPr/>
            </a:pPr>
            <a:endParaRPr lang="en-US" sz="2500" dirty="0"/>
          </a:p>
        </p:txBody>
      </p:sp>
      <p:pic>
        <p:nvPicPr>
          <p:cNvPr id="71" name="Picture 12" descr="drainage national map 1969.JPG"/>
          <p:cNvPicPr>
            <a:picLocks noChangeAspect="1"/>
          </p:cNvPicPr>
          <p:nvPr/>
        </p:nvPicPr>
        <p:blipFill>
          <a:blip r:embed="rId8" cstate="print"/>
          <a:srcRect/>
          <a:stretch>
            <a:fillRect/>
          </a:stretch>
        </p:blipFill>
        <p:spPr bwMode="auto">
          <a:xfrm>
            <a:off x="9617532" y="15873838"/>
            <a:ext cx="2320640" cy="2047693"/>
          </a:xfrm>
          <a:prstGeom prst="rect">
            <a:avLst/>
          </a:prstGeom>
          <a:noFill/>
          <a:ln w="50800">
            <a:solidFill>
              <a:srgbClr val="C00000"/>
            </a:solidFill>
            <a:miter lim="800000"/>
            <a:headEnd/>
            <a:tailEnd/>
          </a:ln>
        </p:spPr>
      </p:pic>
      <p:pic>
        <p:nvPicPr>
          <p:cNvPr id="72" name="Picture 48" descr="Bert Cramer 1993.JPG"/>
          <p:cNvPicPr>
            <a:picLocks noChangeAspect="1"/>
          </p:cNvPicPr>
          <p:nvPr/>
        </p:nvPicPr>
        <p:blipFill>
          <a:blip r:embed="rId9" cstate="print"/>
          <a:srcRect/>
          <a:stretch>
            <a:fillRect/>
          </a:stretch>
        </p:blipFill>
        <p:spPr bwMode="auto">
          <a:xfrm>
            <a:off x="14184833" y="15832219"/>
            <a:ext cx="2288955" cy="2104498"/>
          </a:xfrm>
          <a:prstGeom prst="rect">
            <a:avLst/>
          </a:prstGeom>
          <a:noFill/>
          <a:ln w="50800">
            <a:solidFill>
              <a:srgbClr val="C00000"/>
            </a:solidFill>
            <a:miter lim="800000"/>
            <a:headEnd/>
            <a:tailEnd/>
          </a:ln>
        </p:spPr>
      </p:pic>
      <p:pic>
        <p:nvPicPr>
          <p:cNvPr id="73" name="Picture 14" descr="major circles and lineaments odriscoll campbell 1997.JPG"/>
          <p:cNvPicPr>
            <a:picLocks noChangeAspect="1"/>
          </p:cNvPicPr>
          <p:nvPr/>
        </p:nvPicPr>
        <p:blipFill>
          <a:blip r:embed="rId10" cstate="print"/>
          <a:srcRect/>
          <a:stretch>
            <a:fillRect/>
          </a:stretch>
        </p:blipFill>
        <p:spPr bwMode="auto">
          <a:xfrm>
            <a:off x="16576387" y="15845436"/>
            <a:ext cx="2310703" cy="2104498"/>
          </a:xfrm>
          <a:prstGeom prst="rect">
            <a:avLst/>
          </a:prstGeom>
          <a:noFill/>
          <a:ln w="50800">
            <a:solidFill>
              <a:srgbClr val="C00000"/>
            </a:solidFill>
            <a:miter lim="800000"/>
            <a:headEnd/>
            <a:tailEnd/>
          </a:ln>
        </p:spPr>
      </p:pic>
      <p:pic>
        <p:nvPicPr>
          <p:cNvPr id="74" name="Picture 19" descr="outer ring with arrows.JPG"/>
          <p:cNvPicPr>
            <a:picLocks noChangeAspect="1"/>
          </p:cNvPicPr>
          <p:nvPr/>
        </p:nvPicPr>
        <p:blipFill>
          <a:blip r:embed="rId11" cstate="print"/>
          <a:srcRect/>
          <a:stretch>
            <a:fillRect/>
          </a:stretch>
        </p:blipFill>
        <p:spPr bwMode="auto">
          <a:xfrm>
            <a:off x="20384894" y="15893943"/>
            <a:ext cx="3173470" cy="2101939"/>
          </a:xfrm>
          <a:prstGeom prst="rect">
            <a:avLst/>
          </a:prstGeom>
          <a:noFill/>
          <a:ln w="50800">
            <a:solidFill>
              <a:srgbClr val="C00000"/>
            </a:solidFill>
            <a:miter lim="800000"/>
            <a:headEnd/>
            <a:tailEnd/>
          </a:ln>
        </p:spPr>
      </p:pic>
      <p:pic>
        <p:nvPicPr>
          <p:cNvPr id="75" name="Picture 58" descr="Kalkarindji Mapcis center.JPG"/>
          <p:cNvPicPr>
            <a:picLocks noChangeAspect="1"/>
          </p:cNvPicPr>
          <p:nvPr/>
        </p:nvPicPr>
        <p:blipFill>
          <a:blip r:embed="rId12" cstate="print"/>
          <a:srcRect/>
          <a:stretch>
            <a:fillRect/>
          </a:stretch>
        </p:blipFill>
        <p:spPr bwMode="auto">
          <a:xfrm>
            <a:off x="24292905" y="15832219"/>
            <a:ext cx="2996783" cy="2163663"/>
          </a:xfrm>
          <a:prstGeom prst="rect">
            <a:avLst/>
          </a:prstGeom>
          <a:noFill/>
          <a:ln w="50800">
            <a:solidFill>
              <a:srgbClr val="C00000"/>
            </a:solidFill>
            <a:miter lim="800000"/>
            <a:headEnd/>
            <a:tailEnd/>
          </a:ln>
        </p:spPr>
      </p:pic>
      <p:pic>
        <p:nvPicPr>
          <p:cNvPr id="76" name="Picture 11" descr="1 250,000 Geology maps composite GA.JPG"/>
          <p:cNvPicPr>
            <a:picLocks noChangeAspect="1"/>
          </p:cNvPicPr>
          <p:nvPr/>
        </p:nvPicPr>
        <p:blipFill>
          <a:blip r:embed="rId13" cstate="print">
            <a:lum bright="-10000" contrast="12000"/>
          </a:blip>
          <a:srcRect/>
          <a:stretch>
            <a:fillRect/>
          </a:stretch>
        </p:blipFill>
        <p:spPr bwMode="auto">
          <a:xfrm>
            <a:off x="28532704" y="15845436"/>
            <a:ext cx="2365991" cy="2101655"/>
          </a:xfrm>
          <a:prstGeom prst="rect">
            <a:avLst/>
          </a:prstGeom>
          <a:noFill/>
          <a:ln w="50800">
            <a:solidFill>
              <a:srgbClr val="C00000"/>
            </a:solidFill>
            <a:miter lim="800000"/>
            <a:headEnd/>
            <a:tailEnd/>
          </a:ln>
        </p:spPr>
      </p:pic>
      <p:pic>
        <p:nvPicPr>
          <p:cNvPr id="126" name="Picture 125" descr="mount Cuthbert 3.JPG"/>
          <p:cNvPicPr>
            <a:picLocks noChangeAspect="1"/>
          </p:cNvPicPr>
          <p:nvPr/>
        </p:nvPicPr>
        <p:blipFill>
          <a:blip r:embed="rId14" cstate="print"/>
          <a:stretch>
            <a:fillRect/>
          </a:stretch>
        </p:blipFill>
        <p:spPr>
          <a:xfrm>
            <a:off x="40752804" y="71616"/>
            <a:ext cx="3138396" cy="3132949"/>
          </a:xfrm>
          <a:prstGeom prst="rect">
            <a:avLst/>
          </a:prstGeom>
          <a:ln w="63500">
            <a:solidFill>
              <a:schemeClr val="tx1"/>
            </a:solidFill>
          </a:ln>
        </p:spPr>
      </p:pic>
      <p:sp>
        <p:nvSpPr>
          <p:cNvPr id="136" name="Text Placeholder 107"/>
          <p:cNvSpPr txBox="1">
            <a:spLocks/>
          </p:cNvSpPr>
          <p:nvPr/>
        </p:nvSpPr>
        <p:spPr>
          <a:xfrm>
            <a:off x="14184833" y="17921531"/>
            <a:ext cx="2118137" cy="830997"/>
          </a:xfrm>
          <a:prstGeom prst="rect">
            <a:avLst/>
          </a:prstGeom>
        </p:spPr>
        <p:txBody>
          <a:bodyPr wrap="square" lIns="91440" tIns="91440" rIns="91440" bIns="91440">
            <a:spAutoFit/>
          </a:bodyPr>
          <a:lstStyle/>
          <a:p>
            <a:pPr lvl="0">
              <a:spcBef>
                <a:spcPct val="20000"/>
              </a:spcBef>
            </a:pPr>
            <a:r>
              <a:rPr lang="en-US" sz="1400" b="1" dirty="0" smtClean="0">
                <a:latin typeface="Arial" pitchFamily="34" charset="0"/>
                <a:cs typeface="Arial" pitchFamily="34" charset="0"/>
              </a:rPr>
              <a:t>1993 B. Cramer considers impact origin of CAR</a:t>
            </a:r>
            <a:endParaRPr kumimoji="0" lang="en-US" sz="1400" b="1" i="0" u="none" strike="noStrike" kern="1200" cap="none" spc="0" normalizeH="0" baseline="0" noProof="0" dirty="0">
              <a:ln>
                <a:noFill/>
              </a:ln>
              <a:solidFill>
                <a:schemeClr val="accent5">
                  <a:lumMod val="50000"/>
                </a:schemeClr>
              </a:solidFill>
              <a:effectLst/>
              <a:uLnTx/>
              <a:uFillTx/>
              <a:latin typeface="Arial" pitchFamily="34" charset="0"/>
              <a:cs typeface="Arial" pitchFamily="34" charset="0"/>
            </a:endParaRPr>
          </a:p>
        </p:txBody>
      </p:sp>
      <p:sp>
        <p:nvSpPr>
          <p:cNvPr id="137" name="Text Placeholder 107"/>
          <p:cNvSpPr txBox="1">
            <a:spLocks/>
          </p:cNvSpPr>
          <p:nvPr/>
        </p:nvSpPr>
        <p:spPr>
          <a:xfrm>
            <a:off x="16096812" y="17921531"/>
            <a:ext cx="3524334" cy="830997"/>
          </a:xfrm>
          <a:prstGeom prst="rect">
            <a:avLst/>
          </a:prstGeom>
        </p:spPr>
        <p:txBody>
          <a:bodyPr wrap="square" lIns="91440" tIns="91440" rIns="91440" bIns="91440">
            <a:spAutoFit/>
          </a:bodyPr>
          <a:lstStyle/>
          <a:p>
            <a:pPr lvl="0">
              <a:spcBef>
                <a:spcPct val="20000"/>
              </a:spcBef>
            </a:pPr>
            <a:r>
              <a:rPr lang="en-US" sz="1400" b="1" dirty="0" smtClean="0">
                <a:latin typeface="Arial" pitchFamily="34" charset="0"/>
                <a:cs typeface="Arial" pitchFamily="34" charset="0"/>
              </a:rPr>
              <a:t>1997 E.S.T. O’Driscoll &amp; I. B. Campbell consider origin of CAR. Meets “square root of 2 rule” for impact rings. </a:t>
            </a:r>
            <a:endParaRPr kumimoji="0" lang="en-US" sz="1400" b="1" i="0" u="none" strike="noStrike" kern="1200" cap="none" spc="0" normalizeH="0" baseline="0" noProof="0" dirty="0">
              <a:ln>
                <a:noFill/>
              </a:ln>
              <a:solidFill>
                <a:schemeClr val="accent5">
                  <a:lumMod val="50000"/>
                </a:schemeClr>
              </a:solidFill>
              <a:effectLst/>
              <a:uLnTx/>
              <a:uFillTx/>
              <a:latin typeface="Arial" pitchFamily="34" charset="0"/>
              <a:cs typeface="Arial" pitchFamily="34" charset="0"/>
            </a:endParaRPr>
          </a:p>
        </p:txBody>
      </p:sp>
      <p:sp>
        <p:nvSpPr>
          <p:cNvPr id="138" name="Text Placeholder 107"/>
          <p:cNvSpPr txBox="1">
            <a:spLocks/>
          </p:cNvSpPr>
          <p:nvPr/>
        </p:nvSpPr>
        <p:spPr>
          <a:xfrm>
            <a:off x="20384894" y="15055636"/>
            <a:ext cx="3524334" cy="800219"/>
          </a:xfrm>
          <a:prstGeom prst="rect">
            <a:avLst/>
          </a:prstGeom>
        </p:spPr>
        <p:txBody>
          <a:bodyPr wrap="square" lIns="91440" tIns="91440" rIns="91440" bIns="91440">
            <a:spAutoFit/>
          </a:bodyPr>
          <a:lstStyle/>
          <a:p>
            <a:pPr lvl="0">
              <a:spcBef>
                <a:spcPct val="20000"/>
              </a:spcBef>
            </a:pPr>
            <a:r>
              <a:rPr lang="en-US" sz="2000" b="1" dirty="0" smtClean="0">
                <a:latin typeface="Arial" pitchFamily="34" charset="0"/>
                <a:cs typeface="Arial" pitchFamily="34" charset="0"/>
              </a:rPr>
              <a:t>Post Impact Far-field Ring </a:t>
            </a:r>
            <a:r>
              <a:rPr lang="en-US" sz="2000" b="1" dirty="0" smtClean="0">
                <a:latin typeface="Arial" pitchFamily="34" charset="0"/>
                <a:cs typeface="Arial" pitchFamily="34" charset="0"/>
              </a:rPr>
              <a:t>from satellite images</a:t>
            </a:r>
            <a:endParaRPr kumimoji="0" lang="en-US" sz="2000" b="0" i="0" u="none" strike="noStrike" kern="1200" cap="none" spc="0" normalizeH="0" baseline="0" noProof="0" dirty="0">
              <a:ln>
                <a:noFill/>
              </a:ln>
              <a:solidFill>
                <a:schemeClr val="accent5">
                  <a:lumMod val="50000"/>
                </a:schemeClr>
              </a:solidFill>
              <a:effectLst/>
              <a:uLnTx/>
              <a:uFillTx/>
              <a:latin typeface="Arial" pitchFamily="34" charset="0"/>
              <a:cs typeface="Arial" pitchFamily="34" charset="0"/>
            </a:endParaRPr>
          </a:p>
        </p:txBody>
      </p:sp>
      <p:sp>
        <p:nvSpPr>
          <p:cNvPr id="139" name="Text Placeholder 107"/>
          <p:cNvSpPr txBox="1">
            <a:spLocks/>
          </p:cNvSpPr>
          <p:nvPr/>
        </p:nvSpPr>
        <p:spPr>
          <a:xfrm>
            <a:off x="24292905" y="15045217"/>
            <a:ext cx="3524334" cy="800219"/>
          </a:xfrm>
          <a:prstGeom prst="rect">
            <a:avLst/>
          </a:prstGeom>
        </p:spPr>
        <p:txBody>
          <a:bodyPr wrap="square" lIns="91440" tIns="91440" rIns="91440" bIns="91440">
            <a:spAutoFit/>
          </a:bodyPr>
          <a:lstStyle/>
          <a:p>
            <a:pPr lvl="0">
              <a:spcBef>
                <a:spcPct val="20000"/>
              </a:spcBef>
            </a:pPr>
            <a:r>
              <a:rPr lang="en-US" sz="2000" b="1" dirty="0" smtClean="0">
                <a:latin typeface="Arial" pitchFamily="34" charset="0"/>
                <a:cs typeface="Arial" pitchFamily="34" charset="0"/>
              </a:rPr>
              <a:t>Kalkarindji </a:t>
            </a:r>
            <a:r>
              <a:rPr lang="en-US" sz="2000" b="1" dirty="0" smtClean="0">
                <a:latin typeface="Arial" pitchFamily="34" charset="0"/>
                <a:cs typeface="Arial" pitchFamily="34" charset="0"/>
              </a:rPr>
              <a:t>LIP surrounds </a:t>
            </a:r>
            <a:r>
              <a:rPr lang="en-US" sz="2000" b="1" dirty="0" smtClean="0">
                <a:latin typeface="Arial" pitchFamily="34" charset="0"/>
                <a:cs typeface="Arial" pitchFamily="34" charset="0"/>
              </a:rPr>
              <a:t>higher ground</a:t>
            </a:r>
            <a:endParaRPr kumimoji="0" lang="en-US" sz="2000" b="0" i="0" u="none" strike="noStrike" kern="1200" cap="none" spc="0" normalizeH="0" baseline="0" noProof="0" dirty="0">
              <a:ln>
                <a:noFill/>
              </a:ln>
              <a:solidFill>
                <a:schemeClr val="accent5">
                  <a:lumMod val="50000"/>
                </a:schemeClr>
              </a:solidFill>
              <a:effectLst/>
              <a:uLnTx/>
              <a:uFillTx/>
              <a:latin typeface="Arial" pitchFamily="34" charset="0"/>
              <a:cs typeface="Arial" pitchFamily="34" charset="0"/>
            </a:endParaRPr>
          </a:p>
        </p:txBody>
      </p:sp>
      <p:sp>
        <p:nvSpPr>
          <p:cNvPr id="140" name="Text Placeholder 107"/>
          <p:cNvSpPr txBox="1">
            <a:spLocks/>
          </p:cNvSpPr>
          <p:nvPr/>
        </p:nvSpPr>
        <p:spPr>
          <a:xfrm>
            <a:off x="27892540" y="15094782"/>
            <a:ext cx="3524334" cy="800219"/>
          </a:xfrm>
          <a:prstGeom prst="rect">
            <a:avLst/>
          </a:prstGeom>
        </p:spPr>
        <p:txBody>
          <a:bodyPr wrap="square" lIns="91440" tIns="91440" rIns="91440" bIns="91440">
            <a:spAutoFit/>
          </a:bodyPr>
          <a:lstStyle/>
          <a:p>
            <a:pPr lvl="0">
              <a:spcBef>
                <a:spcPct val="20000"/>
              </a:spcBef>
            </a:pPr>
            <a:r>
              <a:rPr lang="en-US" sz="2000" b="1" dirty="0" smtClean="0">
                <a:latin typeface="Arial" pitchFamily="34" charset="0"/>
                <a:cs typeface="Arial" pitchFamily="34" charset="0"/>
              </a:rPr>
              <a:t>Inner ring which fits inside the donut to the left</a:t>
            </a:r>
            <a:endParaRPr kumimoji="0" lang="en-US" sz="2000" b="0" i="0" u="none" strike="noStrike" kern="1200" cap="none" spc="0" normalizeH="0" baseline="0" noProof="0" dirty="0">
              <a:ln>
                <a:noFill/>
              </a:ln>
              <a:solidFill>
                <a:schemeClr val="accent5">
                  <a:lumMod val="50000"/>
                </a:schemeClr>
              </a:solidFill>
              <a:effectLst/>
              <a:uLnTx/>
              <a:uFillTx/>
              <a:latin typeface="Arial" pitchFamily="34" charset="0"/>
              <a:cs typeface="Arial" pitchFamily="34" charset="0"/>
            </a:endParaRPr>
          </a:p>
        </p:txBody>
      </p:sp>
      <p:sp>
        <p:nvSpPr>
          <p:cNvPr id="141" name="Text Placeholder 107"/>
          <p:cNvSpPr txBox="1">
            <a:spLocks/>
          </p:cNvSpPr>
          <p:nvPr/>
        </p:nvSpPr>
        <p:spPr>
          <a:xfrm>
            <a:off x="20384894" y="17958947"/>
            <a:ext cx="3524334" cy="830997"/>
          </a:xfrm>
          <a:prstGeom prst="rect">
            <a:avLst/>
          </a:prstGeom>
        </p:spPr>
        <p:txBody>
          <a:bodyPr wrap="square" lIns="91440" tIns="91440" rIns="91440" bIns="91440">
            <a:spAutoFit/>
          </a:bodyPr>
          <a:lstStyle/>
          <a:p>
            <a:pPr lvl="0">
              <a:spcBef>
                <a:spcPct val="20000"/>
              </a:spcBef>
            </a:pPr>
            <a:r>
              <a:rPr lang="en-US" sz="1400" b="1" dirty="0" smtClean="0">
                <a:latin typeface="Arial" pitchFamily="34" charset="0"/>
                <a:cs typeface="Arial" pitchFamily="34" charset="0"/>
              </a:rPr>
              <a:t>2006 G. Harvey &amp; 2007 D. Connelly independently discover the outer ring and consider an impact origin. </a:t>
            </a:r>
            <a:endParaRPr kumimoji="0" lang="en-US" sz="1400" b="0" i="0" u="none" strike="noStrike" kern="1200" cap="none" spc="0" normalizeH="0" baseline="0" noProof="0" dirty="0">
              <a:ln>
                <a:noFill/>
              </a:ln>
              <a:solidFill>
                <a:schemeClr val="accent5">
                  <a:lumMod val="50000"/>
                </a:schemeClr>
              </a:solidFill>
              <a:effectLst/>
              <a:uLnTx/>
              <a:uFillTx/>
              <a:latin typeface="Arial" pitchFamily="34" charset="0"/>
              <a:cs typeface="Arial" pitchFamily="34" charset="0"/>
            </a:endParaRPr>
          </a:p>
        </p:txBody>
      </p:sp>
      <p:sp>
        <p:nvSpPr>
          <p:cNvPr id="142" name="Text Placeholder 107"/>
          <p:cNvSpPr txBox="1">
            <a:spLocks/>
          </p:cNvSpPr>
          <p:nvPr/>
        </p:nvSpPr>
        <p:spPr>
          <a:xfrm>
            <a:off x="23885203" y="17995882"/>
            <a:ext cx="3765614" cy="874085"/>
          </a:xfrm>
          <a:prstGeom prst="rect">
            <a:avLst/>
          </a:prstGeom>
        </p:spPr>
        <p:txBody>
          <a:bodyPr wrap="square" lIns="91440" tIns="91440" rIns="91440" bIns="91440">
            <a:spAutoFit/>
          </a:bodyPr>
          <a:lstStyle/>
          <a:p>
            <a:pPr lvl="0">
              <a:spcBef>
                <a:spcPct val="20000"/>
              </a:spcBef>
            </a:pPr>
            <a:r>
              <a:rPr lang="en-US" sz="1400" b="1" dirty="0" smtClean="0">
                <a:latin typeface="Arial" pitchFamily="34" charset="0"/>
                <a:cs typeface="Arial" pitchFamily="34" charset="0"/>
              </a:rPr>
              <a:t>2010 Based on Jon Claoué-Long &amp; Dean Hoatson Kalkarindji LIP ~540Ma – 500Ma </a:t>
            </a:r>
          </a:p>
          <a:p>
            <a:pPr lvl="0">
              <a:spcBef>
                <a:spcPct val="20000"/>
              </a:spcBef>
            </a:pPr>
            <a:r>
              <a:rPr kumimoji="0" lang="en-US" sz="1400" b="1" i="0" u="none" strike="noStrike" kern="1200" cap="none" spc="0" normalizeH="0" baseline="0" noProof="0" dirty="0" smtClean="0">
                <a:ln>
                  <a:noFill/>
                </a:ln>
                <a:solidFill>
                  <a:srgbClr val="C00000"/>
                </a:solidFill>
                <a:effectLst/>
                <a:uLnTx/>
                <a:uFillTx/>
                <a:latin typeface="Arial" pitchFamily="34" charset="0"/>
                <a:cs typeface="Arial" pitchFamily="34" charset="0"/>
              </a:rPr>
              <a:t>Red dot is the impact center</a:t>
            </a:r>
            <a:endParaRPr kumimoji="0" lang="en-US" sz="1400" b="0" i="0" u="none" strike="noStrike" kern="1200" cap="none" spc="0" normalizeH="0" baseline="0" noProof="0" dirty="0">
              <a:ln>
                <a:noFill/>
              </a:ln>
              <a:solidFill>
                <a:srgbClr val="C00000"/>
              </a:solidFill>
              <a:effectLst/>
              <a:uLnTx/>
              <a:uFillTx/>
              <a:latin typeface="Arial" pitchFamily="34" charset="0"/>
              <a:cs typeface="Arial" pitchFamily="34" charset="0"/>
            </a:endParaRPr>
          </a:p>
        </p:txBody>
      </p:sp>
      <p:sp>
        <p:nvSpPr>
          <p:cNvPr id="143" name="Text Placeholder 107"/>
          <p:cNvSpPr txBox="1">
            <a:spLocks/>
          </p:cNvSpPr>
          <p:nvPr/>
        </p:nvSpPr>
        <p:spPr>
          <a:xfrm>
            <a:off x="9180049" y="17995882"/>
            <a:ext cx="3524334" cy="615553"/>
          </a:xfrm>
          <a:prstGeom prst="rect">
            <a:avLst/>
          </a:prstGeom>
        </p:spPr>
        <p:txBody>
          <a:bodyPr wrap="square" lIns="91440" tIns="91440" rIns="91440" bIns="91440">
            <a:spAutoFit/>
          </a:bodyPr>
          <a:lstStyle/>
          <a:p>
            <a:pPr lvl="0">
              <a:spcBef>
                <a:spcPct val="20000"/>
              </a:spcBef>
            </a:pPr>
            <a:r>
              <a:rPr lang="en-US" sz="1400" b="1" dirty="0" smtClean="0">
                <a:latin typeface="Arial" pitchFamily="34" charset="0"/>
                <a:cs typeface="Arial" pitchFamily="34" charset="0"/>
              </a:rPr>
              <a:t>1969 Div. Nat. Map noted by O'Driscoll &amp; Campbell 1997</a:t>
            </a:r>
            <a:endParaRPr kumimoji="0" lang="en-US" sz="1400" b="1" i="0" u="none" strike="noStrike" kern="1200" cap="none" spc="0" normalizeH="0" baseline="0" noProof="0" dirty="0">
              <a:ln>
                <a:noFill/>
              </a:ln>
              <a:solidFill>
                <a:schemeClr val="accent5">
                  <a:lumMod val="50000"/>
                </a:schemeClr>
              </a:solidFill>
              <a:effectLst/>
              <a:uLnTx/>
              <a:uFillTx/>
              <a:latin typeface="Arial" pitchFamily="34" charset="0"/>
              <a:cs typeface="Arial" pitchFamily="34" charset="0"/>
            </a:endParaRPr>
          </a:p>
        </p:txBody>
      </p:sp>
      <p:sp>
        <p:nvSpPr>
          <p:cNvPr id="144" name="Text Placeholder 107"/>
          <p:cNvSpPr txBox="1">
            <a:spLocks/>
          </p:cNvSpPr>
          <p:nvPr/>
        </p:nvSpPr>
        <p:spPr>
          <a:xfrm>
            <a:off x="11328223" y="18814567"/>
            <a:ext cx="6530756" cy="492443"/>
          </a:xfrm>
          <a:prstGeom prst="rect">
            <a:avLst/>
          </a:prstGeom>
        </p:spPr>
        <p:txBody>
          <a:bodyPr wrap="square" lIns="91440" tIns="91440" rIns="91440" bIns="91440">
            <a:spAutoFit/>
          </a:bodyPr>
          <a:lstStyle/>
          <a:p>
            <a:pPr lvl="0">
              <a:spcBef>
                <a:spcPct val="20000"/>
              </a:spcBef>
            </a:pPr>
            <a:r>
              <a:rPr lang="nb-NO" sz="2000" b="1" dirty="0" smtClean="0"/>
              <a:t>1983 first intraplate model for Petermann Orogeny</a:t>
            </a:r>
            <a:endParaRPr kumimoji="0" lang="en-US" sz="2000" b="0" i="0" u="none" strike="noStrike" kern="1200" cap="none" spc="0" normalizeH="0" baseline="0" noProof="0" dirty="0">
              <a:ln>
                <a:noFill/>
              </a:ln>
              <a:solidFill>
                <a:schemeClr val="accent5">
                  <a:lumMod val="50000"/>
                </a:schemeClr>
              </a:solidFill>
              <a:effectLst/>
              <a:uLnTx/>
              <a:uFillTx/>
              <a:latin typeface="Arial" pitchFamily="34" charset="0"/>
              <a:cs typeface="Arial" pitchFamily="34" charset="0"/>
            </a:endParaRPr>
          </a:p>
        </p:txBody>
      </p:sp>
      <p:sp>
        <p:nvSpPr>
          <p:cNvPr id="145" name="Text Placeholder 107"/>
          <p:cNvSpPr txBox="1">
            <a:spLocks/>
          </p:cNvSpPr>
          <p:nvPr/>
        </p:nvSpPr>
        <p:spPr>
          <a:xfrm>
            <a:off x="15468633" y="19547539"/>
            <a:ext cx="7883005" cy="492443"/>
          </a:xfrm>
          <a:prstGeom prst="rect">
            <a:avLst/>
          </a:prstGeom>
        </p:spPr>
        <p:txBody>
          <a:bodyPr wrap="square" lIns="91440" tIns="91440" rIns="91440" bIns="91440">
            <a:spAutoFit/>
          </a:bodyPr>
          <a:lstStyle/>
          <a:p>
            <a:pPr lvl="0">
              <a:spcBef>
                <a:spcPct val="20000"/>
              </a:spcBef>
            </a:pPr>
            <a:r>
              <a:rPr lang="en-US" sz="2000" b="1" dirty="0" smtClean="0"/>
              <a:t>Connection between impact craters and pseudotachylite develops.</a:t>
            </a:r>
            <a:endParaRPr kumimoji="0" lang="en-US" sz="2000" b="0" i="0" u="none" strike="noStrike" kern="1200" cap="none" spc="0" normalizeH="0" baseline="0" noProof="0" dirty="0">
              <a:ln>
                <a:noFill/>
              </a:ln>
              <a:solidFill>
                <a:schemeClr val="accent5">
                  <a:lumMod val="50000"/>
                </a:schemeClr>
              </a:solidFill>
              <a:effectLst/>
              <a:uLnTx/>
              <a:uFillTx/>
              <a:latin typeface="Arial" pitchFamily="34" charset="0"/>
              <a:cs typeface="Arial" pitchFamily="34" charset="0"/>
            </a:endParaRPr>
          </a:p>
        </p:txBody>
      </p:sp>
      <p:sp>
        <p:nvSpPr>
          <p:cNvPr id="146" name="Text Placeholder 107"/>
          <p:cNvSpPr txBox="1">
            <a:spLocks/>
          </p:cNvSpPr>
          <p:nvPr/>
        </p:nvSpPr>
        <p:spPr>
          <a:xfrm>
            <a:off x="9180050" y="19482674"/>
            <a:ext cx="5960852" cy="800219"/>
          </a:xfrm>
          <a:prstGeom prst="rect">
            <a:avLst/>
          </a:prstGeom>
          <a:ln w="66675">
            <a:solidFill>
              <a:srgbClr val="C00000"/>
            </a:solidFill>
          </a:ln>
        </p:spPr>
        <p:txBody>
          <a:bodyPr wrap="square" lIns="91440" tIns="91440" rIns="91440" bIns="91440">
            <a:spAutoFit/>
          </a:bodyPr>
          <a:lstStyle/>
          <a:p>
            <a:pPr lvl="0">
              <a:spcBef>
                <a:spcPct val="20000"/>
              </a:spcBef>
            </a:pPr>
            <a:r>
              <a:rPr lang="en-US" sz="2000" b="1" dirty="0" smtClean="0"/>
              <a:t>Anangu Pitjanjatjara Yankkunyjatjara Land Rights Act 1981 severely limits access to the Musgrave Province.</a:t>
            </a:r>
            <a:endParaRPr kumimoji="0" lang="en-US" sz="2000" b="0" i="0" u="none" strike="noStrike" kern="1200" cap="none" spc="0" normalizeH="0" baseline="0" noProof="0" dirty="0">
              <a:ln>
                <a:noFill/>
              </a:ln>
              <a:solidFill>
                <a:schemeClr val="accent5">
                  <a:lumMod val="50000"/>
                </a:schemeClr>
              </a:solidFill>
              <a:effectLst/>
              <a:uLnTx/>
              <a:uFillTx/>
              <a:latin typeface="Arial" pitchFamily="34" charset="0"/>
              <a:cs typeface="Arial" pitchFamily="34" charset="0"/>
            </a:endParaRPr>
          </a:p>
        </p:txBody>
      </p:sp>
      <p:sp>
        <p:nvSpPr>
          <p:cNvPr id="147" name="Text Placeholder 107"/>
          <p:cNvSpPr txBox="1">
            <a:spLocks/>
          </p:cNvSpPr>
          <p:nvPr/>
        </p:nvSpPr>
        <p:spPr>
          <a:xfrm>
            <a:off x="10928266" y="20282893"/>
            <a:ext cx="3524334" cy="1015663"/>
          </a:xfrm>
          <a:prstGeom prst="rect">
            <a:avLst/>
          </a:prstGeom>
        </p:spPr>
        <p:txBody>
          <a:bodyPr wrap="square" lIns="91440" tIns="91440" rIns="91440" bIns="91440">
            <a:spAutoFit/>
          </a:bodyPr>
          <a:lstStyle/>
          <a:p>
            <a:pPr lvl="0">
              <a:spcBef>
                <a:spcPct val="20000"/>
              </a:spcBef>
            </a:pPr>
            <a:r>
              <a:rPr lang="en-US" sz="1800" b="1" dirty="0" smtClean="0">
                <a:latin typeface="Arial" pitchFamily="34" charset="0"/>
                <a:cs typeface="Arial" pitchFamily="34" charset="0"/>
              </a:rPr>
              <a:t>H.R. Wenk &amp; L.E. Weiss study origin of Musgrave pseudotachylite 1982</a:t>
            </a:r>
            <a:endParaRPr kumimoji="0" lang="en-US" sz="1800" b="0" i="0" u="none" strike="noStrike" kern="1200" cap="none" spc="0" normalizeH="0" baseline="0" noProof="0" dirty="0">
              <a:ln>
                <a:noFill/>
              </a:ln>
              <a:solidFill>
                <a:schemeClr val="accent5">
                  <a:lumMod val="50000"/>
                </a:schemeClr>
              </a:solidFill>
              <a:effectLst/>
              <a:uLnTx/>
              <a:uFillTx/>
              <a:latin typeface="Arial" pitchFamily="34" charset="0"/>
              <a:cs typeface="Arial" pitchFamily="34" charset="0"/>
            </a:endParaRPr>
          </a:p>
        </p:txBody>
      </p:sp>
      <p:sp>
        <p:nvSpPr>
          <p:cNvPr id="148" name="Text Placeholder 107"/>
          <p:cNvSpPr txBox="1">
            <a:spLocks/>
          </p:cNvSpPr>
          <p:nvPr/>
        </p:nvSpPr>
        <p:spPr>
          <a:xfrm>
            <a:off x="16013720" y="20252829"/>
            <a:ext cx="3524334" cy="1015663"/>
          </a:xfrm>
          <a:prstGeom prst="rect">
            <a:avLst/>
          </a:prstGeom>
        </p:spPr>
        <p:txBody>
          <a:bodyPr wrap="square" lIns="91440" tIns="91440" rIns="91440" bIns="91440">
            <a:spAutoFit/>
          </a:bodyPr>
          <a:lstStyle/>
          <a:p>
            <a:pPr lvl="0">
              <a:spcBef>
                <a:spcPct val="20000"/>
              </a:spcBef>
            </a:pPr>
            <a:r>
              <a:rPr lang="en-US" sz="1800" b="1" dirty="0" smtClean="0">
                <a:latin typeface="Arial" pitchFamily="34" charset="0"/>
                <a:cs typeface="Arial" pitchFamily="34" charset="0"/>
              </a:rPr>
              <a:t>Glikson, A. Y., Mernagh, T. P., study Pseudotachylite in western Musgraves 1990</a:t>
            </a:r>
            <a:endParaRPr kumimoji="0" lang="en-US" sz="1800" b="0" i="0" u="none" strike="noStrike" kern="1200" cap="none" spc="0" normalizeH="0" baseline="0" noProof="0" dirty="0">
              <a:ln>
                <a:noFill/>
              </a:ln>
              <a:solidFill>
                <a:schemeClr val="accent5">
                  <a:lumMod val="50000"/>
                </a:schemeClr>
              </a:solidFill>
              <a:effectLst/>
              <a:uLnTx/>
              <a:uFillTx/>
              <a:latin typeface="Arial" pitchFamily="34" charset="0"/>
              <a:cs typeface="Arial" pitchFamily="34" charset="0"/>
            </a:endParaRPr>
          </a:p>
        </p:txBody>
      </p:sp>
      <p:sp>
        <p:nvSpPr>
          <p:cNvPr id="149" name="Text Placeholder 107"/>
          <p:cNvSpPr txBox="1">
            <a:spLocks/>
          </p:cNvSpPr>
          <p:nvPr/>
        </p:nvSpPr>
        <p:spPr>
          <a:xfrm>
            <a:off x="19827304" y="20160496"/>
            <a:ext cx="3524334" cy="1292662"/>
          </a:xfrm>
          <a:prstGeom prst="rect">
            <a:avLst/>
          </a:prstGeom>
        </p:spPr>
        <p:txBody>
          <a:bodyPr wrap="square" lIns="91440" tIns="91440" rIns="91440" bIns="91440">
            <a:spAutoFit/>
          </a:bodyPr>
          <a:lstStyle/>
          <a:p>
            <a:pPr lvl="0">
              <a:spcBef>
                <a:spcPct val="20000"/>
              </a:spcBef>
            </a:pPr>
            <a:r>
              <a:rPr lang="en-US" sz="1800" b="1" dirty="0" smtClean="0">
                <a:latin typeface="Arial" pitchFamily="34" charset="0"/>
                <a:cs typeface="Arial" pitchFamily="34" charset="0"/>
              </a:rPr>
              <a:t>Camacho A., Vernon R.H., Fiztgerald J.D. contemplate impact origin of Musgrave pseudotachylite 1995</a:t>
            </a:r>
            <a:endParaRPr kumimoji="0" lang="en-US" sz="1800" b="0" i="0" u="none" strike="noStrike" kern="1200" cap="none" spc="0" normalizeH="0" baseline="0" noProof="0" dirty="0">
              <a:ln>
                <a:noFill/>
              </a:ln>
              <a:solidFill>
                <a:schemeClr val="accent5">
                  <a:lumMod val="50000"/>
                </a:schemeClr>
              </a:solidFill>
              <a:effectLst/>
              <a:uLnTx/>
              <a:uFillTx/>
              <a:latin typeface="Arial" pitchFamily="34" charset="0"/>
              <a:cs typeface="Arial" pitchFamily="34" charset="0"/>
            </a:endParaRPr>
          </a:p>
        </p:txBody>
      </p:sp>
      <p:sp>
        <p:nvSpPr>
          <p:cNvPr id="150" name="Text Placeholder 107"/>
          <p:cNvSpPr txBox="1">
            <a:spLocks/>
          </p:cNvSpPr>
          <p:nvPr/>
        </p:nvSpPr>
        <p:spPr>
          <a:xfrm>
            <a:off x="24126485" y="20160496"/>
            <a:ext cx="3524334" cy="1292662"/>
          </a:xfrm>
          <a:prstGeom prst="rect">
            <a:avLst/>
          </a:prstGeom>
        </p:spPr>
        <p:txBody>
          <a:bodyPr wrap="square" lIns="91440" tIns="91440" rIns="91440" bIns="91440">
            <a:spAutoFit/>
          </a:bodyPr>
          <a:lstStyle/>
          <a:p>
            <a:pPr lvl="0">
              <a:spcBef>
                <a:spcPct val="20000"/>
              </a:spcBef>
            </a:pPr>
            <a:r>
              <a:rPr lang="en-US" sz="1800" b="1" dirty="0" smtClean="0">
                <a:latin typeface="Arial" pitchFamily="34" charset="0"/>
                <a:cs typeface="Arial" pitchFamily="34" charset="0"/>
              </a:rPr>
              <a:t>2008 D. Connelly goes to Australia &amp; discovers that the pseudotachylite is near the proposed impact center</a:t>
            </a:r>
            <a:endParaRPr kumimoji="0" lang="en-US" sz="1800" b="0" i="0" u="none" strike="noStrike" kern="1200" cap="none" spc="0" normalizeH="0" baseline="0" noProof="0" dirty="0">
              <a:ln>
                <a:noFill/>
              </a:ln>
              <a:solidFill>
                <a:schemeClr val="accent5">
                  <a:lumMod val="50000"/>
                </a:schemeClr>
              </a:solidFill>
              <a:effectLst/>
              <a:uLnTx/>
              <a:uFillTx/>
              <a:latin typeface="Arial" pitchFamily="34" charset="0"/>
              <a:cs typeface="Arial" pitchFamily="34" charset="0"/>
            </a:endParaRPr>
          </a:p>
        </p:txBody>
      </p:sp>
      <p:sp>
        <p:nvSpPr>
          <p:cNvPr id="151" name="Text Placeholder 107"/>
          <p:cNvSpPr txBox="1">
            <a:spLocks/>
          </p:cNvSpPr>
          <p:nvPr/>
        </p:nvSpPr>
        <p:spPr>
          <a:xfrm>
            <a:off x="27892541" y="20160496"/>
            <a:ext cx="4152900" cy="1292662"/>
          </a:xfrm>
          <a:prstGeom prst="rect">
            <a:avLst/>
          </a:prstGeom>
        </p:spPr>
        <p:txBody>
          <a:bodyPr wrap="square" lIns="91440" tIns="91440" rIns="91440" bIns="91440">
            <a:spAutoFit/>
          </a:bodyPr>
          <a:lstStyle/>
          <a:p>
            <a:pPr lvl="0">
              <a:spcBef>
                <a:spcPct val="20000"/>
              </a:spcBef>
            </a:pPr>
            <a:r>
              <a:rPr lang="en-US" sz="1800" b="1" dirty="0" smtClean="0">
                <a:latin typeface="Arial" pitchFamily="34" charset="0"/>
                <a:cs typeface="Arial" pitchFamily="34" charset="0"/>
              </a:rPr>
              <a:t>2011 D. Connelly collects Musgrave pseudotachylite breccia for research and dating. Searches for PDFs as well.</a:t>
            </a:r>
            <a:endParaRPr kumimoji="0" lang="en-US" sz="2000" b="0" i="0" u="none" strike="noStrike" kern="1200" cap="none" spc="0" normalizeH="0" baseline="0" noProof="0" dirty="0">
              <a:ln>
                <a:noFill/>
              </a:ln>
              <a:solidFill>
                <a:schemeClr val="accent5">
                  <a:lumMod val="50000"/>
                </a:schemeClr>
              </a:solidFill>
              <a:effectLst/>
              <a:uLnTx/>
              <a:uFillTx/>
              <a:latin typeface="Arial" pitchFamily="34" charset="0"/>
              <a:cs typeface="Arial" pitchFamily="34" charset="0"/>
            </a:endParaRPr>
          </a:p>
        </p:txBody>
      </p:sp>
      <p:sp>
        <p:nvSpPr>
          <p:cNvPr id="152" name="Text Placeholder 107"/>
          <p:cNvSpPr txBox="1">
            <a:spLocks/>
          </p:cNvSpPr>
          <p:nvPr/>
        </p:nvSpPr>
        <p:spPr>
          <a:xfrm>
            <a:off x="17061155" y="18814567"/>
            <a:ext cx="13437471" cy="492443"/>
          </a:xfrm>
          <a:prstGeom prst="rect">
            <a:avLst/>
          </a:prstGeom>
        </p:spPr>
        <p:txBody>
          <a:bodyPr wrap="square" lIns="91440" tIns="91440" rIns="91440" bIns="91440">
            <a:spAutoFit/>
          </a:bodyPr>
          <a:lstStyle/>
          <a:p>
            <a:pPr lvl="0">
              <a:spcBef>
                <a:spcPct val="20000"/>
              </a:spcBef>
            </a:pPr>
            <a:r>
              <a:rPr lang="en-US" sz="1600" b="1" dirty="0" smtClean="0">
                <a:latin typeface="Arial" pitchFamily="34" charset="0"/>
                <a:cs typeface="Arial" pitchFamily="34" charset="0"/>
              </a:rPr>
              <a:t>Conflicting models created for the short duration, violent, intraplate Petermann Orogeny ~550Ma- 535Ma </a:t>
            </a:r>
            <a:r>
              <a:rPr lang="en-US" sz="1600" b="1" dirty="0" smtClean="0">
                <a:solidFill>
                  <a:schemeClr val="bg1"/>
                </a:solidFill>
                <a:latin typeface="Arial" pitchFamily="34" charset="0"/>
                <a:cs typeface="Arial" pitchFamily="34" charset="0"/>
              </a:rPr>
              <a:t>without ruling out an impact</a:t>
            </a:r>
            <a:r>
              <a:rPr lang="en-US" sz="2000" b="1" dirty="0" smtClean="0">
                <a:solidFill>
                  <a:schemeClr val="bg1"/>
                </a:solidFill>
              </a:rPr>
              <a:t>.</a:t>
            </a:r>
            <a:endParaRPr kumimoji="0" lang="en-US" sz="2000" b="0" i="0" u="none" strike="noStrike" kern="1200" cap="none" spc="0" normalizeH="0" baseline="0" noProof="0" dirty="0">
              <a:ln>
                <a:noFill/>
              </a:ln>
              <a:solidFill>
                <a:schemeClr val="bg1"/>
              </a:solidFill>
              <a:effectLst/>
              <a:uLnTx/>
              <a:uFillTx/>
              <a:latin typeface="Arial" pitchFamily="34" charset="0"/>
              <a:cs typeface="Arial" pitchFamily="34" charset="0"/>
            </a:endParaRPr>
          </a:p>
        </p:txBody>
      </p:sp>
      <p:sp>
        <p:nvSpPr>
          <p:cNvPr id="153" name="Text Placeholder 107"/>
          <p:cNvSpPr txBox="1">
            <a:spLocks/>
          </p:cNvSpPr>
          <p:nvPr/>
        </p:nvSpPr>
        <p:spPr>
          <a:xfrm>
            <a:off x="22657917" y="19578317"/>
            <a:ext cx="9991114" cy="461665"/>
          </a:xfrm>
          <a:prstGeom prst="rect">
            <a:avLst/>
          </a:prstGeom>
        </p:spPr>
        <p:txBody>
          <a:bodyPr wrap="square" lIns="91440" tIns="91440" rIns="91440" bIns="91440">
            <a:spAutoFit/>
          </a:bodyPr>
          <a:lstStyle/>
          <a:p>
            <a:pPr lvl="0">
              <a:spcBef>
                <a:spcPct val="20000"/>
              </a:spcBef>
            </a:pPr>
            <a:r>
              <a:rPr lang="en-US" sz="1800" b="1" dirty="0" smtClean="0"/>
              <a:t> Large volume pseudotachylite breccia become associated with impact origin, </a:t>
            </a:r>
            <a:r>
              <a:rPr lang="en-US" sz="1800" b="1" dirty="0" smtClean="0">
                <a:solidFill>
                  <a:schemeClr val="bg1"/>
                </a:solidFill>
              </a:rPr>
              <a:t>not yet for Musgraves.</a:t>
            </a:r>
            <a:endParaRPr kumimoji="0" lang="en-US" sz="1800" b="0" i="0" u="none" strike="noStrike" kern="1200" cap="none" spc="0" normalizeH="0" baseline="0" noProof="0" dirty="0">
              <a:ln>
                <a:noFill/>
              </a:ln>
              <a:solidFill>
                <a:schemeClr val="bg1"/>
              </a:solidFill>
              <a:effectLst/>
              <a:uLnTx/>
              <a:uFillTx/>
              <a:latin typeface="Arial" pitchFamily="34" charset="0"/>
              <a:cs typeface="Arial" pitchFamily="34" charset="0"/>
            </a:endParaRPr>
          </a:p>
        </p:txBody>
      </p:sp>
      <p:sp>
        <p:nvSpPr>
          <p:cNvPr id="154" name="Text Placeholder 107"/>
          <p:cNvSpPr txBox="1">
            <a:spLocks/>
          </p:cNvSpPr>
          <p:nvPr/>
        </p:nvSpPr>
        <p:spPr>
          <a:xfrm>
            <a:off x="32877892" y="18285655"/>
            <a:ext cx="1671980" cy="1261884"/>
          </a:xfrm>
          <a:prstGeom prst="rect">
            <a:avLst/>
          </a:prstGeom>
          <a:solidFill>
            <a:srgbClr val="FF0000"/>
          </a:solidFill>
          <a:ln w="25400">
            <a:solidFill>
              <a:schemeClr val="tx1"/>
            </a:solidFill>
          </a:ln>
        </p:spPr>
        <p:txBody>
          <a:bodyPr wrap="square" lIns="91440" tIns="91440" rIns="91440" bIns="91440">
            <a:spAutoFit/>
          </a:bodyPr>
          <a:lstStyle/>
          <a:p>
            <a:pPr marL="0" marR="0" lvl="0" indent="0" algn="l" defTabSz="3761915" rtl="0" eaLnBrk="1" fontAlgn="auto" latinLnBrk="0" hangingPunct="1">
              <a:lnSpc>
                <a:spcPct val="100000"/>
              </a:lnSpc>
              <a:spcBef>
                <a:spcPct val="20000"/>
              </a:spcBef>
              <a:spcAft>
                <a:spcPts val="0"/>
              </a:spcAft>
              <a:buClrTx/>
              <a:buSzTx/>
              <a:buFont typeface="Arial" pitchFamily="34" charset="0"/>
              <a:buNone/>
              <a:tabLst/>
              <a:defRPr/>
            </a:pPr>
            <a:r>
              <a:rPr kumimoji="0" lang="en-US" sz="1400" b="1" i="0" u="none" strike="noStrike" kern="1200" cap="none" spc="0" normalizeH="0" baseline="0" noProof="0" dirty="0" smtClean="0">
                <a:ln>
                  <a:noFill/>
                </a:ln>
                <a:effectLst/>
                <a:uLnTx/>
                <a:uFillTx/>
                <a:latin typeface="Arial" pitchFamily="34" charset="0"/>
                <a:ea typeface="+mn-ea"/>
                <a:cs typeface="Arial" pitchFamily="34" charset="0"/>
              </a:rPr>
              <a:t>All  current Musgrave  intraplate tectonic models have fatal flaws</a:t>
            </a:r>
            <a:endParaRPr kumimoji="0" lang="en-US" sz="1400" b="1" i="0" u="none" strike="noStrike" kern="1200" cap="none" spc="0" normalizeH="0" baseline="0" noProof="0" dirty="0">
              <a:ln>
                <a:noFill/>
              </a:ln>
              <a:effectLst/>
              <a:uLnTx/>
              <a:uFillTx/>
              <a:latin typeface="Arial" pitchFamily="34" charset="0"/>
              <a:ea typeface="+mn-ea"/>
              <a:cs typeface="Arial" pitchFamily="34" charset="0"/>
            </a:endParaRPr>
          </a:p>
        </p:txBody>
      </p:sp>
      <p:sp>
        <p:nvSpPr>
          <p:cNvPr id="161" name="Text Placeholder 116"/>
          <p:cNvSpPr txBox="1">
            <a:spLocks/>
          </p:cNvSpPr>
          <p:nvPr/>
        </p:nvSpPr>
        <p:spPr>
          <a:xfrm>
            <a:off x="40752804" y="605147"/>
            <a:ext cx="1118765" cy="338554"/>
          </a:xfrm>
          <a:prstGeom prst="rect">
            <a:avLst/>
          </a:prstGeom>
          <a:solidFill>
            <a:schemeClr val="bg1"/>
          </a:solidFill>
        </p:spPr>
        <p:txBody>
          <a:bodyPr wrap="square" lIns="91440" tIns="91440" rIns="91440" bIns="91440">
            <a:spAutoFit/>
          </a:bodyPr>
          <a:lstStyle/>
          <a:p>
            <a:pPr marL="0" marR="0" lvl="0" indent="0" algn="l" defTabSz="3761915" rtl="0" eaLnBrk="1" fontAlgn="auto" latinLnBrk="0" hangingPunct="1">
              <a:lnSpc>
                <a:spcPct val="100000"/>
              </a:lnSpc>
              <a:spcBef>
                <a:spcPct val="20000"/>
              </a:spcBef>
              <a:spcAft>
                <a:spcPts val="0"/>
              </a:spcAft>
              <a:buClrTx/>
              <a:buSzTx/>
              <a:buFont typeface="Arial" pitchFamily="34" charset="0"/>
              <a:buNone/>
              <a:tabLst/>
              <a:defRPr/>
            </a:pPr>
            <a:r>
              <a:rPr kumimoji="0" lang="en-US" sz="1000" b="1" i="0" u="none" strike="noStrike" kern="1200" cap="none" spc="0" normalizeH="0" baseline="0" noProof="0" dirty="0" smtClean="0">
                <a:ln>
                  <a:noFill/>
                </a:ln>
                <a:effectLst/>
                <a:uLnTx/>
                <a:uFillTx/>
                <a:latin typeface="Arial" pitchFamily="34" charset="0"/>
                <a:ea typeface="+mn-ea"/>
                <a:cs typeface="Arial" pitchFamily="34" charset="0"/>
              </a:rPr>
              <a:t>Mt. Cuthbert</a:t>
            </a:r>
            <a:endParaRPr kumimoji="0" lang="en-US" sz="1000" b="1" i="0" u="none" strike="noStrike" kern="1200" cap="none" spc="0" normalizeH="0" baseline="0" noProof="0" dirty="0">
              <a:ln>
                <a:noFill/>
              </a:ln>
              <a:effectLst/>
              <a:uLnTx/>
              <a:uFillTx/>
              <a:latin typeface="Trebuchet MS" pitchFamily="34" charset="0"/>
              <a:ea typeface="+mn-ea"/>
              <a:cs typeface="+mn-cs"/>
            </a:endParaRPr>
          </a:p>
        </p:txBody>
      </p:sp>
      <p:sp>
        <p:nvSpPr>
          <p:cNvPr id="162" name="Text Placeholder 116"/>
          <p:cNvSpPr txBox="1">
            <a:spLocks/>
          </p:cNvSpPr>
          <p:nvPr/>
        </p:nvSpPr>
        <p:spPr>
          <a:xfrm>
            <a:off x="40752803" y="1842608"/>
            <a:ext cx="1118765" cy="338554"/>
          </a:xfrm>
          <a:prstGeom prst="rect">
            <a:avLst/>
          </a:prstGeom>
          <a:solidFill>
            <a:schemeClr val="bg1"/>
          </a:solidFill>
        </p:spPr>
        <p:txBody>
          <a:bodyPr wrap="square" lIns="91440" tIns="91440" rIns="91440" bIns="91440">
            <a:spAutoFit/>
          </a:bodyPr>
          <a:lstStyle/>
          <a:p>
            <a:pPr marL="0" marR="0" lvl="0" indent="0" algn="l" defTabSz="3761915" rtl="0" eaLnBrk="1" fontAlgn="auto" latinLnBrk="0" hangingPunct="1">
              <a:lnSpc>
                <a:spcPct val="100000"/>
              </a:lnSpc>
              <a:spcBef>
                <a:spcPct val="20000"/>
              </a:spcBef>
              <a:spcAft>
                <a:spcPts val="0"/>
              </a:spcAft>
              <a:buClrTx/>
              <a:buSzTx/>
              <a:buFont typeface="Arial" pitchFamily="34" charset="0"/>
              <a:buNone/>
              <a:tabLst/>
              <a:defRPr/>
            </a:pPr>
            <a:r>
              <a:rPr kumimoji="0" lang="en-US" sz="1000" b="1" i="0" u="none" strike="noStrike" kern="1200" cap="none" spc="0" normalizeH="0" baseline="0" noProof="0" dirty="0" smtClean="0">
                <a:ln>
                  <a:noFill/>
                </a:ln>
                <a:effectLst/>
                <a:uLnTx/>
                <a:uFillTx/>
                <a:latin typeface="Arial" pitchFamily="34" charset="0"/>
                <a:ea typeface="+mn-ea"/>
                <a:cs typeface="Arial" pitchFamily="34" charset="0"/>
              </a:rPr>
              <a:t>Mt. Cuthbert</a:t>
            </a:r>
            <a:endParaRPr kumimoji="0" lang="en-US" sz="1000" b="1" i="0" u="none" strike="noStrike" kern="1200" cap="none" spc="0" normalizeH="0" baseline="0" noProof="0" dirty="0">
              <a:ln>
                <a:noFill/>
              </a:ln>
              <a:effectLst/>
              <a:uLnTx/>
              <a:uFillTx/>
              <a:latin typeface="Trebuchet MS" pitchFamily="34" charset="0"/>
              <a:ea typeface="+mn-ea"/>
              <a:cs typeface="+mn-cs"/>
            </a:endParaRPr>
          </a:p>
        </p:txBody>
      </p:sp>
      <p:sp>
        <p:nvSpPr>
          <p:cNvPr id="196" name="Text Placeholder 107"/>
          <p:cNvSpPr txBox="1">
            <a:spLocks/>
          </p:cNvSpPr>
          <p:nvPr/>
        </p:nvSpPr>
        <p:spPr>
          <a:xfrm>
            <a:off x="14452600" y="15212368"/>
            <a:ext cx="4140266" cy="492443"/>
          </a:xfrm>
          <a:prstGeom prst="rect">
            <a:avLst/>
          </a:prstGeom>
        </p:spPr>
        <p:txBody>
          <a:bodyPr wrap="square" lIns="91440" tIns="91440" rIns="91440" bIns="91440">
            <a:spAutoFit/>
          </a:bodyPr>
          <a:lstStyle/>
          <a:p>
            <a:pPr lvl="0">
              <a:spcBef>
                <a:spcPct val="20000"/>
              </a:spcBef>
            </a:pPr>
            <a:r>
              <a:rPr lang="en-US" sz="2000" b="1" dirty="0" smtClean="0">
                <a:latin typeface="Arial" pitchFamily="34" charset="0"/>
                <a:cs typeface="Arial" pitchFamily="34" charset="0"/>
              </a:rPr>
              <a:t>CAR- </a:t>
            </a:r>
            <a:r>
              <a:rPr lang="en-US" sz="2000" b="1" dirty="0" smtClean="0">
                <a:latin typeface="Arial" pitchFamily="34" charset="0"/>
                <a:cs typeface="Arial" pitchFamily="34" charset="0"/>
              </a:rPr>
              <a:t>Central Australian Ring</a:t>
            </a:r>
            <a:endParaRPr kumimoji="0" lang="en-US" sz="2000" b="0" i="0" u="none" strike="noStrike" kern="1200" cap="none" spc="0" normalizeH="0" baseline="0" noProof="0" dirty="0">
              <a:ln>
                <a:noFill/>
              </a:ln>
              <a:solidFill>
                <a:schemeClr val="accent5">
                  <a:lumMod val="50000"/>
                </a:schemeClr>
              </a:solidFill>
              <a:effectLst/>
              <a:uLnTx/>
              <a:uFillTx/>
              <a:latin typeface="Arial" pitchFamily="34" charset="0"/>
              <a:cs typeface="Arial" pitchFamily="34" charset="0"/>
            </a:endParaRPr>
          </a:p>
        </p:txBody>
      </p:sp>
      <p:sp>
        <p:nvSpPr>
          <p:cNvPr id="130" name="Text Placeholder 129"/>
          <p:cNvSpPr>
            <a:spLocks noGrp="1"/>
          </p:cNvSpPr>
          <p:nvPr>
            <p:ph type="body" sz="quarter" idx="161"/>
          </p:nvPr>
        </p:nvSpPr>
        <p:spPr/>
        <p:txBody>
          <a:bodyPr/>
          <a:lstStyle/>
          <a:p>
            <a:endParaRPr lang="en-US" dirty="0"/>
          </a:p>
        </p:txBody>
      </p:sp>
      <p:sp>
        <p:nvSpPr>
          <p:cNvPr id="132" name="Text Placeholder 131"/>
          <p:cNvSpPr>
            <a:spLocks noGrp="1"/>
          </p:cNvSpPr>
          <p:nvPr>
            <p:ph type="body" sz="quarter" idx="160"/>
          </p:nvPr>
        </p:nvSpPr>
        <p:spPr/>
        <p:txBody>
          <a:bodyPr/>
          <a:lstStyle/>
          <a:p>
            <a:endParaRPr lang="en-US" dirty="0"/>
          </a:p>
        </p:txBody>
      </p:sp>
      <p:sp>
        <p:nvSpPr>
          <p:cNvPr id="155" name="Text Placeholder 154"/>
          <p:cNvSpPr>
            <a:spLocks noGrp="1"/>
          </p:cNvSpPr>
          <p:nvPr>
            <p:ph type="body" sz="quarter" idx="153"/>
          </p:nvPr>
        </p:nvSpPr>
        <p:spPr/>
        <p:txBody>
          <a:bodyPr/>
          <a:lstStyle/>
          <a:p>
            <a:endParaRPr lang="en-US" dirty="0"/>
          </a:p>
        </p:txBody>
      </p:sp>
      <p:sp>
        <p:nvSpPr>
          <p:cNvPr id="109" name="Text Placeholder 108"/>
          <p:cNvSpPr>
            <a:spLocks noGrp="1"/>
          </p:cNvSpPr>
          <p:nvPr>
            <p:ph type="body" sz="quarter" idx="158"/>
          </p:nvPr>
        </p:nvSpPr>
        <p:spPr/>
        <p:txBody>
          <a:bodyPr/>
          <a:lstStyle/>
          <a:p>
            <a:endParaRPr lang="en-US" dirty="0"/>
          </a:p>
        </p:txBody>
      </p:sp>
      <p:sp>
        <p:nvSpPr>
          <p:cNvPr id="131" name="Picture Placeholder 130"/>
          <p:cNvSpPr>
            <a:spLocks noGrp="1"/>
          </p:cNvSpPr>
          <p:nvPr>
            <p:ph type="pic" sz="quarter" idx="132"/>
          </p:nvPr>
        </p:nvSpPr>
        <p:spPr/>
      </p:sp>
      <p:pic>
        <p:nvPicPr>
          <p:cNvPr id="170" name="Picture Placeholder 164" descr="Contour map crustal thickness 2001.PNG"/>
          <p:cNvPicPr>
            <a:picLocks noGrp="1" noChangeAspect="1"/>
          </p:cNvPicPr>
          <p:nvPr>
            <p:ph type="pic" sz="quarter" idx="133"/>
          </p:nvPr>
        </p:nvPicPr>
        <p:blipFill>
          <a:blip r:embed="rId15" cstate="print"/>
          <a:stretch>
            <a:fillRect/>
          </a:stretch>
        </p:blipFill>
        <p:spPr>
          <a:xfrm>
            <a:off x="20269937" y="12455281"/>
            <a:ext cx="4442646" cy="2320048"/>
          </a:xfrm>
          <a:ln w="63500">
            <a:solidFill>
              <a:schemeClr val="tx1"/>
            </a:solidFill>
          </a:ln>
        </p:spPr>
      </p:pic>
      <p:pic>
        <p:nvPicPr>
          <p:cNvPr id="171" name="Picture Placeholder 164" descr="Contour map crustal thickness 2001.PNG"/>
          <p:cNvPicPr>
            <a:picLocks noGrp="1" noChangeAspect="1"/>
          </p:cNvPicPr>
          <p:nvPr>
            <p:ph type="pic" sz="quarter" idx="133"/>
          </p:nvPr>
        </p:nvPicPr>
        <p:blipFill>
          <a:blip r:embed="rId6" cstate="print"/>
          <a:stretch>
            <a:fillRect/>
          </a:stretch>
        </p:blipFill>
        <p:spPr>
          <a:xfrm>
            <a:off x="26894544" y="12055044"/>
            <a:ext cx="5698394" cy="2779525"/>
          </a:xfrm>
          <a:ln w="63500">
            <a:solidFill>
              <a:schemeClr val="tx1"/>
            </a:solidFill>
          </a:ln>
        </p:spPr>
      </p:pic>
      <p:sp>
        <p:nvSpPr>
          <p:cNvPr id="176" name="Rectangle 175"/>
          <p:cNvSpPr/>
          <p:nvPr/>
        </p:nvSpPr>
        <p:spPr>
          <a:xfrm>
            <a:off x="35263833" y="16056721"/>
            <a:ext cx="8155882" cy="677108"/>
          </a:xfrm>
          <a:prstGeom prst="rect">
            <a:avLst/>
          </a:prstGeom>
        </p:spPr>
        <p:txBody>
          <a:bodyPr wrap="square">
            <a:spAutoFit/>
          </a:bodyPr>
          <a:lstStyle/>
          <a:p>
            <a:endParaRPr lang="en-US" sz="1400" dirty="0" smtClean="0">
              <a:latin typeface="Arial" pitchFamily="34" charset="0"/>
              <a:cs typeface="Arial" pitchFamily="34" charset="0"/>
            </a:endParaRPr>
          </a:p>
          <a:p>
            <a:endParaRPr lang="en-US" sz="1200" dirty="0" smtClean="0"/>
          </a:p>
          <a:p>
            <a:endParaRPr lang="en-US" sz="1200" dirty="0"/>
          </a:p>
        </p:txBody>
      </p:sp>
      <p:sp>
        <p:nvSpPr>
          <p:cNvPr id="178" name="Text Placeholder 177"/>
          <p:cNvSpPr>
            <a:spLocks noGrp="1"/>
          </p:cNvSpPr>
          <p:nvPr>
            <p:ph type="body" sz="quarter" idx="155"/>
          </p:nvPr>
        </p:nvSpPr>
        <p:spPr/>
        <p:txBody>
          <a:bodyPr/>
          <a:lstStyle/>
          <a:p>
            <a:endParaRPr lang="en-US" dirty="0"/>
          </a:p>
        </p:txBody>
      </p:sp>
      <p:sp>
        <p:nvSpPr>
          <p:cNvPr id="180" name="Text Placeholder 179"/>
          <p:cNvSpPr>
            <a:spLocks noGrp="1"/>
          </p:cNvSpPr>
          <p:nvPr>
            <p:ph type="body" sz="quarter" idx="154"/>
          </p:nvPr>
        </p:nvSpPr>
        <p:spPr/>
        <p:txBody>
          <a:bodyPr/>
          <a:lstStyle/>
          <a:p>
            <a:endParaRPr lang="en-US" dirty="0"/>
          </a:p>
        </p:txBody>
      </p:sp>
      <p:sp>
        <p:nvSpPr>
          <p:cNvPr id="182" name="Text Placeholder 181"/>
          <p:cNvSpPr>
            <a:spLocks noGrp="1"/>
          </p:cNvSpPr>
          <p:nvPr>
            <p:ph type="body" sz="quarter" idx="159"/>
          </p:nvPr>
        </p:nvSpPr>
        <p:spPr>
          <a:xfrm>
            <a:off x="10213603" y="3482332"/>
            <a:ext cx="8290965" cy="762665"/>
          </a:xfrm>
        </p:spPr>
        <p:txBody>
          <a:bodyPr/>
          <a:lstStyle/>
          <a:p>
            <a:pPr algn="ctr"/>
            <a:r>
              <a:rPr lang="en-US" sz="2400" b="1" u="sng" dirty="0" smtClean="0">
                <a:latin typeface="Arial" pitchFamily="34" charset="0"/>
                <a:cs typeface="Arial" pitchFamily="34" charset="0"/>
              </a:rPr>
              <a:t>Early maps were vague and misleading.</a:t>
            </a:r>
          </a:p>
        </p:txBody>
      </p:sp>
      <p:pic>
        <p:nvPicPr>
          <p:cNvPr id="165" name="Picture Placeholder 164" descr="Contour map crustal thickness 2001.PNG"/>
          <p:cNvPicPr>
            <a:picLocks noGrp="1" noChangeAspect="1"/>
          </p:cNvPicPr>
          <p:nvPr>
            <p:ph type="pic" sz="quarter" idx="133"/>
          </p:nvPr>
        </p:nvPicPr>
        <p:blipFill>
          <a:blip r:embed="rId7" cstate="print">
            <a:lum/>
          </a:blip>
          <a:srcRect l="1156" r="1156"/>
          <a:stretch>
            <a:fillRect/>
          </a:stretch>
        </p:blipFill>
        <p:spPr>
          <a:xfrm>
            <a:off x="9278039" y="4183442"/>
            <a:ext cx="4721460" cy="3587522"/>
          </a:xfrm>
          <a:ln w="63500">
            <a:solidFill>
              <a:schemeClr val="tx1"/>
            </a:solidFill>
          </a:ln>
        </p:spPr>
      </p:pic>
      <p:sp>
        <p:nvSpPr>
          <p:cNvPr id="187" name="Text Placeholder 186"/>
          <p:cNvSpPr>
            <a:spLocks noGrp="1"/>
          </p:cNvSpPr>
          <p:nvPr>
            <p:ph type="body" sz="quarter" idx="153"/>
          </p:nvPr>
        </p:nvSpPr>
        <p:spPr>
          <a:xfrm>
            <a:off x="35147251" y="9477769"/>
            <a:ext cx="8290965" cy="2154436"/>
          </a:xfrm>
        </p:spPr>
        <p:txBody>
          <a:bodyPr/>
          <a:lstStyle/>
          <a:p>
            <a:r>
              <a:rPr lang="en-US" sz="1600" dirty="0" smtClean="0">
                <a:latin typeface="Arial" pitchFamily="34" charset="0"/>
                <a:cs typeface="Arial" pitchFamily="34" charset="0"/>
              </a:rPr>
              <a:t>     </a:t>
            </a:r>
            <a:r>
              <a:rPr lang="en-US" sz="1600" dirty="0" smtClean="0">
                <a:solidFill>
                  <a:schemeClr val="tx1"/>
                </a:solidFill>
                <a:latin typeface="Arial" pitchFamily="34" charset="0"/>
                <a:cs typeface="Arial" pitchFamily="34" charset="0"/>
              </a:rPr>
              <a:t>It is time that the general geology community attends to MAPCIS making it a priority to support or </a:t>
            </a:r>
            <a:r>
              <a:rPr lang="en-US" sz="1600" dirty="0" smtClean="0">
                <a:solidFill>
                  <a:schemeClr val="tx1"/>
                </a:solidFill>
                <a:latin typeface="Arial" pitchFamily="34" charset="0"/>
                <a:cs typeface="Arial" pitchFamily="34" charset="0"/>
              </a:rPr>
              <a:t>to challenge</a:t>
            </a:r>
            <a:r>
              <a:rPr lang="en-US" sz="1600" dirty="0" smtClean="0">
                <a:solidFill>
                  <a:schemeClr val="tx1"/>
                </a:solidFill>
                <a:latin typeface="Arial" pitchFamily="34" charset="0"/>
                <a:cs typeface="Arial" pitchFamily="34" charset="0"/>
              </a:rPr>
              <a:t>.   There are numerous enigmas surrounding the transition from the Precambrian to Cambrian not the least which is the rapid development of life.  There are many dedicated scientists working to unravel these mysteries yet without this key piece of </a:t>
            </a:r>
            <a:r>
              <a:rPr lang="en-US" sz="1600" dirty="0" smtClean="0">
                <a:solidFill>
                  <a:schemeClr val="tx1"/>
                </a:solidFill>
                <a:latin typeface="Arial" pitchFamily="34" charset="0"/>
                <a:cs typeface="Arial" pitchFamily="34" charset="0"/>
              </a:rPr>
              <a:t>Earth history,</a:t>
            </a:r>
            <a:r>
              <a:rPr lang="en-US" sz="1600" dirty="0" smtClean="0">
                <a:solidFill>
                  <a:schemeClr val="tx1"/>
                </a:solidFill>
                <a:latin typeface="Arial" pitchFamily="34" charset="0"/>
                <a:cs typeface="Arial" pitchFamily="34" charset="0"/>
              </a:rPr>
              <a:t> I believe that much </a:t>
            </a:r>
            <a:r>
              <a:rPr lang="en-US" sz="1600" dirty="0" smtClean="0">
                <a:solidFill>
                  <a:schemeClr val="tx1"/>
                </a:solidFill>
                <a:latin typeface="Arial" pitchFamily="34" charset="0"/>
                <a:cs typeface="Arial" pitchFamily="34" charset="0"/>
              </a:rPr>
              <a:t>their work is an exercise in futility.  </a:t>
            </a:r>
            <a:r>
              <a:rPr lang="en-US" sz="1600" dirty="0" smtClean="0">
                <a:solidFill>
                  <a:schemeClr val="tx1"/>
                </a:solidFill>
                <a:latin typeface="Arial" pitchFamily="34" charset="0"/>
                <a:cs typeface="Arial" pitchFamily="34" charset="0"/>
              </a:rPr>
              <a:t>I welcome challenges to MAPCIS, as almost every challenge has lead to new insights and paths to explore.  Eight years and counting, there have been no successful challenges to show that this structure is anything but an impact.</a:t>
            </a:r>
            <a:endParaRPr lang="en-US" sz="1600" dirty="0">
              <a:solidFill>
                <a:schemeClr val="tx1"/>
              </a:solidFill>
              <a:latin typeface="Arial" pitchFamily="34" charset="0"/>
              <a:cs typeface="Arial" pitchFamily="34" charset="0"/>
            </a:endParaRPr>
          </a:p>
        </p:txBody>
      </p:sp>
      <p:sp>
        <p:nvSpPr>
          <p:cNvPr id="189" name="TextBox 188"/>
          <p:cNvSpPr txBox="1"/>
          <p:nvPr/>
        </p:nvSpPr>
        <p:spPr>
          <a:xfrm>
            <a:off x="35263833" y="4370766"/>
            <a:ext cx="8031577" cy="4031873"/>
          </a:xfrm>
          <a:prstGeom prst="rect">
            <a:avLst/>
          </a:prstGeom>
          <a:noFill/>
        </p:spPr>
        <p:txBody>
          <a:bodyPr wrap="square" rtlCol="0">
            <a:spAutoFit/>
          </a:bodyPr>
          <a:lstStyle/>
          <a:p>
            <a:r>
              <a:rPr lang="en-US" sz="1600" dirty="0" smtClean="0">
                <a:latin typeface="Arial" pitchFamily="34" charset="0"/>
                <a:cs typeface="Arial" pitchFamily="34" charset="0"/>
              </a:rPr>
              <a:t>   Being </a:t>
            </a:r>
            <a:r>
              <a:rPr lang="en-US" sz="1600" dirty="0" smtClean="0">
                <a:latin typeface="Arial" pitchFamily="34" charset="0"/>
                <a:cs typeface="Arial" pitchFamily="34" charset="0"/>
              </a:rPr>
              <a:t>able to see the crustal cross section thickness </a:t>
            </a:r>
            <a:r>
              <a:rPr lang="en-US" sz="1600" dirty="0" smtClean="0">
                <a:latin typeface="Arial" pitchFamily="34" charset="0"/>
                <a:cs typeface="Arial" pitchFamily="34" charset="0"/>
              </a:rPr>
              <a:t>profile and to see the impact structure in 3D of MAPCIS </a:t>
            </a:r>
            <a:r>
              <a:rPr lang="en-US" sz="1600" dirty="0" smtClean="0">
                <a:latin typeface="Arial" pitchFamily="34" charset="0"/>
                <a:cs typeface="Arial" pitchFamily="34" charset="0"/>
              </a:rPr>
              <a:t>is a great </a:t>
            </a:r>
            <a:r>
              <a:rPr lang="en-US" sz="1600" dirty="0" smtClean="0">
                <a:latin typeface="Arial" pitchFamily="34" charset="0"/>
                <a:cs typeface="Arial" pitchFamily="34" charset="0"/>
              </a:rPr>
              <a:t>advance.  This lays to rest several nagging questions which I have worked on with since 2007.  </a:t>
            </a:r>
            <a:r>
              <a:rPr lang="en-US" sz="1600" dirty="0" smtClean="0">
                <a:latin typeface="Arial" pitchFamily="34" charset="0"/>
                <a:cs typeface="Arial" pitchFamily="34" charset="0"/>
              </a:rPr>
              <a:t>The &gt;600km diameter surface ring had been well defined through use of 1;250,000 geology maps and dating for the uplift of the exposed outcrops.  Subsurface geology of MAPCIS has been a more complex problem especially since early gravity mapping suggested a more homogenous thick crust in central Australia or thinning just under the Musgrave Province.  Both these assumptions prove not to be true with the newer mapping provided by Jaime Baez presser.    </a:t>
            </a:r>
          </a:p>
          <a:p>
            <a:r>
              <a:rPr lang="en-US" sz="1600" dirty="0" smtClean="0">
                <a:latin typeface="Arial" pitchFamily="34" charset="0"/>
                <a:cs typeface="Arial" pitchFamily="34" charset="0"/>
              </a:rPr>
              <a:t> </a:t>
            </a:r>
            <a:r>
              <a:rPr lang="en-US" sz="1600" dirty="0" smtClean="0">
                <a:latin typeface="Arial" pitchFamily="34" charset="0"/>
                <a:cs typeface="Arial" pitchFamily="34" charset="0"/>
              </a:rPr>
              <a:t>  There has been extensive post impact remodeling of the crater.  First by immediate mantle and crustal rebound and infill by tsunami type deposits as the impact hit a large sea known as the Centralian Superbasin.  Secondary remodeling occur as the weakened crust within the impact structure was subjected to North-South shortening  of about 100km creating East-West ridges and mountain ranges across the crater basin.  The crustal profile cross-section and the gravity anomalies are largely unaffected by these post impact mountain ranges and ridges.  </a:t>
            </a:r>
            <a:endParaRPr lang="en-US" sz="1600" dirty="0">
              <a:latin typeface="Arial" pitchFamily="34" charset="0"/>
              <a:cs typeface="Arial" pitchFamily="34" charset="0"/>
            </a:endParaRPr>
          </a:p>
        </p:txBody>
      </p:sp>
      <p:sp>
        <p:nvSpPr>
          <p:cNvPr id="111" name="Text Placeholder 112"/>
          <p:cNvSpPr>
            <a:spLocks noGrp="1"/>
          </p:cNvSpPr>
          <p:nvPr>
            <p:ph type="body" sz="quarter" idx="157"/>
          </p:nvPr>
        </p:nvSpPr>
        <p:spPr>
          <a:xfrm>
            <a:off x="27650817" y="17921531"/>
            <a:ext cx="4831792" cy="824357"/>
          </a:xfrm>
        </p:spPr>
        <p:txBody>
          <a:bodyPr/>
          <a:lstStyle/>
          <a:p>
            <a:r>
              <a:rPr lang="en-US" sz="1400" b="1" dirty="0" smtClean="0">
                <a:solidFill>
                  <a:schemeClr val="tx1">
                    <a:lumMod val="95000"/>
                    <a:lumOff val="5000"/>
                  </a:schemeClr>
                </a:solidFill>
                <a:latin typeface="Arial" pitchFamily="34" charset="0"/>
                <a:cs typeface="Arial" pitchFamily="34" charset="0"/>
              </a:rPr>
              <a:t>D. Connelly 2011 Mosaic map made from 30+ Geoscience Australia 1:250,000 geology maps clearly shows the exposed outcrops of a &gt;600km crater rim.</a:t>
            </a:r>
            <a:endParaRPr lang="en-US" sz="1400" b="1" u="sng" dirty="0" smtClean="0">
              <a:solidFill>
                <a:schemeClr val="tx1">
                  <a:lumMod val="95000"/>
                  <a:lumOff val="5000"/>
                </a:schemeClr>
              </a:solidFill>
              <a:latin typeface="Arial" pitchFamily="34" charset="0"/>
              <a:cs typeface="Arial" pitchFamily="34" charset="0"/>
            </a:endParaRPr>
          </a:p>
          <a:p>
            <a:endParaRPr lang="en-US" sz="1800" dirty="0"/>
          </a:p>
        </p:txBody>
      </p:sp>
      <p:sp>
        <p:nvSpPr>
          <p:cNvPr id="112" name="Text Placeholder 112"/>
          <p:cNvSpPr>
            <a:spLocks noGrp="1"/>
          </p:cNvSpPr>
          <p:nvPr>
            <p:ph type="body" sz="quarter" idx="157"/>
          </p:nvPr>
        </p:nvSpPr>
        <p:spPr>
          <a:xfrm>
            <a:off x="9145020" y="7924449"/>
            <a:ext cx="5000591" cy="1594283"/>
          </a:xfrm>
        </p:spPr>
        <p:txBody>
          <a:bodyPr/>
          <a:lstStyle/>
          <a:p>
            <a:r>
              <a:rPr lang="en-US" sz="1400" b="1" dirty="0" smtClean="0">
                <a:solidFill>
                  <a:schemeClr val="tx1">
                    <a:lumMod val="95000"/>
                    <a:lumOff val="5000"/>
                  </a:schemeClr>
                </a:solidFill>
                <a:latin typeface="Arial" pitchFamily="34" charset="0"/>
                <a:cs typeface="Arial" pitchFamily="34" charset="0"/>
              </a:rPr>
              <a:t>Crustal Thickness Map 2001 </a:t>
            </a:r>
            <a:r>
              <a:rPr lang="en-US" sz="1400" dirty="0" smtClean="0">
                <a:solidFill>
                  <a:schemeClr val="tx1">
                    <a:lumMod val="95000"/>
                    <a:lumOff val="5000"/>
                  </a:schemeClr>
                </a:solidFill>
                <a:latin typeface="Arial" pitchFamily="34" charset="0"/>
                <a:cs typeface="Arial" pitchFamily="34" charset="0"/>
              </a:rPr>
              <a:t>showed a much thicker crust under central Australia but without sufficient detail to indicate an impact, misdirecting geoscientists away from this possibility.   Newer maps show a variably thinned crust in central Australia.</a:t>
            </a:r>
            <a:endParaRPr lang="en-US" sz="1400" u="sng" dirty="0" smtClean="0">
              <a:solidFill>
                <a:schemeClr val="tx1">
                  <a:lumMod val="95000"/>
                  <a:lumOff val="5000"/>
                </a:schemeClr>
              </a:solidFill>
              <a:latin typeface="Arial" pitchFamily="34" charset="0"/>
              <a:cs typeface="Arial" pitchFamily="34" charset="0"/>
            </a:endParaRPr>
          </a:p>
          <a:p>
            <a:endParaRPr lang="en-US" sz="1800" dirty="0"/>
          </a:p>
        </p:txBody>
      </p:sp>
      <p:pic>
        <p:nvPicPr>
          <p:cNvPr id="114" name="Picture Placeholder 113" descr="GSA15 016.JPG"/>
          <p:cNvPicPr>
            <a:picLocks noGrp="1" noChangeAspect="1"/>
          </p:cNvPicPr>
          <p:nvPr>
            <p:ph type="pic" sz="quarter" idx="135"/>
          </p:nvPr>
        </p:nvPicPr>
        <p:blipFill>
          <a:blip r:embed="rId16" cstate="print"/>
          <a:stretch>
            <a:fillRect/>
          </a:stretch>
        </p:blipFill>
        <p:spPr>
          <a:xfrm>
            <a:off x="14145611" y="4183442"/>
            <a:ext cx="4741479" cy="3587522"/>
          </a:xfrm>
          <a:ln w="63500">
            <a:solidFill>
              <a:schemeClr val="tx1"/>
            </a:solidFill>
          </a:ln>
        </p:spPr>
      </p:pic>
      <p:pic>
        <p:nvPicPr>
          <p:cNvPr id="191" name="Picture Placeholder 190" descr="Sandiego state grace gravity 2012.JPG"/>
          <p:cNvPicPr>
            <a:picLocks noGrp="1" noChangeAspect="1"/>
          </p:cNvPicPr>
          <p:nvPr>
            <p:ph type="pic" sz="quarter" idx="134"/>
          </p:nvPr>
        </p:nvPicPr>
        <p:blipFill>
          <a:blip r:embed="rId17" cstate="print"/>
          <a:srcRect t="6148" b="6148"/>
          <a:stretch>
            <a:fillRect/>
          </a:stretch>
        </p:blipFill>
        <p:spPr>
          <a:xfrm>
            <a:off x="9180049" y="9754939"/>
            <a:ext cx="4949357" cy="3068623"/>
          </a:xfrm>
          <a:ln w="63500">
            <a:solidFill>
              <a:schemeClr val="tx1"/>
            </a:solidFill>
          </a:ln>
        </p:spPr>
      </p:pic>
      <p:sp>
        <p:nvSpPr>
          <p:cNvPr id="115" name="Text Placeholder 112"/>
          <p:cNvSpPr>
            <a:spLocks noGrp="1"/>
          </p:cNvSpPr>
          <p:nvPr>
            <p:ph type="body" sz="quarter" idx="157"/>
          </p:nvPr>
        </p:nvSpPr>
        <p:spPr>
          <a:xfrm>
            <a:off x="14129406" y="7912132"/>
            <a:ext cx="5122073" cy="1378839"/>
          </a:xfrm>
        </p:spPr>
        <p:txBody>
          <a:bodyPr/>
          <a:lstStyle/>
          <a:p>
            <a:r>
              <a:rPr lang="en-US" sz="1400" b="1" dirty="0" smtClean="0">
                <a:solidFill>
                  <a:schemeClr val="tx1">
                    <a:lumMod val="95000"/>
                    <a:lumOff val="5000"/>
                  </a:schemeClr>
                </a:solidFill>
                <a:latin typeface="Arial" pitchFamily="34" charset="0"/>
                <a:cs typeface="Arial" pitchFamily="34" charset="0"/>
              </a:rPr>
              <a:t>This Gravity Anomaly Map 1997 </a:t>
            </a:r>
            <a:r>
              <a:rPr lang="en-US" sz="1400" dirty="0" smtClean="0">
                <a:solidFill>
                  <a:schemeClr val="tx1">
                    <a:lumMod val="95000"/>
                    <a:lumOff val="5000"/>
                  </a:schemeClr>
                </a:solidFill>
                <a:latin typeface="Arial" pitchFamily="34" charset="0"/>
                <a:cs typeface="Arial" pitchFamily="34" charset="0"/>
              </a:rPr>
              <a:t>although showing a significant  central anomaly emphasized an E-W trend from post impact N-S crustal shortening during the Petermann (~550-535Ma)  and Alice Springs( ~400-300Ma) orogenies</a:t>
            </a:r>
            <a:endParaRPr lang="en-US" sz="1400" u="sng" dirty="0" smtClean="0">
              <a:solidFill>
                <a:schemeClr val="tx1">
                  <a:lumMod val="95000"/>
                  <a:lumOff val="5000"/>
                </a:schemeClr>
              </a:solidFill>
              <a:latin typeface="Arial" pitchFamily="34" charset="0"/>
              <a:cs typeface="Arial" pitchFamily="34" charset="0"/>
            </a:endParaRPr>
          </a:p>
          <a:p>
            <a:endParaRPr lang="en-US" sz="1800" dirty="0"/>
          </a:p>
        </p:txBody>
      </p:sp>
      <p:sp>
        <p:nvSpPr>
          <p:cNvPr id="117" name="Text Placeholder 112"/>
          <p:cNvSpPr>
            <a:spLocks noGrp="1"/>
          </p:cNvSpPr>
          <p:nvPr>
            <p:ph type="body" sz="quarter" idx="157"/>
          </p:nvPr>
        </p:nvSpPr>
        <p:spPr>
          <a:xfrm>
            <a:off x="9617532" y="13026523"/>
            <a:ext cx="3851463" cy="947952"/>
          </a:xfrm>
        </p:spPr>
        <p:txBody>
          <a:bodyPr/>
          <a:lstStyle/>
          <a:p>
            <a:r>
              <a:rPr lang="en-US" sz="1400" b="1" dirty="0" smtClean="0">
                <a:solidFill>
                  <a:schemeClr val="tx1">
                    <a:lumMod val="95000"/>
                    <a:lumOff val="5000"/>
                  </a:schemeClr>
                </a:solidFill>
                <a:latin typeface="Arial" pitchFamily="34" charset="0"/>
                <a:cs typeface="Arial" pitchFamily="34" charset="0"/>
              </a:rPr>
              <a:t>GRACE Gravity Anomaly Map </a:t>
            </a:r>
            <a:r>
              <a:rPr lang="en-US" sz="1400" dirty="0" smtClean="0">
                <a:solidFill>
                  <a:schemeClr val="tx1">
                    <a:lumMod val="95000"/>
                    <a:lumOff val="5000"/>
                  </a:schemeClr>
                </a:solidFill>
                <a:latin typeface="Arial" pitchFamily="34" charset="0"/>
                <a:cs typeface="Arial" pitchFamily="34" charset="0"/>
              </a:rPr>
              <a:t>clearly shows the central anomaly as a circular feature</a:t>
            </a:r>
            <a:endParaRPr lang="en-US" sz="1400" u="sng" dirty="0" smtClean="0">
              <a:solidFill>
                <a:schemeClr val="tx1">
                  <a:lumMod val="95000"/>
                  <a:lumOff val="5000"/>
                </a:schemeClr>
              </a:solidFill>
              <a:latin typeface="Arial" pitchFamily="34" charset="0"/>
              <a:cs typeface="Arial" pitchFamily="34" charset="0"/>
            </a:endParaRPr>
          </a:p>
          <a:p>
            <a:endParaRPr lang="en-US" sz="1800" dirty="0"/>
          </a:p>
        </p:txBody>
      </p:sp>
      <p:sp>
        <p:nvSpPr>
          <p:cNvPr id="118" name="Text Placeholder 181"/>
          <p:cNvSpPr>
            <a:spLocks noGrp="1"/>
          </p:cNvSpPr>
          <p:nvPr>
            <p:ph type="body" sz="quarter" idx="159"/>
          </p:nvPr>
        </p:nvSpPr>
        <p:spPr>
          <a:xfrm>
            <a:off x="20550953" y="3509256"/>
            <a:ext cx="13303112" cy="923330"/>
          </a:xfrm>
        </p:spPr>
        <p:txBody>
          <a:bodyPr/>
          <a:lstStyle/>
          <a:p>
            <a:pPr algn="ctr"/>
            <a:r>
              <a:rPr lang="en-US" sz="2400" b="1" u="sng" dirty="0" smtClean="0">
                <a:latin typeface="Arial" pitchFamily="34" charset="0"/>
                <a:cs typeface="Arial" pitchFamily="34" charset="0"/>
              </a:rPr>
              <a:t>The latest maps give a third dimension of depth and thickness along with greater detail</a:t>
            </a:r>
          </a:p>
        </p:txBody>
      </p:sp>
      <p:pic>
        <p:nvPicPr>
          <p:cNvPr id="134" name="Picture Placeholder 133" descr="Free air google 2015 slice.PNG"/>
          <p:cNvPicPr>
            <a:picLocks noGrp="1" noChangeAspect="1"/>
          </p:cNvPicPr>
          <p:nvPr>
            <p:ph type="pic" sz="quarter" idx="133"/>
          </p:nvPr>
        </p:nvPicPr>
        <p:blipFill>
          <a:blip r:embed="rId18" cstate="print"/>
          <a:srcRect t="1697" b="1697"/>
          <a:stretch>
            <a:fillRect/>
          </a:stretch>
        </p:blipFill>
        <p:spPr>
          <a:xfrm>
            <a:off x="25154781" y="4183442"/>
            <a:ext cx="3852998" cy="2823000"/>
          </a:xfrm>
          <a:ln w="63500">
            <a:solidFill>
              <a:schemeClr val="tx1"/>
            </a:solidFill>
          </a:ln>
        </p:spPr>
      </p:pic>
      <p:sp>
        <p:nvSpPr>
          <p:cNvPr id="159" name="Picture Placeholder 158"/>
          <p:cNvSpPr>
            <a:spLocks noGrp="1"/>
          </p:cNvSpPr>
          <p:nvPr>
            <p:ph type="pic" sz="quarter" idx="133"/>
          </p:nvPr>
        </p:nvSpPr>
        <p:spPr/>
      </p:sp>
      <p:sp>
        <p:nvSpPr>
          <p:cNvPr id="160" name="Picture Placeholder 159"/>
          <p:cNvSpPr>
            <a:spLocks noGrp="1"/>
          </p:cNvSpPr>
          <p:nvPr>
            <p:ph type="pic" sz="quarter" idx="133"/>
          </p:nvPr>
        </p:nvSpPr>
        <p:spPr/>
      </p:sp>
      <p:sp>
        <p:nvSpPr>
          <p:cNvPr id="163" name="Picture Placeholder 162"/>
          <p:cNvSpPr>
            <a:spLocks noGrp="1"/>
          </p:cNvSpPr>
          <p:nvPr>
            <p:ph type="pic" sz="quarter" idx="131"/>
          </p:nvPr>
        </p:nvSpPr>
        <p:spPr/>
      </p:sp>
      <p:pic>
        <p:nvPicPr>
          <p:cNvPr id="3" name="Picture 3"/>
          <p:cNvPicPr>
            <a:picLocks noChangeAspect="1" noChangeArrowheads="1"/>
          </p:cNvPicPr>
          <p:nvPr/>
        </p:nvPicPr>
        <p:blipFill>
          <a:blip r:embed="rId19" cstate="print"/>
          <a:srcRect/>
          <a:stretch>
            <a:fillRect/>
          </a:stretch>
        </p:blipFill>
        <p:spPr bwMode="auto">
          <a:xfrm>
            <a:off x="20550953" y="7247102"/>
            <a:ext cx="7341587" cy="3772255"/>
          </a:xfrm>
          <a:prstGeom prst="rect">
            <a:avLst/>
          </a:prstGeom>
          <a:noFill/>
          <a:ln w="63500">
            <a:solidFill>
              <a:schemeClr val="tx1"/>
            </a:solidFill>
            <a:miter lim="800000"/>
            <a:headEnd/>
            <a:tailEnd/>
          </a:ln>
        </p:spPr>
      </p:pic>
      <p:cxnSp>
        <p:nvCxnSpPr>
          <p:cNvPr id="169" name="Straight Connector 168"/>
          <p:cNvCxnSpPr/>
          <p:nvPr/>
        </p:nvCxnSpPr>
        <p:spPr>
          <a:xfrm>
            <a:off x="21054951" y="10201275"/>
            <a:ext cx="676228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21054951" y="7667625"/>
            <a:ext cx="6762288"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20" cstate="print"/>
          <a:srcRect/>
          <a:stretch>
            <a:fillRect/>
          </a:stretch>
        </p:blipFill>
        <p:spPr bwMode="auto">
          <a:xfrm flipH="1">
            <a:off x="21214277" y="7417214"/>
            <a:ext cx="2137361" cy="2120262"/>
          </a:xfrm>
          <a:prstGeom prst="rect">
            <a:avLst/>
          </a:prstGeom>
          <a:noFill/>
          <a:ln w="9525">
            <a:noFill/>
            <a:miter lim="800000"/>
            <a:headEnd/>
            <a:tailEnd/>
          </a:ln>
          <a:scene3d>
            <a:camera prst="orthographicFront">
              <a:rot lat="0" lon="10799977" rev="0"/>
            </a:camera>
            <a:lightRig rig="threePt" dir="t"/>
          </a:scene3d>
        </p:spPr>
      </p:pic>
      <p:cxnSp>
        <p:nvCxnSpPr>
          <p:cNvPr id="184" name="Straight Arrow Connector 183"/>
          <p:cNvCxnSpPr/>
          <p:nvPr/>
        </p:nvCxnSpPr>
        <p:spPr>
          <a:xfrm flipV="1">
            <a:off x="25441275" y="7667625"/>
            <a:ext cx="0" cy="2533650"/>
          </a:xfrm>
          <a:prstGeom prst="straightConnector1">
            <a:avLst/>
          </a:prstGeom>
          <a:ln w="25400">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flipH="1" flipV="1">
            <a:off x="21767800" y="7553326"/>
            <a:ext cx="1428750" cy="1653172"/>
          </a:xfrm>
          <a:prstGeom prst="straightConnector1">
            <a:avLst/>
          </a:prstGeom>
          <a:ln w="25400">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3" name="Text Placeholder 112"/>
          <p:cNvSpPr>
            <a:spLocks noGrp="1"/>
          </p:cNvSpPr>
          <p:nvPr>
            <p:ph type="body" sz="quarter" idx="157"/>
          </p:nvPr>
        </p:nvSpPr>
        <p:spPr>
          <a:xfrm>
            <a:off x="23351638" y="7314758"/>
            <a:ext cx="2561037" cy="352867"/>
          </a:xfrm>
        </p:spPr>
        <p:txBody>
          <a:bodyPr/>
          <a:lstStyle/>
          <a:p>
            <a:r>
              <a:rPr lang="en-US" sz="1400" b="1" dirty="0" smtClean="0">
                <a:solidFill>
                  <a:schemeClr val="tx1">
                    <a:lumMod val="95000"/>
                    <a:lumOff val="5000"/>
                  </a:schemeClr>
                </a:solidFill>
                <a:latin typeface="Arial" pitchFamily="34" charset="0"/>
                <a:cs typeface="Arial" pitchFamily="34" charset="0"/>
              </a:rPr>
              <a:t>Crustal Thickness Profile</a:t>
            </a:r>
            <a:endParaRPr lang="en-US" sz="1400" u="sng" dirty="0" smtClean="0">
              <a:solidFill>
                <a:schemeClr val="tx1">
                  <a:lumMod val="95000"/>
                  <a:lumOff val="5000"/>
                </a:schemeClr>
              </a:solidFill>
              <a:latin typeface="Arial" pitchFamily="34" charset="0"/>
              <a:cs typeface="Arial" pitchFamily="34" charset="0"/>
            </a:endParaRPr>
          </a:p>
          <a:p>
            <a:endParaRPr lang="en-US" sz="1800" dirty="0"/>
          </a:p>
        </p:txBody>
      </p:sp>
      <p:sp>
        <p:nvSpPr>
          <p:cNvPr id="204" name="Text Placeholder 112"/>
          <p:cNvSpPr>
            <a:spLocks noGrp="1"/>
          </p:cNvSpPr>
          <p:nvPr>
            <p:ph type="body" sz="quarter" idx="157"/>
          </p:nvPr>
        </p:nvSpPr>
        <p:spPr>
          <a:xfrm>
            <a:off x="25592025" y="8400722"/>
            <a:ext cx="2225214" cy="1163395"/>
          </a:xfrm>
        </p:spPr>
        <p:txBody>
          <a:bodyPr/>
          <a:lstStyle/>
          <a:p>
            <a:r>
              <a:rPr lang="en-US" sz="1400" dirty="0" smtClean="0">
                <a:solidFill>
                  <a:schemeClr val="tx1">
                    <a:lumMod val="95000"/>
                    <a:lumOff val="5000"/>
                  </a:schemeClr>
                </a:solidFill>
                <a:latin typeface="Arial" pitchFamily="34" charset="0"/>
                <a:cs typeface="Arial" pitchFamily="34" charset="0"/>
              </a:rPr>
              <a:t>Contrast to crustal thickness background up to  ~15.5 km</a:t>
            </a:r>
            <a:endParaRPr lang="en-US" sz="1400" u="sng" dirty="0" smtClean="0">
              <a:solidFill>
                <a:schemeClr val="tx1">
                  <a:lumMod val="95000"/>
                  <a:lumOff val="5000"/>
                </a:schemeClr>
              </a:solidFill>
              <a:latin typeface="Arial" pitchFamily="34" charset="0"/>
              <a:cs typeface="Arial" pitchFamily="34" charset="0"/>
            </a:endParaRPr>
          </a:p>
          <a:p>
            <a:endParaRPr lang="en-US" sz="1800" dirty="0"/>
          </a:p>
        </p:txBody>
      </p:sp>
      <p:pic>
        <p:nvPicPr>
          <p:cNvPr id="2" name="Picture 2"/>
          <p:cNvPicPr>
            <a:picLocks noChangeAspect="1" noChangeArrowheads="1"/>
          </p:cNvPicPr>
          <p:nvPr/>
        </p:nvPicPr>
        <p:blipFill>
          <a:blip r:embed="rId21" cstate="print"/>
          <a:srcRect/>
          <a:stretch>
            <a:fillRect/>
          </a:stretch>
        </p:blipFill>
        <p:spPr bwMode="auto">
          <a:xfrm>
            <a:off x="28046638" y="7248788"/>
            <a:ext cx="4804020" cy="3771488"/>
          </a:xfrm>
          <a:prstGeom prst="rect">
            <a:avLst/>
          </a:prstGeom>
          <a:noFill/>
          <a:ln w="63500">
            <a:solidFill>
              <a:schemeClr val="tx1"/>
            </a:solidFill>
            <a:miter lim="800000"/>
            <a:headEnd/>
            <a:tailEnd/>
          </a:ln>
        </p:spPr>
      </p:pic>
      <p:sp>
        <p:nvSpPr>
          <p:cNvPr id="213" name="Bent Arrow 212"/>
          <p:cNvSpPr/>
          <p:nvPr/>
        </p:nvSpPr>
        <p:spPr>
          <a:xfrm rot="5400000" flipH="1">
            <a:off x="31040466" y="15447199"/>
            <a:ext cx="2009948" cy="161043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4" name="Text Placeholder 107"/>
          <p:cNvSpPr txBox="1">
            <a:spLocks/>
          </p:cNvSpPr>
          <p:nvPr/>
        </p:nvSpPr>
        <p:spPr>
          <a:xfrm>
            <a:off x="32991955" y="16056721"/>
            <a:ext cx="1456326" cy="874085"/>
          </a:xfrm>
          <a:prstGeom prst="rect">
            <a:avLst/>
          </a:prstGeom>
          <a:noFill/>
          <a:ln w="25400">
            <a:solidFill>
              <a:schemeClr val="tx1"/>
            </a:solidFill>
          </a:ln>
        </p:spPr>
        <p:txBody>
          <a:bodyPr wrap="square" lIns="91440" tIns="91440" rIns="91440" bIns="91440">
            <a:spAutoFit/>
          </a:bodyPr>
          <a:lstStyle/>
          <a:p>
            <a:pPr marL="0" marR="0" lvl="0" indent="0" algn="ctr" defTabSz="3761915" rtl="0" eaLnBrk="1" fontAlgn="auto" latinLnBrk="0" hangingPunct="1">
              <a:lnSpc>
                <a:spcPct val="100000"/>
              </a:lnSpc>
              <a:spcBef>
                <a:spcPct val="20000"/>
              </a:spcBef>
              <a:spcAft>
                <a:spcPts val="0"/>
              </a:spcAft>
              <a:buClrTx/>
              <a:buSzTx/>
              <a:buFont typeface="Arial" pitchFamily="34" charset="0"/>
              <a:buNone/>
              <a:tabLst/>
              <a:defRPr/>
            </a:pPr>
            <a:r>
              <a:rPr kumimoji="0" lang="en-US" sz="1400" b="1" i="0" u="none" strike="noStrike" kern="1200" cap="none" spc="0" normalizeH="0" baseline="0" noProof="0" dirty="0" smtClean="0">
                <a:ln>
                  <a:noFill/>
                </a:ln>
                <a:effectLst/>
                <a:uLnTx/>
                <a:uFillTx/>
                <a:latin typeface="Arial" pitchFamily="34" charset="0"/>
                <a:ea typeface="+mn-ea"/>
                <a:cs typeface="Arial" pitchFamily="34" charset="0"/>
              </a:rPr>
              <a:t>Progression to 3D</a:t>
            </a:r>
          </a:p>
          <a:p>
            <a:pPr marL="0" marR="0" lvl="0" indent="0" algn="ctr" defTabSz="3761915" rtl="0" eaLnBrk="1" fontAlgn="auto" latinLnBrk="0" hangingPunct="1">
              <a:lnSpc>
                <a:spcPct val="100000"/>
              </a:lnSpc>
              <a:spcBef>
                <a:spcPct val="20000"/>
              </a:spcBef>
              <a:spcAft>
                <a:spcPts val="0"/>
              </a:spcAft>
              <a:buClrTx/>
              <a:buSzTx/>
              <a:buFont typeface="Arial" pitchFamily="34" charset="0"/>
              <a:buNone/>
              <a:tabLst/>
              <a:defRPr/>
            </a:pPr>
            <a:r>
              <a:rPr lang="en-US" sz="1400" b="1" dirty="0" smtClean="0">
                <a:latin typeface="Arial" pitchFamily="34" charset="0"/>
                <a:cs typeface="Arial" pitchFamily="34" charset="0"/>
              </a:rPr>
              <a:t>2015</a:t>
            </a:r>
            <a:endParaRPr kumimoji="0" lang="en-US" sz="1400" b="1" i="0" u="none" strike="noStrike" kern="1200" cap="none" spc="0" normalizeH="0" baseline="0" noProof="0" dirty="0">
              <a:ln>
                <a:noFill/>
              </a:ln>
              <a:effectLst/>
              <a:uLnTx/>
              <a:uFillTx/>
              <a:latin typeface="Arial" pitchFamily="34" charset="0"/>
              <a:ea typeface="+mn-ea"/>
              <a:cs typeface="Arial" pitchFamily="34" charset="0"/>
            </a:endParaRPr>
          </a:p>
        </p:txBody>
      </p:sp>
      <p:sp>
        <p:nvSpPr>
          <p:cNvPr id="215" name="Text Placeholder 107"/>
          <p:cNvSpPr txBox="1">
            <a:spLocks/>
          </p:cNvSpPr>
          <p:nvPr/>
        </p:nvSpPr>
        <p:spPr>
          <a:xfrm>
            <a:off x="21366124" y="4165194"/>
            <a:ext cx="2519079" cy="400110"/>
          </a:xfrm>
          <a:prstGeom prst="rect">
            <a:avLst/>
          </a:prstGeom>
          <a:solidFill>
            <a:schemeClr val="bg1"/>
          </a:solidFill>
          <a:ln w="25400">
            <a:solidFill>
              <a:schemeClr val="tx1"/>
            </a:solidFill>
          </a:ln>
        </p:spPr>
        <p:txBody>
          <a:bodyPr wrap="square" lIns="91440" tIns="91440" rIns="91440" bIns="91440">
            <a:spAutoFit/>
          </a:bodyPr>
          <a:lstStyle/>
          <a:p>
            <a:pPr marL="0" marR="0" lvl="0" indent="0" algn="l" defTabSz="3761915"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smtClean="0">
                <a:ln>
                  <a:noFill/>
                </a:ln>
                <a:effectLst/>
                <a:uLnTx/>
                <a:uFillTx/>
                <a:latin typeface="Arial" pitchFamily="34" charset="0"/>
                <a:ea typeface="+mn-ea"/>
                <a:cs typeface="Arial" pitchFamily="34" charset="0"/>
              </a:rPr>
              <a:t>Free  Air Gravity Slice</a:t>
            </a:r>
            <a:endParaRPr kumimoji="0" lang="en-US" sz="1400" b="0" i="0" u="none" strike="noStrike" kern="1200" cap="none" spc="0" normalizeH="0" baseline="0" noProof="0" dirty="0">
              <a:ln>
                <a:noFill/>
              </a:ln>
              <a:effectLst/>
              <a:uLnTx/>
              <a:uFillTx/>
              <a:latin typeface="Arial" pitchFamily="34" charset="0"/>
              <a:ea typeface="+mn-ea"/>
              <a:cs typeface="Arial" pitchFamily="34" charset="0"/>
            </a:endParaRPr>
          </a:p>
        </p:txBody>
      </p:sp>
      <p:sp>
        <p:nvSpPr>
          <p:cNvPr id="216" name="Text Placeholder 107"/>
          <p:cNvSpPr txBox="1">
            <a:spLocks/>
          </p:cNvSpPr>
          <p:nvPr/>
        </p:nvSpPr>
        <p:spPr>
          <a:xfrm>
            <a:off x="32877892" y="12055044"/>
            <a:ext cx="1671980" cy="2123658"/>
          </a:xfrm>
          <a:prstGeom prst="rect">
            <a:avLst/>
          </a:prstGeom>
          <a:noFill/>
          <a:ln w="25400">
            <a:solidFill>
              <a:schemeClr val="tx1"/>
            </a:solidFill>
          </a:ln>
        </p:spPr>
        <p:txBody>
          <a:bodyPr wrap="square" lIns="91440" tIns="91440" rIns="91440" bIns="91440">
            <a:spAutoFit/>
          </a:bodyPr>
          <a:lstStyle/>
          <a:p>
            <a:pPr marL="0" marR="0" lvl="0" indent="0" algn="l" defTabSz="3761915" rtl="0" eaLnBrk="1" fontAlgn="auto" latinLnBrk="0" hangingPunct="1">
              <a:lnSpc>
                <a:spcPct val="100000"/>
              </a:lnSpc>
              <a:spcBef>
                <a:spcPct val="20000"/>
              </a:spcBef>
              <a:spcAft>
                <a:spcPts val="0"/>
              </a:spcAft>
              <a:buClrTx/>
              <a:buSzTx/>
              <a:buFont typeface="Arial" pitchFamily="34" charset="0"/>
              <a:buNone/>
              <a:tabLst/>
              <a:defRPr/>
            </a:pPr>
            <a:r>
              <a:rPr kumimoji="0" lang="en-US" sz="1400" b="1" i="0" u="none" strike="noStrike" kern="1200" cap="none" spc="0" normalizeH="0" baseline="0" noProof="0" dirty="0" smtClean="0">
                <a:ln>
                  <a:noFill/>
                </a:ln>
                <a:effectLst/>
                <a:uLnTx/>
                <a:uFillTx/>
                <a:latin typeface="Arial" pitchFamily="34" charset="0"/>
                <a:ea typeface="+mn-ea"/>
                <a:cs typeface="Arial" pitchFamily="34" charset="0"/>
              </a:rPr>
              <a:t>Gravity anomaly mode one (3D),</a:t>
            </a:r>
            <a:r>
              <a:rPr kumimoji="0" lang="en-US" sz="1400" b="1" i="0" u="none" strike="noStrike" kern="1200" cap="none" spc="0" normalizeH="0" noProof="0" dirty="0" smtClean="0">
                <a:ln>
                  <a:noFill/>
                </a:ln>
                <a:effectLst/>
                <a:uLnTx/>
                <a:uFillTx/>
                <a:latin typeface="Arial" pitchFamily="34" charset="0"/>
                <a:ea typeface="+mn-ea"/>
                <a:cs typeface="Arial" pitchFamily="34" charset="0"/>
              </a:rPr>
              <a:t> </a:t>
            </a:r>
            <a:r>
              <a:rPr kumimoji="0" lang="en-US" sz="1400" b="1" i="0" u="none" strike="noStrike" kern="1200" cap="none" spc="0" normalizeH="0" baseline="0" noProof="0" dirty="0" smtClean="0">
                <a:ln>
                  <a:noFill/>
                </a:ln>
                <a:effectLst/>
                <a:uLnTx/>
                <a:uFillTx/>
                <a:latin typeface="Arial" pitchFamily="34" charset="0"/>
                <a:ea typeface="+mn-ea"/>
                <a:cs typeface="Arial" pitchFamily="34" charset="0"/>
              </a:rPr>
              <a:t> attenuates the East-West mountain ranges while leaving &lt;600km diameter MAPCIS crater rim visible .</a:t>
            </a:r>
            <a:endParaRPr kumimoji="0" lang="en-US" sz="1400" b="1" i="0" u="none" strike="noStrike" kern="1200" cap="none" spc="0" normalizeH="0" baseline="0" noProof="0" dirty="0">
              <a:ln>
                <a:noFill/>
              </a:ln>
              <a:effectLst/>
              <a:uLnTx/>
              <a:uFillTx/>
              <a:latin typeface="Arial" pitchFamily="34" charset="0"/>
              <a:ea typeface="+mn-ea"/>
              <a:cs typeface="Arial" pitchFamily="34" charset="0"/>
            </a:endParaRPr>
          </a:p>
        </p:txBody>
      </p:sp>
      <p:sp>
        <p:nvSpPr>
          <p:cNvPr id="217" name="Text Placeholder 107"/>
          <p:cNvSpPr txBox="1">
            <a:spLocks/>
          </p:cNvSpPr>
          <p:nvPr/>
        </p:nvSpPr>
        <p:spPr>
          <a:xfrm>
            <a:off x="24893516" y="12914631"/>
            <a:ext cx="1855149" cy="1046440"/>
          </a:xfrm>
          <a:prstGeom prst="rect">
            <a:avLst/>
          </a:prstGeom>
          <a:noFill/>
          <a:ln w="25400">
            <a:solidFill>
              <a:schemeClr val="tx1"/>
            </a:solidFill>
          </a:ln>
        </p:spPr>
        <p:txBody>
          <a:bodyPr wrap="square" lIns="91440" tIns="91440" rIns="91440" bIns="91440">
            <a:spAutoFit/>
          </a:bodyPr>
          <a:lstStyle/>
          <a:p>
            <a:pPr marL="0" marR="0" lvl="0" indent="0" algn="l" defTabSz="3761915" rtl="0" eaLnBrk="1" fontAlgn="auto" latinLnBrk="0" hangingPunct="1">
              <a:lnSpc>
                <a:spcPct val="100000"/>
              </a:lnSpc>
              <a:spcBef>
                <a:spcPct val="20000"/>
              </a:spcBef>
              <a:spcAft>
                <a:spcPts val="0"/>
              </a:spcAft>
              <a:buClrTx/>
              <a:buSzTx/>
              <a:buFont typeface="Arial" pitchFamily="34" charset="0"/>
              <a:buNone/>
              <a:tabLst/>
              <a:defRPr/>
            </a:pPr>
            <a:r>
              <a:rPr kumimoji="0" lang="en-US" sz="1400" b="1" i="0" u="none" strike="noStrike" kern="1200" cap="none" spc="0" normalizeH="0" baseline="0" noProof="0" dirty="0" smtClean="0">
                <a:ln>
                  <a:noFill/>
                </a:ln>
                <a:effectLst/>
                <a:uLnTx/>
                <a:uFillTx/>
                <a:latin typeface="Arial" pitchFamily="34" charset="0"/>
                <a:ea typeface="+mn-ea"/>
                <a:cs typeface="Arial" pitchFamily="34" charset="0"/>
              </a:rPr>
              <a:t>Gravity anomaly mode 2 (3D)</a:t>
            </a:r>
            <a:r>
              <a:rPr kumimoji="0" lang="en-US" sz="1400" b="1" i="0" u="none" strike="noStrike" kern="1200" cap="none" spc="0" normalizeH="0" noProof="0" dirty="0" smtClean="0">
                <a:ln>
                  <a:noFill/>
                </a:ln>
                <a:effectLst/>
                <a:uLnTx/>
                <a:uFillTx/>
                <a:latin typeface="Arial" pitchFamily="34" charset="0"/>
                <a:ea typeface="+mn-ea"/>
                <a:cs typeface="Arial" pitchFamily="34" charset="0"/>
              </a:rPr>
              <a:t> strongly supports a MASCON</a:t>
            </a:r>
            <a:endParaRPr kumimoji="0" lang="en-US" sz="1400" b="1" i="0" u="none" strike="noStrike" kern="1200" cap="none" spc="0" normalizeH="0" baseline="0" noProof="0" dirty="0">
              <a:ln>
                <a:noFill/>
              </a:ln>
              <a:effectLst/>
              <a:uLnTx/>
              <a:uFillTx/>
              <a:latin typeface="Arial" pitchFamily="34" charset="0"/>
              <a:ea typeface="+mn-ea"/>
              <a:cs typeface="Arial" pitchFamily="34" charset="0"/>
            </a:endParaRPr>
          </a:p>
        </p:txBody>
      </p:sp>
      <p:cxnSp>
        <p:nvCxnSpPr>
          <p:cNvPr id="219" name="Straight Connector 218"/>
          <p:cNvCxnSpPr/>
          <p:nvPr/>
        </p:nvCxnSpPr>
        <p:spPr>
          <a:xfrm flipH="1">
            <a:off x="9128816" y="15055636"/>
            <a:ext cx="22111407" cy="39146"/>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24" name="Text Placeholder 107"/>
          <p:cNvSpPr txBox="1">
            <a:spLocks/>
          </p:cNvSpPr>
          <p:nvPr/>
        </p:nvSpPr>
        <p:spPr>
          <a:xfrm>
            <a:off x="31787720" y="12114411"/>
            <a:ext cx="805218" cy="400110"/>
          </a:xfrm>
          <a:prstGeom prst="rect">
            <a:avLst/>
          </a:prstGeom>
          <a:noFill/>
          <a:ln w="25400">
            <a:solidFill>
              <a:schemeClr val="tx1"/>
            </a:solidFill>
          </a:ln>
        </p:spPr>
        <p:txBody>
          <a:bodyPr wrap="square" lIns="91440" tIns="91440" rIns="91440" bIns="91440">
            <a:spAutoFit/>
          </a:bodyPr>
          <a:lstStyle/>
          <a:p>
            <a:pPr marL="0" marR="0" lvl="0" indent="0" algn="l" defTabSz="3761915"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smtClean="0">
                <a:ln>
                  <a:noFill/>
                </a:ln>
                <a:effectLst/>
                <a:uLnTx/>
                <a:uFillTx/>
                <a:latin typeface="Arial" pitchFamily="34" charset="0"/>
                <a:ea typeface="+mn-ea"/>
                <a:cs typeface="Arial" pitchFamily="34" charset="0"/>
              </a:rPr>
              <a:t>North</a:t>
            </a:r>
            <a:endParaRPr kumimoji="0" lang="en-US" sz="1400" b="0" i="0" u="none" strike="noStrike" kern="1200" cap="none" spc="0" normalizeH="0" baseline="0" noProof="0" dirty="0">
              <a:ln>
                <a:noFill/>
              </a:ln>
              <a:effectLst/>
              <a:uLnTx/>
              <a:uFillTx/>
              <a:latin typeface="Arial" pitchFamily="34" charset="0"/>
              <a:ea typeface="+mn-ea"/>
              <a:cs typeface="Arial" pitchFamily="34" charset="0"/>
            </a:endParaRPr>
          </a:p>
        </p:txBody>
      </p:sp>
      <p:sp>
        <p:nvSpPr>
          <p:cNvPr id="231" name="Text Placeholder 107"/>
          <p:cNvSpPr txBox="1">
            <a:spLocks/>
          </p:cNvSpPr>
          <p:nvPr/>
        </p:nvSpPr>
        <p:spPr>
          <a:xfrm>
            <a:off x="27012021" y="12114411"/>
            <a:ext cx="805218" cy="400110"/>
          </a:xfrm>
          <a:prstGeom prst="rect">
            <a:avLst/>
          </a:prstGeom>
          <a:noFill/>
          <a:ln w="25400">
            <a:solidFill>
              <a:schemeClr val="tx1"/>
            </a:solidFill>
          </a:ln>
        </p:spPr>
        <p:txBody>
          <a:bodyPr wrap="square" lIns="91440" tIns="91440" rIns="91440" bIns="91440">
            <a:spAutoFit/>
          </a:bodyPr>
          <a:lstStyle/>
          <a:p>
            <a:pPr marL="0" marR="0" lvl="0" indent="0" algn="l" defTabSz="3761915"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smtClean="0">
                <a:ln>
                  <a:noFill/>
                </a:ln>
                <a:effectLst/>
                <a:uLnTx/>
                <a:uFillTx/>
                <a:latin typeface="Arial" pitchFamily="34" charset="0"/>
                <a:ea typeface="+mn-ea"/>
                <a:cs typeface="Arial" pitchFamily="34" charset="0"/>
              </a:rPr>
              <a:t>South</a:t>
            </a:r>
            <a:endParaRPr kumimoji="0" lang="en-US" sz="1400" b="0" i="0" u="none" strike="noStrike" kern="1200" cap="none" spc="0" normalizeH="0" baseline="0" noProof="0" dirty="0">
              <a:ln>
                <a:noFill/>
              </a:ln>
              <a:effectLst/>
              <a:uLnTx/>
              <a:uFillTx/>
              <a:latin typeface="Arial" pitchFamily="34" charset="0"/>
              <a:ea typeface="+mn-ea"/>
              <a:cs typeface="Arial" pitchFamily="34" charset="0"/>
            </a:endParaRPr>
          </a:p>
        </p:txBody>
      </p:sp>
      <p:sp>
        <p:nvSpPr>
          <p:cNvPr id="234" name="Text Placeholder 107"/>
          <p:cNvSpPr txBox="1">
            <a:spLocks/>
          </p:cNvSpPr>
          <p:nvPr/>
        </p:nvSpPr>
        <p:spPr>
          <a:xfrm>
            <a:off x="23890296" y="12502422"/>
            <a:ext cx="805218" cy="400110"/>
          </a:xfrm>
          <a:prstGeom prst="rect">
            <a:avLst/>
          </a:prstGeom>
          <a:noFill/>
          <a:ln w="25400">
            <a:solidFill>
              <a:schemeClr val="tx1"/>
            </a:solidFill>
          </a:ln>
        </p:spPr>
        <p:txBody>
          <a:bodyPr wrap="square" lIns="91440" tIns="91440" rIns="91440" bIns="91440">
            <a:spAutoFit/>
          </a:bodyPr>
          <a:lstStyle/>
          <a:p>
            <a:pPr marL="0" marR="0" lvl="0" indent="0" algn="l" defTabSz="3761915"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smtClean="0">
                <a:ln>
                  <a:noFill/>
                </a:ln>
                <a:effectLst/>
                <a:uLnTx/>
                <a:uFillTx/>
                <a:latin typeface="Arial" pitchFamily="34" charset="0"/>
                <a:ea typeface="+mn-ea"/>
                <a:cs typeface="Arial" pitchFamily="34" charset="0"/>
              </a:rPr>
              <a:t>North</a:t>
            </a:r>
            <a:endParaRPr kumimoji="0" lang="en-US" sz="1400" b="0" i="0" u="none" strike="noStrike" kern="1200" cap="none" spc="0" normalizeH="0" baseline="0" noProof="0" dirty="0">
              <a:ln>
                <a:noFill/>
              </a:ln>
              <a:effectLst/>
              <a:uLnTx/>
              <a:uFillTx/>
              <a:latin typeface="Arial" pitchFamily="34" charset="0"/>
              <a:ea typeface="+mn-ea"/>
              <a:cs typeface="Arial" pitchFamily="34" charset="0"/>
            </a:endParaRPr>
          </a:p>
        </p:txBody>
      </p:sp>
      <p:sp>
        <p:nvSpPr>
          <p:cNvPr id="235" name="Text Placeholder 107"/>
          <p:cNvSpPr txBox="1">
            <a:spLocks/>
          </p:cNvSpPr>
          <p:nvPr/>
        </p:nvSpPr>
        <p:spPr>
          <a:xfrm>
            <a:off x="20249733" y="12514521"/>
            <a:ext cx="805218" cy="400110"/>
          </a:xfrm>
          <a:prstGeom prst="rect">
            <a:avLst/>
          </a:prstGeom>
          <a:noFill/>
          <a:ln w="25400">
            <a:solidFill>
              <a:schemeClr val="tx1"/>
            </a:solidFill>
          </a:ln>
        </p:spPr>
        <p:txBody>
          <a:bodyPr wrap="square" lIns="91440" tIns="91440" rIns="91440" bIns="91440">
            <a:spAutoFit/>
          </a:bodyPr>
          <a:lstStyle/>
          <a:p>
            <a:pPr marL="0" marR="0" lvl="0" indent="0" algn="l" defTabSz="3761915"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smtClean="0">
                <a:ln>
                  <a:noFill/>
                </a:ln>
                <a:effectLst/>
                <a:uLnTx/>
                <a:uFillTx/>
                <a:latin typeface="Arial" pitchFamily="34" charset="0"/>
                <a:ea typeface="+mn-ea"/>
                <a:cs typeface="Arial" pitchFamily="34" charset="0"/>
              </a:rPr>
              <a:t>South</a:t>
            </a:r>
            <a:endParaRPr kumimoji="0" lang="en-US" sz="1400" b="0" i="0" u="none" strike="noStrike" kern="1200" cap="none" spc="0" normalizeH="0" baseline="0" noProof="0" dirty="0">
              <a:ln>
                <a:noFill/>
              </a:ln>
              <a:effectLst/>
              <a:uLnTx/>
              <a:uFillTx/>
              <a:latin typeface="Arial" pitchFamily="34" charset="0"/>
              <a:ea typeface="+mn-ea"/>
              <a:cs typeface="Arial" pitchFamily="34" charset="0"/>
            </a:endParaRPr>
          </a:p>
        </p:txBody>
      </p:sp>
      <p:sp>
        <p:nvSpPr>
          <p:cNvPr id="236" name="Text Placeholder 107"/>
          <p:cNvSpPr txBox="1">
            <a:spLocks/>
          </p:cNvSpPr>
          <p:nvPr/>
        </p:nvSpPr>
        <p:spPr>
          <a:xfrm>
            <a:off x="33003058" y="7353739"/>
            <a:ext cx="1671980" cy="3243965"/>
          </a:xfrm>
          <a:prstGeom prst="rect">
            <a:avLst/>
          </a:prstGeom>
          <a:noFill/>
          <a:ln w="25400">
            <a:solidFill>
              <a:schemeClr val="tx1"/>
            </a:solidFill>
          </a:ln>
        </p:spPr>
        <p:txBody>
          <a:bodyPr wrap="square" lIns="91440" tIns="91440" rIns="91440" bIns="91440">
            <a:spAutoFit/>
          </a:bodyPr>
          <a:lstStyle/>
          <a:p>
            <a:pPr marL="0" marR="0" lvl="0" indent="0" algn="l" defTabSz="3761915" rtl="0" eaLnBrk="1" fontAlgn="auto" latinLnBrk="0" hangingPunct="1">
              <a:lnSpc>
                <a:spcPct val="100000"/>
              </a:lnSpc>
              <a:spcBef>
                <a:spcPct val="20000"/>
              </a:spcBef>
              <a:spcAft>
                <a:spcPts val="0"/>
              </a:spcAft>
              <a:buClrTx/>
              <a:buSzTx/>
              <a:buFont typeface="Arial" pitchFamily="34" charset="0"/>
              <a:buNone/>
              <a:tabLst/>
              <a:defRPr/>
            </a:pPr>
            <a:r>
              <a:rPr kumimoji="0" lang="en-US" sz="1400" b="1" i="0" u="none" strike="noStrike" kern="1200" cap="none" spc="0" normalizeH="0" baseline="0" noProof="0" dirty="0" smtClean="0">
                <a:ln>
                  <a:noFill/>
                </a:ln>
                <a:effectLst/>
                <a:uLnTx/>
                <a:uFillTx/>
                <a:latin typeface="Arial" pitchFamily="34" charset="0"/>
                <a:ea typeface="+mn-ea"/>
                <a:cs typeface="Arial" pitchFamily="34" charset="0"/>
              </a:rPr>
              <a:t>Gravity anomaly mode 2.</a:t>
            </a:r>
          </a:p>
          <a:p>
            <a:pPr marL="0" marR="0" lvl="0" indent="0" algn="l" defTabSz="3761915" rtl="0" eaLnBrk="1" fontAlgn="auto" latinLnBrk="0" hangingPunct="1">
              <a:lnSpc>
                <a:spcPct val="100000"/>
              </a:lnSpc>
              <a:spcBef>
                <a:spcPct val="20000"/>
              </a:spcBef>
              <a:spcAft>
                <a:spcPts val="0"/>
              </a:spcAft>
              <a:buClrTx/>
              <a:buSzTx/>
              <a:buFont typeface="Arial" pitchFamily="34" charset="0"/>
              <a:buNone/>
              <a:tabLst/>
              <a:defRPr/>
            </a:pPr>
            <a:r>
              <a:rPr lang="en-US" sz="1400" b="1" dirty="0" smtClean="0">
                <a:latin typeface="Arial" pitchFamily="34" charset="0"/>
                <a:cs typeface="Arial" pitchFamily="34" charset="0"/>
              </a:rPr>
              <a:t>The thinning of the crust, though uplifted MOHO, missing mountain ranges and deep basins</a:t>
            </a:r>
            <a:r>
              <a:rPr kumimoji="0" lang="en-US" sz="1400" b="1" i="0" u="none" strike="noStrike" kern="1200" cap="none" spc="0" normalizeH="0" baseline="0" noProof="0" dirty="0" smtClean="0">
                <a:ln>
                  <a:noFill/>
                </a:ln>
                <a:effectLst/>
                <a:uLnTx/>
                <a:uFillTx/>
                <a:latin typeface="Arial" pitchFamily="34" charset="0"/>
                <a:ea typeface="+mn-ea"/>
                <a:cs typeface="Arial" pitchFamily="34" charset="0"/>
              </a:rPr>
              <a:t> matches</a:t>
            </a:r>
            <a:r>
              <a:rPr kumimoji="0" lang="en-US" sz="1400" b="1" i="0" u="none" strike="noStrike" kern="1200" cap="none" spc="0" normalizeH="0" noProof="0" dirty="0" smtClean="0">
                <a:ln>
                  <a:noFill/>
                </a:ln>
                <a:effectLst/>
                <a:uLnTx/>
                <a:uFillTx/>
                <a:latin typeface="Arial" pitchFamily="34" charset="0"/>
                <a:ea typeface="+mn-ea"/>
                <a:cs typeface="Arial" pitchFamily="34" charset="0"/>
              </a:rPr>
              <a:t> the predicted impact crater and no other possible geologic process or event.</a:t>
            </a:r>
            <a:endParaRPr kumimoji="0" lang="en-US" sz="1400" b="1" i="0" u="none" strike="noStrike" kern="1200" cap="none" spc="0" normalizeH="0" baseline="0" noProof="0" dirty="0">
              <a:ln>
                <a:noFill/>
              </a:ln>
              <a:effectLst/>
              <a:uLnTx/>
              <a:uFillTx/>
              <a:latin typeface="Arial" pitchFamily="34" charset="0"/>
              <a:ea typeface="+mn-ea"/>
              <a:cs typeface="Arial" pitchFamily="34" charset="0"/>
            </a:endParaRPr>
          </a:p>
        </p:txBody>
      </p:sp>
      <p:cxnSp>
        <p:nvCxnSpPr>
          <p:cNvPr id="237" name="Straight Connector 236"/>
          <p:cNvCxnSpPr/>
          <p:nvPr/>
        </p:nvCxnSpPr>
        <p:spPr>
          <a:xfrm>
            <a:off x="20436594" y="5362042"/>
            <a:ext cx="47181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2" name="Text Placeholder 107"/>
          <p:cNvSpPr txBox="1">
            <a:spLocks/>
          </p:cNvSpPr>
          <p:nvPr/>
        </p:nvSpPr>
        <p:spPr>
          <a:xfrm>
            <a:off x="27140630" y="7770964"/>
            <a:ext cx="510187" cy="400110"/>
          </a:xfrm>
          <a:prstGeom prst="rect">
            <a:avLst/>
          </a:prstGeom>
          <a:noFill/>
          <a:ln w="25400">
            <a:solidFill>
              <a:schemeClr val="tx1"/>
            </a:solidFill>
          </a:ln>
        </p:spPr>
        <p:txBody>
          <a:bodyPr wrap="square" lIns="91440" tIns="91440" rIns="91440" bIns="91440">
            <a:spAutoFit/>
          </a:bodyPr>
          <a:lstStyle/>
          <a:p>
            <a:pPr marL="0" marR="0" lvl="0" indent="0" algn="l" defTabSz="3761915"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smtClean="0">
                <a:ln>
                  <a:noFill/>
                </a:ln>
                <a:effectLst/>
                <a:uLnTx/>
                <a:uFillTx/>
                <a:latin typeface="Arial" pitchFamily="34" charset="0"/>
                <a:ea typeface="+mn-ea"/>
                <a:cs typeface="Arial" pitchFamily="34" charset="0"/>
              </a:rPr>
              <a:t>SE</a:t>
            </a:r>
            <a:endParaRPr kumimoji="0" lang="en-US" sz="1400" b="0" i="0" u="none" strike="noStrike" kern="1200" cap="none" spc="0" normalizeH="0" baseline="0" noProof="0" dirty="0">
              <a:ln>
                <a:noFill/>
              </a:ln>
              <a:effectLst/>
              <a:uLnTx/>
              <a:uFillTx/>
              <a:latin typeface="Arial" pitchFamily="34" charset="0"/>
              <a:ea typeface="+mn-ea"/>
              <a:cs typeface="Arial" pitchFamily="34" charset="0"/>
            </a:endParaRPr>
          </a:p>
        </p:txBody>
      </p:sp>
      <p:sp>
        <p:nvSpPr>
          <p:cNvPr id="243" name="Text Placeholder 107"/>
          <p:cNvSpPr txBox="1">
            <a:spLocks/>
          </p:cNvSpPr>
          <p:nvPr/>
        </p:nvSpPr>
        <p:spPr>
          <a:xfrm>
            <a:off x="20655476" y="7770964"/>
            <a:ext cx="534635" cy="400110"/>
          </a:xfrm>
          <a:prstGeom prst="rect">
            <a:avLst/>
          </a:prstGeom>
          <a:noFill/>
          <a:ln w="25400">
            <a:solidFill>
              <a:schemeClr val="tx1"/>
            </a:solidFill>
          </a:ln>
        </p:spPr>
        <p:txBody>
          <a:bodyPr wrap="square" lIns="91440" tIns="91440" rIns="91440" bIns="91440">
            <a:spAutoFit/>
          </a:bodyPr>
          <a:lstStyle/>
          <a:p>
            <a:pPr marL="0" marR="0" lvl="0" indent="0" algn="l" defTabSz="3761915"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smtClean="0">
                <a:ln>
                  <a:noFill/>
                </a:ln>
                <a:effectLst/>
                <a:uLnTx/>
                <a:uFillTx/>
                <a:latin typeface="Arial" pitchFamily="34" charset="0"/>
                <a:ea typeface="+mn-ea"/>
                <a:cs typeface="Arial" pitchFamily="34" charset="0"/>
              </a:rPr>
              <a:t>NE</a:t>
            </a:r>
            <a:endParaRPr kumimoji="0" lang="en-US" sz="1400" b="0" i="0" u="none" strike="noStrike" kern="1200" cap="none" spc="0" normalizeH="0" baseline="0" noProof="0" dirty="0">
              <a:ln>
                <a:noFill/>
              </a:ln>
              <a:effectLst/>
              <a:uLnTx/>
              <a:uFillTx/>
              <a:latin typeface="Arial" pitchFamily="34" charset="0"/>
              <a:ea typeface="+mn-ea"/>
              <a:cs typeface="Arial" pitchFamily="34" charset="0"/>
            </a:endParaRPr>
          </a:p>
        </p:txBody>
      </p:sp>
      <p:sp>
        <p:nvSpPr>
          <p:cNvPr id="244" name="Text Placeholder 107"/>
          <p:cNvSpPr txBox="1">
            <a:spLocks/>
          </p:cNvSpPr>
          <p:nvPr/>
        </p:nvSpPr>
        <p:spPr>
          <a:xfrm>
            <a:off x="24292905" y="4709320"/>
            <a:ext cx="805218" cy="400110"/>
          </a:xfrm>
          <a:prstGeom prst="rect">
            <a:avLst/>
          </a:prstGeom>
          <a:noFill/>
          <a:ln w="25400">
            <a:solidFill>
              <a:schemeClr val="tx1"/>
            </a:solidFill>
          </a:ln>
        </p:spPr>
        <p:txBody>
          <a:bodyPr wrap="square" lIns="91440" tIns="91440" rIns="91440" bIns="91440">
            <a:spAutoFit/>
          </a:bodyPr>
          <a:lstStyle/>
          <a:p>
            <a:pPr marL="0" marR="0" lvl="0" indent="0" algn="l" defTabSz="3761915"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smtClean="0">
                <a:ln>
                  <a:noFill/>
                </a:ln>
                <a:effectLst/>
                <a:uLnTx/>
                <a:uFillTx/>
                <a:latin typeface="Arial" pitchFamily="34" charset="0"/>
                <a:ea typeface="+mn-ea"/>
                <a:cs typeface="Arial" pitchFamily="34" charset="0"/>
              </a:rPr>
              <a:t>South</a:t>
            </a:r>
            <a:endParaRPr kumimoji="0" lang="en-US" sz="1400" b="0" i="0" u="none" strike="noStrike" kern="1200" cap="none" spc="0" normalizeH="0" baseline="0" noProof="0" dirty="0">
              <a:ln>
                <a:noFill/>
              </a:ln>
              <a:effectLst/>
              <a:uLnTx/>
              <a:uFillTx/>
              <a:latin typeface="Arial" pitchFamily="34" charset="0"/>
              <a:ea typeface="+mn-ea"/>
              <a:cs typeface="Arial" pitchFamily="34" charset="0"/>
            </a:endParaRPr>
          </a:p>
        </p:txBody>
      </p:sp>
      <p:sp>
        <p:nvSpPr>
          <p:cNvPr id="245" name="Text Placeholder 107"/>
          <p:cNvSpPr txBox="1">
            <a:spLocks/>
          </p:cNvSpPr>
          <p:nvPr/>
        </p:nvSpPr>
        <p:spPr>
          <a:xfrm>
            <a:off x="20655477" y="4709320"/>
            <a:ext cx="805218" cy="400110"/>
          </a:xfrm>
          <a:prstGeom prst="rect">
            <a:avLst/>
          </a:prstGeom>
          <a:noFill/>
          <a:ln w="25400">
            <a:solidFill>
              <a:schemeClr val="tx1"/>
            </a:solidFill>
          </a:ln>
        </p:spPr>
        <p:txBody>
          <a:bodyPr wrap="square" lIns="91440" tIns="91440" rIns="91440" bIns="91440">
            <a:spAutoFit/>
          </a:bodyPr>
          <a:lstStyle/>
          <a:p>
            <a:pPr marL="0" marR="0" lvl="0" indent="0" algn="l" defTabSz="3761915"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smtClean="0">
                <a:ln>
                  <a:noFill/>
                </a:ln>
                <a:effectLst/>
                <a:uLnTx/>
                <a:uFillTx/>
                <a:latin typeface="Arial" pitchFamily="34" charset="0"/>
                <a:ea typeface="+mn-ea"/>
                <a:cs typeface="Arial" pitchFamily="34" charset="0"/>
              </a:rPr>
              <a:t>North</a:t>
            </a:r>
            <a:endParaRPr kumimoji="0" lang="en-US" sz="1400" b="0" i="0" u="none" strike="noStrike" kern="1200" cap="none" spc="0" normalizeH="0" baseline="0" noProof="0" dirty="0">
              <a:ln>
                <a:noFill/>
              </a:ln>
              <a:effectLst/>
              <a:uLnTx/>
              <a:uFillTx/>
              <a:latin typeface="Arial" pitchFamily="34" charset="0"/>
              <a:ea typeface="+mn-ea"/>
              <a:cs typeface="Arial" pitchFamily="34" charset="0"/>
            </a:endParaRPr>
          </a:p>
        </p:txBody>
      </p:sp>
      <p:sp>
        <p:nvSpPr>
          <p:cNvPr id="246" name="Text Placeholder 107"/>
          <p:cNvSpPr txBox="1">
            <a:spLocks/>
          </p:cNvSpPr>
          <p:nvPr/>
        </p:nvSpPr>
        <p:spPr>
          <a:xfrm>
            <a:off x="29304431" y="4046226"/>
            <a:ext cx="4709344" cy="2985433"/>
          </a:xfrm>
          <a:prstGeom prst="rect">
            <a:avLst/>
          </a:prstGeom>
          <a:noFill/>
          <a:ln w="25400">
            <a:solidFill>
              <a:schemeClr val="tx1"/>
            </a:solidFill>
          </a:ln>
        </p:spPr>
        <p:txBody>
          <a:bodyPr wrap="square" lIns="91440" tIns="91440" rIns="91440" bIns="91440">
            <a:spAutoFit/>
          </a:bodyPr>
          <a:lstStyle/>
          <a:p>
            <a:pPr lvl="0">
              <a:spcBef>
                <a:spcPct val="20000"/>
              </a:spcBef>
              <a:defRPr/>
            </a:pPr>
            <a:r>
              <a:rPr kumimoji="0" lang="en-US" sz="1400" b="1" i="0" u="none" strike="noStrike" kern="1200" cap="none" spc="0" normalizeH="0" baseline="0" noProof="0" dirty="0" smtClean="0">
                <a:ln>
                  <a:noFill/>
                </a:ln>
                <a:effectLst/>
                <a:uLnTx/>
                <a:uFillTx/>
                <a:latin typeface="Arial" pitchFamily="34" charset="0"/>
                <a:ea typeface="+mn-ea"/>
                <a:cs typeface="Arial" pitchFamily="34" charset="0"/>
              </a:rPr>
              <a:t>The following maps and slices show that the crust in central Australia is not uniformly t hick as previous thought. Neither is it simply </a:t>
            </a:r>
            <a:r>
              <a:rPr lang="en-US" sz="1400" b="1" dirty="0" smtClean="0">
                <a:latin typeface="Arial" pitchFamily="34" charset="0"/>
                <a:cs typeface="Arial" pitchFamily="34" charset="0"/>
              </a:rPr>
              <a:t>thinned </a:t>
            </a:r>
            <a:r>
              <a:rPr lang="en-US" sz="1400" b="1" dirty="0" smtClean="0">
                <a:latin typeface="Arial" pitchFamily="34" charset="0"/>
                <a:cs typeface="Arial" pitchFamily="34" charset="0"/>
              </a:rPr>
              <a:t>under discreet domains or geologic provinces like the Musgrave Province as some suggest.  The thinning transcends these provinces as would be expected from a large impact.  Post impact tectonics have affected the impact weakened crust in a approximately 100km North-South crust shortening in the impact itself. The cause of this transpressive intraplate shortening has been a much debated enigma that continues to spawn competing hypothesizes with inherently fatal flaws.   </a:t>
            </a:r>
            <a:endParaRPr kumimoji="0" lang="en-US" sz="1400" b="1" i="0" u="none" strike="noStrike" kern="1200" cap="none" spc="0" normalizeH="0" baseline="0" noProof="0" dirty="0">
              <a:ln>
                <a:noFill/>
              </a:ln>
              <a:effectLst/>
              <a:uLnTx/>
              <a:uFillTx/>
              <a:latin typeface="Arial" pitchFamily="34" charset="0"/>
              <a:ea typeface="+mn-ea"/>
              <a:cs typeface="Arial" pitchFamily="34" charset="0"/>
            </a:endParaRPr>
          </a:p>
        </p:txBody>
      </p:sp>
      <p:sp>
        <p:nvSpPr>
          <p:cNvPr id="247" name="Text Placeholder 107"/>
          <p:cNvSpPr txBox="1">
            <a:spLocks/>
          </p:cNvSpPr>
          <p:nvPr/>
        </p:nvSpPr>
        <p:spPr>
          <a:xfrm>
            <a:off x="31787721" y="10619247"/>
            <a:ext cx="1427562" cy="400110"/>
          </a:xfrm>
          <a:prstGeom prst="rect">
            <a:avLst/>
          </a:prstGeom>
          <a:noFill/>
          <a:ln w="25400">
            <a:noFill/>
          </a:ln>
        </p:spPr>
        <p:txBody>
          <a:bodyPr wrap="square" lIns="91440" tIns="91440" rIns="91440" bIns="91440">
            <a:spAutoFit/>
          </a:bodyPr>
          <a:lstStyle/>
          <a:p>
            <a:pPr marL="0" marR="0" lvl="0" indent="0" algn="l" defTabSz="3761915"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smtClean="0">
                <a:ln>
                  <a:noFill/>
                </a:ln>
                <a:effectLst/>
                <a:uLnTx/>
                <a:uFillTx/>
                <a:latin typeface="Arial" pitchFamily="34" charset="0"/>
                <a:ea typeface="+mn-ea"/>
                <a:cs typeface="Arial" pitchFamily="34" charset="0"/>
              </a:rPr>
              <a:t>JBP 2015</a:t>
            </a:r>
            <a:endParaRPr kumimoji="0" lang="en-US" sz="1400" b="0" i="0" u="none" strike="noStrike" kern="1200" cap="none" spc="0" normalizeH="0" baseline="0" noProof="0" dirty="0">
              <a:ln>
                <a:noFill/>
              </a:ln>
              <a:effectLst/>
              <a:uLnTx/>
              <a:uFillTx/>
              <a:latin typeface="Arial" pitchFamily="34" charset="0"/>
              <a:ea typeface="+mn-ea"/>
              <a:cs typeface="Arial" pitchFamily="34" charset="0"/>
            </a:endParaRPr>
          </a:p>
        </p:txBody>
      </p:sp>
      <p:sp>
        <p:nvSpPr>
          <p:cNvPr id="250" name="Text Placeholder 107"/>
          <p:cNvSpPr txBox="1">
            <a:spLocks/>
          </p:cNvSpPr>
          <p:nvPr/>
        </p:nvSpPr>
        <p:spPr>
          <a:xfrm>
            <a:off x="26426849" y="10431876"/>
            <a:ext cx="1427562" cy="400110"/>
          </a:xfrm>
          <a:prstGeom prst="rect">
            <a:avLst/>
          </a:prstGeom>
          <a:noFill/>
          <a:ln w="25400">
            <a:noFill/>
          </a:ln>
        </p:spPr>
        <p:txBody>
          <a:bodyPr wrap="square" lIns="91440" tIns="91440" rIns="91440" bIns="91440">
            <a:spAutoFit/>
          </a:bodyPr>
          <a:lstStyle/>
          <a:p>
            <a:pPr marL="0" marR="0" lvl="0" indent="0" algn="l" defTabSz="3761915"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smtClean="0">
                <a:ln>
                  <a:noFill/>
                </a:ln>
                <a:effectLst/>
                <a:uLnTx/>
                <a:uFillTx/>
                <a:latin typeface="Arial" pitchFamily="34" charset="0"/>
                <a:ea typeface="+mn-ea"/>
                <a:cs typeface="Arial" pitchFamily="34" charset="0"/>
              </a:rPr>
              <a:t>JBP 2015</a:t>
            </a:r>
            <a:endParaRPr kumimoji="0" lang="en-US" sz="1400" b="0" i="0" u="none" strike="noStrike" kern="1200" cap="none" spc="0" normalizeH="0" baseline="0" noProof="0" dirty="0">
              <a:ln>
                <a:noFill/>
              </a:ln>
              <a:effectLst/>
              <a:uLnTx/>
              <a:uFillTx/>
              <a:latin typeface="Arial" pitchFamily="34" charset="0"/>
              <a:ea typeface="+mn-ea"/>
              <a:cs typeface="Arial" pitchFamily="34" charset="0"/>
            </a:endParaRPr>
          </a:p>
        </p:txBody>
      </p:sp>
      <p:sp>
        <p:nvSpPr>
          <p:cNvPr id="251" name="Text Placeholder 107"/>
          <p:cNvSpPr txBox="1">
            <a:spLocks/>
          </p:cNvSpPr>
          <p:nvPr/>
        </p:nvSpPr>
        <p:spPr>
          <a:xfrm>
            <a:off x="31416875" y="14434459"/>
            <a:ext cx="1232156" cy="400110"/>
          </a:xfrm>
          <a:prstGeom prst="rect">
            <a:avLst/>
          </a:prstGeom>
          <a:noFill/>
          <a:ln w="25400">
            <a:noFill/>
          </a:ln>
        </p:spPr>
        <p:txBody>
          <a:bodyPr wrap="square" lIns="91440" tIns="91440" rIns="91440" bIns="91440">
            <a:spAutoFit/>
          </a:bodyPr>
          <a:lstStyle/>
          <a:p>
            <a:pPr marL="0" marR="0" lvl="0" indent="0" algn="l" defTabSz="3761915"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smtClean="0">
                <a:ln>
                  <a:noFill/>
                </a:ln>
                <a:effectLst/>
                <a:uLnTx/>
                <a:uFillTx/>
                <a:latin typeface="Arial" pitchFamily="34" charset="0"/>
                <a:ea typeface="+mn-ea"/>
                <a:cs typeface="Arial" pitchFamily="34" charset="0"/>
              </a:rPr>
              <a:t>JBP 2015</a:t>
            </a:r>
            <a:endParaRPr kumimoji="0" lang="en-US" sz="1400" b="0" i="0" u="none" strike="noStrike" kern="1200" cap="none" spc="0" normalizeH="0" baseline="0" noProof="0" dirty="0">
              <a:ln>
                <a:noFill/>
              </a:ln>
              <a:effectLst/>
              <a:uLnTx/>
              <a:uFillTx/>
              <a:latin typeface="Arial" pitchFamily="34" charset="0"/>
              <a:ea typeface="+mn-ea"/>
              <a:cs typeface="Arial" pitchFamily="34" charset="0"/>
            </a:endParaRPr>
          </a:p>
        </p:txBody>
      </p:sp>
      <p:sp>
        <p:nvSpPr>
          <p:cNvPr id="252" name="Text Placeholder 107"/>
          <p:cNvSpPr txBox="1">
            <a:spLocks/>
          </p:cNvSpPr>
          <p:nvPr/>
        </p:nvSpPr>
        <p:spPr>
          <a:xfrm>
            <a:off x="23036425" y="14434459"/>
            <a:ext cx="1275412" cy="400110"/>
          </a:xfrm>
          <a:prstGeom prst="rect">
            <a:avLst/>
          </a:prstGeom>
          <a:noFill/>
          <a:ln w="25400">
            <a:noFill/>
          </a:ln>
        </p:spPr>
        <p:txBody>
          <a:bodyPr wrap="square" lIns="91440" tIns="91440" rIns="91440" bIns="91440">
            <a:spAutoFit/>
          </a:bodyPr>
          <a:lstStyle/>
          <a:p>
            <a:pPr marL="0" marR="0" lvl="0" indent="0" algn="l" defTabSz="3761915"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smtClean="0">
                <a:ln>
                  <a:noFill/>
                </a:ln>
                <a:effectLst/>
                <a:uLnTx/>
                <a:uFillTx/>
                <a:latin typeface="Arial" pitchFamily="34" charset="0"/>
                <a:ea typeface="+mn-ea"/>
                <a:cs typeface="Arial" pitchFamily="34" charset="0"/>
              </a:rPr>
              <a:t>JBP 2015</a:t>
            </a:r>
            <a:endParaRPr kumimoji="0" lang="en-US" sz="1400" b="0" i="0" u="none" strike="noStrike" kern="1200" cap="none" spc="0" normalizeH="0" baseline="0" noProof="0" dirty="0">
              <a:ln>
                <a:noFill/>
              </a:ln>
              <a:effectLst/>
              <a:uLnTx/>
              <a:uFillTx/>
              <a:latin typeface="Arial" pitchFamily="34" charset="0"/>
              <a:ea typeface="+mn-ea"/>
              <a:cs typeface="Arial" pitchFamily="34" charset="0"/>
            </a:endParaRPr>
          </a:p>
        </p:txBody>
      </p:sp>
      <p:sp>
        <p:nvSpPr>
          <p:cNvPr id="253" name="Text Placeholder 107"/>
          <p:cNvSpPr txBox="1">
            <a:spLocks/>
          </p:cNvSpPr>
          <p:nvPr/>
        </p:nvSpPr>
        <p:spPr>
          <a:xfrm>
            <a:off x="24031100" y="6605703"/>
            <a:ext cx="1148370" cy="338554"/>
          </a:xfrm>
          <a:prstGeom prst="rect">
            <a:avLst/>
          </a:prstGeom>
          <a:noFill/>
          <a:ln w="25400">
            <a:noFill/>
          </a:ln>
        </p:spPr>
        <p:txBody>
          <a:bodyPr wrap="square" lIns="91440" tIns="91440" rIns="91440" bIns="91440">
            <a:spAutoFit/>
          </a:bodyPr>
          <a:lstStyle/>
          <a:p>
            <a:pPr marL="0" marR="0" lvl="0" indent="0" algn="l" defTabSz="3761915"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effectLst/>
                <a:uLnTx/>
                <a:uFillTx/>
                <a:latin typeface="Arial" pitchFamily="34" charset="0"/>
                <a:ea typeface="+mn-ea"/>
                <a:cs typeface="Arial" pitchFamily="34" charset="0"/>
              </a:rPr>
              <a:t>JBP 2015</a:t>
            </a:r>
            <a:endParaRPr kumimoji="0" lang="en-US" sz="1000" b="0" i="0" u="none" strike="noStrike" kern="1200" cap="none" spc="0" normalizeH="0" baseline="0" noProof="0" dirty="0">
              <a:ln>
                <a:noFill/>
              </a:ln>
              <a:effectLst/>
              <a:uLnTx/>
              <a:uFillTx/>
              <a:latin typeface="Arial" pitchFamily="34" charset="0"/>
              <a:ea typeface="+mn-ea"/>
              <a:cs typeface="Arial" pitchFamily="34" charset="0"/>
            </a:endParaRPr>
          </a:p>
        </p:txBody>
      </p:sp>
      <p:sp>
        <p:nvSpPr>
          <p:cNvPr id="256" name="Text Placeholder 107"/>
          <p:cNvSpPr txBox="1">
            <a:spLocks/>
          </p:cNvSpPr>
          <p:nvPr/>
        </p:nvSpPr>
        <p:spPr>
          <a:xfrm>
            <a:off x="22546419" y="4961932"/>
            <a:ext cx="1338783" cy="400110"/>
          </a:xfrm>
          <a:prstGeom prst="rect">
            <a:avLst/>
          </a:prstGeom>
          <a:noFill/>
          <a:ln w="25400">
            <a:noFill/>
          </a:ln>
        </p:spPr>
        <p:txBody>
          <a:bodyPr wrap="square" lIns="91440" tIns="91440" rIns="91440" bIns="91440">
            <a:spAutoFit/>
          </a:bodyPr>
          <a:lstStyle/>
          <a:p>
            <a:pPr marL="0" marR="0" lvl="0" indent="0" algn="l" defTabSz="3761915"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smtClean="0">
                <a:ln>
                  <a:noFill/>
                </a:ln>
                <a:effectLst/>
                <a:uLnTx/>
                <a:uFillTx/>
                <a:latin typeface="Arial" pitchFamily="34" charset="0"/>
                <a:ea typeface="+mn-ea"/>
                <a:cs typeface="Arial" pitchFamily="34" charset="0"/>
              </a:rPr>
              <a:t>Sea-level</a:t>
            </a:r>
            <a:endParaRPr kumimoji="0" lang="en-US" sz="1400" b="0" i="0" u="none" strike="noStrike" kern="1200" cap="none" spc="0" normalizeH="0" baseline="0" noProof="0" dirty="0">
              <a:ln>
                <a:noFill/>
              </a:ln>
              <a:effectLst/>
              <a:uLnTx/>
              <a:uFillTx/>
              <a:latin typeface="Arial" pitchFamily="34" charset="0"/>
              <a:ea typeface="+mn-ea"/>
              <a:cs typeface="Arial" pitchFamily="34" charset="0"/>
            </a:endParaRPr>
          </a:p>
        </p:txBody>
      </p:sp>
      <p:pic>
        <p:nvPicPr>
          <p:cNvPr id="1029" name="Picture 5" descr="C:\Users\owner\Pictures\Sandiego state grace gravity 2012.JPG"/>
          <p:cNvPicPr>
            <a:picLocks noChangeAspect="1" noChangeArrowheads="1"/>
          </p:cNvPicPr>
          <p:nvPr/>
        </p:nvPicPr>
        <p:blipFill>
          <a:blip r:embed="rId17" cstate="print"/>
          <a:srcRect/>
          <a:stretch>
            <a:fillRect/>
          </a:stretch>
        </p:blipFill>
        <p:spPr bwMode="auto">
          <a:xfrm>
            <a:off x="9180050" y="9734109"/>
            <a:ext cx="4965561" cy="3089453"/>
          </a:xfrm>
          <a:prstGeom prst="rect">
            <a:avLst/>
          </a:prstGeom>
          <a:noFill/>
        </p:spPr>
      </p:pic>
    </p:spTree>
    <p:extLst>
      <p:ext uri="{BB962C8B-B14F-4D97-AF65-F5344CB8AC3E}">
        <p14:creationId xmlns:p14="http://schemas.microsoft.com/office/powerpoint/2010/main" xmlns="" val="2133492705"/>
      </p:ext>
    </p:extLst>
  </p:cSld>
  <p:clrMapOvr>
    <a:masterClrMapping/>
  </p:clrMapOvr>
  <p:timing>
    <p:tnLst>
      <p:par>
        <p:cTn id="1" dur="indefinite" restart="never" nodeType="tmRoot"/>
      </p:par>
    </p:tnLst>
  </p:timing>
</p:sld>
</file>

<file path=ppt/theme/theme1.xml><?xml version="1.0" encoding="utf-8"?>
<a:theme xmlns:a="http://schemas.openxmlformats.org/drawingml/2006/main" name="PosterPresentations.com-48x96-Templat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ssic 3 Columns">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assic - Wide Center">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PosterPresentations.com-48x96-Template</Template>
  <TotalTime>20308</TotalTime>
  <Words>1899</Words>
  <Application>Microsoft Office PowerPoint</Application>
  <PresentationFormat>Custom</PresentationFormat>
  <Paragraphs>107</Paragraphs>
  <Slides>1</Slides>
  <Notes>0</Notes>
  <HiddenSlides>0</HiddenSlides>
  <MMClips>0</MMClips>
  <ScaleCrop>false</ScaleCrop>
  <HeadingPairs>
    <vt:vector size="4" baseType="variant">
      <vt:variant>
        <vt:lpstr>Theme</vt:lpstr>
      </vt:variant>
      <vt:variant>
        <vt:i4>3</vt:i4>
      </vt:variant>
      <vt:variant>
        <vt:lpstr>Slide Titles</vt:lpstr>
      </vt:variant>
      <vt:variant>
        <vt:i4>1</vt:i4>
      </vt:variant>
    </vt:vector>
  </HeadingPairs>
  <TitlesOfParts>
    <vt:vector size="4" baseType="lpstr">
      <vt:lpstr>PosterPresentations.com-48x96-Template</vt:lpstr>
      <vt:lpstr>1_Classic 3 Columns</vt:lpstr>
      <vt:lpstr>Classic - Wide Center</vt:lpstr>
      <vt:lpstr>Slide 1</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CanterburyMedia</dc:creator>
  <cp:lastModifiedBy>owner</cp:lastModifiedBy>
  <cp:revision>292</cp:revision>
  <dcterms:created xsi:type="dcterms:W3CDTF">2012-02-09T21:25:37Z</dcterms:created>
  <dcterms:modified xsi:type="dcterms:W3CDTF">2015-10-27T15:03:37Z</dcterms:modified>
</cp:coreProperties>
</file>