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4D86-57F1-904D-B173-0C445FD85187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6840-83F1-6245-8AC4-83F17147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ameObstacles" TargetMode="External"/><Relationship Id="rId4" Type="http://schemas.openxmlformats.org/officeDocument/2006/relationships/hyperlink" Target="mailto:dad55@cornell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1-04 at 3.5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911" y="5740732"/>
            <a:ext cx="8216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See the presentation here: </a:t>
            </a:r>
            <a:r>
              <a:rPr lang="en-US" sz="2800" dirty="0" smtClean="0">
                <a:hlinkClick r:id="rId3"/>
              </a:rPr>
              <a:t>http://bit.ly/SameObstacles</a:t>
            </a:r>
            <a:endParaRPr lang="en-US" sz="2800" dirty="0" smtClean="0"/>
          </a:p>
          <a:p>
            <a:pPr algn="ctr"/>
            <a:r>
              <a:rPr lang="en-US" sz="2800" dirty="0" smtClean="0"/>
              <a:t>Don Duggan-Haas </a:t>
            </a:r>
            <a:r>
              <a:rPr lang="en-US" sz="2800" dirty="0" smtClean="0">
                <a:hlinkClick r:id="rId4"/>
              </a:rPr>
              <a:t>dad55@cornell.edu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11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PRI &amp; its Museum of the Earth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Duggan-Haas</dc:creator>
  <cp:lastModifiedBy>Don Duggan-Haas</cp:lastModifiedBy>
  <cp:revision>3</cp:revision>
  <dcterms:created xsi:type="dcterms:W3CDTF">2015-11-04T21:00:29Z</dcterms:created>
  <dcterms:modified xsi:type="dcterms:W3CDTF">2015-11-04T21:16:06Z</dcterms:modified>
</cp:coreProperties>
</file>