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60" r:id="rId4"/>
    <p:sldId id="257" r:id="rId5"/>
    <p:sldId id="263" r:id="rId6"/>
    <p:sldId id="268" r:id="rId7"/>
    <p:sldId id="259" r:id="rId8"/>
    <p:sldId id="278" r:id="rId9"/>
    <p:sldId id="277" r:id="rId10"/>
    <p:sldId id="264" r:id="rId11"/>
    <p:sldId id="286" r:id="rId12"/>
    <p:sldId id="269" r:id="rId13"/>
    <p:sldId id="271" r:id="rId14"/>
    <p:sldId id="272" r:id="rId15"/>
    <p:sldId id="273" r:id="rId16"/>
    <p:sldId id="283" r:id="rId17"/>
    <p:sldId id="292" r:id="rId18"/>
    <p:sldId id="298" r:id="rId19"/>
    <p:sldId id="279" r:id="rId20"/>
    <p:sldId id="281" r:id="rId21"/>
    <p:sldId id="285" r:id="rId22"/>
    <p:sldId id="301" r:id="rId23"/>
    <p:sldId id="296" r:id="rId24"/>
    <p:sldId id="305" r:id="rId25"/>
    <p:sldId id="299" r:id="rId26"/>
    <p:sldId id="293" r:id="rId27"/>
    <p:sldId id="300" r:id="rId28"/>
    <p:sldId id="294" r:id="rId29"/>
    <p:sldId id="295" r:id="rId30"/>
    <p:sldId id="297" r:id="rId31"/>
    <p:sldId id="303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40CC"/>
    <a:srgbClr val="BE4D4A"/>
    <a:srgbClr val="E4EE5E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88023" autoAdjust="0"/>
  </p:normalViewPr>
  <p:slideViewPr>
    <p:cSldViewPr>
      <p:cViewPr varScale="1">
        <p:scale>
          <a:sx n="69" d="100"/>
          <a:sy n="69" d="100"/>
        </p:scale>
        <p:origin x="-3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07EE3-6407-D94B-88C4-0289FF28A63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4FCB5-3A9E-A741-BB17-E8D14EA33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4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 “William Monroe</a:t>
            </a:r>
            <a:r>
              <a:rPr lang="en-US" baseline="0" dirty="0" smtClean="0"/>
              <a:t>..” down to the next line so your name stands alone.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5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“Culture</a:t>
            </a:r>
            <a:r>
              <a:rPr lang="en-US" baseline="0" dirty="0" smtClean="0"/>
              <a:t> &amp; Religion” to be consistent.</a:t>
            </a:r>
          </a:p>
          <a:p>
            <a:r>
              <a:rPr lang="en-US" baseline="0" dirty="0" smtClean="0"/>
              <a:t>This was the slide that convinced me to do the “Image References” slide at the end, to make it look cleaner.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81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0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image you could add to spruce</a:t>
            </a:r>
            <a:r>
              <a:rPr lang="en-US" baseline="0" dirty="0" smtClean="0"/>
              <a:t> this up?  Not necessary though.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1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Proud of Their</a:t>
            </a:r>
            <a:r>
              <a:rPr lang="en-US" baseline="0" dirty="0" smtClean="0"/>
              <a:t> Work  (no apostrophe is needed)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0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added an underline to provide emphasis, but this is entirely up to you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done the first 3, so if you like the idea</a:t>
            </a:r>
            <a:r>
              <a:rPr lang="en-US" smtClean="0"/>
              <a:t>, continue!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4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changed the colors of the core topics to make them stand out a bit on the slide.  This is purely a</a:t>
            </a:r>
            <a:r>
              <a:rPr lang="en-US" baseline="0" dirty="0" smtClean="0"/>
              <a:t> visual choice, so feel free to change it back or make them colors you think are more pleasing </a:t>
            </a:r>
            <a:r>
              <a:rPr lang="en-US" baseline="0" dirty="0" smtClean="0">
                <a:sym typeface="Wingdings"/>
              </a:rPr>
              <a:t></a:t>
            </a:r>
          </a:p>
          <a:p>
            <a:r>
              <a:rPr lang="en-US" baseline="0" dirty="0" smtClean="0">
                <a:sym typeface="Wingdings"/>
              </a:rPr>
              <a:t>Also, left justify “Earth Science Topics” since all of your other slide titles are left justified.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11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have removed the image source link and replaced it</a:t>
            </a:r>
            <a:r>
              <a:rPr lang="en-US" baseline="0" dirty="0" smtClean="0"/>
              <a:t> with “Image 1”.  I realized that a lot of image links are lengthy so this will look cleaner.  To compensate, I added a “Image References” slide for you at the end with the first three image links on there for you </a:t>
            </a:r>
            <a:r>
              <a:rPr lang="en-US" baseline="0" dirty="0" smtClean="0">
                <a:sym typeface="Wingdings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0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shrank</a:t>
            </a:r>
            <a:r>
              <a:rPr lang="en-US" baseline="0" dirty="0" smtClean="0"/>
              <a:t> the image somewhat so it wasn’t quite as distorted.</a:t>
            </a:r>
          </a:p>
          <a:p>
            <a:r>
              <a:rPr lang="en-US" baseline="0" dirty="0" smtClean="0"/>
              <a:t>I also think this may be the “Van Gogh” version of the painting.  Here is a link to the original by Munch:  http://</a:t>
            </a:r>
            <a:r>
              <a:rPr lang="en-US" baseline="0" dirty="0" err="1" smtClean="0"/>
              <a:t>i.ytimg.com</a:t>
            </a:r>
            <a:r>
              <a:rPr lang="en-US" baseline="0" dirty="0" smtClean="0"/>
              <a:t>/vi/GHK-d7ToTOI/</a:t>
            </a:r>
            <a:r>
              <a:rPr lang="en-US" baseline="0" dirty="0" err="1" smtClean="0"/>
              <a:t>maxresdefault.jpg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1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Aligned picture to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0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Aligned picture to center.</a:t>
            </a:r>
          </a:p>
          <a:p>
            <a:r>
              <a:rPr lang="en-US" dirty="0" smtClean="0"/>
              <a:t>Also,</a:t>
            </a:r>
            <a:r>
              <a:rPr lang="en-US" baseline="0" dirty="0" smtClean="0"/>
              <a:t> this picture is very clear and easy to see!  But, I think it’s from a video game (“Assassin's Creed”).  Any paintings or sketches you could find?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18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Created a separate textbox</a:t>
            </a:r>
            <a:r>
              <a:rPr lang="en-US" baseline="0" dirty="0" smtClean="0"/>
              <a:t> for “Cumberland Gap…” so that it could be on the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8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Aligned</a:t>
            </a:r>
            <a:r>
              <a:rPr lang="en-US" baseline="0" dirty="0" smtClean="0"/>
              <a:t> picture to center</a:t>
            </a:r>
          </a:p>
          <a:p>
            <a:r>
              <a:rPr lang="en-US" baseline="0" dirty="0" smtClean="0"/>
              <a:t>Took out “Geology of”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FCB5-3A9E-A741-BB17-E8D14EA335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9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3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1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0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3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8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1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B45D4-563D-49FB-8FCD-E233353C8636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B1816-26FB-4D42-A8CE-3A8A8DEAF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5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www.google.com/url?sa=i&amp;rct=j&amp;q=&amp;esrc=s&amp;frm=1&amp;source=images&amp;cd=&amp;cad=rja&amp;uact=8&amp;ved=0CAcQjRxqFQoTCM-_-e7z1sgCFcIWPgodiYYLCg&amp;url=http://www.toptenz.net/top-10-historical-unsolved-mysteries.php&amp;bvm=bv.105814755,d.cWw&amp;psig=AFQjCNGL6fh3xt1_TR7F5HlpmkdyRS3sgQ&amp;ust=144563168016107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frm=1&amp;source=images&amp;cd=&amp;cad=rja&amp;uact=8&amp;ved=0CAcQjRxqFQoTCOywhZzS1sgCFUozPgodK9QFcg&amp;url=https://en.wikipedia.org/wiki/1883_eruption_of_Krakatoa&amp;psig=AFQjCNFwGWhLgHB6XZy5XPrr1vV-yuQnzw&amp;ust=144562264137452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13995"/>
            <a:ext cx="7772400" cy="29146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39933"/>
                </a:solidFill>
              </a:rPr>
              <a:t>Integrating a cross-curricular approach to an Earth Science curriculum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6482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FLANSBURG, Leah B.A., 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William Monroe High School 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540 Monroe Dr.,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Stanardsville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, VA  22973 lflansburg@greenecountyschools.com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438400"/>
            <a:ext cx="2716800" cy="204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star of bethle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49" y="1257925"/>
            <a:ext cx="4279847" cy="27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8369" y="926068"/>
            <a:ext cx="357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The Star of Bethlehem </a:t>
            </a:r>
            <a:endParaRPr lang="en-US" dirty="0"/>
          </a:p>
        </p:txBody>
      </p:sp>
      <p:pic>
        <p:nvPicPr>
          <p:cNvPr id="11266" name="Picture 2" descr="http://www.toptenz.net/wp-content/uploads/2014/01/star-of-bethlehe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295400"/>
            <a:ext cx="4038601" cy="253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62e528761d0685343e1c-f3d1b99a743ffa4142d9d7f1978d9686.ssl.cf2.rackcdn.com/files/67717/area14mp/image-20141218-31028-z1f98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98" y="3505200"/>
            <a:ext cx="4430627" cy="31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6435295"/>
            <a:ext cx="1010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  Image </a:t>
            </a:r>
            <a:r>
              <a:rPr lang="en-US" sz="105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111" y="3535577"/>
            <a:ext cx="11374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7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6324" y="3718077"/>
            <a:ext cx="10176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          Image 8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Culture &amp; Religion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3008313" cy="488950"/>
          </a:xfrm>
        </p:spPr>
        <p:txBody>
          <a:bodyPr/>
          <a:lstStyle/>
          <a:p>
            <a:r>
              <a:rPr lang="en-US" dirty="0" smtClean="0"/>
              <a:t>Author:  Mary Shelly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9800"/>
            <a:ext cx="3008313" cy="20701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	 </a:t>
            </a:r>
            <a:r>
              <a:rPr lang="en-US" sz="2400" dirty="0" smtClean="0"/>
              <a:t>1816</a:t>
            </a:r>
            <a:endParaRPr lang="en-US" sz="2400" dirty="0"/>
          </a:p>
          <a:p>
            <a:r>
              <a:rPr lang="en-US" sz="2000" dirty="0" smtClean="0"/>
              <a:t>"</a:t>
            </a:r>
            <a:r>
              <a:rPr lang="en-US" sz="2000" dirty="0"/>
              <a:t>Year Without a </a:t>
            </a:r>
            <a:r>
              <a:rPr lang="en-US" sz="2000" dirty="0" smtClean="0"/>
              <a:t>Summer“</a:t>
            </a:r>
          </a:p>
          <a:p>
            <a:pPr algn="ctr"/>
            <a:r>
              <a:rPr lang="en-US" sz="2000" dirty="0" smtClean="0"/>
              <a:t>The 1815 eruption of Mount </a:t>
            </a:r>
            <a:r>
              <a:rPr lang="en-US" sz="2000" dirty="0" err="1"/>
              <a:t>Tambora</a:t>
            </a:r>
            <a:r>
              <a:rPr lang="en-US" sz="2000" dirty="0"/>
              <a:t> </a:t>
            </a:r>
            <a:endParaRPr lang="en-US" sz="2000" dirty="0" smtClean="0"/>
          </a:p>
        </p:txBody>
      </p:sp>
      <p:pic>
        <p:nvPicPr>
          <p:cNvPr id="12290" name="Picture 2" descr="http://rarebookschool.org/2009/exhibitions/monster/img/titlepage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13" y="644842"/>
            <a:ext cx="4718807" cy="59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01608" y="6349645"/>
            <a:ext cx="1184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10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Culture &amp; Religion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9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096" y="1295400"/>
            <a:ext cx="8382000" cy="3581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Examine the relationships between a geoscience event , period of earth history, or discoveries and its influence on the course of human history or its affect on the human condition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Design a poster presentation discussing these relationships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Develop a PowerPoint presentation to illustrate the relationships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6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The Project Objectives </a:t>
            </a:r>
            <a:r>
              <a:rPr lang="en-US" sz="1800" dirty="0" smtClean="0"/>
              <a:t>(Higher-level critical thinking skills)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68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066799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Create </a:t>
            </a:r>
            <a:r>
              <a:rPr lang="en-US" sz="2400" dirty="0"/>
              <a:t>a poster illustration on how your assigned geoscience event affected the nature of human existence, either in a specific region or globally, in terms of </a:t>
            </a: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culture (art, music, drama, literature, general education of the masses, politics, social interactions, religion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agriculture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natural resources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science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global exploration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technology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any other effect on the human condition that changed the course of history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Methods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057400"/>
            <a:ext cx="777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2</a:t>
            </a:r>
            <a:r>
              <a:rPr lang="en-US" sz="2400" dirty="0"/>
              <a:t>. Develop a </a:t>
            </a:r>
            <a:r>
              <a:rPr lang="en-US" sz="2400" dirty="0" smtClean="0"/>
              <a:t>PowerPoint of how your specific </a:t>
            </a:r>
            <a:r>
              <a:rPr lang="en-US" sz="2400" dirty="0"/>
              <a:t>geoscience event influenced the human condition through pictures, data, historical accounts/memoires, literature, music.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Methods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8534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Posters</a:t>
            </a:r>
            <a:endParaRPr lang="en-US" sz="2800" u="sng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Neat, easily readable from the back of the room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Organized, concise, thorough</a:t>
            </a:r>
          </a:p>
          <a:p>
            <a:r>
              <a:rPr lang="en-US" sz="2800" dirty="0"/>
              <a:t> </a:t>
            </a:r>
          </a:p>
          <a:p>
            <a:r>
              <a:rPr lang="en-US" sz="2800" u="sng" dirty="0"/>
              <a:t>PowerPoint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At least one slide to example/ illustrate/describe each affect stated on poster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You will use your poster information to discuss/describe what each slide shows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As few words on slide as possible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Guidelines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 Internet Research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GSA stuff\IMG_2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51" y="827169"/>
            <a:ext cx="9144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 Internet Research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66801"/>
            <a:ext cx="8456613" cy="533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Students Collaborate on their Posters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8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914400" y="838200"/>
            <a:ext cx="7467600" cy="5827594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Students Work on their Posters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46481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Geology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accent3">
                    <a:lumMod val="75000"/>
                  </a:schemeClr>
                </a:solidFill>
              </a:rPr>
              <a:t>Meteorology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Oceanography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Astronomy 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Cross these with Fine Arts, Social Studies, Language &amp; Literature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Other sciences and math is a given.</a:t>
            </a:r>
            <a:endParaRPr lang="en-US" sz="4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Earth Science Topics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4864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Students Work on their Posters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846344" cy="58975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Students Proud of their Work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098" y="1104900"/>
            <a:ext cx="6400802" cy="4953001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Creativity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Presentations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0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Presentations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1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Stories</a:t>
            </a:r>
          </a:p>
          <a:p>
            <a:r>
              <a:rPr lang="en-US" dirty="0" smtClean="0"/>
              <a:t>Poems</a:t>
            </a:r>
          </a:p>
          <a:p>
            <a:r>
              <a:rPr lang="en-US" dirty="0" smtClean="0"/>
              <a:t>Art work</a:t>
            </a:r>
          </a:p>
          <a:p>
            <a:r>
              <a:rPr lang="en-US" dirty="0" smtClean="0"/>
              <a:t>Skits</a:t>
            </a:r>
          </a:p>
          <a:p>
            <a:r>
              <a:rPr lang="en-US" dirty="0" smtClean="0"/>
              <a:t>Songs 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Other Methods to Engage Students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4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</a:t>
            </a:r>
          </a:p>
          <a:p>
            <a:r>
              <a:rPr lang="en-US" dirty="0" smtClean="0"/>
              <a:t>Standardized testing limitations </a:t>
            </a:r>
          </a:p>
          <a:p>
            <a:r>
              <a:rPr lang="en-US" dirty="0" smtClean="0"/>
              <a:t>Acceptance</a:t>
            </a:r>
          </a:p>
          <a:p>
            <a:r>
              <a:rPr lang="en-US" dirty="0" smtClean="0"/>
              <a:t>Extra work and planning</a:t>
            </a:r>
          </a:p>
          <a:p>
            <a:r>
              <a:rPr lang="en-US" dirty="0" smtClean="0"/>
              <a:t>Resources</a:t>
            </a:r>
          </a:p>
          <a:p>
            <a:r>
              <a:rPr lang="en-US" dirty="0" smtClean="0"/>
              <a:t>Student resistance/confusion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Implementation Setbacks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0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" y="916144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700" b="1" dirty="0" smtClean="0"/>
              <a:t>Misunderstanding the Project Objectives</a:t>
            </a:r>
            <a:r>
              <a:rPr lang="en-US" sz="3700" dirty="0" smtClean="0"/>
              <a:t/>
            </a:r>
            <a:br>
              <a:rPr lang="en-US" sz="3700" dirty="0" smtClean="0"/>
            </a:br>
            <a:endParaRPr lang="en-US" sz="3700" dirty="0"/>
          </a:p>
        </p:txBody>
      </p:sp>
    </p:spTree>
    <p:extLst>
      <p:ext uri="{BB962C8B-B14F-4D97-AF65-F5344CB8AC3E}">
        <p14:creationId xmlns:p14="http://schemas.microsoft.com/office/powerpoint/2010/main" val="5451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Teaching teams, rather than stand alone departments</a:t>
            </a:r>
          </a:p>
          <a:p>
            <a:r>
              <a:rPr lang="en-US" dirty="0" smtClean="0"/>
              <a:t>Departments collaborate and develop a curriculum to include discussions and activities that integrate other course topics into their curriculum</a:t>
            </a:r>
          </a:p>
          <a:p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Ideally…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Variety and Flexibility</a:t>
            </a:r>
          </a:p>
          <a:p>
            <a:r>
              <a:rPr lang="en-US" dirty="0" smtClean="0"/>
              <a:t>Peer interaction (students and teachers)</a:t>
            </a:r>
          </a:p>
          <a:p>
            <a:r>
              <a:rPr lang="en-US" dirty="0" smtClean="0"/>
              <a:t>Demonstrates the connection of humans and their environment</a:t>
            </a:r>
          </a:p>
          <a:p>
            <a:r>
              <a:rPr lang="en-US" dirty="0" smtClean="0"/>
              <a:t>Improved retention of material</a:t>
            </a:r>
          </a:p>
          <a:p>
            <a:r>
              <a:rPr lang="en-US" dirty="0" smtClean="0"/>
              <a:t>Greater interest</a:t>
            </a:r>
          </a:p>
          <a:p>
            <a:r>
              <a:rPr lang="en-US" dirty="0" smtClean="0"/>
              <a:t>Spurs interest in other subjects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Significance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54" y="5894882"/>
            <a:ext cx="8229600" cy="48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The </a:t>
            </a:r>
            <a:r>
              <a:rPr lang="en-US" sz="2000" dirty="0"/>
              <a:t>eruption of Krakatoa  May-August 1883</a:t>
            </a:r>
          </a:p>
        </p:txBody>
      </p:sp>
      <p:pic>
        <p:nvPicPr>
          <p:cNvPr id="6146" name="Picture 2" descr="https://upload.wikimedia.org/wikipedia/commons/4/49/Krakatoa_eruption_lithograp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798"/>
            <a:ext cx="4635708" cy="556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56388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ART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Demonstrates the necessity of geoscience</a:t>
            </a:r>
          </a:p>
          <a:p>
            <a:pPr marL="0" indent="0" algn="ctr">
              <a:buNone/>
            </a:pPr>
            <a:r>
              <a:rPr lang="en-US" dirty="0" smtClean="0"/>
              <a:t> (Earth Science) </a:t>
            </a:r>
          </a:p>
          <a:p>
            <a:pPr marL="0" indent="0" algn="ctr">
              <a:buNone/>
            </a:pPr>
            <a:r>
              <a:rPr lang="en-US" dirty="0" smtClean="0"/>
              <a:t>education and </a:t>
            </a:r>
            <a:r>
              <a:rPr lang="en-US" u="sng" dirty="0" smtClean="0"/>
              <a:t>its relationship with the world</a:t>
            </a:r>
            <a:endParaRPr lang="en-US" u="sng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Perhaps most important: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0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2015-2016 Advanced Earth Science students</a:t>
            </a:r>
          </a:p>
          <a:p>
            <a:r>
              <a:rPr lang="en-US" dirty="0" smtClean="0"/>
              <a:t>2015 Southeastern Section Regional Geological Society of America conference—Chattanooga, TN</a:t>
            </a:r>
          </a:p>
          <a:p>
            <a:r>
              <a:rPr lang="en-US" dirty="0" smtClean="0"/>
              <a:t>Megan Flansburg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1219200"/>
            <a:ext cx="4038600" cy="2692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3810000"/>
            <a:ext cx="4038600" cy="26669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Acknowledgements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9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https://</a:t>
            </a:r>
            <a:r>
              <a:rPr lang="en-US" sz="1400" dirty="0" smtClean="0"/>
              <a:t>en.wikipedia.org/wiki/1883_eruption_of_Krakatoa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i.ytimg.com/vi/GHK-d7ToTOI/maxresdefault.jpg </a:t>
            </a:r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vignette3.wikia.nocookie.net/disney/images/8/85/Fantasia-disneyscreencaps_com-7466.jpg/revision/latest?cb=20130524153329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http://</a:t>
            </a:r>
            <a:r>
              <a:rPr lang="en-US" sz="1400" dirty="0" smtClean="0"/>
              <a:t>pabook.libraries.psu.edu/palitmap/ValleyForgeWashingtonWithTroops.jpg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http://</a:t>
            </a:r>
            <a:r>
              <a:rPr lang="en-US" sz="1400" dirty="0" smtClean="0"/>
              <a:t>www.civilwar.org/battlefields/gettysburg/gettysburg-history-articles/little-round-top.jpg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smtClean="0"/>
              <a:t>goddessschool.com/projects/Amaris/L1FPPele.html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http://</a:t>
            </a:r>
            <a:r>
              <a:rPr lang="en-US" sz="1400" dirty="0" smtClean="0"/>
              <a:t>www.toptenz.net/wp-content/uploads/2014/01/star-of-bethlehem.jpg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http://</a:t>
            </a:r>
            <a:r>
              <a:rPr lang="en-US" sz="1400" dirty="0" smtClean="0"/>
              <a:t>img.wikinut.com/img/3qoj-2v3jblz_dl5/jpeg/0/Star-of-Bethlehem.jpeg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https://</a:t>
            </a:r>
            <a:r>
              <a:rPr lang="en-US" sz="1400" dirty="0" smtClean="0"/>
              <a:t>62e528761d0685343e1c-f3d1b99a743ffa4142d9d7f1978d9686.ssl.cf2.rackcdn.com/files/67717/area14mp/image-20141218-31028-z1f98z.jpg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dirty="0"/>
              <a:t>http://</a:t>
            </a:r>
            <a:r>
              <a:rPr lang="en-US" sz="1400" dirty="0" smtClean="0"/>
              <a:t>rarebookschool.org/2009/exhibitions/monster/img/titlepage_large.jpg</a:t>
            </a:r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endParaRPr lang="en-US" sz="1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Image References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5867400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Edvard</a:t>
            </a:r>
            <a:r>
              <a:rPr lang="en-US" dirty="0"/>
              <a:t> Munch’s  </a:t>
            </a:r>
            <a:r>
              <a:rPr lang="en-US" i="1" dirty="0"/>
              <a:t>The Scream    1893</a:t>
            </a:r>
            <a:endParaRPr lang="en-US" dirty="0"/>
          </a:p>
          <a:p>
            <a:pPr algn="ctr"/>
            <a:r>
              <a:rPr lang="en-US" dirty="0" smtClean="0"/>
              <a:t>Inspired by the “blood-red” skies over Europe due to volcanic ash and gasses from the eruption of Krakatau in 1883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0800" y="5486400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2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i.ytimg.com/vi/GHK-d7ToTOI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427196"/>
            <a:ext cx="4310062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6493" y="548639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ART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8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015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Disney’s </a:t>
            </a:r>
            <a:r>
              <a:rPr lang="en-US" sz="2800" i="1" dirty="0" smtClean="0"/>
              <a:t>Fantasia 2000—”Firebird Suite”</a:t>
            </a: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5" y="1600200"/>
            <a:ext cx="846161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0830" y="6354604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3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/>
              <a:t>ART</a:t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915" y="5943600"/>
            <a:ext cx="7772400" cy="738187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Valley Forge—Winter 1777-1778 : Little Ice Age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 descr="http://pabook.libraries.psu.edu/palitmap/ValleyForgeWashingtonWithTroo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0575"/>
            <a:ext cx="7477125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72400" y="5870258"/>
            <a:ext cx="657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4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Arial Black" panose="020B0A04020102020204" pitchFamily="34" charset="0"/>
              </a:rPr>
              <a:t>HISTORY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mhs_teacher\Desktop\summer 15\Acadia-Cumber gap\100_3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62000"/>
            <a:ext cx="8001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200931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Provided a prime settlement site for emigrants through the Cumberland Gap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3581" y="5900065"/>
            <a:ext cx="2788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Photo by L. Flansburg  08/03/2015  4:44 pm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9144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Cumberland Gap and the Middlesboro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Impact Crater (Kentucky)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HISTORY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72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Little Round Top</a:t>
            </a:r>
            <a:br>
              <a:rPr lang="en-US" sz="2000" dirty="0" smtClean="0"/>
            </a:br>
            <a:r>
              <a:rPr lang="en-US" sz="2000" dirty="0" smtClean="0"/>
              <a:t>Battle of Gettysburg</a:t>
            </a:r>
            <a:br>
              <a:rPr lang="en-US" sz="2000" dirty="0" smtClean="0"/>
            </a:br>
            <a:r>
              <a:rPr lang="en-US" sz="2000" dirty="0" smtClean="0"/>
              <a:t>July 2, 1863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229600" cy="4356982"/>
          </a:xfrm>
        </p:spPr>
      </p:pic>
      <p:sp>
        <p:nvSpPr>
          <p:cNvPr id="4" name="TextBox 3"/>
          <p:cNvSpPr txBox="1"/>
          <p:nvPr/>
        </p:nvSpPr>
        <p:spPr>
          <a:xfrm>
            <a:off x="8039100" y="5011579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5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latin typeface="Arial Black" panose="020B0A04020102020204" pitchFamily="34" charset="0"/>
              </a:rPr>
              <a:t>HISTORY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5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0515"/>
            <a:ext cx="4114800" cy="3886200"/>
          </a:xfrm>
        </p:spPr>
      </p:pic>
      <p:sp>
        <p:nvSpPr>
          <p:cNvPr id="6" name="TextBox 5"/>
          <p:cNvSpPr txBox="1"/>
          <p:nvPr/>
        </p:nvSpPr>
        <p:spPr>
          <a:xfrm>
            <a:off x="4343400" y="1142999"/>
            <a:ext cx="480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No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Kahiki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mai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wahine’o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Pele,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Mai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‘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aina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mai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o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Polapola</a:t>
            </a:r>
            <a:endParaRPr lang="en-US" sz="2800" dirty="0" smtClean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Mai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punohu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a Kane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Mai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ke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ao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lapa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i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ka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gency FB" panose="020B0503020202020204" pitchFamily="34" charset="0"/>
              </a:rPr>
              <a:t>lani</a:t>
            </a:r>
            <a:r>
              <a:rPr lang="en-US" sz="2800" dirty="0" smtClean="0"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 smtClean="0"/>
          </a:p>
          <a:p>
            <a:r>
              <a:rPr lang="en-US" sz="2400" dirty="0" smtClean="0"/>
              <a:t>Translation:</a:t>
            </a:r>
          </a:p>
          <a:p>
            <a:endParaRPr lang="en-US" sz="2400" dirty="0"/>
          </a:p>
          <a:p>
            <a:r>
              <a:rPr lang="en-US" sz="2400" dirty="0" smtClean="0"/>
              <a:t>The woman Pele comes from </a:t>
            </a:r>
            <a:r>
              <a:rPr lang="en-US" sz="2400" dirty="0" err="1" smtClean="0"/>
              <a:t>Kahiki</a:t>
            </a:r>
            <a:endParaRPr lang="en-US" sz="2400" dirty="0" smtClean="0"/>
          </a:p>
          <a:p>
            <a:r>
              <a:rPr lang="en-US" sz="2400" dirty="0" smtClean="0"/>
              <a:t>From the land of </a:t>
            </a:r>
            <a:r>
              <a:rPr lang="en-US" sz="2400" dirty="0" err="1" smtClean="0"/>
              <a:t>Polapola</a:t>
            </a:r>
            <a:endParaRPr lang="en-US" sz="2400" dirty="0" smtClean="0"/>
          </a:p>
          <a:p>
            <a:r>
              <a:rPr lang="en-US" sz="2400" dirty="0" smtClean="0"/>
              <a:t>From the rising mist of Kane</a:t>
            </a:r>
          </a:p>
          <a:p>
            <a:r>
              <a:rPr lang="en-US" sz="2400" dirty="0" smtClean="0"/>
              <a:t>From the clouds that move in the sky.</a:t>
            </a:r>
          </a:p>
          <a:p>
            <a:r>
              <a:rPr lang="en-US" sz="1100" dirty="0" smtClean="0"/>
              <a:t>	</a:t>
            </a:r>
          </a:p>
          <a:p>
            <a:endParaRPr lang="en-US" sz="1100" dirty="0"/>
          </a:p>
          <a:p>
            <a:r>
              <a:rPr lang="en-US" sz="1100" dirty="0" smtClean="0"/>
              <a:t>	http://www.mythicalrealm.com/legends/pele.html</a:t>
            </a: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1110" y="5061466"/>
            <a:ext cx="3827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Hawaiian volcano goddess Pele Artist</a:t>
            </a:r>
            <a:r>
              <a:rPr lang="en-US" dirty="0"/>
              <a:t>: Herb </a:t>
            </a:r>
            <a:r>
              <a:rPr lang="en-US" dirty="0" err="1"/>
              <a:t>Kawainui</a:t>
            </a:r>
            <a:r>
              <a:rPr lang="en-US" dirty="0"/>
              <a:t> Kane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91669" y="4815245"/>
            <a:ext cx="8119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6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Culture &amp; Religion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965</Words>
  <Application>Microsoft Office PowerPoint</Application>
  <PresentationFormat>On-screen Show (4:3)</PresentationFormat>
  <Paragraphs>193</Paragraphs>
  <Slides>32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Integrating a cross-curricular approach to an Earth Science curriculum </vt:lpstr>
      <vt:lpstr>PowerPoint Presentation</vt:lpstr>
      <vt:lpstr>PowerPoint Presentation</vt:lpstr>
      <vt:lpstr>ART </vt:lpstr>
      <vt:lpstr>PowerPoint Presentation</vt:lpstr>
      <vt:lpstr>PowerPoint Presentation</vt:lpstr>
      <vt:lpstr>HISTORY </vt:lpstr>
      <vt:lpstr>Little Round Top Battle of Gettysburg July 2, 1863</vt:lpstr>
      <vt:lpstr>PowerPoint Presentation</vt:lpstr>
      <vt:lpstr>PowerPoint Presentation</vt:lpstr>
      <vt:lpstr>Author:  Mary Shelly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a cross-curricular approach to an Earth Science curriculum</dc:title>
  <dc:creator>WMHS Teacher</dc:creator>
  <cp:lastModifiedBy>WMHS Teacher</cp:lastModifiedBy>
  <cp:revision>117</cp:revision>
  <dcterms:created xsi:type="dcterms:W3CDTF">2015-09-10T15:00:02Z</dcterms:created>
  <dcterms:modified xsi:type="dcterms:W3CDTF">2015-11-19T19:34:51Z</dcterms:modified>
</cp:coreProperties>
</file>