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51206400" cy="21945600"/>
  <p:notesSz cx="31956375" cy="74839513"/>
  <p:defaultTextStyle>
    <a:defPPr>
      <a:defRPr lang="en-US"/>
    </a:defPPr>
    <a:lvl1pPr marL="0" algn="l" defTabSz="2002902" rtl="0" eaLnBrk="1" latinLnBrk="0" hangingPunct="1">
      <a:defRPr sz="3900" kern="1200">
        <a:solidFill>
          <a:schemeClr val="tx1"/>
        </a:solidFill>
        <a:latin typeface="+mn-lt"/>
        <a:ea typeface="+mn-ea"/>
        <a:cs typeface="+mn-cs"/>
      </a:defRPr>
    </a:lvl1pPr>
    <a:lvl2pPr marL="1001451" algn="l" defTabSz="2002902" rtl="0" eaLnBrk="1" latinLnBrk="0" hangingPunct="1">
      <a:defRPr sz="3900" kern="1200">
        <a:solidFill>
          <a:schemeClr val="tx1"/>
        </a:solidFill>
        <a:latin typeface="+mn-lt"/>
        <a:ea typeface="+mn-ea"/>
        <a:cs typeface="+mn-cs"/>
      </a:defRPr>
    </a:lvl2pPr>
    <a:lvl3pPr marL="2002902" algn="l" defTabSz="2002902" rtl="0" eaLnBrk="1" latinLnBrk="0" hangingPunct="1">
      <a:defRPr sz="3900" kern="1200">
        <a:solidFill>
          <a:schemeClr val="tx1"/>
        </a:solidFill>
        <a:latin typeface="+mn-lt"/>
        <a:ea typeface="+mn-ea"/>
        <a:cs typeface="+mn-cs"/>
      </a:defRPr>
    </a:lvl3pPr>
    <a:lvl4pPr marL="3004353" algn="l" defTabSz="2002902" rtl="0" eaLnBrk="1" latinLnBrk="0" hangingPunct="1">
      <a:defRPr sz="3900" kern="1200">
        <a:solidFill>
          <a:schemeClr val="tx1"/>
        </a:solidFill>
        <a:latin typeface="+mn-lt"/>
        <a:ea typeface="+mn-ea"/>
        <a:cs typeface="+mn-cs"/>
      </a:defRPr>
    </a:lvl4pPr>
    <a:lvl5pPr marL="4005804" algn="l" defTabSz="2002902" rtl="0" eaLnBrk="1" latinLnBrk="0" hangingPunct="1">
      <a:defRPr sz="3900" kern="1200">
        <a:solidFill>
          <a:schemeClr val="tx1"/>
        </a:solidFill>
        <a:latin typeface="+mn-lt"/>
        <a:ea typeface="+mn-ea"/>
        <a:cs typeface="+mn-cs"/>
      </a:defRPr>
    </a:lvl5pPr>
    <a:lvl6pPr marL="5007254" algn="l" defTabSz="2002902" rtl="0" eaLnBrk="1" latinLnBrk="0" hangingPunct="1">
      <a:defRPr sz="3900" kern="1200">
        <a:solidFill>
          <a:schemeClr val="tx1"/>
        </a:solidFill>
        <a:latin typeface="+mn-lt"/>
        <a:ea typeface="+mn-ea"/>
        <a:cs typeface="+mn-cs"/>
      </a:defRPr>
    </a:lvl6pPr>
    <a:lvl7pPr marL="6008705" algn="l" defTabSz="2002902" rtl="0" eaLnBrk="1" latinLnBrk="0" hangingPunct="1">
      <a:defRPr sz="3900" kern="1200">
        <a:solidFill>
          <a:schemeClr val="tx1"/>
        </a:solidFill>
        <a:latin typeface="+mn-lt"/>
        <a:ea typeface="+mn-ea"/>
        <a:cs typeface="+mn-cs"/>
      </a:defRPr>
    </a:lvl7pPr>
    <a:lvl8pPr marL="7010156" algn="l" defTabSz="2002902" rtl="0" eaLnBrk="1" latinLnBrk="0" hangingPunct="1">
      <a:defRPr sz="3900" kern="1200">
        <a:solidFill>
          <a:schemeClr val="tx1"/>
        </a:solidFill>
        <a:latin typeface="+mn-lt"/>
        <a:ea typeface="+mn-ea"/>
        <a:cs typeface="+mn-cs"/>
      </a:defRPr>
    </a:lvl8pPr>
    <a:lvl9pPr marL="8011607" algn="l" defTabSz="2002902" rtl="0" eaLnBrk="1" latinLnBrk="0" hangingPunct="1">
      <a:defRPr sz="3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59512D"/>
    <a:srgbClr val="211E11"/>
    <a:srgbClr val="FFFF66"/>
    <a:srgbClr val="996633"/>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50" d="100"/>
          <a:sy n="50" d="100"/>
        </p:scale>
        <p:origin x="444" y="2010"/>
      </p:cViewPr>
      <p:guideLst>
        <p:guide orient="horz" pos="6912"/>
        <p:guide pos="1612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Chart%20in%20Microsoft%20PowerPoint" TargetMode="Externa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2.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oleObject" Target="Chart%20in%20Microsoft%20PowerPoint"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7.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8.xml.rels><?xml version="1.0" encoding="UTF-8" standalone="yes"?>
<Relationships xmlns="http://schemas.openxmlformats.org/package/2006/relationships"><Relationship Id="rId1" Type="http://schemas.openxmlformats.org/officeDocument/2006/relationships/oleObject" Target="../embeddings/oleObject3.bin"/></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Inorganic </a:t>
            </a:r>
            <a:r>
              <a:rPr lang="en-US" dirty="0" err="1" smtClean="0"/>
              <a:t>Nitrogen:Phosphorus</a:t>
            </a:r>
            <a:r>
              <a:rPr lang="en-US" dirty="0" smtClean="0"/>
              <a:t> Molar Ratio</a:t>
            </a:r>
            <a:endParaRPr lang="en-US" dirty="0"/>
          </a:p>
        </c:rich>
      </c:tx>
      <c:layout/>
      <c:overlay val="0"/>
    </c:title>
    <c:autoTitleDeleted val="0"/>
    <c:plotArea>
      <c:layout/>
      <c:barChart>
        <c:barDir val="col"/>
        <c:grouping val="clustered"/>
        <c:varyColors val="0"/>
        <c:ser>
          <c:idx val="0"/>
          <c:order val="0"/>
          <c:spPr>
            <a:solidFill>
              <a:schemeClr val="accent5"/>
            </a:solidFill>
          </c:spPr>
          <c:invertIfNegative val="0"/>
          <c:cat>
            <c:strRef>
              <c:f>'[Chart in Microsoft PowerPoint]Nutrients'!$A$48:$A$51</c:f>
              <c:strCache>
                <c:ptCount val="4"/>
                <c:pt idx="0">
                  <c:v>Septic</c:v>
                </c:pt>
                <c:pt idx="1">
                  <c:v>Background</c:v>
                </c:pt>
                <c:pt idx="2">
                  <c:v>Submarine GW</c:v>
                </c:pt>
                <c:pt idx="3">
                  <c:v>Bay Water</c:v>
                </c:pt>
              </c:strCache>
            </c:strRef>
          </c:cat>
          <c:val>
            <c:numRef>
              <c:f>'[Chart in Microsoft PowerPoint]Nutrients'!$B$48:$B$51</c:f>
              <c:numCache>
                <c:formatCode>0.00</c:formatCode>
                <c:ptCount val="4"/>
                <c:pt idx="0">
                  <c:v>10.249121124960052</c:v>
                </c:pt>
                <c:pt idx="1">
                  <c:v>64.214285714285708</c:v>
                </c:pt>
                <c:pt idx="2">
                  <c:v>6.9473758069042937</c:v>
                </c:pt>
                <c:pt idx="3">
                  <c:v>17.406746031746032</c:v>
                </c:pt>
              </c:numCache>
            </c:numRef>
          </c:val>
        </c:ser>
        <c:dLbls>
          <c:showLegendKey val="0"/>
          <c:showVal val="0"/>
          <c:showCatName val="0"/>
          <c:showSerName val="0"/>
          <c:showPercent val="0"/>
          <c:showBubbleSize val="0"/>
        </c:dLbls>
        <c:gapWidth val="150"/>
        <c:axId val="87132416"/>
        <c:axId val="87142400"/>
      </c:barChart>
      <c:catAx>
        <c:axId val="87132416"/>
        <c:scaling>
          <c:orientation val="minMax"/>
        </c:scaling>
        <c:delete val="0"/>
        <c:axPos val="b"/>
        <c:majorTickMark val="out"/>
        <c:minorTickMark val="none"/>
        <c:tickLblPos val="nextTo"/>
        <c:crossAx val="87142400"/>
        <c:crosses val="autoZero"/>
        <c:auto val="1"/>
        <c:lblAlgn val="ctr"/>
        <c:lblOffset val="100"/>
        <c:noMultiLvlLbl val="0"/>
      </c:catAx>
      <c:valAx>
        <c:axId val="87142400"/>
        <c:scaling>
          <c:orientation val="minMax"/>
          <c:min val="0"/>
        </c:scaling>
        <c:delete val="0"/>
        <c:axPos val="l"/>
        <c:majorGridlines>
          <c:spPr>
            <a:ln>
              <a:noFill/>
            </a:ln>
          </c:spPr>
        </c:majorGridlines>
        <c:title>
          <c:tx>
            <c:rich>
              <a:bodyPr rot="-5400000" vert="horz"/>
              <a:lstStyle/>
              <a:p>
                <a:pPr>
                  <a:defRPr/>
                </a:pPr>
                <a:r>
                  <a:rPr lang="en-US" dirty="0" smtClean="0"/>
                  <a:t>Ratio</a:t>
                </a:r>
                <a:endParaRPr lang="en-US" dirty="0"/>
              </a:p>
            </c:rich>
          </c:tx>
          <c:layout/>
          <c:overlay val="0"/>
        </c:title>
        <c:numFmt formatCode="0.00" sourceLinked="1"/>
        <c:majorTickMark val="out"/>
        <c:minorTickMark val="out"/>
        <c:tickLblPos val="nextTo"/>
        <c:crossAx val="87132416"/>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Estimated Submarine</a:t>
            </a:r>
            <a:r>
              <a:rPr lang="en-US" baseline="0" dirty="0" smtClean="0"/>
              <a:t> Nutrient Flux</a:t>
            </a:r>
            <a:endParaRPr lang="en-US" dirty="0"/>
          </a:p>
        </c:rich>
      </c:tx>
      <c:layout/>
      <c:overlay val="0"/>
    </c:title>
    <c:autoTitleDeleted val="0"/>
    <c:plotArea>
      <c:layout/>
      <c:barChart>
        <c:barDir val="col"/>
        <c:grouping val="clustered"/>
        <c:varyColors val="0"/>
        <c:ser>
          <c:idx val="0"/>
          <c:order val="0"/>
          <c:spPr>
            <a:solidFill>
              <a:schemeClr val="accent5"/>
            </a:solidFill>
          </c:spPr>
          <c:invertIfNegative val="0"/>
          <c:cat>
            <c:strRef>
              <c:f>Nutrients!$B$26:$E$26</c:f>
              <c:strCache>
                <c:ptCount val="4"/>
                <c:pt idx="0">
                  <c:v>Ammonia</c:v>
                </c:pt>
                <c:pt idx="1">
                  <c:v>Nitrate</c:v>
                </c:pt>
                <c:pt idx="2">
                  <c:v>Phosphate</c:v>
                </c:pt>
                <c:pt idx="3">
                  <c:v>Inorganic Nitrogen</c:v>
                </c:pt>
              </c:strCache>
            </c:strRef>
          </c:cat>
          <c:val>
            <c:numRef>
              <c:f>Nutrients!$B$27:$E$27</c:f>
              <c:numCache>
                <c:formatCode>0.0E+00</c:formatCode>
                <c:ptCount val="4"/>
                <c:pt idx="0">
                  <c:v>1.5222857142857142</c:v>
                </c:pt>
                <c:pt idx="1">
                  <c:v>0.66788571428571419</c:v>
                </c:pt>
                <c:pt idx="2">
                  <c:v>0.31525161290322579</c:v>
                </c:pt>
                <c:pt idx="3">
                  <c:v>2.1901714285714284</c:v>
                </c:pt>
              </c:numCache>
            </c:numRef>
          </c:val>
        </c:ser>
        <c:dLbls>
          <c:showLegendKey val="0"/>
          <c:showVal val="0"/>
          <c:showCatName val="0"/>
          <c:showSerName val="0"/>
          <c:showPercent val="0"/>
          <c:showBubbleSize val="0"/>
        </c:dLbls>
        <c:gapWidth val="150"/>
        <c:axId val="40127872"/>
        <c:axId val="40170624"/>
      </c:barChart>
      <c:catAx>
        <c:axId val="40127872"/>
        <c:scaling>
          <c:orientation val="minMax"/>
        </c:scaling>
        <c:delete val="0"/>
        <c:axPos val="b"/>
        <c:majorTickMark val="out"/>
        <c:minorTickMark val="none"/>
        <c:tickLblPos val="nextTo"/>
        <c:crossAx val="40170624"/>
        <c:crosses val="autoZero"/>
        <c:auto val="1"/>
        <c:lblAlgn val="ctr"/>
        <c:lblOffset val="100"/>
        <c:noMultiLvlLbl val="0"/>
      </c:catAx>
      <c:valAx>
        <c:axId val="40170624"/>
        <c:scaling>
          <c:orientation val="minMax"/>
        </c:scaling>
        <c:delete val="0"/>
        <c:axPos val="l"/>
        <c:majorGridlines>
          <c:spPr>
            <a:ln>
              <a:noFill/>
            </a:ln>
          </c:spPr>
        </c:majorGridlines>
        <c:title>
          <c:tx>
            <c:rich>
              <a:bodyPr rot="-5400000" vert="horz"/>
              <a:lstStyle/>
              <a:p>
                <a:pPr>
                  <a:defRPr/>
                </a:pPr>
                <a:r>
                  <a:rPr lang="en-US"/>
                  <a:t>Average Nutrient Flux (mmol/m2d)</a:t>
                </a:r>
              </a:p>
            </c:rich>
          </c:tx>
          <c:layout/>
          <c:overlay val="0"/>
        </c:title>
        <c:numFmt formatCode="#,##0.0" sourceLinked="0"/>
        <c:majorTickMark val="out"/>
        <c:minorTickMark val="out"/>
        <c:tickLblPos val="nextTo"/>
        <c:crossAx val="40127872"/>
        <c:crosses val="autoZero"/>
        <c:crossBetween val="between"/>
        <c:majorUnit val="0.5"/>
        <c:minorUnit val="0.1"/>
      </c:valAx>
    </c:plotArea>
    <c:plotVisOnly val="1"/>
    <c:dispBlanksAs val="gap"/>
    <c:showDLblsOverMax val="0"/>
  </c:chart>
  <c:txPr>
    <a:bodyPr/>
    <a:lstStyle/>
    <a:p>
      <a:pPr>
        <a:defRPr sz="14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smoothMarker"/>
        <c:varyColors val="0"/>
        <c:ser>
          <c:idx val="0"/>
          <c:order val="0"/>
          <c:tx>
            <c:strRef>
              <c:f>bay!$B$1</c:f>
              <c:strCache>
                <c:ptCount val="1"/>
                <c:pt idx="0">
                  <c:v>LEVEL</c:v>
                </c:pt>
              </c:strCache>
            </c:strRef>
          </c:tx>
          <c:spPr>
            <a:ln w="38100">
              <a:solidFill>
                <a:srgbClr val="4BACC6"/>
              </a:solidFill>
            </a:ln>
          </c:spPr>
          <c:marker>
            <c:symbol val="none"/>
          </c:marker>
          <c:xVal>
            <c:numRef>
              <c:f>bay!$A$2:$A$4043</c:f>
              <c:numCache>
                <c:formatCode>m/d/yyyy</c:formatCode>
                <c:ptCount val="4042"/>
                <c:pt idx="0">
                  <c:v>42057.75</c:v>
                </c:pt>
                <c:pt idx="1">
                  <c:v>42057.756944444445</c:v>
                </c:pt>
                <c:pt idx="2">
                  <c:v>42057.763888888891</c:v>
                </c:pt>
                <c:pt idx="3">
                  <c:v>42057.770833333336</c:v>
                </c:pt>
                <c:pt idx="4">
                  <c:v>42057.777777777781</c:v>
                </c:pt>
                <c:pt idx="5">
                  <c:v>42057.784722222219</c:v>
                </c:pt>
                <c:pt idx="6">
                  <c:v>42057.791666666664</c:v>
                </c:pt>
                <c:pt idx="7">
                  <c:v>42057.798611111109</c:v>
                </c:pt>
                <c:pt idx="8">
                  <c:v>42057.805555555555</c:v>
                </c:pt>
                <c:pt idx="9">
                  <c:v>42057.8125</c:v>
                </c:pt>
                <c:pt idx="10">
                  <c:v>42057.819444444445</c:v>
                </c:pt>
                <c:pt idx="11">
                  <c:v>42057.826388888891</c:v>
                </c:pt>
                <c:pt idx="12">
                  <c:v>42057.833333333336</c:v>
                </c:pt>
                <c:pt idx="13">
                  <c:v>42057.840277777781</c:v>
                </c:pt>
                <c:pt idx="14">
                  <c:v>42057.847222222219</c:v>
                </c:pt>
                <c:pt idx="15">
                  <c:v>42057.854166666664</c:v>
                </c:pt>
                <c:pt idx="16">
                  <c:v>42057.861111111109</c:v>
                </c:pt>
                <c:pt idx="17">
                  <c:v>42057.868055555555</c:v>
                </c:pt>
                <c:pt idx="18">
                  <c:v>42057.875</c:v>
                </c:pt>
                <c:pt idx="19">
                  <c:v>42057.881944444445</c:v>
                </c:pt>
                <c:pt idx="20">
                  <c:v>42057.888888888891</c:v>
                </c:pt>
                <c:pt idx="21">
                  <c:v>42057.895833333336</c:v>
                </c:pt>
                <c:pt idx="22">
                  <c:v>42057.902777777781</c:v>
                </c:pt>
                <c:pt idx="23">
                  <c:v>42057.909722222219</c:v>
                </c:pt>
                <c:pt idx="24">
                  <c:v>42057.916666666664</c:v>
                </c:pt>
                <c:pt idx="25">
                  <c:v>42057.923611111109</c:v>
                </c:pt>
                <c:pt idx="26">
                  <c:v>42057.930555555555</c:v>
                </c:pt>
                <c:pt idx="27">
                  <c:v>42057.9375</c:v>
                </c:pt>
                <c:pt idx="28">
                  <c:v>42057.944444444445</c:v>
                </c:pt>
                <c:pt idx="29">
                  <c:v>42057.951388888891</c:v>
                </c:pt>
                <c:pt idx="30">
                  <c:v>42057.958333333336</c:v>
                </c:pt>
                <c:pt idx="31">
                  <c:v>42057.965277777781</c:v>
                </c:pt>
                <c:pt idx="32">
                  <c:v>42057.972222222219</c:v>
                </c:pt>
                <c:pt idx="33">
                  <c:v>42057.979166666664</c:v>
                </c:pt>
                <c:pt idx="34">
                  <c:v>42057.986111111109</c:v>
                </c:pt>
                <c:pt idx="35">
                  <c:v>42057.993055555555</c:v>
                </c:pt>
                <c:pt idx="36">
                  <c:v>42058</c:v>
                </c:pt>
                <c:pt idx="37">
                  <c:v>42058.006944444445</c:v>
                </c:pt>
                <c:pt idx="38">
                  <c:v>42058.013888888891</c:v>
                </c:pt>
                <c:pt idx="39">
                  <c:v>42058.020833333336</c:v>
                </c:pt>
                <c:pt idx="40">
                  <c:v>42058.027777777781</c:v>
                </c:pt>
                <c:pt idx="41">
                  <c:v>42058.034722222219</c:v>
                </c:pt>
                <c:pt idx="42">
                  <c:v>42058.041666666664</c:v>
                </c:pt>
                <c:pt idx="43">
                  <c:v>42058.048611111109</c:v>
                </c:pt>
                <c:pt idx="44">
                  <c:v>42058.055555555555</c:v>
                </c:pt>
                <c:pt idx="45">
                  <c:v>42058.0625</c:v>
                </c:pt>
                <c:pt idx="46">
                  <c:v>42058.069444444445</c:v>
                </c:pt>
                <c:pt idx="47">
                  <c:v>42058.076388888891</c:v>
                </c:pt>
                <c:pt idx="48">
                  <c:v>42058.083333333336</c:v>
                </c:pt>
                <c:pt idx="49">
                  <c:v>42058.090277777781</c:v>
                </c:pt>
                <c:pt idx="50">
                  <c:v>42058.097222222219</c:v>
                </c:pt>
                <c:pt idx="51">
                  <c:v>42058.104166666664</c:v>
                </c:pt>
                <c:pt idx="52">
                  <c:v>42058.111111111109</c:v>
                </c:pt>
                <c:pt idx="53">
                  <c:v>42058.118055555555</c:v>
                </c:pt>
                <c:pt idx="54">
                  <c:v>42058.125</c:v>
                </c:pt>
                <c:pt idx="55">
                  <c:v>42058.131944444445</c:v>
                </c:pt>
                <c:pt idx="56">
                  <c:v>42058.138888888891</c:v>
                </c:pt>
                <c:pt idx="57">
                  <c:v>42058.145833333336</c:v>
                </c:pt>
                <c:pt idx="58">
                  <c:v>42058.152777777781</c:v>
                </c:pt>
                <c:pt idx="59">
                  <c:v>42058.159722222219</c:v>
                </c:pt>
                <c:pt idx="60">
                  <c:v>42058.166666666664</c:v>
                </c:pt>
                <c:pt idx="61">
                  <c:v>42058.173611111109</c:v>
                </c:pt>
                <c:pt idx="62">
                  <c:v>42058.180555555555</c:v>
                </c:pt>
                <c:pt idx="63">
                  <c:v>42058.1875</c:v>
                </c:pt>
                <c:pt idx="64">
                  <c:v>42058.194444444445</c:v>
                </c:pt>
                <c:pt idx="65">
                  <c:v>42058.201388888891</c:v>
                </c:pt>
                <c:pt idx="66">
                  <c:v>42058.208333333336</c:v>
                </c:pt>
                <c:pt idx="67">
                  <c:v>42058.215277777781</c:v>
                </c:pt>
                <c:pt idx="68">
                  <c:v>42058.222222222219</c:v>
                </c:pt>
                <c:pt idx="69">
                  <c:v>42058.229166666664</c:v>
                </c:pt>
                <c:pt idx="70">
                  <c:v>42058.236111111109</c:v>
                </c:pt>
                <c:pt idx="71">
                  <c:v>42058.243055555555</c:v>
                </c:pt>
                <c:pt idx="72">
                  <c:v>42058.25</c:v>
                </c:pt>
                <c:pt idx="73">
                  <c:v>42058.256944444445</c:v>
                </c:pt>
                <c:pt idx="74">
                  <c:v>42058.263888888891</c:v>
                </c:pt>
                <c:pt idx="75">
                  <c:v>42058.270833333336</c:v>
                </c:pt>
                <c:pt idx="76">
                  <c:v>42058.277777777781</c:v>
                </c:pt>
                <c:pt idx="77">
                  <c:v>42058.284722222219</c:v>
                </c:pt>
                <c:pt idx="78">
                  <c:v>42058.291666666664</c:v>
                </c:pt>
                <c:pt idx="79">
                  <c:v>42058.298611111109</c:v>
                </c:pt>
                <c:pt idx="80">
                  <c:v>42058.305555555555</c:v>
                </c:pt>
                <c:pt idx="81">
                  <c:v>42058.3125</c:v>
                </c:pt>
                <c:pt idx="82">
                  <c:v>42058.319444444445</c:v>
                </c:pt>
                <c:pt idx="83">
                  <c:v>42058.326388888891</c:v>
                </c:pt>
                <c:pt idx="84">
                  <c:v>42058.333333333336</c:v>
                </c:pt>
                <c:pt idx="85">
                  <c:v>42058.340277777781</c:v>
                </c:pt>
                <c:pt idx="86">
                  <c:v>42058.347222222219</c:v>
                </c:pt>
                <c:pt idx="87">
                  <c:v>42058.354166666664</c:v>
                </c:pt>
                <c:pt idx="88">
                  <c:v>42058.361111111109</c:v>
                </c:pt>
                <c:pt idx="89">
                  <c:v>42058.368055555555</c:v>
                </c:pt>
                <c:pt idx="90">
                  <c:v>42058.375</c:v>
                </c:pt>
                <c:pt idx="91">
                  <c:v>42058.381944444445</c:v>
                </c:pt>
                <c:pt idx="92">
                  <c:v>42058.388888888891</c:v>
                </c:pt>
                <c:pt idx="93">
                  <c:v>42058.395833333336</c:v>
                </c:pt>
                <c:pt idx="94">
                  <c:v>42058.402777777781</c:v>
                </c:pt>
                <c:pt idx="95">
                  <c:v>42058.409722222219</c:v>
                </c:pt>
                <c:pt idx="96">
                  <c:v>42058.416666666664</c:v>
                </c:pt>
                <c:pt idx="97">
                  <c:v>42058.423611111109</c:v>
                </c:pt>
                <c:pt idx="98">
                  <c:v>42058.430555555555</c:v>
                </c:pt>
                <c:pt idx="99">
                  <c:v>42058.4375</c:v>
                </c:pt>
                <c:pt idx="100">
                  <c:v>42058.444444444445</c:v>
                </c:pt>
                <c:pt idx="101">
                  <c:v>42058.451388888891</c:v>
                </c:pt>
                <c:pt idx="102">
                  <c:v>42058.458333333336</c:v>
                </c:pt>
                <c:pt idx="103">
                  <c:v>42058.465277777781</c:v>
                </c:pt>
                <c:pt idx="104">
                  <c:v>42058.472222222219</c:v>
                </c:pt>
                <c:pt idx="105">
                  <c:v>42058.479166666664</c:v>
                </c:pt>
                <c:pt idx="106">
                  <c:v>42058.486111111109</c:v>
                </c:pt>
                <c:pt idx="107">
                  <c:v>42058.493055555555</c:v>
                </c:pt>
                <c:pt idx="108">
                  <c:v>42058.5</c:v>
                </c:pt>
                <c:pt idx="109">
                  <c:v>42058.506944444445</c:v>
                </c:pt>
                <c:pt idx="110">
                  <c:v>42058.513888888891</c:v>
                </c:pt>
                <c:pt idx="111">
                  <c:v>42058.520833333336</c:v>
                </c:pt>
                <c:pt idx="112">
                  <c:v>42058.527777777781</c:v>
                </c:pt>
                <c:pt idx="113">
                  <c:v>42058.534722222219</c:v>
                </c:pt>
                <c:pt idx="114">
                  <c:v>42058.541666666664</c:v>
                </c:pt>
                <c:pt idx="115">
                  <c:v>42058.548611111109</c:v>
                </c:pt>
                <c:pt idx="116">
                  <c:v>42058.555555555555</c:v>
                </c:pt>
                <c:pt idx="117">
                  <c:v>42058.5625</c:v>
                </c:pt>
                <c:pt idx="118">
                  <c:v>42058.569444444445</c:v>
                </c:pt>
                <c:pt idx="119">
                  <c:v>42058.576388888891</c:v>
                </c:pt>
                <c:pt idx="120">
                  <c:v>42058.583333333336</c:v>
                </c:pt>
                <c:pt idx="121">
                  <c:v>42058.590277777781</c:v>
                </c:pt>
                <c:pt idx="122">
                  <c:v>42058.597222222219</c:v>
                </c:pt>
                <c:pt idx="123">
                  <c:v>42058.604166666664</c:v>
                </c:pt>
                <c:pt idx="124">
                  <c:v>42058.611111111109</c:v>
                </c:pt>
                <c:pt idx="125">
                  <c:v>42058.618055555555</c:v>
                </c:pt>
                <c:pt idx="126">
                  <c:v>42058.625</c:v>
                </c:pt>
                <c:pt idx="127">
                  <c:v>42058.631944444445</c:v>
                </c:pt>
                <c:pt idx="128">
                  <c:v>42058.638888888891</c:v>
                </c:pt>
                <c:pt idx="129">
                  <c:v>42058.645833333336</c:v>
                </c:pt>
                <c:pt idx="130">
                  <c:v>42058.652777777781</c:v>
                </c:pt>
                <c:pt idx="131">
                  <c:v>42058.659722222219</c:v>
                </c:pt>
                <c:pt idx="132">
                  <c:v>42058.666666666664</c:v>
                </c:pt>
                <c:pt idx="133">
                  <c:v>42058.673611111109</c:v>
                </c:pt>
                <c:pt idx="134">
                  <c:v>42058.680555555555</c:v>
                </c:pt>
                <c:pt idx="135">
                  <c:v>42058.6875</c:v>
                </c:pt>
                <c:pt idx="136">
                  <c:v>42058.694444444445</c:v>
                </c:pt>
                <c:pt idx="137">
                  <c:v>42058.701388888891</c:v>
                </c:pt>
                <c:pt idx="138">
                  <c:v>42058.708333333336</c:v>
                </c:pt>
                <c:pt idx="139">
                  <c:v>42058.715277777781</c:v>
                </c:pt>
                <c:pt idx="140">
                  <c:v>42058.722222222219</c:v>
                </c:pt>
                <c:pt idx="141">
                  <c:v>42058.729166666664</c:v>
                </c:pt>
                <c:pt idx="142">
                  <c:v>42058.736111111109</c:v>
                </c:pt>
                <c:pt idx="143">
                  <c:v>42058.743055555555</c:v>
                </c:pt>
                <c:pt idx="144">
                  <c:v>42058.75</c:v>
                </c:pt>
                <c:pt idx="145">
                  <c:v>42058.756944444445</c:v>
                </c:pt>
                <c:pt idx="146">
                  <c:v>42058.763888888891</c:v>
                </c:pt>
                <c:pt idx="147">
                  <c:v>42058.770833333336</c:v>
                </c:pt>
                <c:pt idx="148">
                  <c:v>42058.777777777781</c:v>
                </c:pt>
                <c:pt idx="149">
                  <c:v>42058.784722222219</c:v>
                </c:pt>
                <c:pt idx="150">
                  <c:v>42058.791666666664</c:v>
                </c:pt>
                <c:pt idx="151">
                  <c:v>42058.798611111109</c:v>
                </c:pt>
                <c:pt idx="152">
                  <c:v>42058.805555555555</c:v>
                </c:pt>
                <c:pt idx="153">
                  <c:v>42058.8125</c:v>
                </c:pt>
                <c:pt idx="154">
                  <c:v>42058.819444444445</c:v>
                </c:pt>
                <c:pt idx="155">
                  <c:v>42058.826388888891</c:v>
                </c:pt>
                <c:pt idx="156">
                  <c:v>42058.833333333336</c:v>
                </c:pt>
                <c:pt idx="157">
                  <c:v>42058.840277777781</c:v>
                </c:pt>
                <c:pt idx="158">
                  <c:v>42058.847222222219</c:v>
                </c:pt>
                <c:pt idx="159">
                  <c:v>42058.854166666664</c:v>
                </c:pt>
                <c:pt idx="160">
                  <c:v>42058.861111111109</c:v>
                </c:pt>
                <c:pt idx="161">
                  <c:v>42058.868055555555</c:v>
                </c:pt>
                <c:pt idx="162">
                  <c:v>42058.875</c:v>
                </c:pt>
                <c:pt idx="163">
                  <c:v>42058.881944444445</c:v>
                </c:pt>
                <c:pt idx="164">
                  <c:v>42058.888888888891</c:v>
                </c:pt>
                <c:pt idx="165">
                  <c:v>42058.895833333336</c:v>
                </c:pt>
                <c:pt idx="166">
                  <c:v>42058.902777777781</c:v>
                </c:pt>
                <c:pt idx="167">
                  <c:v>42058.909722222219</c:v>
                </c:pt>
                <c:pt idx="168">
                  <c:v>42058.916666666664</c:v>
                </c:pt>
                <c:pt idx="169">
                  <c:v>42058.923611111109</c:v>
                </c:pt>
                <c:pt idx="170">
                  <c:v>42058.930555555555</c:v>
                </c:pt>
                <c:pt idx="171">
                  <c:v>42058.9375</c:v>
                </c:pt>
                <c:pt idx="172">
                  <c:v>42058.944444444445</c:v>
                </c:pt>
                <c:pt idx="173">
                  <c:v>42058.951388888891</c:v>
                </c:pt>
                <c:pt idx="174">
                  <c:v>42058.958333333336</c:v>
                </c:pt>
                <c:pt idx="175">
                  <c:v>42058.965277777781</c:v>
                </c:pt>
                <c:pt idx="176">
                  <c:v>42058.972222222219</c:v>
                </c:pt>
                <c:pt idx="177">
                  <c:v>42058.979166666664</c:v>
                </c:pt>
                <c:pt idx="178">
                  <c:v>42058.986111111109</c:v>
                </c:pt>
                <c:pt idx="179">
                  <c:v>42058.993055555555</c:v>
                </c:pt>
                <c:pt idx="180">
                  <c:v>42059</c:v>
                </c:pt>
                <c:pt idx="181">
                  <c:v>42059.006944444445</c:v>
                </c:pt>
                <c:pt idx="182">
                  <c:v>42059.013888888891</c:v>
                </c:pt>
                <c:pt idx="183">
                  <c:v>42059.020833333336</c:v>
                </c:pt>
                <c:pt idx="184">
                  <c:v>42059.027777777781</c:v>
                </c:pt>
                <c:pt idx="185">
                  <c:v>42059.034722222219</c:v>
                </c:pt>
                <c:pt idx="186">
                  <c:v>42059.041666666664</c:v>
                </c:pt>
                <c:pt idx="187">
                  <c:v>42059.048611111109</c:v>
                </c:pt>
                <c:pt idx="188">
                  <c:v>42059.055555555555</c:v>
                </c:pt>
                <c:pt idx="189">
                  <c:v>42059.0625</c:v>
                </c:pt>
                <c:pt idx="190">
                  <c:v>42059.069444444445</c:v>
                </c:pt>
                <c:pt idx="191">
                  <c:v>42059.076388888891</c:v>
                </c:pt>
                <c:pt idx="192">
                  <c:v>42059.083333333336</c:v>
                </c:pt>
                <c:pt idx="193">
                  <c:v>42059.090277777781</c:v>
                </c:pt>
                <c:pt idx="194">
                  <c:v>42059.097222222219</c:v>
                </c:pt>
                <c:pt idx="195">
                  <c:v>42059.104166666664</c:v>
                </c:pt>
                <c:pt idx="196">
                  <c:v>42059.111111111109</c:v>
                </c:pt>
                <c:pt idx="197">
                  <c:v>42059.118055555555</c:v>
                </c:pt>
                <c:pt idx="198">
                  <c:v>42059.125</c:v>
                </c:pt>
                <c:pt idx="199">
                  <c:v>42059.131944444445</c:v>
                </c:pt>
                <c:pt idx="200">
                  <c:v>42059.138888888891</c:v>
                </c:pt>
                <c:pt idx="201">
                  <c:v>42059.145833333336</c:v>
                </c:pt>
                <c:pt idx="202">
                  <c:v>42059.152777777781</c:v>
                </c:pt>
                <c:pt idx="203">
                  <c:v>42059.159722222219</c:v>
                </c:pt>
                <c:pt idx="204">
                  <c:v>42059.166666666664</c:v>
                </c:pt>
                <c:pt idx="205">
                  <c:v>42059.173611111109</c:v>
                </c:pt>
                <c:pt idx="206">
                  <c:v>42059.180555555555</c:v>
                </c:pt>
                <c:pt idx="207">
                  <c:v>42059.1875</c:v>
                </c:pt>
                <c:pt idx="208">
                  <c:v>42059.194444444445</c:v>
                </c:pt>
                <c:pt idx="209">
                  <c:v>42059.201388888891</c:v>
                </c:pt>
                <c:pt idx="210">
                  <c:v>42059.208333333336</c:v>
                </c:pt>
                <c:pt idx="211">
                  <c:v>42059.215277777781</c:v>
                </c:pt>
                <c:pt idx="212">
                  <c:v>42059.222222222219</c:v>
                </c:pt>
                <c:pt idx="213">
                  <c:v>42059.229166666664</c:v>
                </c:pt>
                <c:pt idx="214">
                  <c:v>42059.236111111109</c:v>
                </c:pt>
                <c:pt idx="215">
                  <c:v>42059.243055555555</c:v>
                </c:pt>
                <c:pt idx="216">
                  <c:v>42059.25</c:v>
                </c:pt>
                <c:pt idx="217">
                  <c:v>42059.256944444445</c:v>
                </c:pt>
                <c:pt idx="218">
                  <c:v>42059.263888888891</c:v>
                </c:pt>
                <c:pt idx="219">
                  <c:v>42059.270833333336</c:v>
                </c:pt>
                <c:pt idx="220">
                  <c:v>42059.277777777781</c:v>
                </c:pt>
                <c:pt idx="221">
                  <c:v>42059.284722222219</c:v>
                </c:pt>
                <c:pt idx="222">
                  <c:v>42059.291666666664</c:v>
                </c:pt>
                <c:pt idx="223">
                  <c:v>42059.298611111109</c:v>
                </c:pt>
                <c:pt idx="224">
                  <c:v>42059.305555555555</c:v>
                </c:pt>
                <c:pt idx="225">
                  <c:v>42059.3125</c:v>
                </c:pt>
                <c:pt idx="226">
                  <c:v>42059.319444444445</c:v>
                </c:pt>
                <c:pt idx="227">
                  <c:v>42059.326388888891</c:v>
                </c:pt>
                <c:pt idx="228">
                  <c:v>42059.333333333336</c:v>
                </c:pt>
                <c:pt idx="229">
                  <c:v>42059.340277777781</c:v>
                </c:pt>
                <c:pt idx="230">
                  <c:v>42059.347222222219</c:v>
                </c:pt>
                <c:pt idx="231">
                  <c:v>42059.354166666664</c:v>
                </c:pt>
                <c:pt idx="232">
                  <c:v>42059.361111111109</c:v>
                </c:pt>
                <c:pt idx="233">
                  <c:v>42059.368055555555</c:v>
                </c:pt>
                <c:pt idx="234">
                  <c:v>42059.375</c:v>
                </c:pt>
                <c:pt idx="235">
                  <c:v>42059.381944444445</c:v>
                </c:pt>
                <c:pt idx="236">
                  <c:v>42059.388888888891</c:v>
                </c:pt>
                <c:pt idx="237">
                  <c:v>42059.395833333336</c:v>
                </c:pt>
                <c:pt idx="238">
                  <c:v>42059.402777777781</c:v>
                </c:pt>
                <c:pt idx="239">
                  <c:v>42059.409722222219</c:v>
                </c:pt>
                <c:pt idx="240">
                  <c:v>42059.416666666664</c:v>
                </c:pt>
                <c:pt idx="241">
                  <c:v>42059.423611111109</c:v>
                </c:pt>
                <c:pt idx="242">
                  <c:v>42059.430555555555</c:v>
                </c:pt>
                <c:pt idx="243">
                  <c:v>42059.4375</c:v>
                </c:pt>
                <c:pt idx="244">
                  <c:v>42059.444444444445</c:v>
                </c:pt>
                <c:pt idx="245">
                  <c:v>42059.451388888891</c:v>
                </c:pt>
                <c:pt idx="246">
                  <c:v>42059.458333333336</c:v>
                </c:pt>
                <c:pt idx="247">
                  <c:v>42059.465277777781</c:v>
                </c:pt>
                <c:pt idx="248">
                  <c:v>42059.472222222219</c:v>
                </c:pt>
                <c:pt idx="249">
                  <c:v>42059.479166666664</c:v>
                </c:pt>
                <c:pt idx="250">
                  <c:v>42059.486111111109</c:v>
                </c:pt>
                <c:pt idx="251">
                  <c:v>42059.493055555555</c:v>
                </c:pt>
                <c:pt idx="252">
                  <c:v>42059.5</c:v>
                </c:pt>
                <c:pt idx="253">
                  <c:v>42059.506944444445</c:v>
                </c:pt>
                <c:pt idx="254">
                  <c:v>42059.513888888891</c:v>
                </c:pt>
                <c:pt idx="255">
                  <c:v>42059.520833333336</c:v>
                </c:pt>
                <c:pt idx="256">
                  <c:v>42059.527777777781</c:v>
                </c:pt>
                <c:pt idx="257">
                  <c:v>42059.534722222219</c:v>
                </c:pt>
                <c:pt idx="258">
                  <c:v>42059.541666666664</c:v>
                </c:pt>
                <c:pt idx="259">
                  <c:v>42059.548611111109</c:v>
                </c:pt>
                <c:pt idx="260">
                  <c:v>42059.555555555555</c:v>
                </c:pt>
                <c:pt idx="261">
                  <c:v>42059.5625</c:v>
                </c:pt>
                <c:pt idx="262">
                  <c:v>42059.569444444445</c:v>
                </c:pt>
                <c:pt idx="263">
                  <c:v>42059.576388888891</c:v>
                </c:pt>
                <c:pt idx="264">
                  <c:v>42059.583333333336</c:v>
                </c:pt>
                <c:pt idx="265">
                  <c:v>42059.590277777781</c:v>
                </c:pt>
                <c:pt idx="266">
                  <c:v>42059.597222222219</c:v>
                </c:pt>
                <c:pt idx="267">
                  <c:v>42059.604166666664</c:v>
                </c:pt>
                <c:pt idx="268">
                  <c:v>42059.611111111109</c:v>
                </c:pt>
                <c:pt idx="269">
                  <c:v>42059.618055555555</c:v>
                </c:pt>
                <c:pt idx="270">
                  <c:v>42059.625</c:v>
                </c:pt>
                <c:pt idx="271">
                  <c:v>42059.631944444445</c:v>
                </c:pt>
                <c:pt idx="272">
                  <c:v>42059.638888888891</c:v>
                </c:pt>
                <c:pt idx="273">
                  <c:v>42059.645833333336</c:v>
                </c:pt>
                <c:pt idx="274">
                  <c:v>42059.652777777781</c:v>
                </c:pt>
                <c:pt idx="275">
                  <c:v>42059.659722222219</c:v>
                </c:pt>
                <c:pt idx="276">
                  <c:v>42059.666666666664</c:v>
                </c:pt>
                <c:pt idx="277">
                  <c:v>42059.673611111109</c:v>
                </c:pt>
                <c:pt idx="278">
                  <c:v>42059.680555555555</c:v>
                </c:pt>
                <c:pt idx="279">
                  <c:v>42059.6875</c:v>
                </c:pt>
                <c:pt idx="280">
                  <c:v>42059.694444444445</c:v>
                </c:pt>
                <c:pt idx="281">
                  <c:v>42059.701388888891</c:v>
                </c:pt>
                <c:pt idx="282">
                  <c:v>42059.708333333336</c:v>
                </c:pt>
                <c:pt idx="283">
                  <c:v>42059.715277777781</c:v>
                </c:pt>
                <c:pt idx="284">
                  <c:v>42059.722222222219</c:v>
                </c:pt>
                <c:pt idx="285">
                  <c:v>42059.729166666664</c:v>
                </c:pt>
                <c:pt idx="286">
                  <c:v>42059.736111111109</c:v>
                </c:pt>
                <c:pt idx="287">
                  <c:v>42059.743055555555</c:v>
                </c:pt>
                <c:pt idx="288">
                  <c:v>42059.75</c:v>
                </c:pt>
                <c:pt idx="289">
                  <c:v>42059.756944444445</c:v>
                </c:pt>
                <c:pt idx="290">
                  <c:v>42059.763888888891</c:v>
                </c:pt>
                <c:pt idx="291">
                  <c:v>42059.770833333336</c:v>
                </c:pt>
                <c:pt idx="292">
                  <c:v>42059.777777777781</c:v>
                </c:pt>
                <c:pt idx="293">
                  <c:v>42059.784722222219</c:v>
                </c:pt>
                <c:pt idx="294">
                  <c:v>42059.791666666664</c:v>
                </c:pt>
                <c:pt idx="295">
                  <c:v>42059.798611111109</c:v>
                </c:pt>
                <c:pt idx="296">
                  <c:v>42059.805555555555</c:v>
                </c:pt>
                <c:pt idx="297">
                  <c:v>42059.8125</c:v>
                </c:pt>
                <c:pt idx="298">
                  <c:v>42059.819444444445</c:v>
                </c:pt>
                <c:pt idx="299">
                  <c:v>42059.826388888891</c:v>
                </c:pt>
                <c:pt idx="300">
                  <c:v>42059.833333333336</c:v>
                </c:pt>
                <c:pt idx="301">
                  <c:v>42059.840277777781</c:v>
                </c:pt>
                <c:pt idx="302">
                  <c:v>42059.847222222219</c:v>
                </c:pt>
                <c:pt idx="303">
                  <c:v>42059.854166666664</c:v>
                </c:pt>
                <c:pt idx="304">
                  <c:v>42059.861111111109</c:v>
                </c:pt>
                <c:pt idx="305">
                  <c:v>42059.868055555555</c:v>
                </c:pt>
                <c:pt idx="306">
                  <c:v>42059.875</c:v>
                </c:pt>
                <c:pt idx="307">
                  <c:v>42059.881944444445</c:v>
                </c:pt>
                <c:pt idx="308">
                  <c:v>42059.888888888891</c:v>
                </c:pt>
                <c:pt idx="309">
                  <c:v>42059.895833333336</c:v>
                </c:pt>
                <c:pt idx="310">
                  <c:v>42059.902777777781</c:v>
                </c:pt>
                <c:pt idx="311">
                  <c:v>42059.909722222219</c:v>
                </c:pt>
                <c:pt idx="312">
                  <c:v>42059.916666666664</c:v>
                </c:pt>
                <c:pt idx="313">
                  <c:v>42059.923611111109</c:v>
                </c:pt>
                <c:pt idx="314">
                  <c:v>42059.930555555555</c:v>
                </c:pt>
                <c:pt idx="315">
                  <c:v>42059.9375</c:v>
                </c:pt>
                <c:pt idx="316">
                  <c:v>42059.944444444445</c:v>
                </c:pt>
                <c:pt idx="317">
                  <c:v>42059.951388888891</c:v>
                </c:pt>
                <c:pt idx="318">
                  <c:v>42059.958333333336</c:v>
                </c:pt>
                <c:pt idx="319">
                  <c:v>42059.965277777781</c:v>
                </c:pt>
                <c:pt idx="320">
                  <c:v>42059.972222222219</c:v>
                </c:pt>
                <c:pt idx="321">
                  <c:v>42059.979166666664</c:v>
                </c:pt>
                <c:pt idx="322">
                  <c:v>42059.986111111109</c:v>
                </c:pt>
                <c:pt idx="323">
                  <c:v>42059.993055555555</c:v>
                </c:pt>
                <c:pt idx="324">
                  <c:v>42060</c:v>
                </c:pt>
                <c:pt idx="325">
                  <c:v>42060.006944444445</c:v>
                </c:pt>
                <c:pt idx="326">
                  <c:v>42060.013888888891</c:v>
                </c:pt>
                <c:pt idx="327">
                  <c:v>42060.020833333336</c:v>
                </c:pt>
                <c:pt idx="328">
                  <c:v>42060.027777777781</c:v>
                </c:pt>
                <c:pt idx="329">
                  <c:v>42060.034722222219</c:v>
                </c:pt>
                <c:pt idx="330">
                  <c:v>42060.041666666664</c:v>
                </c:pt>
                <c:pt idx="331">
                  <c:v>42060.048611111109</c:v>
                </c:pt>
                <c:pt idx="332">
                  <c:v>42060.055555555555</c:v>
                </c:pt>
                <c:pt idx="333">
                  <c:v>42060.0625</c:v>
                </c:pt>
                <c:pt idx="334">
                  <c:v>42060.069444444445</c:v>
                </c:pt>
                <c:pt idx="335">
                  <c:v>42060.076388888891</c:v>
                </c:pt>
                <c:pt idx="336">
                  <c:v>42060.083333333336</c:v>
                </c:pt>
                <c:pt idx="337">
                  <c:v>42060.090277777781</c:v>
                </c:pt>
                <c:pt idx="338">
                  <c:v>42060.097222222219</c:v>
                </c:pt>
                <c:pt idx="339">
                  <c:v>42060.104166666664</c:v>
                </c:pt>
                <c:pt idx="340">
                  <c:v>42060.111111111109</c:v>
                </c:pt>
                <c:pt idx="341">
                  <c:v>42060.118055555555</c:v>
                </c:pt>
                <c:pt idx="342">
                  <c:v>42060.125</c:v>
                </c:pt>
                <c:pt idx="343">
                  <c:v>42060.131944444445</c:v>
                </c:pt>
                <c:pt idx="344">
                  <c:v>42060.138888888891</c:v>
                </c:pt>
                <c:pt idx="345">
                  <c:v>42060.145833333336</c:v>
                </c:pt>
                <c:pt idx="346">
                  <c:v>42060.152777777781</c:v>
                </c:pt>
                <c:pt idx="347">
                  <c:v>42060.159722222219</c:v>
                </c:pt>
                <c:pt idx="348">
                  <c:v>42060.166666666664</c:v>
                </c:pt>
                <c:pt idx="349">
                  <c:v>42060.173611111109</c:v>
                </c:pt>
                <c:pt idx="350">
                  <c:v>42060.180555555555</c:v>
                </c:pt>
                <c:pt idx="351">
                  <c:v>42060.1875</c:v>
                </c:pt>
                <c:pt idx="352">
                  <c:v>42060.194444444445</c:v>
                </c:pt>
                <c:pt idx="353">
                  <c:v>42060.201388888891</c:v>
                </c:pt>
                <c:pt idx="354">
                  <c:v>42060.208333333336</c:v>
                </c:pt>
                <c:pt idx="355">
                  <c:v>42060.215277777781</c:v>
                </c:pt>
                <c:pt idx="356">
                  <c:v>42060.222222222219</c:v>
                </c:pt>
                <c:pt idx="357">
                  <c:v>42060.229166666664</c:v>
                </c:pt>
                <c:pt idx="358">
                  <c:v>42060.236111111109</c:v>
                </c:pt>
                <c:pt idx="359">
                  <c:v>42060.243055555555</c:v>
                </c:pt>
                <c:pt idx="360">
                  <c:v>42060.25</c:v>
                </c:pt>
                <c:pt idx="361">
                  <c:v>42060.256944444445</c:v>
                </c:pt>
                <c:pt idx="362">
                  <c:v>42060.263888888891</c:v>
                </c:pt>
                <c:pt idx="363">
                  <c:v>42060.270833333336</c:v>
                </c:pt>
                <c:pt idx="364">
                  <c:v>42060.277777777781</c:v>
                </c:pt>
                <c:pt idx="365">
                  <c:v>42060.284722222219</c:v>
                </c:pt>
                <c:pt idx="366">
                  <c:v>42060.291666666664</c:v>
                </c:pt>
                <c:pt idx="367">
                  <c:v>42060.298611111109</c:v>
                </c:pt>
                <c:pt idx="368">
                  <c:v>42060.305555555555</c:v>
                </c:pt>
                <c:pt idx="369">
                  <c:v>42060.3125</c:v>
                </c:pt>
                <c:pt idx="370">
                  <c:v>42060.319444444445</c:v>
                </c:pt>
                <c:pt idx="371">
                  <c:v>42060.326388888891</c:v>
                </c:pt>
                <c:pt idx="372">
                  <c:v>42060.333333333336</c:v>
                </c:pt>
                <c:pt idx="373">
                  <c:v>42060.340277777781</c:v>
                </c:pt>
                <c:pt idx="374">
                  <c:v>42060.347222222219</c:v>
                </c:pt>
                <c:pt idx="375">
                  <c:v>42060.354166666664</c:v>
                </c:pt>
                <c:pt idx="376">
                  <c:v>42060.361111111109</c:v>
                </c:pt>
                <c:pt idx="377">
                  <c:v>42060.368055555555</c:v>
                </c:pt>
                <c:pt idx="378">
                  <c:v>42060.375</c:v>
                </c:pt>
                <c:pt idx="379">
                  <c:v>42060.381944444445</c:v>
                </c:pt>
                <c:pt idx="380">
                  <c:v>42060.388888888891</c:v>
                </c:pt>
                <c:pt idx="381">
                  <c:v>42060.395833333336</c:v>
                </c:pt>
                <c:pt idx="382">
                  <c:v>42060.402777777781</c:v>
                </c:pt>
                <c:pt idx="383">
                  <c:v>42060.409722222219</c:v>
                </c:pt>
                <c:pt idx="384">
                  <c:v>42060.416666666664</c:v>
                </c:pt>
                <c:pt idx="385">
                  <c:v>42060.423611111109</c:v>
                </c:pt>
                <c:pt idx="386">
                  <c:v>42060.430555555555</c:v>
                </c:pt>
                <c:pt idx="387">
                  <c:v>42060.4375</c:v>
                </c:pt>
                <c:pt idx="388">
                  <c:v>42060.444444444445</c:v>
                </c:pt>
                <c:pt idx="389">
                  <c:v>42060.451388888891</c:v>
                </c:pt>
                <c:pt idx="390">
                  <c:v>42060.458333333336</c:v>
                </c:pt>
                <c:pt idx="391">
                  <c:v>42060.465277777781</c:v>
                </c:pt>
                <c:pt idx="392">
                  <c:v>42060.472222222219</c:v>
                </c:pt>
                <c:pt idx="393">
                  <c:v>42060.479166666664</c:v>
                </c:pt>
                <c:pt idx="394">
                  <c:v>42060.486111111109</c:v>
                </c:pt>
                <c:pt idx="395">
                  <c:v>42060.493055555555</c:v>
                </c:pt>
                <c:pt idx="396">
                  <c:v>42060.5</c:v>
                </c:pt>
                <c:pt idx="397">
                  <c:v>42060.506944444445</c:v>
                </c:pt>
                <c:pt idx="398">
                  <c:v>42060.513888888891</c:v>
                </c:pt>
                <c:pt idx="399">
                  <c:v>42060.520833333336</c:v>
                </c:pt>
                <c:pt idx="400">
                  <c:v>42060.527777777781</c:v>
                </c:pt>
                <c:pt idx="401">
                  <c:v>42060.534722222219</c:v>
                </c:pt>
                <c:pt idx="402">
                  <c:v>42060.541666666664</c:v>
                </c:pt>
                <c:pt idx="403">
                  <c:v>42060.548611111109</c:v>
                </c:pt>
                <c:pt idx="404">
                  <c:v>42060.555555555555</c:v>
                </c:pt>
                <c:pt idx="405">
                  <c:v>42060.5625</c:v>
                </c:pt>
                <c:pt idx="406">
                  <c:v>42060.569444444445</c:v>
                </c:pt>
                <c:pt idx="407">
                  <c:v>42060.576388888891</c:v>
                </c:pt>
                <c:pt idx="408">
                  <c:v>42060.583333333336</c:v>
                </c:pt>
                <c:pt idx="409">
                  <c:v>42060.590277777781</c:v>
                </c:pt>
                <c:pt idx="410">
                  <c:v>42060.597222222219</c:v>
                </c:pt>
                <c:pt idx="411">
                  <c:v>42060.604166666664</c:v>
                </c:pt>
                <c:pt idx="412">
                  <c:v>42060.611111111109</c:v>
                </c:pt>
                <c:pt idx="413">
                  <c:v>42060.618055555555</c:v>
                </c:pt>
                <c:pt idx="414">
                  <c:v>42060.625</c:v>
                </c:pt>
                <c:pt idx="415">
                  <c:v>42060.631944444445</c:v>
                </c:pt>
                <c:pt idx="416">
                  <c:v>42060.638888888891</c:v>
                </c:pt>
                <c:pt idx="417">
                  <c:v>42060.645833333336</c:v>
                </c:pt>
                <c:pt idx="418">
                  <c:v>42060.652777777781</c:v>
                </c:pt>
                <c:pt idx="419">
                  <c:v>42060.659722222219</c:v>
                </c:pt>
                <c:pt idx="420">
                  <c:v>42060.666666666664</c:v>
                </c:pt>
                <c:pt idx="421">
                  <c:v>42060.673611111109</c:v>
                </c:pt>
                <c:pt idx="422">
                  <c:v>42060.680555555555</c:v>
                </c:pt>
                <c:pt idx="423">
                  <c:v>42060.6875</c:v>
                </c:pt>
                <c:pt idx="424">
                  <c:v>42060.694444444445</c:v>
                </c:pt>
                <c:pt idx="425">
                  <c:v>42060.701388888891</c:v>
                </c:pt>
                <c:pt idx="426">
                  <c:v>42060.708333333336</c:v>
                </c:pt>
                <c:pt idx="427">
                  <c:v>42060.715277777781</c:v>
                </c:pt>
                <c:pt idx="428">
                  <c:v>42060.722222222219</c:v>
                </c:pt>
                <c:pt idx="429">
                  <c:v>42060.729166666664</c:v>
                </c:pt>
                <c:pt idx="430">
                  <c:v>42060.736111111109</c:v>
                </c:pt>
                <c:pt idx="431">
                  <c:v>42060.743055555555</c:v>
                </c:pt>
                <c:pt idx="432">
                  <c:v>42060.75</c:v>
                </c:pt>
                <c:pt idx="433">
                  <c:v>42060.756944444445</c:v>
                </c:pt>
                <c:pt idx="434">
                  <c:v>42060.763888888891</c:v>
                </c:pt>
                <c:pt idx="435">
                  <c:v>42060.770833333336</c:v>
                </c:pt>
                <c:pt idx="436">
                  <c:v>42060.777777777781</c:v>
                </c:pt>
                <c:pt idx="437">
                  <c:v>42060.784722222219</c:v>
                </c:pt>
                <c:pt idx="438">
                  <c:v>42060.791666666664</c:v>
                </c:pt>
                <c:pt idx="439">
                  <c:v>42060.798611111109</c:v>
                </c:pt>
                <c:pt idx="440">
                  <c:v>42060.805555555555</c:v>
                </c:pt>
                <c:pt idx="441">
                  <c:v>42060.8125</c:v>
                </c:pt>
                <c:pt idx="442">
                  <c:v>42060.819444444445</c:v>
                </c:pt>
                <c:pt idx="443">
                  <c:v>42060.826388888891</c:v>
                </c:pt>
                <c:pt idx="444">
                  <c:v>42060.833333333336</c:v>
                </c:pt>
                <c:pt idx="445">
                  <c:v>42060.840277777781</c:v>
                </c:pt>
                <c:pt idx="446">
                  <c:v>42060.847222222219</c:v>
                </c:pt>
                <c:pt idx="447">
                  <c:v>42060.854166666664</c:v>
                </c:pt>
                <c:pt idx="448">
                  <c:v>42060.861111111109</c:v>
                </c:pt>
                <c:pt idx="449">
                  <c:v>42060.868055555555</c:v>
                </c:pt>
                <c:pt idx="450">
                  <c:v>42060.875</c:v>
                </c:pt>
                <c:pt idx="451">
                  <c:v>42060.881944444445</c:v>
                </c:pt>
                <c:pt idx="452">
                  <c:v>42060.888888888891</c:v>
                </c:pt>
                <c:pt idx="453">
                  <c:v>42060.895833333336</c:v>
                </c:pt>
                <c:pt idx="454">
                  <c:v>42060.902777777781</c:v>
                </c:pt>
                <c:pt idx="455">
                  <c:v>42060.909722222219</c:v>
                </c:pt>
                <c:pt idx="456">
                  <c:v>42060.916666666664</c:v>
                </c:pt>
                <c:pt idx="457">
                  <c:v>42060.923611111109</c:v>
                </c:pt>
                <c:pt idx="458">
                  <c:v>42060.930555555555</c:v>
                </c:pt>
                <c:pt idx="459">
                  <c:v>42060.9375</c:v>
                </c:pt>
                <c:pt idx="460">
                  <c:v>42060.944444444445</c:v>
                </c:pt>
                <c:pt idx="461">
                  <c:v>42060.951388888891</c:v>
                </c:pt>
                <c:pt idx="462">
                  <c:v>42060.958333333336</c:v>
                </c:pt>
                <c:pt idx="463">
                  <c:v>42060.965277777781</c:v>
                </c:pt>
                <c:pt idx="464">
                  <c:v>42060.972222222219</c:v>
                </c:pt>
                <c:pt idx="465">
                  <c:v>42060.979166666664</c:v>
                </c:pt>
                <c:pt idx="466">
                  <c:v>42060.986111111109</c:v>
                </c:pt>
                <c:pt idx="467">
                  <c:v>42060.993055555555</c:v>
                </c:pt>
                <c:pt idx="468">
                  <c:v>42061</c:v>
                </c:pt>
                <c:pt idx="469">
                  <c:v>42061.006944444445</c:v>
                </c:pt>
                <c:pt idx="470">
                  <c:v>42061.013888888891</c:v>
                </c:pt>
                <c:pt idx="471">
                  <c:v>42061.020833333336</c:v>
                </c:pt>
                <c:pt idx="472">
                  <c:v>42061.027777777781</c:v>
                </c:pt>
                <c:pt idx="473">
                  <c:v>42061.034722222219</c:v>
                </c:pt>
                <c:pt idx="474">
                  <c:v>42061.041666666664</c:v>
                </c:pt>
                <c:pt idx="475">
                  <c:v>42061.048611111109</c:v>
                </c:pt>
                <c:pt idx="476">
                  <c:v>42061.055555555555</c:v>
                </c:pt>
                <c:pt idx="477">
                  <c:v>42061.0625</c:v>
                </c:pt>
                <c:pt idx="478">
                  <c:v>42061.069444444445</c:v>
                </c:pt>
                <c:pt idx="479">
                  <c:v>42061.076388888891</c:v>
                </c:pt>
                <c:pt idx="480">
                  <c:v>42061.083333333336</c:v>
                </c:pt>
                <c:pt idx="481">
                  <c:v>42061.090277777781</c:v>
                </c:pt>
                <c:pt idx="482">
                  <c:v>42061.097222222219</c:v>
                </c:pt>
                <c:pt idx="483">
                  <c:v>42061.104166666664</c:v>
                </c:pt>
                <c:pt idx="484">
                  <c:v>42061.111111111109</c:v>
                </c:pt>
                <c:pt idx="485">
                  <c:v>42061.118055555555</c:v>
                </c:pt>
                <c:pt idx="486">
                  <c:v>42061.125</c:v>
                </c:pt>
                <c:pt idx="487">
                  <c:v>42061.131944444445</c:v>
                </c:pt>
                <c:pt idx="488">
                  <c:v>42061.138888888891</c:v>
                </c:pt>
                <c:pt idx="489">
                  <c:v>42061.145833333336</c:v>
                </c:pt>
                <c:pt idx="490">
                  <c:v>42061.152777777781</c:v>
                </c:pt>
                <c:pt idx="491">
                  <c:v>42061.159722222219</c:v>
                </c:pt>
                <c:pt idx="492">
                  <c:v>42061.166666666664</c:v>
                </c:pt>
                <c:pt idx="493">
                  <c:v>42061.173611111109</c:v>
                </c:pt>
                <c:pt idx="494">
                  <c:v>42061.180555555555</c:v>
                </c:pt>
                <c:pt idx="495">
                  <c:v>42061.1875</c:v>
                </c:pt>
                <c:pt idx="496">
                  <c:v>42061.194444444445</c:v>
                </c:pt>
                <c:pt idx="497">
                  <c:v>42061.201388888891</c:v>
                </c:pt>
                <c:pt idx="498">
                  <c:v>42061.208333333336</c:v>
                </c:pt>
                <c:pt idx="499">
                  <c:v>42061.215277777781</c:v>
                </c:pt>
                <c:pt idx="500">
                  <c:v>42061.222222222219</c:v>
                </c:pt>
                <c:pt idx="501">
                  <c:v>42061.229166666664</c:v>
                </c:pt>
                <c:pt idx="502">
                  <c:v>42061.236111111109</c:v>
                </c:pt>
                <c:pt idx="503">
                  <c:v>42061.243055555555</c:v>
                </c:pt>
                <c:pt idx="504">
                  <c:v>42061.25</c:v>
                </c:pt>
                <c:pt idx="505">
                  <c:v>42061.256944444445</c:v>
                </c:pt>
                <c:pt idx="506">
                  <c:v>42061.263888888891</c:v>
                </c:pt>
                <c:pt idx="507">
                  <c:v>42061.270833333336</c:v>
                </c:pt>
                <c:pt idx="508">
                  <c:v>42061.277777777781</c:v>
                </c:pt>
                <c:pt idx="509">
                  <c:v>42061.284722222219</c:v>
                </c:pt>
                <c:pt idx="510">
                  <c:v>42061.291666666664</c:v>
                </c:pt>
                <c:pt idx="511">
                  <c:v>42061.298611111109</c:v>
                </c:pt>
                <c:pt idx="512">
                  <c:v>42061.305555555555</c:v>
                </c:pt>
                <c:pt idx="513">
                  <c:v>42061.3125</c:v>
                </c:pt>
                <c:pt idx="514">
                  <c:v>42061.319444444445</c:v>
                </c:pt>
                <c:pt idx="515">
                  <c:v>42061.326388888891</c:v>
                </c:pt>
                <c:pt idx="516">
                  <c:v>42061.333333333336</c:v>
                </c:pt>
                <c:pt idx="517">
                  <c:v>42061.340277777781</c:v>
                </c:pt>
                <c:pt idx="518">
                  <c:v>42061.347222222219</c:v>
                </c:pt>
                <c:pt idx="519">
                  <c:v>42061.354166666664</c:v>
                </c:pt>
                <c:pt idx="520">
                  <c:v>42061.361111111109</c:v>
                </c:pt>
                <c:pt idx="521">
                  <c:v>42061.368055555555</c:v>
                </c:pt>
                <c:pt idx="522">
                  <c:v>42061.375</c:v>
                </c:pt>
                <c:pt idx="523">
                  <c:v>42061.381944444445</c:v>
                </c:pt>
                <c:pt idx="524">
                  <c:v>42061.388888888891</c:v>
                </c:pt>
                <c:pt idx="525">
                  <c:v>42061.395833333336</c:v>
                </c:pt>
                <c:pt idx="526">
                  <c:v>42061.402777777781</c:v>
                </c:pt>
                <c:pt idx="527">
                  <c:v>42061.409722222219</c:v>
                </c:pt>
                <c:pt idx="528">
                  <c:v>42061.416666666664</c:v>
                </c:pt>
                <c:pt idx="529">
                  <c:v>42061.423611111109</c:v>
                </c:pt>
                <c:pt idx="530">
                  <c:v>42061.430555555555</c:v>
                </c:pt>
                <c:pt idx="531">
                  <c:v>42061.4375</c:v>
                </c:pt>
                <c:pt idx="532">
                  <c:v>42061.444444444445</c:v>
                </c:pt>
                <c:pt idx="533">
                  <c:v>42061.451388888891</c:v>
                </c:pt>
                <c:pt idx="534">
                  <c:v>42061.458333333336</c:v>
                </c:pt>
                <c:pt idx="535">
                  <c:v>42061.465277777781</c:v>
                </c:pt>
                <c:pt idx="536">
                  <c:v>42061.472222222219</c:v>
                </c:pt>
                <c:pt idx="537">
                  <c:v>42061.479166666664</c:v>
                </c:pt>
                <c:pt idx="538">
                  <c:v>42061.486111111109</c:v>
                </c:pt>
                <c:pt idx="539">
                  <c:v>42061.493055555555</c:v>
                </c:pt>
                <c:pt idx="540">
                  <c:v>42061.5</c:v>
                </c:pt>
                <c:pt idx="541">
                  <c:v>42061.506944444445</c:v>
                </c:pt>
                <c:pt idx="542">
                  <c:v>42061.513888888891</c:v>
                </c:pt>
                <c:pt idx="543">
                  <c:v>42061.520833333336</c:v>
                </c:pt>
                <c:pt idx="544">
                  <c:v>42061.527777777781</c:v>
                </c:pt>
                <c:pt idx="545">
                  <c:v>42061.534722222219</c:v>
                </c:pt>
                <c:pt idx="546">
                  <c:v>42061.541666666664</c:v>
                </c:pt>
                <c:pt idx="547">
                  <c:v>42061.548611111109</c:v>
                </c:pt>
                <c:pt idx="548">
                  <c:v>42061.555555555555</c:v>
                </c:pt>
                <c:pt idx="549">
                  <c:v>42061.5625</c:v>
                </c:pt>
                <c:pt idx="550">
                  <c:v>42061.569444444445</c:v>
                </c:pt>
                <c:pt idx="551">
                  <c:v>42061.576388888891</c:v>
                </c:pt>
                <c:pt idx="552">
                  <c:v>42061.583333333336</c:v>
                </c:pt>
                <c:pt idx="553">
                  <c:v>42061.590277777781</c:v>
                </c:pt>
                <c:pt idx="554">
                  <c:v>42061.597222222219</c:v>
                </c:pt>
                <c:pt idx="555">
                  <c:v>42061.604166666664</c:v>
                </c:pt>
                <c:pt idx="556">
                  <c:v>42061.611111111109</c:v>
                </c:pt>
                <c:pt idx="557">
                  <c:v>42061.618055555555</c:v>
                </c:pt>
                <c:pt idx="558">
                  <c:v>42061.625</c:v>
                </c:pt>
                <c:pt idx="559">
                  <c:v>42061.631944444445</c:v>
                </c:pt>
                <c:pt idx="560">
                  <c:v>42061.638888888891</c:v>
                </c:pt>
                <c:pt idx="561">
                  <c:v>42061.645833333336</c:v>
                </c:pt>
                <c:pt idx="562">
                  <c:v>42061.652777777781</c:v>
                </c:pt>
                <c:pt idx="563">
                  <c:v>42061.659722222219</c:v>
                </c:pt>
                <c:pt idx="564">
                  <c:v>42061.666666666664</c:v>
                </c:pt>
                <c:pt idx="565">
                  <c:v>42061.673611111109</c:v>
                </c:pt>
                <c:pt idx="566">
                  <c:v>42061.680555555555</c:v>
                </c:pt>
                <c:pt idx="567">
                  <c:v>42061.6875</c:v>
                </c:pt>
                <c:pt idx="568">
                  <c:v>42061.694444444445</c:v>
                </c:pt>
                <c:pt idx="569">
                  <c:v>42061.701388888891</c:v>
                </c:pt>
                <c:pt idx="570">
                  <c:v>42061.708333333336</c:v>
                </c:pt>
                <c:pt idx="571">
                  <c:v>42061.715277777781</c:v>
                </c:pt>
                <c:pt idx="572">
                  <c:v>42061.722222222219</c:v>
                </c:pt>
                <c:pt idx="573">
                  <c:v>42061.729166666664</c:v>
                </c:pt>
                <c:pt idx="574">
                  <c:v>42061.736111111109</c:v>
                </c:pt>
                <c:pt idx="575">
                  <c:v>42061.743055555555</c:v>
                </c:pt>
                <c:pt idx="576">
                  <c:v>42061.75</c:v>
                </c:pt>
                <c:pt idx="577">
                  <c:v>42061.756944444445</c:v>
                </c:pt>
                <c:pt idx="578">
                  <c:v>42061.763888888891</c:v>
                </c:pt>
                <c:pt idx="579">
                  <c:v>42061.770833333336</c:v>
                </c:pt>
                <c:pt idx="580">
                  <c:v>42061.777777777781</c:v>
                </c:pt>
                <c:pt idx="581">
                  <c:v>42061.784722222219</c:v>
                </c:pt>
                <c:pt idx="582">
                  <c:v>42061.791666666664</c:v>
                </c:pt>
                <c:pt idx="583">
                  <c:v>42061.798611111109</c:v>
                </c:pt>
                <c:pt idx="584">
                  <c:v>42061.805555555555</c:v>
                </c:pt>
                <c:pt idx="585">
                  <c:v>42061.8125</c:v>
                </c:pt>
                <c:pt idx="586">
                  <c:v>42061.819444444445</c:v>
                </c:pt>
                <c:pt idx="587">
                  <c:v>42061.826388888891</c:v>
                </c:pt>
                <c:pt idx="588">
                  <c:v>42061.833333333336</c:v>
                </c:pt>
                <c:pt idx="589">
                  <c:v>42061.840277777781</c:v>
                </c:pt>
                <c:pt idx="590">
                  <c:v>42061.847222222219</c:v>
                </c:pt>
                <c:pt idx="591">
                  <c:v>42061.854166666664</c:v>
                </c:pt>
                <c:pt idx="592">
                  <c:v>42061.861111111109</c:v>
                </c:pt>
                <c:pt idx="593">
                  <c:v>42061.868055555555</c:v>
                </c:pt>
                <c:pt idx="594">
                  <c:v>42061.875</c:v>
                </c:pt>
                <c:pt idx="595">
                  <c:v>42061.881944444445</c:v>
                </c:pt>
                <c:pt idx="596">
                  <c:v>42061.888888888891</c:v>
                </c:pt>
                <c:pt idx="597">
                  <c:v>42061.895833333336</c:v>
                </c:pt>
                <c:pt idx="598">
                  <c:v>42061.902777777781</c:v>
                </c:pt>
                <c:pt idx="599">
                  <c:v>42061.909722222219</c:v>
                </c:pt>
                <c:pt idx="600">
                  <c:v>42061.916666666664</c:v>
                </c:pt>
                <c:pt idx="601">
                  <c:v>42061.923611111109</c:v>
                </c:pt>
                <c:pt idx="602">
                  <c:v>42061.930555555555</c:v>
                </c:pt>
                <c:pt idx="603">
                  <c:v>42061.9375</c:v>
                </c:pt>
                <c:pt idx="604">
                  <c:v>42061.944444444445</c:v>
                </c:pt>
                <c:pt idx="605">
                  <c:v>42061.951388888891</c:v>
                </c:pt>
                <c:pt idx="606">
                  <c:v>42061.958333333336</c:v>
                </c:pt>
                <c:pt idx="607">
                  <c:v>42061.965277777781</c:v>
                </c:pt>
                <c:pt idx="608">
                  <c:v>42061.972222222219</c:v>
                </c:pt>
                <c:pt idx="609">
                  <c:v>42061.979166666664</c:v>
                </c:pt>
                <c:pt idx="610">
                  <c:v>42061.986111111109</c:v>
                </c:pt>
                <c:pt idx="611">
                  <c:v>42061.993055555555</c:v>
                </c:pt>
                <c:pt idx="612">
                  <c:v>42062</c:v>
                </c:pt>
                <c:pt idx="613">
                  <c:v>42062.006944444445</c:v>
                </c:pt>
                <c:pt idx="614">
                  <c:v>42062.013888888891</c:v>
                </c:pt>
                <c:pt idx="615">
                  <c:v>42062.020833333336</c:v>
                </c:pt>
                <c:pt idx="616">
                  <c:v>42062.027777777781</c:v>
                </c:pt>
                <c:pt idx="617">
                  <c:v>42062.034722222219</c:v>
                </c:pt>
                <c:pt idx="618">
                  <c:v>42062.041666666664</c:v>
                </c:pt>
                <c:pt idx="619">
                  <c:v>42062.048611111109</c:v>
                </c:pt>
                <c:pt idx="620">
                  <c:v>42062.055555555555</c:v>
                </c:pt>
                <c:pt idx="621">
                  <c:v>42062.0625</c:v>
                </c:pt>
                <c:pt idx="622">
                  <c:v>42062.069444444445</c:v>
                </c:pt>
                <c:pt idx="623">
                  <c:v>42062.076388888891</c:v>
                </c:pt>
                <c:pt idx="624">
                  <c:v>42062.083333333336</c:v>
                </c:pt>
                <c:pt idx="625">
                  <c:v>42062.090277777781</c:v>
                </c:pt>
                <c:pt idx="626">
                  <c:v>42062.097222222219</c:v>
                </c:pt>
                <c:pt idx="627">
                  <c:v>42062.104166666664</c:v>
                </c:pt>
                <c:pt idx="628">
                  <c:v>42062.111111111109</c:v>
                </c:pt>
                <c:pt idx="629">
                  <c:v>42062.118055555555</c:v>
                </c:pt>
                <c:pt idx="630">
                  <c:v>42062.125</c:v>
                </c:pt>
                <c:pt idx="631">
                  <c:v>42062.131944444445</c:v>
                </c:pt>
                <c:pt idx="632">
                  <c:v>42062.138888888891</c:v>
                </c:pt>
                <c:pt idx="633">
                  <c:v>42062.145833333336</c:v>
                </c:pt>
                <c:pt idx="634">
                  <c:v>42062.152777777781</c:v>
                </c:pt>
                <c:pt idx="635">
                  <c:v>42062.159722222219</c:v>
                </c:pt>
                <c:pt idx="636">
                  <c:v>42062.166666666664</c:v>
                </c:pt>
                <c:pt idx="637">
                  <c:v>42062.173611111109</c:v>
                </c:pt>
                <c:pt idx="638">
                  <c:v>42062.180555555555</c:v>
                </c:pt>
                <c:pt idx="639">
                  <c:v>42062.1875</c:v>
                </c:pt>
                <c:pt idx="640">
                  <c:v>42062.194444444445</c:v>
                </c:pt>
                <c:pt idx="641">
                  <c:v>42062.201388888891</c:v>
                </c:pt>
                <c:pt idx="642">
                  <c:v>42062.208333333336</c:v>
                </c:pt>
                <c:pt idx="643">
                  <c:v>42062.215277777781</c:v>
                </c:pt>
                <c:pt idx="644">
                  <c:v>42062.222222222219</c:v>
                </c:pt>
                <c:pt idx="645">
                  <c:v>42062.229166666664</c:v>
                </c:pt>
                <c:pt idx="646">
                  <c:v>42062.236111111109</c:v>
                </c:pt>
                <c:pt idx="647">
                  <c:v>42062.243055555555</c:v>
                </c:pt>
                <c:pt idx="648">
                  <c:v>42062.25</c:v>
                </c:pt>
                <c:pt idx="649">
                  <c:v>42062.256944444445</c:v>
                </c:pt>
                <c:pt idx="650">
                  <c:v>42062.263888888891</c:v>
                </c:pt>
                <c:pt idx="651">
                  <c:v>42062.270833333336</c:v>
                </c:pt>
                <c:pt idx="652">
                  <c:v>42062.277777777781</c:v>
                </c:pt>
                <c:pt idx="653">
                  <c:v>42062.284722222219</c:v>
                </c:pt>
                <c:pt idx="654">
                  <c:v>42062.291666666664</c:v>
                </c:pt>
                <c:pt idx="655">
                  <c:v>42062.298611111109</c:v>
                </c:pt>
                <c:pt idx="656">
                  <c:v>42062.305555555555</c:v>
                </c:pt>
                <c:pt idx="657">
                  <c:v>42062.3125</c:v>
                </c:pt>
                <c:pt idx="658">
                  <c:v>42062.319444444445</c:v>
                </c:pt>
                <c:pt idx="659">
                  <c:v>42062.326388888891</c:v>
                </c:pt>
                <c:pt idx="660">
                  <c:v>42062.333333333336</c:v>
                </c:pt>
                <c:pt idx="661">
                  <c:v>42062.340277777781</c:v>
                </c:pt>
                <c:pt idx="662">
                  <c:v>42062.347222222219</c:v>
                </c:pt>
                <c:pt idx="663">
                  <c:v>42062.354166666664</c:v>
                </c:pt>
                <c:pt idx="664">
                  <c:v>42062.361111111109</c:v>
                </c:pt>
                <c:pt idx="665">
                  <c:v>42062.368055555555</c:v>
                </c:pt>
                <c:pt idx="666">
                  <c:v>42062.375</c:v>
                </c:pt>
                <c:pt idx="667">
                  <c:v>42062.381944444445</c:v>
                </c:pt>
                <c:pt idx="668">
                  <c:v>42062.388888888891</c:v>
                </c:pt>
                <c:pt idx="669">
                  <c:v>42062.395833333336</c:v>
                </c:pt>
                <c:pt idx="670">
                  <c:v>42062.402777777781</c:v>
                </c:pt>
                <c:pt idx="671">
                  <c:v>42062.409722222219</c:v>
                </c:pt>
                <c:pt idx="672">
                  <c:v>42062.416666666664</c:v>
                </c:pt>
                <c:pt idx="673">
                  <c:v>42062.423611111109</c:v>
                </c:pt>
                <c:pt idx="674">
                  <c:v>42062.430555555555</c:v>
                </c:pt>
                <c:pt idx="675">
                  <c:v>42062.4375</c:v>
                </c:pt>
                <c:pt idx="676">
                  <c:v>42062.444444444445</c:v>
                </c:pt>
                <c:pt idx="677">
                  <c:v>42062.451388888891</c:v>
                </c:pt>
                <c:pt idx="678">
                  <c:v>42062.458333333336</c:v>
                </c:pt>
                <c:pt idx="679">
                  <c:v>42062.465277777781</c:v>
                </c:pt>
                <c:pt idx="680">
                  <c:v>42062.472222222219</c:v>
                </c:pt>
                <c:pt idx="681">
                  <c:v>42062.479166666664</c:v>
                </c:pt>
                <c:pt idx="682">
                  <c:v>42062.486111111109</c:v>
                </c:pt>
                <c:pt idx="683">
                  <c:v>42062.493055555555</c:v>
                </c:pt>
                <c:pt idx="684">
                  <c:v>42062.5</c:v>
                </c:pt>
                <c:pt idx="685">
                  <c:v>42062.506944444445</c:v>
                </c:pt>
                <c:pt idx="686">
                  <c:v>42062.513888888891</c:v>
                </c:pt>
                <c:pt idx="687">
                  <c:v>42062.520833333336</c:v>
                </c:pt>
                <c:pt idx="688">
                  <c:v>42062.527777777781</c:v>
                </c:pt>
                <c:pt idx="689">
                  <c:v>42062.534722222219</c:v>
                </c:pt>
                <c:pt idx="690">
                  <c:v>42062.541666666664</c:v>
                </c:pt>
                <c:pt idx="691">
                  <c:v>42062.548611111109</c:v>
                </c:pt>
                <c:pt idx="692">
                  <c:v>42062.555555555555</c:v>
                </c:pt>
                <c:pt idx="693">
                  <c:v>42062.5625</c:v>
                </c:pt>
                <c:pt idx="694">
                  <c:v>42062.569444444445</c:v>
                </c:pt>
                <c:pt idx="695">
                  <c:v>42062.576388888891</c:v>
                </c:pt>
                <c:pt idx="696">
                  <c:v>42062.583333333336</c:v>
                </c:pt>
                <c:pt idx="697">
                  <c:v>42062.590277777781</c:v>
                </c:pt>
                <c:pt idx="698">
                  <c:v>42062.597222222219</c:v>
                </c:pt>
                <c:pt idx="699">
                  <c:v>42062.604166666664</c:v>
                </c:pt>
                <c:pt idx="700">
                  <c:v>42062.611111111109</c:v>
                </c:pt>
                <c:pt idx="701">
                  <c:v>42062.618055555555</c:v>
                </c:pt>
                <c:pt idx="702">
                  <c:v>42062.625</c:v>
                </c:pt>
                <c:pt idx="703">
                  <c:v>42062.631944444445</c:v>
                </c:pt>
                <c:pt idx="704">
                  <c:v>42062.638888888891</c:v>
                </c:pt>
                <c:pt idx="705">
                  <c:v>42062.645833333336</c:v>
                </c:pt>
                <c:pt idx="706">
                  <c:v>42062.652777777781</c:v>
                </c:pt>
                <c:pt idx="707">
                  <c:v>42062.659722222219</c:v>
                </c:pt>
                <c:pt idx="708">
                  <c:v>42062.666666666664</c:v>
                </c:pt>
                <c:pt idx="709">
                  <c:v>42062.673611111109</c:v>
                </c:pt>
                <c:pt idx="710">
                  <c:v>42062.680555555555</c:v>
                </c:pt>
                <c:pt idx="711">
                  <c:v>42062.6875</c:v>
                </c:pt>
                <c:pt idx="712">
                  <c:v>42062.694444444445</c:v>
                </c:pt>
                <c:pt idx="713">
                  <c:v>42062.701388888891</c:v>
                </c:pt>
                <c:pt idx="714">
                  <c:v>42062.708333333336</c:v>
                </c:pt>
                <c:pt idx="715">
                  <c:v>42062.715277777781</c:v>
                </c:pt>
                <c:pt idx="716">
                  <c:v>42062.722222222219</c:v>
                </c:pt>
                <c:pt idx="717">
                  <c:v>42062.729166666664</c:v>
                </c:pt>
                <c:pt idx="718">
                  <c:v>42062.736111111109</c:v>
                </c:pt>
                <c:pt idx="719">
                  <c:v>42062.743055555555</c:v>
                </c:pt>
                <c:pt idx="720">
                  <c:v>42062.75</c:v>
                </c:pt>
                <c:pt idx="721">
                  <c:v>42062.756944444445</c:v>
                </c:pt>
                <c:pt idx="722">
                  <c:v>42062.763888888891</c:v>
                </c:pt>
                <c:pt idx="723">
                  <c:v>42062.770833333336</c:v>
                </c:pt>
                <c:pt idx="724">
                  <c:v>42062.777777777781</c:v>
                </c:pt>
                <c:pt idx="725">
                  <c:v>42062.784722222219</c:v>
                </c:pt>
                <c:pt idx="726">
                  <c:v>42062.791666666664</c:v>
                </c:pt>
                <c:pt idx="727">
                  <c:v>42062.798611111109</c:v>
                </c:pt>
                <c:pt idx="728">
                  <c:v>42062.805555555555</c:v>
                </c:pt>
                <c:pt idx="729">
                  <c:v>42062.8125</c:v>
                </c:pt>
                <c:pt idx="730">
                  <c:v>42062.819444444445</c:v>
                </c:pt>
                <c:pt idx="731">
                  <c:v>42062.826388888891</c:v>
                </c:pt>
                <c:pt idx="732">
                  <c:v>42062.833333333336</c:v>
                </c:pt>
                <c:pt idx="733">
                  <c:v>42062.840277777781</c:v>
                </c:pt>
                <c:pt idx="734">
                  <c:v>42062.847222222219</c:v>
                </c:pt>
                <c:pt idx="735">
                  <c:v>42062.854166666664</c:v>
                </c:pt>
                <c:pt idx="736">
                  <c:v>42062.861111111109</c:v>
                </c:pt>
                <c:pt idx="737">
                  <c:v>42062.868055555555</c:v>
                </c:pt>
                <c:pt idx="738">
                  <c:v>42062.875</c:v>
                </c:pt>
                <c:pt idx="739">
                  <c:v>42062.881944444445</c:v>
                </c:pt>
                <c:pt idx="740">
                  <c:v>42062.888888888891</c:v>
                </c:pt>
                <c:pt idx="741">
                  <c:v>42062.895833333336</c:v>
                </c:pt>
                <c:pt idx="742">
                  <c:v>42062.902777777781</c:v>
                </c:pt>
                <c:pt idx="743">
                  <c:v>42062.909722222219</c:v>
                </c:pt>
                <c:pt idx="744">
                  <c:v>42062.916666666664</c:v>
                </c:pt>
                <c:pt idx="745">
                  <c:v>42062.923611111109</c:v>
                </c:pt>
                <c:pt idx="746">
                  <c:v>42062.930555555555</c:v>
                </c:pt>
                <c:pt idx="747">
                  <c:v>42062.9375</c:v>
                </c:pt>
                <c:pt idx="748">
                  <c:v>42062.944444444445</c:v>
                </c:pt>
                <c:pt idx="749">
                  <c:v>42062.951388888891</c:v>
                </c:pt>
                <c:pt idx="750">
                  <c:v>42062.958333333336</c:v>
                </c:pt>
                <c:pt idx="751">
                  <c:v>42062.965277777781</c:v>
                </c:pt>
                <c:pt idx="752">
                  <c:v>42062.972222222219</c:v>
                </c:pt>
                <c:pt idx="753">
                  <c:v>42062.979166666664</c:v>
                </c:pt>
                <c:pt idx="754">
                  <c:v>42062.986111111109</c:v>
                </c:pt>
                <c:pt idx="755">
                  <c:v>42062.993055555555</c:v>
                </c:pt>
                <c:pt idx="756">
                  <c:v>42063</c:v>
                </c:pt>
                <c:pt idx="757">
                  <c:v>42063.006944444445</c:v>
                </c:pt>
                <c:pt idx="758">
                  <c:v>42063.013888888891</c:v>
                </c:pt>
                <c:pt idx="759">
                  <c:v>42063.020833333336</c:v>
                </c:pt>
                <c:pt idx="760">
                  <c:v>42063.027777777781</c:v>
                </c:pt>
                <c:pt idx="761">
                  <c:v>42063.034722222219</c:v>
                </c:pt>
                <c:pt idx="762">
                  <c:v>42063.041666666664</c:v>
                </c:pt>
                <c:pt idx="763">
                  <c:v>42063.048611111109</c:v>
                </c:pt>
                <c:pt idx="764">
                  <c:v>42063.055555555555</c:v>
                </c:pt>
                <c:pt idx="765">
                  <c:v>42063.0625</c:v>
                </c:pt>
                <c:pt idx="766">
                  <c:v>42063.069444444445</c:v>
                </c:pt>
                <c:pt idx="767">
                  <c:v>42063.076388888891</c:v>
                </c:pt>
                <c:pt idx="768">
                  <c:v>42063.083333333336</c:v>
                </c:pt>
                <c:pt idx="769">
                  <c:v>42063.090277777781</c:v>
                </c:pt>
                <c:pt idx="770">
                  <c:v>42063.097222222219</c:v>
                </c:pt>
                <c:pt idx="771">
                  <c:v>42063.104166666664</c:v>
                </c:pt>
                <c:pt idx="772">
                  <c:v>42063.111111111109</c:v>
                </c:pt>
                <c:pt idx="773">
                  <c:v>42063.118055555555</c:v>
                </c:pt>
                <c:pt idx="774">
                  <c:v>42063.125</c:v>
                </c:pt>
                <c:pt idx="775">
                  <c:v>42063.131944444445</c:v>
                </c:pt>
                <c:pt idx="776">
                  <c:v>42063.138888888891</c:v>
                </c:pt>
                <c:pt idx="777">
                  <c:v>42063.145833333336</c:v>
                </c:pt>
                <c:pt idx="778">
                  <c:v>42063.152777777781</c:v>
                </c:pt>
                <c:pt idx="779">
                  <c:v>42063.159722222219</c:v>
                </c:pt>
                <c:pt idx="780">
                  <c:v>42063.166666666664</c:v>
                </c:pt>
                <c:pt idx="781">
                  <c:v>42063.173611111109</c:v>
                </c:pt>
                <c:pt idx="782">
                  <c:v>42063.180555555555</c:v>
                </c:pt>
                <c:pt idx="783">
                  <c:v>42063.1875</c:v>
                </c:pt>
                <c:pt idx="784">
                  <c:v>42063.194444444445</c:v>
                </c:pt>
                <c:pt idx="785">
                  <c:v>42063.201388888891</c:v>
                </c:pt>
                <c:pt idx="786">
                  <c:v>42063.208333333336</c:v>
                </c:pt>
                <c:pt idx="787">
                  <c:v>42063.215277777781</c:v>
                </c:pt>
                <c:pt idx="788">
                  <c:v>42063.222222222219</c:v>
                </c:pt>
                <c:pt idx="789">
                  <c:v>42063.229166666664</c:v>
                </c:pt>
                <c:pt idx="790">
                  <c:v>42063.236111111109</c:v>
                </c:pt>
                <c:pt idx="791">
                  <c:v>42063.243055555555</c:v>
                </c:pt>
                <c:pt idx="792">
                  <c:v>42063.25</c:v>
                </c:pt>
                <c:pt idx="793">
                  <c:v>42063.256944444445</c:v>
                </c:pt>
                <c:pt idx="794">
                  <c:v>42063.263888888891</c:v>
                </c:pt>
                <c:pt idx="795">
                  <c:v>42063.270833333336</c:v>
                </c:pt>
                <c:pt idx="796">
                  <c:v>42063.277777777781</c:v>
                </c:pt>
                <c:pt idx="797">
                  <c:v>42063.284722222219</c:v>
                </c:pt>
                <c:pt idx="798">
                  <c:v>42063.291666666664</c:v>
                </c:pt>
                <c:pt idx="799">
                  <c:v>42063.298611111109</c:v>
                </c:pt>
                <c:pt idx="800">
                  <c:v>42063.305555555555</c:v>
                </c:pt>
                <c:pt idx="801">
                  <c:v>42063.3125</c:v>
                </c:pt>
                <c:pt idx="802">
                  <c:v>42063.319444444445</c:v>
                </c:pt>
                <c:pt idx="803">
                  <c:v>42063.326388888891</c:v>
                </c:pt>
                <c:pt idx="804">
                  <c:v>42063.333333333336</c:v>
                </c:pt>
                <c:pt idx="805">
                  <c:v>42063.340277777781</c:v>
                </c:pt>
                <c:pt idx="806">
                  <c:v>42063.347222222219</c:v>
                </c:pt>
                <c:pt idx="807">
                  <c:v>42063.354166666664</c:v>
                </c:pt>
                <c:pt idx="808">
                  <c:v>42063.361111111109</c:v>
                </c:pt>
                <c:pt idx="809">
                  <c:v>42063.368055555555</c:v>
                </c:pt>
                <c:pt idx="810">
                  <c:v>42063.375</c:v>
                </c:pt>
                <c:pt idx="811">
                  <c:v>42063.381944444445</c:v>
                </c:pt>
                <c:pt idx="812">
                  <c:v>42063.388888888891</c:v>
                </c:pt>
                <c:pt idx="813">
                  <c:v>42063.395833333336</c:v>
                </c:pt>
                <c:pt idx="814">
                  <c:v>42063.402777777781</c:v>
                </c:pt>
                <c:pt idx="815">
                  <c:v>42063.409722222219</c:v>
                </c:pt>
                <c:pt idx="816">
                  <c:v>42063.416666666664</c:v>
                </c:pt>
                <c:pt idx="817">
                  <c:v>42063.423611111109</c:v>
                </c:pt>
                <c:pt idx="818">
                  <c:v>42063.430555555555</c:v>
                </c:pt>
                <c:pt idx="819">
                  <c:v>42063.4375</c:v>
                </c:pt>
                <c:pt idx="820">
                  <c:v>42063.444444444445</c:v>
                </c:pt>
                <c:pt idx="821">
                  <c:v>42063.451388888891</c:v>
                </c:pt>
                <c:pt idx="822">
                  <c:v>42063.458333333336</c:v>
                </c:pt>
                <c:pt idx="823">
                  <c:v>42063.465277777781</c:v>
                </c:pt>
                <c:pt idx="824">
                  <c:v>42063.472222222219</c:v>
                </c:pt>
                <c:pt idx="825">
                  <c:v>42063.479166666664</c:v>
                </c:pt>
                <c:pt idx="826">
                  <c:v>42063.486111111109</c:v>
                </c:pt>
                <c:pt idx="827">
                  <c:v>42063.493055555555</c:v>
                </c:pt>
                <c:pt idx="828">
                  <c:v>42063.5</c:v>
                </c:pt>
                <c:pt idx="829">
                  <c:v>42063.506944444445</c:v>
                </c:pt>
                <c:pt idx="830">
                  <c:v>42063.513888888891</c:v>
                </c:pt>
                <c:pt idx="831">
                  <c:v>42063.520833333336</c:v>
                </c:pt>
                <c:pt idx="832">
                  <c:v>42063.527777777781</c:v>
                </c:pt>
                <c:pt idx="833">
                  <c:v>42063.534722222219</c:v>
                </c:pt>
                <c:pt idx="834">
                  <c:v>42063.541666666664</c:v>
                </c:pt>
                <c:pt idx="835">
                  <c:v>42063.548611111109</c:v>
                </c:pt>
                <c:pt idx="836">
                  <c:v>42063.555555555555</c:v>
                </c:pt>
                <c:pt idx="837">
                  <c:v>42063.5625</c:v>
                </c:pt>
                <c:pt idx="838">
                  <c:v>42063.569444444445</c:v>
                </c:pt>
                <c:pt idx="839">
                  <c:v>42063.576388888891</c:v>
                </c:pt>
                <c:pt idx="840">
                  <c:v>42063.583333333336</c:v>
                </c:pt>
                <c:pt idx="841">
                  <c:v>42063.590277777781</c:v>
                </c:pt>
                <c:pt idx="842">
                  <c:v>42063.597222222219</c:v>
                </c:pt>
                <c:pt idx="843">
                  <c:v>42063.604166666664</c:v>
                </c:pt>
                <c:pt idx="844">
                  <c:v>42063.611111111109</c:v>
                </c:pt>
                <c:pt idx="845">
                  <c:v>42063.618055555555</c:v>
                </c:pt>
                <c:pt idx="846">
                  <c:v>42063.625</c:v>
                </c:pt>
                <c:pt idx="847">
                  <c:v>42063.631944444445</c:v>
                </c:pt>
                <c:pt idx="848">
                  <c:v>42063.638888888891</c:v>
                </c:pt>
                <c:pt idx="849">
                  <c:v>42063.645833333336</c:v>
                </c:pt>
                <c:pt idx="850">
                  <c:v>42063.652777777781</c:v>
                </c:pt>
                <c:pt idx="851">
                  <c:v>42063.659722222219</c:v>
                </c:pt>
                <c:pt idx="852">
                  <c:v>42063.666666666664</c:v>
                </c:pt>
                <c:pt idx="853">
                  <c:v>42063.673611111109</c:v>
                </c:pt>
                <c:pt idx="854">
                  <c:v>42063.680555555555</c:v>
                </c:pt>
                <c:pt idx="855">
                  <c:v>42063.6875</c:v>
                </c:pt>
                <c:pt idx="856">
                  <c:v>42063.694444444445</c:v>
                </c:pt>
                <c:pt idx="857">
                  <c:v>42063.701388888891</c:v>
                </c:pt>
                <c:pt idx="858">
                  <c:v>42063.708333333336</c:v>
                </c:pt>
                <c:pt idx="859">
                  <c:v>42063.715277777781</c:v>
                </c:pt>
                <c:pt idx="860">
                  <c:v>42063.722222222219</c:v>
                </c:pt>
                <c:pt idx="861">
                  <c:v>42063.729166666664</c:v>
                </c:pt>
                <c:pt idx="862">
                  <c:v>42063.736111111109</c:v>
                </c:pt>
                <c:pt idx="863">
                  <c:v>42063.743055555555</c:v>
                </c:pt>
                <c:pt idx="864">
                  <c:v>42063.75</c:v>
                </c:pt>
                <c:pt idx="865">
                  <c:v>42063.756944444445</c:v>
                </c:pt>
                <c:pt idx="866">
                  <c:v>42063.763888888891</c:v>
                </c:pt>
                <c:pt idx="867">
                  <c:v>42063.770833333336</c:v>
                </c:pt>
                <c:pt idx="868">
                  <c:v>42063.777777777781</c:v>
                </c:pt>
                <c:pt idx="869">
                  <c:v>42063.784722222219</c:v>
                </c:pt>
                <c:pt idx="870">
                  <c:v>42063.791666666664</c:v>
                </c:pt>
                <c:pt idx="871">
                  <c:v>42063.798611111109</c:v>
                </c:pt>
                <c:pt idx="872">
                  <c:v>42063.805555555555</c:v>
                </c:pt>
                <c:pt idx="873">
                  <c:v>42063.8125</c:v>
                </c:pt>
                <c:pt idx="874">
                  <c:v>42063.819444444445</c:v>
                </c:pt>
                <c:pt idx="875">
                  <c:v>42063.826388888891</c:v>
                </c:pt>
                <c:pt idx="876">
                  <c:v>42063.833333333336</c:v>
                </c:pt>
                <c:pt idx="877">
                  <c:v>42063.840277777781</c:v>
                </c:pt>
                <c:pt idx="878">
                  <c:v>42063.847222222219</c:v>
                </c:pt>
                <c:pt idx="879">
                  <c:v>42063.854166666664</c:v>
                </c:pt>
                <c:pt idx="880">
                  <c:v>42063.861111111109</c:v>
                </c:pt>
                <c:pt idx="881">
                  <c:v>42063.868055555555</c:v>
                </c:pt>
                <c:pt idx="882">
                  <c:v>42063.875</c:v>
                </c:pt>
                <c:pt idx="883">
                  <c:v>42063.881944444445</c:v>
                </c:pt>
                <c:pt idx="884">
                  <c:v>42063.888888888891</c:v>
                </c:pt>
                <c:pt idx="885">
                  <c:v>42063.895833333336</c:v>
                </c:pt>
                <c:pt idx="886">
                  <c:v>42063.902777777781</c:v>
                </c:pt>
                <c:pt idx="887">
                  <c:v>42063.909722222219</c:v>
                </c:pt>
                <c:pt idx="888">
                  <c:v>42063.916666666664</c:v>
                </c:pt>
                <c:pt idx="889">
                  <c:v>42063.923611111109</c:v>
                </c:pt>
                <c:pt idx="890">
                  <c:v>42063.930555555555</c:v>
                </c:pt>
                <c:pt idx="891">
                  <c:v>42063.9375</c:v>
                </c:pt>
                <c:pt idx="892">
                  <c:v>42063.944444444445</c:v>
                </c:pt>
                <c:pt idx="893">
                  <c:v>42063.951388888891</c:v>
                </c:pt>
                <c:pt idx="894">
                  <c:v>42063.958333333336</c:v>
                </c:pt>
                <c:pt idx="895">
                  <c:v>42063.965277777781</c:v>
                </c:pt>
                <c:pt idx="896">
                  <c:v>42063.972222222219</c:v>
                </c:pt>
                <c:pt idx="897">
                  <c:v>42063.979166666664</c:v>
                </c:pt>
                <c:pt idx="898">
                  <c:v>42063.986111111109</c:v>
                </c:pt>
                <c:pt idx="899">
                  <c:v>42063.993055555555</c:v>
                </c:pt>
                <c:pt idx="900">
                  <c:v>42064</c:v>
                </c:pt>
                <c:pt idx="901">
                  <c:v>42064.006944444445</c:v>
                </c:pt>
                <c:pt idx="902">
                  <c:v>42064.013888888891</c:v>
                </c:pt>
                <c:pt idx="903">
                  <c:v>42064.020833333336</c:v>
                </c:pt>
                <c:pt idx="904">
                  <c:v>42064.027777777781</c:v>
                </c:pt>
                <c:pt idx="905">
                  <c:v>42064.034722222219</c:v>
                </c:pt>
                <c:pt idx="906">
                  <c:v>42064.041666666664</c:v>
                </c:pt>
                <c:pt idx="907">
                  <c:v>42064.048611111109</c:v>
                </c:pt>
                <c:pt idx="908">
                  <c:v>42064.055555555555</c:v>
                </c:pt>
                <c:pt idx="909">
                  <c:v>42064.0625</c:v>
                </c:pt>
                <c:pt idx="910">
                  <c:v>42064.069444444445</c:v>
                </c:pt>
                <c:pt idx="911">
                  <c:v>42064.076388888891</c:v>
                </c:pt>
                <c:pt idx="912">
                  <c:v>42064.083333333336</c:v>
                </c:pt>
                <c:pt idx="913">
                  <c:v>42064.090277777781</c:v>
                </c:pt>
                <c:pt idx="914">
                  <c:v>42064.097222222219</c:v>
                </c:pt>
                <c:pt idx="915">
                  <c:v>42064.104166666664</c:v>
                </c:pt>
                <c:pt idx="916">
                  <c:v>42064.111111111109</c:v>
                </c:pt>
                <c:pt idx="917">
                  <c:v>42064.118055555555</c:v>
                </c:pt>
                <c:pt idx="918">
                  <c:v>42064.125</c:v>
                </c:pt>
                <c:pt idx="919">
                  <c:v>42064.131944444445</c:v>
                </c:pt>
                <c:pt idx="920">
                  <c:v>42064.138888888891</c:v>
                </c:pt>
                <c:pt idx="921">
                  <c:v>42064.145833333336</c:v>
                </c:pt>
                <c:pt idx="922">
                  <c:v>42064.152777777781</c:v>
                </c:pt>
                <c:pt idx="923">
                  <c:v>42064.159722222219</c:v>
                </c:pt>
                <c:pt idx="924">
                  <c:v>42064.166666666664</c:v>
                </c:pt>
                <c:pt idx="925">
                  <c:v>42064.173611111109</c:v>
                </c:pt>
                <c:pt idx="926">
                  <c:v>42064.180555555555</c:v>
                </c:pt>
                <c:pt idx="927">
                  <c:v>42064.1875</c:v>
                </c:pt>
                <c:pt idx="928">
                  <c:v>42064.194444444445</c:v>
                </c:pt>
                <c:pt idx="929">
                  <c:v>42064.201388888891</c:v>
                </c:pt>
                <c:pt idx="930">
                  <c:v>42064.208333333336</c:v>
                </c:pt>
                <c:pt idx="931">
                  <c:v>42064.215277777781</c:v>
                </c:pt>
                <c:pt idx="932">
                  <c:v>42064.222222222219</c:v>
                </c:pt>
                <c:pt idx="933">
                  <c:v>42064.229166666664</c:v>
                </c:pt>
                <c:pt idx="934">
                  <c:v>42064.236111111109</c:v>
                </c:pt>
                <c:pt idx="935">
                  <c:v>42064.243055555555</c:v>
                </c:pt>
                <c:pt idx="936">
                  <c:v>42064.25</c:v>
                </c:pt>
                <c:pt idx="937">
                  <c:v>42064.256944444445</c:v>
                </c:pt>
                <c:pt idx="938">
                  <c:v>42064.263888888891</c:v>
                </c:pt>
                <c:pt idx="939">
                  <c:v>42064.270833333336</c:v>
                </c:pt>
                <c:pt idx="940">
                  <c:v>42064.277777777781</c:v>
                </c:pt>
                <c:pt idx="941">
                  <c:v>42064.284722222219</c:v>
                </c:pt>
                <c:pt idx="942">
                  <c:v>42064.291666666664</c:v>
                </c:pt>
                <c:pt idx="943">
                  <c:v>42064.298611111109</c:v>
                </c:pt>
                <c:pt idx="944">
                  <c:v>42064.305555555555</c:v>
                </c:pt>
                <c:pt idx="945">
                  <c:v>42064.3125</c:v>
                </c:pt>
                <c:pt idx="946">
                  <c:v>42064.319444444445</c:v>
                </c:pt>
                <c:pt idx="947">
                  <c:v>42064.326388888891</c:v>
                </c:pt>
                <c:pt idx="948">
                  <c:v>42064.333333333336</c:v>
                </c:pt>
                <c:pt idx="949">
                  <c:v>42064.340277777781</c:v>
                </c:pt>
                <c:pt idx="950">
                  <c:v>42064.347222222219</c:v>
                </c:pt>
                <c:pt idx="951">
                  <c:v>42064.354166666664</c:v>
                </c:pt>
                <c:pt idx="952">
                  <c:v>42064.361111111109</c:v>
                </c:pt>
                <c:pt idx="953">
                  <c:v>42064.368055555555</c:v>
                </c:pt>
                <c:pt idx="954">
                  <c:v>42064.375</c:v>
                </c:pt>
                <c:pt idx="955">
                  <c:v>42064.381944444445</c:v>
                </c:pt>
                <c:pt idx="956">
                  <c:v>42064.388888888891</c:v>
                </c:pt>
                <c:pt idx="957">
                  <c:v>42064.395833333336</c:v>
                </c:pt>
                <c:pt idx="958">
                  <c:v>42064.402777777781</c:v>
                </c:pt>
                <c:pt idx="959">
                  <c:v>42064.409722222219</c:v>
                </c:pt>
                <c:pt idx="960">
                  <c:v>42064.416666666664</c:v>
                </c:pt>
                <c:pt idx="961">
                  <c:v>42064.423611111109</c:v>
                </c:pt>
                <c:pt idx="962">
                  <c:v>42064.430555555555</c:v>
                </c:pt>
                <c:pt idx="963">
                  <c:v>42064.4375</c:v>
                </c:pt>
                <c:pt idx="964">
                  <c:v>42064.444444444445</c:v>
                </c:pt>
                <c:pt idx="965">
                  <c:v>42064.451388888891</c:v>
                </c:pt>
                <c:pt idx="966">
                  <c:v>42064.458333333336</c:v>
                </c:pt>
                <c:pt idx="967">
                  <c:v>42064.465277777781</c:v>
                </c:pt>
                <c:pt idx="968">
                  <c:v>42064.472222222219</c:v>
                </c:pt>
                <c:pt idx="969">
                  <c:v>42064.479166666664</c:v>
                </c:pt>
                <c:pt idx="970">
                  <c:v>42064.486111111109</c:v>
                </c:pt>
                <c:pt idx="971">
                  <c:v>42064.493055555555</c:v>
                </c:pt>
                <c:pt idx="972">
                  <c:v>42064.5</c:v>
                </c:pt>
                <c:pt idx="973">
                  <c:v>42064.506944444445</c:v>
                </c:pt>
                <c:pt idx="974">
                  <c:v>42064.513888888891</c:v>
                </c:pt>
                <c:pt idx="975">
                  <c:v>42064.520833333336</c:v>
                </c:pt>
                <c:pt idx="976">
                  <c:v>42064.527777777781</c:v>
                </c:pt>
                <c:pt idx="977">
                  <c:v>42064.534722222219</c:v>
                </c:pt>
                <c:pt idx="978">
                  <c:v>42064.541666666664</c:v>
                </c:pt>
                <c:pt idx="979">
                  <c:v>42064.548611111109</c:v>
                </c:pt>
                <c:pt idx="980">
                  <c:v>42064.555555555555</c:v>
                </c:pt>
                <c:pt idx="981">
                  <c:v>42064.5625</c:v>
                </c:pt>
                <c:pt idx="982">
                  <c:v>42064.569444444445</c:v>
                </c:pt>
                <c:pt idx="983">
                  <c:v>42064.576388888891</c:v>
                </c:pt>
                <c:pt idx="984">
                  <c:v>42064.583333333336</c:v>
                </c:pt>
                <c:pt idx="985">
                  <c:v>42064.590277777781</c:v>
                </c:pt>
                <c:pt idx="986">
                  <c:v>42064.597222222219</c:v>
                </c:pt>
                <c:pt idx="987">
                  <c:v>42064.604166666664</c:v>
                </c:pt>
                <c:pt idx="988">
                  <c:v>42064.611111111109</c:v>
                </c:pt>
                <c:pt idx="989">
                  <c:v>42064.618055555555</c:v>
                </c:pt>
                <c:pt idx="990">
                  <c:v>42064.625</c:v>
                </c:pt>
                <c:pt idx="991">
                  <c:v>42064.631944444445</c:v>
                </c:pt>
                <c:pt idx="992">
                  <c:v>42064.638888888891</c:v>
                </c:pt>
                <c:pt idx="993">
                  <c:v>42064.645833333336</c:v>
                </c:pt>
                <c:pt idx="994">
                  <c:v>42064.652777777781</c:v>
                </c:pt>
                <c:pt idx="995">
                  <c:v>42064.659722222219</c:v>
                </c:pt>
                <c:pt idx="996">
                  <c:v>42064.666666666664</c:v>
                </c:pt>
                <c:pt idx="997">
                  <c:v>42064.673611111109</c:v>
                </c:pt>
                <c:pt idx="998">
                  <c:v>42064.680555555555</c:v>
                </c:pt>
                <c:pt idx="999">
                  <c:v>42064.6875</c:v>
                </c:pt>
                <c:pt idx="1000">
                  <c:v>42064.694444444445</c:v>
                </c:pt>
                <c:pt idx="1001">
                  <c:v>42064.701388888891</c:v>
                </c:pt>
                <c:pt idx="1002">
                  <c:v>42064.708333333336</c:v>
                </c:pt>
                <c:pt idx="1003">
                  <c:v>42064.715277777781</c:v>
                </c:pt>
                <c:pt idx="1004">
                  <c:v>42064.722222222219</c:v>
                </c:pt>
                <c:pt idx="1005">
                  <c:v>42064.729166666664</c:v>
                </c:pt>
                <c:pt idx="1006">
                  <c:v>42064.736111111109</c:v>
                </c:pt>
                <c:pt idx="1007">
                  <c:v>42064.743055555555</c:v>
                </c:pt>
                <c:pt idx="1008">
                  <c:v>42064.75</c:v>
                </c:pt>
                <c:pt idx="1009">
                  <c:v>42064.756944444445</c:v>
                </c:pt>
                <c:pt idx="1010">
                  <c:v>42064.763888888891</c:v>
                </c:pt>
                <c:pt idx="1011">
                  <c:v>42064.770833333336</c:v>
                </c:pt>
                <c:pt idx="1012">
                  <c:v>42064.777777777781</c:v>
                </c:pt>
                <c:pt idx="1013">
                  <c:v>42064.784722222219</c:v>
                </c:pt>
                <c:pt idx="1014">
                  <c:v>42064.791666666664</c:v>
                </c:pt>
                <c:pt idx="1015">
                  <c:v>42064.798611111109</c:v>
                </c:pt>
                <c:pt idx="1016">
                  <c:v>42064.805555555555</c:v>
                </c:pt>
                <c:pt idx="1017">
                  <c:v>42064.8125</c:v>
                </c:pt>
                <c:pt idx="1018">
                  <c:v>42064.819444444445</c:v>
                </c:pt>
                <c:pt idx="1019">
                  <c:v>42064.826388888891</c:v>
                </c:pt>
                <c:pt idx="1020">
                  <c:v>42064.833333333336</c:v>
                </c:pt>
                <c:pt idx="1021">
                  <c:v>42064.840277777781</c:v>
                </c:pt>
                <c:pt idx="1022">
                  <c:v>42064.847222222219</c:v>
                </c:pt>
                <c:pt idx="1023">
                  <c:v>42064.854166666664</c:v>
                </c:pt>
                <c:pt idx="1024">
                  <c:v>42064.861111111109</c:v>
                </c:pt>
                <c:pt idx="1025">
                  <c:v>42064.868055555555</c:v>
                </c:pt>
                <c:pt idx="1026">
                  <c:v>42064.875</c:v>
                </c:pt>
                <c:pt idx="1027">
                  <c:v>42064.881944444445</c:v>
                </c:pt>
                <c:pt idx="1028">
                  <c:v>42064.888888888891</c:v>
                </c:pt>
                <c:pt idx="1029">
                  <c:v>42064.895833333336</c:v>
                </c:pt>
                <c:pt idx="1030">
                  <c:v>42064.902777777781</c:v>
                </c:pt>
                <c:pt idx="1031">
                  <c:v>42064.909722222219</c:v>
                </c:pt>
                <c:pt idx="1032">
                  <c:v>42064.916666666664</c:v>
                </c:pt>
                <c:pt idx="1033">
                  <c:v>42064.923611111109</c:v>
                </c:pt>
                <c:pt idx="1034">
                  <c:v>42064.930555555555</c:v>
                </c:pt>
                <c:pt idx="1035">
                  <c:v>42064.9375</c:v>
                </c:pt>
                <c:pt idx="1036">
                  <c:v>42064.944444444445</c:v>
                </c:pt>
                <c:pt idx="1037">
                  <c:v>42064.951388888891</c:v>
                </c:pt>
                <c:pt idx="1038">
                  <c:v>42064.958333333336</c:v>
                </c:pt>
                <c:pt idx="1039">
                  <c:v>42064.965277777781</c:v>
                </c:pt>
                <c:pt idx="1040">
                  <c:v>42064.972222222219</c:v>
                </c:pt>
                <c:pt idx="1041">
                  <c:v>42064.979166666664</c:v>
                </c:pt>
                <c:pt idx="1042">
                  <c:v>42064.986111111109</c:v>
                </c:pt>
                <c:pt idx="1043">
                  <c:v>42064.993055555555</c:v>
                </c:pt>
                <c:pt idx="1044">
                  <c:v>42065</c:v>
                </c:pt>
                <c:pt idx="1045">
                  <c:v>42065.006944444445</c:v>
                </c:pt>
                <c:pt idx="1046">
                  <c:v>42065.013888888891</c:v>
                </c:pt>
                <c:pt idx="1047">
                  <c:v>42065.020833333336</c:v>
                </c:pt>
                <c:pt idx="1048">
                  <c:v>42065.027777777781</c:v>
                </c:pt>
                <c:pt idx="1049">
                  <c:v>42065.034722222219</c:v>
                </c:pt>
                <c:pt idx="1050">
                  <c:v>42065.041666666664</c:v>
                </c:pt>
                <c:pt idx="1051">
                  <c:v>42065.048611111109</c:v>
                </c:pt>
                <c:pt idx="1052">
                  <c:v>42065.055555555555</c:v>
                </c:pt>
                <c:pt idx="1053">
                  <c:v>42065.0625</c:v>
                </c:pt>
                <c:pt idx="1054">
                  <c:v>42065.069444444445</c:v>
                </c:pt>
                <c:pt idx="1055">
                  <c:v>42065.076388888891</c:v>
                </c:pt>
                <c:pt idx="1056">
                  <c:v>42065.083333333336</c:v>
                </c:pt>
                <c:pt idx="1057">
                  <c:v>42065.090277777781</c:v>
                </c:pt>
                <c:pt idx="1058">
                  <c:v>42065.097222222219</c:v>
                </c:pt>
                <c:pt idx="1059">
                  <c:v>42065.104166666664</c:v>
                </c:pt>
                <c:pt idx="1060">
                  <c:v>42065.111111111109</c:v>
                </c:pt>
                <c:pt idx="1061">
                  <c:v>42065.118055555555</c:v>
                </c:pt>
                <c:pt idx="1062">
                  <c:v>42065.125</c:v>
                </c:pt>
                <c:pt idx="1063">
                  <c:v>42065.131944444445</c:v>
                </c:pt>
                <c:pt idx="1064">
                  <c:v>42065.138888888891</c:v>
                </c:pt>
                <c:pt idx="1065">
                  <c:v>42065.145833333336</c:v>
                </c:pt>
                <c:pt idx="1066">
                  <c:v>42065.152777777781</c:v>
                </c:pt>
                <c:pt idx="1067">
                  <c:v>42065.159722222219</c:v>
                </c:pt>
                <c:pt idx="1068">
                  <c:v>42065.166666666664</c:v>
                </c:pt>
                <c:pt idx="1069">
                  <c:v>42065.173611111109</c:v>
                </c:pt>
                <c:pt idx="1070">
                  <c:v>42065.180555555555</c:v>
                </c:pt>
                <c:pt idx="1071">
                  <c:v>42065.1875</c:v>
                </c:pt>
                <c:pt idx="1072">
                  <c:v>42065.194444444445</c:v>
                </c:pt>
                <c:pt idx="1073">
                  <c:v>42065.201388888891</c:v>
                </c:pt>
                <c:pt idx="1074">
                  <c:v>42065.208333333336</c:v>
                </c:pt>
                <c:pt idx="1075">
                  <c:v>42065.215277777781</c:v>
                </c:pt>
                <c:pt idx="1076">
                  <c:v>42065.222222222219</c:v>
                </c:pt>
                <c:pt idx="1077">
                  <c:v>42065.229166666664</c:v>
                </c:pt>
                <c:pt idx="1078">
                  <c:v>42065.236111111109</c:v>
                </c:pt>
                <c:pt idx="1079">
                  <c:v>42065.243055555555</c:v>
                </c:pt>
                <c:pt idx="1080">
                  <c:v>42065.25</c:v>
                </c:pt>
                <c:pt idx="1081">
                  <c:v>42065.256944444445</c:v>
                </c:pt>
                <c:pt idx="1082">
                  <c:v>42065.263888888891</c:v>
                </c:pt>
                <c:pt idx="1083">
                  <c:v>42065.270833333336</c:v>
                </c:pt>
                <c:pt idx="1084">
                  <c:v>42065.277777777781</c:v>
                </c:pt>
                <c:pt idx="1085">
                  <c:v>42065.284722222219</c:v>
                </c:pt>
                <c:pt idx="1086">
                  <c:v>42065.291666666664</c:v>
                </c:pt>
                <c:pt idx="1087">
                  <c:v>42065.298611111109</c:v>
                </c:pt>
                <c:pt idx="1088">
                  <c:v>42065.305555555555</c:v>
                </c:pt>
                <c:pt idx="1089">
                  <c:v>42065.3125</c:v>
                </c:pt>
                <c:pt idx="1090">
                  <c:v>42065.319444444445</c:v>
                </c:pt>
                <c:pt idx="1091">
                  <c:v>42065.326388888891</c:v>
                </c:pt>
                <c:pt idx="1092">
                  <c:v>42065.333333333336</c:v>
                </c:pt>
                <c:pt idx="1093">
                  <c:v>42065.340277777781</c:v>
                </c:pt>
                <c:pt idx="1094">
                  <c:v>42065.347222222219</c:v>
                </c:pt>
                <c:pt idx="1095">
                  <c:v>42065.354166666664</c:v>
                </c:pt>
                <c:pt idx="1096">
                  <c:v>42065.361111111109</c:v>
                </c:pt>
                <c:pt idx="1097">
                  <c:v>42065.368055555555</c:v>
                </c:pt>
                <c:pt idx="1098">
                  <c:v>42065.375</c:v>
                </c:pt>
                <c:pt idx="1099">
                  <c:v>42065.381944444445</c:v>
                </c:pt>
                <c:pt idx="1100">
                  <c:v>42065.388888888891</c:v>
                </c:pt>
                <c:pt idx="1101">
                  <c:v>42065.395833333336</c:v>
                </c:pt>
                <c:pt idx="1102">
                  <c:v>42065.402777777781</c:v>
                </c:pt>
                <c:pt idx="1103">
                  <c:v>42065.409722222219</c:v>
                </c:pt>
                <c:pt idx="1104">
                  <c:v>42065.416666666664</c:v>
                </c:pt>
                <c:pt idx="1105">
                  <c:v>42065.423611111109</c:v>
                </c:pt>
                <c:pt idx="1106">
                  <c:v>42065.430555555555</c:v>
                </c:pt>
                <c:pt idx="1107">
                  <c:v>42065.4375</c:v>
                </c:pt>
                <c:pt idx="1108">
                  <c:v>42065.444444444445</c:v>
                </c:pt>
                <c:pt idx="1109">
                  <c:v>42065.451388888891</c:v>
                </c:pt>
                <c:pt idx="1110">
                  <c:v>42065.458333333336</c:v>
                </c:pt>
                <c:pt idx="1111">
                  <c:v>42065.465277777781</c:v>
                </c:pt>
                <c:pt idx="1112">
                  <c:v>42065.472222222219</c:v>
                </c:pt>
                <c:pt idx="1113">
                  <c:v>42065.479166666664</c:v>
                </c:pt>
                <c:pt idx="1114">
                  <c:v>42065.486111111109</c:v>
                </c:pt>
                <c:pt idx="1115">
                  <c:v>42065.493055555555</c:v>
                </c:pt>
                <c:pt idx="1116">
                  <c:v>42065.5</c:v>
                </c:pt>
                <c:pt idx="1117">
                  <c:v>42065.506944444445</c:v>
                </c:pt>
                <c:pt idx="1118">
                  <c:v>42065.513888888891</c:v>
                </c:pt>
                <c:pt idx="1119">
                  <c:v>42065.520833333336</c:v>
                </c:pt>
                <c:pt idx="1120">
                  <c:v>42065.527777777781</c:v>
                </c:pt>
                <c:pt idx="1121">
                  <c:v>42065.534722222219</c:v>
                </c:pt>
                <c:pt idx="1122">
                  <c:v>42065.541666666664</c:v>
                </c:pt>
                <c:pt idx="1123">
                  <c:v>42065.548611111109</c:v>
                </c:pt>
                <c:pt idx="1124">
                  <c:v>42065.555555555555</c:v>
                </c:pt>
                <c:pt idx="1125">
                  <c:v>42065.5625</c:v>
                </c:pt>
                <c:pt idx="1126">
                  <c:v>42065.569444444445</c:v>
                </c:pt>
                <c:pt idx="1127">
                  <c:v>42065.576388888891</c:v>
                </c:pt>
                <c:pt idx="1128">
                  <c:v>42065.583333333336</c:v>
                </c:pt>
                <c:pt idx="1129">
                  <c:v>42065.590277777781</c:v>
                </c:pt>
                <c:pt idx="1130">
                  <c:v>42065.597222222219</c:v>
                </c:pt>
                <c:pt idx="1131">
                  <c:v>42065.604166666664</c:v>
                </c:pt>
                <c:pt idx="1132">
                  <c:v>42065.611111111109</c:v>
                </c:pt>
                <c:pt idx="1133">
                  <c:v>42065.618055555555</c:v>
                </c:pt>
                <c:pt idx="1134">
                  <c:v>42065.625</c:v>
                </c:pt>
                <c:pt idx="1135">
                  <c:v>42065.631944444445</c:v>
                </c:pt>
                <c:pt idx="1136">
                  <c:v>42065.638888888891</c:v>
                </c:pt>
                <c:pt idx="1137">
                  <c:v>42065.645833333336</c:v>
                </c:pt>
                <c:pt idx="1138">
                  <c:v>42065.652777777781</c:v>
                </c:pt>
                <c:pt idx="1139">
                  <c:v>42065.659722222219</c:v>
                </c:pt>
                <c:pt idx="1140">
                  <c:v>42065.666666666664</c:v>
                </c:pt>
                <c:pt idx="1141">
                  <c:v>42065.673611111109</c:v>
                </c:pt>
                <c:pt idx="1142">
                  <c:v>42065.680555555555</c:v>
                </c:pt>
                <c:pt idx="1143">
                  <c:v>42065.6875</c:v>
                </c:pt>
                <c:pt idx="1144">
                  <c:v>42065.694444444445</c:v>
                </c:pt>
                <c:pt idx="1145">
                  <c:v>42065.701388888891</c:v>
                </c:pt>
                <c:pt idx="1146">
                  <c:v>42065.708333333336</c:v>
                </c:pt>
                <c:pt idx="1147">
                  <c:v>42065.715277777781</c:v>
                </c:pt>
                <c:pt idx="1148">
                  <c:v>42065.722222222219</c:v>
                </c:pt>
                <c:pt idx="1149">
                  <c:v>42065.729166666664</c:v>
                </c:pt>
                <c:pt idx="1150">
                  <c:v>42065.736111111109</c:v>
                </c:pt>
                <c:pt idx="1151">
                  <c:v>42065.743055555555</c:v>
                </c:pt>
                <c:pt idx="1152">
                  <c:v>42065.75</c:v>
                </c:pt>
                <c:pt idx="1153">
                  <c:v>42065.756944444445</c:v>
                </c:pt>
                <c:pt idx="1154">
                  <c:v>42065.763888888891</c:v>
                </c:pt>
                <c:pt idx="1155">
                  <c:v>42065.770833333336</c:v>
                </c:pt>
                <c:pt idx="1156">
                  <c:v>42065.777777777781</c:v>
                </c:pt>
                <c:pt idx="1157">
                  <c:v>42065.784722222219</c:v>
                </c:pt>
                <c:pt idx="1158">
                  <c:v>42065.791666666664</c:v>
                </c:pt>
                <c:pt idx="1159">
                  <c:v>42065.798611111109</c:v>
                </c:pt>
                <c:pt idx="1160">
                  <c:v>42065.805555555555</c:v>
                </c:pt>
                <c:pt idx="1161">
                  <c:v>42065.8125</c:v>
                </c:pt>
                <c:pt idx="1162">
                  <c:v>42065.819444444445</c:v>
                </c:pt>
                <c:pt idx="1163">
                  <c:v>42065.826388888891</c:v>
                </c:pt>
                <c:pt idx="1164">
                  <c:v>42065.833333333336</c:v>
                </c:pt>
                <c:pt idx="1165">
                  <c:v>42065.840277777781</c:v>
                </c:pt>
                <c:pt idx="1166">
                  <c:v>42065.847222222219</c:v>
                </c:pt>
                <c:pt idx="1167">
                  <c:v>42065.854166666664</c:v>
                </c:pt>
                <c:pt idx="1168">
                  <c:v>42065.861111111109</c:v>
                </c:pt>
                <c:pt idx="1169">
                  <c:v>42065.868055555555</c:v>
                </c:pt>
                <c:pt idx="1170">
                  <c:v>42065.875</c:v>
                </c:pt>
                <c:pt idx="1171">
                  <c:v>42065.881944444445</c:v>
                </c:pt>
                <c:pt idx="1172">
                  <c:v>42065.888888888891</c:v>
                </c:pt>
                <c:pt idx="1173">
                  <c:v>42065.895833333336</c:v>
                </c:pt>
                <c:pt idx="1174">
                  <c:v>42065.902777777781</c:v>
                </c:pt>
                <c:pt idx="1175">
                  <c:v>42065.909722222219</c:v>
                </c:pt>
                <c:pt idx="1176">
                  <c:v>42065.916666666664</c:v>
                </c:pt>
                <c:pt idx="1177">
                  <c:v>42065.923611111109</c:v>
                </c:pt>
                <c:pt idx="1178">
                  <c:v>42065.930555555555</c:v>
                </c:pt>
                <c:pt idx="1179">
                  <c:v>42065.9375</c:v>
                </c:pt>
                <c:pt idx="1180">
                  <c:v>42065.944444444445</c:v>
                </c:pt>
                <c:pt idx="1181">
                  <c:v>42065.951388888891</c:v>
                </c:pt>
                <c:pt idx="1182">
                  <c:v>42065.958333333336</c:v>
                </c:pt>
                <c:pt idx="1183">
                  <c:v>42065.965277777781</c:v>
                </c:pt>
                <c:pt idx="1184">
                  <c:v>42065.972222222219</c:v>
                </c:pt>
                <c:pt idx="1185">
                  <c:v>42065.979166666664</c:v>
                </c:pt>
                <c:pt idx="1186">
                  <c:v>42065.986111111109</c:v>
                </c:pt>
                <c:pt idx="1187">
                  <c:v>42065.993055555555</c:v>
                </c:pt>
                <c:pt idx="1188">
                  <c:v>42066</c:v>
                </c:pt>
                <c:pt idx="1189">
                  <c:v>42066.006944444445</c:v>
                </c:pt>
                <c:pt idx="1190">
                  <c:v>42066.013888888891</c:v>
                </c:pt>
                <c:pt idx="1191">
                  <c:v>42066.020833333336</c:v>
                </c:pt>
                <c:pt idx="1192">
                  <c:v>42066.027777777781</c:v>
                </c:pt>
                <c:pt idx="1193">
                  <c:v>42066.034722222219</c:v>
                </c:pt>
                <c:pt idx="1194">
                  <c:v>42066.041666666664</c:v>
                </c:pt>
                <c:pt idx="1195">
                  <c:v>42066.048611111109</c:v>
                </c:pt>
                <c:pt idx="1196">
                  <c:v>42066.055555555555</c:v>
                </c:pt>
                <c:pt idx="1197">
                  <c:v>42066.0625</c:v>
                </c:pt>
                <c:pt idx="1198">
                  <c:v>42066.069444444445</c:v>
                </c:pt>
                <c:pt idx="1199">
                  <c:v>42066.076388888891</c:v>
                </c:pt>
                <c:pt idx="1200">
                  <c:v>42066.083333333336</c:v>
                </c:pt>
                <c:pt idx="1201">
                  <c:v>42066.090277777781</c:v>
                </c:pt>
                <c:pt idx="1202">
                  <c:v>42066.097222222219</c:v>
                </c:pt>
                <c:pt idx="1203">
                  <c:v>42066.104166666664</c:v>
                </c:pt>
                <c:pt idx="1204">
                  <c:v>42066.111111111109</c:v>
                </c:pt>
                <c:pt idx="1205">
                  <c:v>42066.118055555555</c:v>
                </c:pt>
                <c:pt idx="1206">
                  <c:v>42066.125</c:v>
                </c:pt>
                <c:pt idx="1207">
                  <c:v>42066.131944444445</c:v>
                </c:pt>
                <c:pt idx="1208">
                  <c:v>42066.138888888891</c:v>
                </c:pt>
                <c:pt idx="1209">
                  <c:v>42066.145833333336</c:v>
                </c:pt>
                <c:pt idx="1210">
                  <c:v>42066.152777777781</c:v>
                </c:pt>
                <c:pt idx="1211">
                  <c:v>42066.159722222219</c:v>
                </c:pt>
                <c:pt idx="1212">
                  <c:v>42066.166666666664</c:v>
                </c:pt>
                <c:pt idx="1213">
                  <c:v>42066.173611111109</c:v>
                </c:pt>
                <c:pt idx="1214">
                  <c:v>42066.180555555555</c:v>
                </c:pt>
                <c:pt idx="1215">
                  <c:v>42066.1875</c:v>
                </c:pt>
                <c:pt idx="1216">
                  <c:v>42066.194444444445</c:v>
                </c:pt>
                <c:pt idx="1217">
                  <c:v>42066.201388888891</c:v>
                </c:pt>
                <c:pt idx="1218">
                  <c:v>42066.208333333336</c:v>
                </c:pt>
                <c:pt idx="1219">
                  <c:v>42066.215277777781</c:v>
                </c:pt>
                <c:pt idx="1220">
                  <c:v>42066.222222222219</c:v>
                </c:pt>
                <c:pt idx="1221">
                  <c:v>42066.229166666664</c:v>
                </c:pt>
                <c:pt idx="1222">
                  <c:v>42066.236111111109</c:v>
                </c:pt>
                <c:pt idx="1223">
                  <c:v>42066.243055555555</c:v>
                </c:pt>
                <c:pt idx="1224">
                  <c:v>42066.25</c:v>
                </c:pt>
                <c:pt idx="1225">
                  <c:v>42066.256944444445</c:v>
                </c:pt>
                <c:pt idx="1226">
                  <c:v>42066.263888888891</c:v>
                </c:pt>
                <c:pt idx="1227">
                  <c:v>42066.270833333336</c:v>
                </c:pt>
                <c:pt idx="1228">
                  <c:v>42066.277777777781</c:v>
                </c:pt>
                <c:pt idx="1229">
                  <c:v>42066.284722222219</c:v>
                </c:pt>
                <c:pt idx="1230">
                  <c:v>42066.291666666664</c:v>
                </c:pt>
                <c:pt idx="1231">
                  <c:v>42066.298611111109</c:v>
                </c:pt>
                <c:pt idx="1232">
                  <c:v>42066.305555555555</c:v>
                </c:pt>
                <c:pt idx="1233">
                  <c:v>42066.3125</c:v>
                </c:pt>
                <c:pt idx="1234">
                  <c:v>42066.319444444445</c:v>
                </c:pt>
                <c:pt idx="1235">
                  <c:v>42066.326388888891</c:v>
                </c:pt>
                <c:pt idx="1236">
                  <c:v>42066.333333333336</c:v>
                </c:pt>
                <c:pt idx="1237">
                  <c:v>42066.340277777781</c:v>
                </c:pt>
                <c:pt idx="1238">
                  <c:v>42066.347222222219</c:v>
                </c:pt>
                <c:pt idx="1239">
                  <c:v>42066.354166666664</c:v>
                </c:pt>
                <c:pt idx="1240">
                  <c:v>42066.361111111109</c:v>
                </c:pt>
                <c:pt idx="1241">
                  <c:v>42066.368055555555</c:v>
                </c:pt>
                <c:pt idx="1242">
                  <c:v>42066.375</c:v>
                </c:pt>
                <c:pt idx="1243">
                  <c:v>42066.381944444445</c:v>
                </c:pt>
                <c:pt idx="1244">
                  <c:v>42066.388888888891</c:v>
                </c:pt>
                <c:pt idx="1245">
                  <c:v>42066.395833333336</c:v>
                </c:pt>
                <c:pt idx="1246">
                  <c:v>42066.402777777781</c:v>
                </c:pt>
                <c:pt idx="1247">
                  <c:v>42066.409722222219</c:v>
                </c:pt>
                <c:pt idx="1248">
                  <c:v>42066.416666666664</c:v>
                </c:pt>
                <c:pt idx="1249">
                  <c:v>42066.423611111109</c:v>
                </c:pt>
                <c:pt idx="1250">
                  <c:v>42066.430555555555</c:v>
                </c:pt>
                <c:pt idx="1251">
                  <c:v>42066.4375</c:v>
                </c:pt>
                <c:pt idx="1252">
                  <c:v>42066.444444444445</c:v>
                </c:pt>
                <c:pt idx="1253">
                  <c:v>42066.451388888891</c:v>
                </c:pt>
                <c:pt idx="1254">
                  <c:v>42066.458333333336</c:v>
                </c:pt>
                <c:pt idx="1255">
                  <c:v>42066.465277777781</c:v>
                </c:pt>
                <c:pt idx="1256">
                  <c:v>42066.472222222219</c:v>
                </c:pt>
                <c:pt idx="1257">
                  <c:v>42066.479166666664</c:v>
                </c:pt>
                <c:pt idx="1258">
                  <c:v>42066.486111111109</c:v>
                </c:pt>
                <c:pt idx="1259">
                  <c:v>42066.493055555555</c:v>
                </c:pt>
                <c:pt idx="1260">
                  <c:v>42066.5</c:v>
                </c:pt>
                <c:pt idx="1261">
                  <c:v>42066.506944444445</c:v>
                </c:pt>
                <c:pt idx="1262">
                  <c:v>42066.513888888891</c:v>
                </c:pt>
                <c:pt idx="1263">
                  <c:v>42066.520833333336</c:v>
                </c:pt>
                <c:pt idx="1264">
                  <c:v>42066.527777777781</c:v>
                </c:pt>
                <c:pt idx="1265">
                  <c:v>42066.534722222219</c:v>
                </c:pt>
                <c:pt idx="1266">
                  <c:v>42066.541666666664</c:v>
                </c:pt>
                <c:pt idx="1267">
                  <c:v>42066.548611111109</c:v>
                </c:pt>
                <c:pt idx="1268">
                  <c:v>42066.555555555555</c:v>
                </c:pt>
                <c:pt idx="1269">
                  <c:v>42066.5625</c:v>
                </c:pt>
                <c:pt idx="1270">
                  <c:v>42066.569444444445</c:v>
                </c:pt>
                <c:pt idx="1271">
                  <c:v>42066.576388888891</c:v>
                </c:pt>
                <c:pt idx="1272">
                  <c:v>42066.583333333336</c:v>
                </c:pt>
                <c:pt idx="1273">
                  <c:v>42066.590277777781</c:v>
                </c:pt>
                <c:pt idx="1274">
                  <c:v>42066.597222222219</c:v>
                </c:pt>
                <c:pt idx="1275">
                  <c:v>42066.604166666664</c:v>
                </c:pt>
                <c:pt idx="1276">
                  <c:v>42066.611111111109</c:v>
                </c:pt>
                <c:pt idx="1277">
                  <c:v>42066.618055555555</c:v>
                </c:pt>
                <c:pt idx="1278">
                  <c:v>42066.625</c:v>
                </c:pt>
                <c:pt idx="1279">
                  <c:v>42066.631944444445</c:v>
                </c:pt>
                <c:pt idx="1280">
                  <c:v>42066.638888888891</c:v>
                </c:pt>
                <c:pt idx="1281">
                  <c:v>42066.645833333336</c:v>
                </c:pt>
                <c:pt idx="1282">
                  <c:v>42066.652777777781</c:v>
                </c:pt>
                <c:pt idx="1283">
                  <c:v>42066.659722222219</c:v>
                </c:pt>
                <c:pt idx="1284">
                  <c:v>42066.666666666664</c:v>
                </c:pt>
                <c:pt idx="1285">
                  <c:v>42066.673611111109</c:v>
                </c:pt>
                <c:pt idx="1286">
                  <c:v>42066.680555555555</c:v>
                </c:pt>
                <c:pt idx="1287">
                  <c:v>42066.6875</c:v>
                </c:pt>
                <c:pt idx="1288">
                  <c:v>42066.694444444445</c:v>
                </c:pt>
                <c:pt idx="1289">
                  <c:v>42066.701388888891</c:v>
                </c:pt>
                <c:pt idx="1290">
                  <c:v>42066.708333333336</c:v>
                </c:pt>
                <c:pt idx="1291">
                  <c:v>42066.715277777781</c:v>
                </c:pt>
                <c:pt idx="1292">
                  <c:v>42066.722222222219</c:v>
                </c:pt>
                <c:pt idx="1293">
                  <c:v>42066.729166666664</c:v>
                </c:pt>
                <c:pt idx="1294">
                  <c:v>42066.736111111109</c:v>
                </c:pt>
                <c:pt idx="1295">
                  <c:v>42066.743055555555</c:v>
                </c:pt>
                <c:pt idx="1296">
                  <c:v>42066.75</c:v>
                </c:pt>
                <c:pt idx="1297">
                  <c:v>42066.756944444445</c:v>
                </c:pt>
                <c:pt idx="1298">
                  <c:v>42066.763888888891</c:v>
                </c:pt>
                <c:pt idx="1299">
                  <c:v>42066.770833333336</c:v>
                </c:pt>
                <c:pt idx="1300">
                  <c:v>42066.777777777781</c:v>
                </c:pt>
                <c:pt idx="1301">
                  <c:v>42066.784722222219</c:v>
                </c:pt>
                <c:pt idx="1302">
                  <c:v>42066.791666666664</c:v>
                </c:pt>
                <c:pt idx="1303">
                  <c:v>42066.798611111109</c:v>
                </c:pt>
                <c:pt idx="1304">
                  <c:v>42066.805555555555</c:v>
                </c:pt>
                <c:pt idx="1305">
                  <c:v>42066.8125</c:v>
                </c:pt>
                <c:pt idx="1306">
                  <c:v>42066.819444444445</c:v>
                </c:pt>
                <c:pt idx="1307">
                  <c:v>42066.826388888891</c:v>
                </c:pt>
                <c:pt idx="1308">
                  <c:v>42066.833333333336</c:v>
                </c:pt>
                <c:pt idx="1309">
                  <c:v>42066.840277777781</c:v>
                </c:pt>
                <c:pt idx="1310">
                  <c:v>42066.847222222219</c:v>
                </c:pt>
                <c:pt idx="1311">
                  <c:v>42066.854166666664</c:v>
                </c:pt>
                <c:pt idx="1312">
                  <c:v>42066.861111111109</c:v>
                </c:pt>
                <c:pt idx="1313">
                  <c:v>42066.868055555555</c:v>
                </c:pt>
                <c:pt idx="1314">
                  <c:v>42066.875</c:v>
                </c:pt>
                <c:pt idx="1315">
                  <c:v>42066.881944444445</c:v>
                </c:pt>
                <c:pt idx="1316">
                  <c:v>42066.888888888891</c:v>
                </c:pt>
                <c:pt idx="1317">
                  <c:v>42066.895833333336</c:v>
                </c:pt>
                <c:pt idx="1318">
                  <c:v>42066.902777777781</c:v>
                </c:pt>
                <c:pt idx="1319">
                  <c:v>42066.909722222219</c:v>
                </c:pt>
                <c:pt idx="1320">
                  <c:v>42066.916666666664</c:v>
                </c:pt>
                <c:pt idx="1321">
                  <c:v>42066.923611111109</c:v>
                </c:pt>
                <c:pt idx="1322">
                  <c:v>42066.930555555555</c:v>
                </c:pt>
                <c:pt idx="1323">
                  <c:v>42066.9375</c:v>
                </c:pt>
                <c:pt idx="1324">
                  <c:v>42066.944444444445</c:v>
                </c:pt>
                <c:pt idx="1325">
                  <c:v>42066.951388888891</c:v>
                </c:pt>
                <c:pt idx="1326">
                  <c:v>42066.958333333336</c:v>
                </c:pt>
                <c:pt idx="1327">
                  <c:v>42066.965277777781</c:v>
                </c:pt>
                <c:pt idx="1328">
                  <c:v>42066.972222222219</c:v>
                </c:pt>
                <c:pt idx="1329">
                  <c:v>42066.979166666664</c:v>
                </c:pt>
                <c:pt idx="1330">
                  <c:v>42066.986111111109</c:v>
                </c:pt>
                <c:pt idx="1331">
                  <c:v>42066.993055555555</c:v>
                </c:pt>
                <c:pt idx="1332">
                  <c:v>42067</c:v>
                </c:pt>
                <c:pt idx="1333">
                  <c:v>42067.006944444445</c:v>
                </c:pt>
                <c:pt idx="1334">
                  <c:v>42067.013888888891</c:v>
                </c:pt>
                <c:pt idx="1335">
                  <c:v>42067.020833333336</c:v>
                </c:pt>
                <c:pt idx="1336">
                  <c:v>42067.027777777781</c:v>
                </c:pt>
                <c:pt idx="1337">
                  <c:v>42067.034722222219</c:v>
                </c:pt>
                <c:pt idx="1338">
                  <c:v>42067.041666666664</c:v>
                </c:pt>
                <c:pt idx="1339">
                  <c:v>42067.048611111109</c:v>
                </c:pt>
                <c:pt idx="1340">
                  <c:v>42067.055555555555</c:v>
                </c:pt>
                <c:pt idx="1341">
                  <c:v>42067.0625</c:v>
                </c:pt>
                <c:pt idx="1342">
                  <c:v>42067.069444444445</c:v>
                </c:pt>
                <c:pt idx="1343">
                  <c:v>42067.076388888891</c:v>
                </c:pt>
                <c:pt idx="1344">
                  <c:v>42067.083333333336</c:v>
                </c:pt>
                <c:pt idx="1345">
                  <c:v>42067.090277777781</c:v>
                </c:pt>
                <c:pt idx="1346">
                  <c:v>42067.097222222219</c:v>
                </c:pt>
                <c:pt idx="1347">
                  <c:v>42067.104166666664</c:v>
                </c:pt>
                <c:pt idx="1348">
                  <c:v>42067.111111111109</c:v>
                </c:pt>
                <c:pt idx="1349">
                  <c:v>42067.118055555555</c:v>
                </c:pt>
                <c:pt idx="1350">
                  <c:v>42067.125</c:v>
                </c:pt>
                <c:pt idx="1351">
                  <c:v>42067.131944444445</c:v>
                </c:pt>
                <c:pt idx="1352">
                  <c:v>42067.138888888891</c:v>
                </c:pt>
                <c:pt idx="1353">
                  <c:v>42067.145833333336</c:v>
                </c:pt>
                <c:pt idx="1354">
                  <c:v>42067.152777777781</c:v>
                </c:pt>
                <c:pt idx="1355">
                  <c:v>42067.159722222219</c:v>
                </c:pt>
                <c:pt idx="1356">
                  <c:v>42067.166666666664</c:v>
                </c:pt>
                <c:pt idx="1357">
                  <c:v>42067.173611111109</c:v>
                </c:pt>
                <c:pt idx="1358">
                  <c:v>42067.180555555555</c:v>
                </c:pt>
                <c:pt idx="1359">
                  <c:v>42067.1875</c:v>
                </c:pt>
                <c:pt idx="1360">
                  <c:v>42067.194444444445</c:v>
                </c:pt>
                <c:pt idx="1361">
                  <c:v>42067.201388888891</c:v>
                </c:pt>
                <c:pt idx="1362">
                  <c:v>42067.208333333336</c:v>
                </c:pt>
                <c:pt idx="1363">
                  <c:v>42067.215277777781</c:v>
                </c:pt>
                <c:pt idx="1364">
                  <c:v>42067.222222222219</c:v>
                </c:pt>
                <c:pt idx="1365">
                  <c:v>42067.229166666664</c:v>
                </c:pt>
                <c:pt idx="1366">
                  <c:v>42067.236111111109</c:v>
                </c:pt>
                <c:pt idx="1367">
                  <c:v>42067.243055555555</c:v>
                </c:pt>
                <c:pt idx="1368">
                  <c:v>42067.25</c:v>
                </c:pt>
                <c:pt idx="1369">
                  <c:v>42067.256944444445</c:v>
                </c:pt>
                <c:pt idx="1370">
                  <c:v>42067.263888888891</c:v>
                </c:pt>
                <c:pt idx="1371">
                  <c:v>42067.270833333336</c:v>
                </c:pt>
                <c:pt idx="1372">
                  <c:v>42067.277777777781</c:v>
                </c:pt>
                <c:pt idx="1373">
                  <c:v>42067.284722222219</c:v>
                </c:pt>
                <c:pt idx="1374">
                  <c:v>42067.291666666664</c:v>
                </c:pt>
                <c:pt idx="1375">
                  <c:v>42067.298611111109</c:v>
                </c:pt>
                <c:pt idx="1376">
                  <c:v>42067.305555555555</c:v>
                </c:pt>
                <c:pt idx="1377">
                  <c:v>42067.3125</c:v>
                </c:pt>
                <c:pt idx="1378">
                  <c:v>42067.319444444445</c:v>
                </c:pt>
                <c:pt idx="1379">
                  <c:v>42067.326388888891</c:v>
                </c:pt>
                <c:pt idx="1380">
                  <c:v>42067.333333333336</c:v>
                </c:pt>
                <c:pt idx="1381">
                  <c:v>42067.340277777781</c:v>
                </c:pt>
                <c:pt idx="1382">
                  <c:v>42067.347222222219</c:v>
                </c:pt>
                <c:pt idx="1383">
                  <c:v>42067.354166666664</c:v>
                </c:pt>
                <c:pt idx="1384">
                  <c:v>42067.361111111109</c:v>
                </c:pt>
                <c:pt idx="1385">
                  <c:v>42067.368055555555</c:v>
                </c:pt>
                <c:pt idx="1386">
                  <c:v>42067.375</c:v>
                </c:pt>
                <c:pt idx="1387">
                  <c:v>42067.381944444445</c:v>
                </c:pt>
                <c:pt idx="1388">
                  <c:v>42067.388888888891</c:v>
                </c:pt>
                <c:pt idx="1389">
                  <c:v>42067.395833333336</c:v>
                </c:pt>
                <c:pt idx="1390">
                  <c:v>42067.402777777781</c:v>
                </c:pt>
                <c:pt idx="1391">
                  <c:v>42067.409722222219</c:v>
                </c:pt>
                <c:pt idx="1392">
                  <c:v>42067.416666666664</c:v>
                </c:pt>
                <c:pt idx="1393">
                  <c:v>42067.423611111109</c:v>
                </c:pt>
                <c:pt idx="1394">
                  <c:v>42067.430555555555</c:v>
                </c:pt>
                <c:pt idx="1395">
                  <c:v>42067.4375</c:v>
                </c:pt>
                <c:pt idx="1396">
                  <c:v>42067.444444444445</c:v>
                </c:pt>
                <c:pt idx="1397">
                  <c:v>42067.451388888891</c:v>
                </c:pt>
                <c:pt idx="1398">
                  <c:v>42067.458333333336</c:v>
                </c:pt>
                <c:pt idx="1399">
                  <c:v>42067.465277777781</c:v>
                </c:pt>
                <c:pt idx="1400">
                  <c:v>42067.472222222219</c:v>
                </c:pt>
                <c:pt idx="1401">
                  <c:v>42067.479166666664</c:v>
                </c:pt>
                <c:pt idx="1402">
                  <c:v>42067.486111111109</c:v>
                </c:pt>
                <c:pt idx="1403">
                  <c:v>42067.493055555555</c:v>
                </c:pt>
                <c:pt idx="1404">
                  <c:v>42067.5</c:v>
                </c:pt>
                <c:pt idx="1405">
                  <c:v>42067.506944444445</c:v>
                </c:pt>
                <c:pt idx="1406">
                  <c:v>42067.513888888891</c:v>
                </c:pt>
                <c:pt idx="1407">
                  <c:v>42067.520833333336</c:v>
                </c:pt>
                <c:pt idx="1408">
                  <c:v>42067.527777777781</c:v>
                </c:pt>
                <c:pt idx="1409">
                  <c:v>42067.534722222219</c:v>
                </c:pt>
                <c:pt idx="1410">
                  <c:v>42067.541666666664</c:v>
                </c:pt>
                <c:pt idx="1411">
                  <c:v>42067.548611111109</c:v>
                </c:pt>
                <c:pt idx="1412">
                  <c:v>42067.555555555555</c:v>
                </c:pt>
                <c:pt idx="1413">
                  <c:v>42067.5625</c:v>
                </c:pt>
                <c:pt idx="1414">
                  <c:v>42067.569444444445</c:v>
                </c:pt>
                <c:pt idx="1415">
                  <c:v>42067.576388888891</c:v>
                </c:pt>
                <c:pt idx="1416">
                  <c:v>42067.583333333336</c:v>
                </c:pt>
                <c:pt idx="1417">
                  <c:v>42067.590277777781</c:v>
                </c:pt>
                <c:pt idx="1418">
                  <c:v>42067.597222222219</c:v>
                </c:pt>
                <c:pt idx="1419">
                  <c:v>42067.604166666664</c:v>
                </c:pt>
                <c:pt idx="1420">
                  <c:v>42067.611111111109</c:v>
                </c:pt>
                <c:pt idx="1421">
                  <c:v>42067.618055555555</c:v>
                </c:pt>
                <c:pt idx="1422">
                  <c:v>42067.625</c:v>
                </c:pt>
                <c:pt idx="1423">
                  <c:v>42067.631944444445</c:v>
                </c:pt>
                <c:pt idx="1424">
                  <c:v>42067.638888888891</c:v>
                </c:pt>
                <c:pt idx="1425">
                  <c:v>42067.645833333336</c:v>
                </c:pt>
                <c:pt idx="1426">
                  <c:v>42067.652777777781</c:v>
                </c:pt>
                <c:pt idx="1427">
                  <c:v>42067.659722222219</c:v>
                </c:pt>
                <c:pt idx="1428">
                  <c:v>42067.666666666664</c:v>
                </c:pt>
                <c:pt idx="1429">
                  <c:v>42067.673611111109</c:v>
                </c:pt>
                <c:pt idx="1430">
                  <c:v>42067.680555555555</c:v>
                </c:pt>
                <c:pt idx="1431">
                  <c:v>42067.6875</c:v>
                </c:pt>
                <c:pt idx="1432">
                  <c:v>42067.694444444445</c:v>
                </c:pt>
                <c:pt idx="1433">
                  <c:v>42067.701388888891</c:v>
                </c:pt>
                <c:pt idx="1434">
                  <c:v>42067.708333333336</c:v>
                </c:pt>
                <c:pt idx="1435">
                  <c:v>42067.715277777781</c:v>
                </c:pt>
                <c:pt idx="1436">
                  <c:v>42067.722222222219</c:v>
                </c:pt>
                <c:pt idx="1437">
                  <c:v>42067.729166666664</c:v>
                </c:pt>
                <c:pt idx="1438">
                  <c:v>42067.736111111109</c:v>
                </c:pt>
                <c:pt idx="1439">
                  <c:v>42067.743055555555</c:v>
                </c:pt>
                <c:pt idx="1440">
                  <c:v>42067.75</c:v>
                </c:pt>
                <c:pt idx="1441">
                  <c:v>42067.756944444445</c:v>
                </c:pt>
                <c:pt idx="1442">
                  <c:v>42067.763888888891</c:v>
                </c:pt>
                <c:pt idx="1443">
                  <c:v>42067.770833333336</c:v>
                </c:pt>
                <c:pt idx="1444">
                  <c:v>42067.777777777781</c:v>
                </c:pt>
                <c:pt idx="1445">
                  <c:v>42067.784722222219</c:v>
                </c:pt>
                <c:pt idx="1446">
                  <c:v>42067.791666666664</c:v>
                </c:pt>
                <c:pt idx="1447">
                  <c:v>42067.798611111109</c:v>
                </c:pt>
                <c:pt idx="1448">
                  <c:v>42067.805555555555</c:v>
                </c:pt>
                <c:pt idx="1449">
                  <c:v>42067.8125</c:v>
                </c:pt>
                <c:pt idx="1450">
                  <c:v>42067.819444444445</c:v>
                </c:pt>
                <c:pt idx="1451">
                  <c:v>42067.826388888891</c:v>
                </c:pt>
                <c:pt idx="1452">
                  <c:v>42067.833333333336</c:v>
                </c:pt>
                <c:pt idx="1453">
                  <c:v>42067.840277777781</c:v>
                </c:pt>
                <c:pt idx="1454">
                  <c:v>42067.847222222219</c:v>
                </c:pt>
                <c:pt idx="1455">
                  <c:v>42067.854166666664</c:v>
                </c:pt>
                <c:pt idx="1456">
                  <c:v>42067.861111111109</c:v>
                </c:pt>
                <c:pt idx="1457">
                  <c:v>42067.868055555555</c:v>
                </c:pt>
                <c:pt idx="1458">
                  <c:v>42067.875</c:v>
                </c:pt>
                <c:pt idx="1459">
                  <c:v>42067.881944444445</c:v>
                </c:pt>
                <c:pt idx="1460">
                  <c:v>42067.888888888891</c:v>
                </c:pt>
                <c:pt idx="1461">
                  <c:v>42067.895833333336</c:v>
                </c:pt>
                <c:pt idx="1462">
                  <c:v>42067.902777777781</c:v>
                </c:pt>
                <c:pt idx="1463">
                  <c:v>42067.909722222219</c:v>
                </c:pt>
                <c:pt idx="1464">
                  <c:v>42067.916666666664</c:v>
                </c:pt>
                <c:pt idx="1465">
                  <c:v>42067.923611111109</c:v>
                </c:pt>
                <c:pt idx="1466">
                  <c:v>42067.930555555555</c:v>
                </c:pt>
                <c:pt idx="1467">
                  <c:v>42067.9375</c:v>
                </c:pt>
                <c:pt idx="1468">
                  <c:v>42067.944444444445</c:v>
                </c:pt>
                <c:pt idx="1469">
                  <c:v>42067.951388888891</c:v>
                </c:pt>
                <c:pt idx="1470">
                  <c:v>42067.958333333336</c:v>
                </c:pt>
                <c:pt idx="1471">
                  <c:v>42067.965277777781</c:v>
                </c:pt>
                <c:pt idx="1472">
                  <c:v>42067.972222222219</c:v>
                </c:pt>
                <c:pt idx="1473">
                  <c:v>42067.979166666664</c:v>
                </c:pt>
                <c:pt idx="1474">
                  <c:v>42067.986111111109</c:v>
                </c:pt>
                <c:pt idx="1475">
                  <c:v>42067.993055555555</c:v>
                </c:pt>
                <c:pt idx="1476">
                  <c:v>42068</c:v>
                </c:pt>
                <c:pt idx="1477">
                  <c:v>42068.006944444445</c:v>
                </c:pt>
                <c:pt idx="1478">
                  <c:v>42068.013888888891</c:v>
                </c:pt>
                <c:pt idx="1479">
                  <c:v>42068.020833333336</c:v>
                </c:pt>
                <c:pt idx="1480">
                  <c:v>42068.027777777781</c:v>
                </c:pt>
                <c:pt idx="1481">
                  <c:v>42068.034722222219</c:v>
                </c:pt>
                <c:pt idx="1482">
                  <c:v>42068.041666666664</c:v>
                </c:pt>
                <c:pt idx="1483">
                  <c:v>42068.048611111109</c:v>
                </c:pt>
                <c:pt idx="1484">
                  <c:v>42068.055555555555</c:v>
                </c:pt>
                <c:pt idx="1485">
                  <c:v>42068.0625</c:v>
                </c:pt>
                <c:pt idx="1486">
                  <c:v>42068.069444444445</c:v>
                </c:pt>
                <c:pt idx="1487">
                  <c:v>42068.076388888891</c:v>
                </c:pt>
                <c:pt idx="1488">
                  <c:v>42068.083333333336</c:v>
                </c:pt>
                <c:pt idx="1489">
                  <c:v>42068.090277777781</c:v>
                </c:pt>
                <c:pt idx="1490">
                  <c:v>42068.097222222219</c:v>
                </c:pt>
                <c:pt idx="1491">
                  <c:v>42068.104166666664</c:v>
                </c:pt>
                <c:pt idx="1492">
                  <c:v>42068.111111111109</c:v>
                </c:pt>
                <c:pt idx="1493">
                  <c:v>42068.118055555555</c:v>
                </c:pt>
                <c:pt idx="1494">
                  <c:v>42068.125</c:v>
                </c:pt>
                <c:pt idx="1495">
                  <c:v>42068.131944444445</c:v>
                </c:pt>
                <c:pt idx="1496">
                  <c:v>42068.138888888891</c:v>
                </c:pt>
                <c:pt idx="1497">
                  <c:v>42068.145833333336</c:v>
                </c:pt>
                <c:pt idx="1498">
                  <c:v>42068.152777777781</c:v>
                </c:pt>
                <c:pt idx="1499">
                  <c:v>42068.159722222219</c:v>
                </c:pt>
                <c:pt idx="1500">
                  <c:v>42068.166666666664</c:v>
                </c:pt>
                <c:pt idx="1501">
                  <c:v>42068.173611111109</c:v>
                </c:pt>
                <c:pt idx="1502">
                  <c:v>42068.180555555555</c:v>
                </c:pt>
                <c:pt idx="1503">
                  <c:v>42068.1875</c:v>
                </c:pt>
                <c:pt idx="1504">
                  <c:v>42068.194444444445</c:v>
                </c:pt>
                <c:pt idx="1505">
                  <c:v>42068.201388888891</c:v>
                </c:pt>
                <c:pt idx="1506">
                  <c:v>42068.208333333336</c:v>
                </c:pt>
                <c:pt idx="1507">
                  <c:v>42068.215277777781</c:v>
                </c:pt>
                <c:pt idx="1508">
                  <c:v>42068.222222222219</c:v>
                </c:pt>
                <c:pt idx="1509">
                  <c:v>42068.229166666664</c:v>
                </c:pt>
                <c:pt idx="1510">
                  <c:v>42068.236111111109</c:v>
                </c:pt>
                <c:pt idx="1511">
                  <c:v>42068.243055555555</c:v>
                </c:pt>
                <c:pt idx="1512">
                  <c:v>42068.25</c:v>
                </c:pt>
                <c:pt idx="1513">
                  <c:v>42068.256944444445</c:v>
                </c:pt>
                <c:pt idx="1514">
                  <c:v>42068.263888888891</c:v>
                </c:pt>
                <c:pt idx="1515">
                  <c:v>42068.270833333336</c:v>
                </c:pt>
                <c:pt idx="1516">
                  <c:v>42068.277777777781</c:v>
                </c:pt>
                <c:pt idx="1517">
                  <c:v>42068.284722222219</c:v>
                </c:pt>
                <c:pt idx="1518">
                  <c:v>42068.291666666664</c:v>
                </c:pt>
                <c:pt idx="1519">
                  <c:v>42068.298611111109</c:v>
                </c:pt>
                <c:pt idx="1520">
                  <c:v>42068.305555555555</c:v>
                </c:pt>
                <c:pt idx="1521">
                  <c:v>42068.3125</c:v>
                </c:pt>
                <c:pt idx="1522">
                  <c:v>42068.319444444445</c:v>
                </c:pt>
                <c:pt idx="1523">
                  <c:v>42068.326388888891</c:v>
                </c:pt>
                <c:pt idx="1524">
                  <c:v>42068.333333333336</c:v>
                </c:pt>
                <c:pt idx="1525">
                  <c:v>42068.340277777781</c:v>
                </c:pt>
                <c:pt idx="1526">
                  <c:v>42068.347222222219</c:v>
                </c:pt>
                <c:pt idx="1527">
                  <c:v>42068.354166666664</c:v>
                </c:pt>
                <c:pt idx="1528">
                  <c:v>42068.361111111109</c:v>
                </c:pt>
                <c:pt idx="1529">
                  <c:v>42068.368055555555</c:v>
                </c:pt>
                <c:pt idx="1530">
                  <c:v>42068.375</c:v>
                </c:pt>
                <c:pt idx="1531">
                  <c:v>42068.381944444445</c:v>
                </c:pt>
                <c:pt idx="1532">
                  <c:v>42068.388888888891</c:v>
                </c:pt>
                <c:pt idx="1533">
                  <c:v>42068.395833333336</c:v>
                </c:pt>
                <c:pt idx="1534">
                  <c:v>42068.402777777781</c:v>
                </c:pt>
                <c:pt idx="1535">
                  <c:v>42068.409722222219</c:v>
                </c:pt>
                <c:pt idx="1536">
                  <c:v>42068.416666666664</c:v>
                </c:pt>
                <c:pt idx="1537">
                  <c:v>42068.423611111109</c:v>
                </c:pt>
                <c:pt idx="1538">
                  <c:v>42068.430555555555</c:v>
                </c:pt>
                <c:pt idx="1539">
                  <c:v>42068.4375</c:v>
                </c:pt>
                <c:pt idx="1540">
                  <c:v>42068.444444444445</c:v>
                </c:pt>
                <c:pt idx="1541">
                  <c:v>42068.451388888891</c:v>
                </c:pt>
                <c:pt idx="1542">
                  <c:v>42068.458333333336</c:v>
                </c:pt>
                <c:pt idx="1543">
                  <c:v>42068.465277777781</c:v>
                </c:pt>
                <c:pt idx="1544">
                  <c:v>42068.472222222219</c:v>
                </c:pt>
                <c:pt idx="1545">
                  <c:v>42068.479166666664</c:v>
                </c:pt>
                <c:pt idx="1546">
                  <c:v>42068.486111111109</c:v>
                </c:pt>
                <c:pt idx="1547">
                  <c:v>42068.493055555555</c:v>
                </c:pt>
                <c:pt idx="1548">
                  <c:v>42068.5</c:v>
                </c:pt>
                <c:pt idx="1549">
                  <c:v>42068.506944444445</c:v>
                </c:pt>
                <c:pt idx="1550">
                  <c:v>42068.513888888891</c:v>
                </c:pt>
                <c:pt idx="1551">
                  <c:v>42068.520833333336</c:v>
                </c:pt>
                <c:pt idx="1552">
                  <c:v>42068.527777777781</c:v>
                </c:pt>
                <c:pt idx="1553">
                  <c:v>42068.534722222219</c:v>
                </c:pt>
                <c:pt idx="1554">
                  <c:v>42068.541666666664</c:v>
                </c:pt>
                <c:pt idx="1555">
                  <c:v>42068.548611111109</c:v>
                </c:pt>
                <c:pt idx="1556">
                  <c:v>42068.555555555555</c:v>
                </c:pt>
                <c:pt idx="1557">
                  <c:v>42068.5625</c:v>
                </c:pt>
                <c:pt idx="1558">
                  <c:v>42068.569444444445</c:v>
                </c:pt>
                <c:pt idx="1559">
                  <c:v>42068.576388888891</c:v>
                </c:pt>
                <c:pt idx="1560">
                  <c:v>42068.583333333336</c:v>
                </c:pt>
                <c:pt idx="1561">
                  <c:v>42068.590277777781</c:v>
                </c:pt>
                <c:pt idx="1562">
                  <c:v>42068.597222222219</c:v>
                </c:pt>
                <c:pt idx="1563">
                  <c:v>42068.604166666664</c:v>
                </c:pt>
                <c:pt idx="1564">
                  <c:v>42068.611111111109</c:v>
                </c:pt>
                <c:pt idx="1565">
                  <c:v>42068.618055555555</c:v>
                </c:pt>
                <c:pt idx="1566">
                  <c:v>42068.625</c:v>
                </c:pt>
                <c:pt idx="1567">
                  <c:v>42068.631944444445</c:v>
                </c:pt>
                <c:pt idx="1568">
                  <c:v>42068.638888888891</c:v>
                </c:pt>
                <c:pt idx="1569">
                  <c:v>42068.645833333336</c:v>
                </c:pt>
                <c:pt idx="1570">
                  <c:v>42068.652777777781</c:v>
                </c:pt>
                <c:pt idx="1571">
                  <c:v>42068.659722222219</c:v>
                </c:pt>
                <c:pt idx="1572">
                  <c:v>42068.666666666664</c:v>
                </c:pt>
                <c:pt idx="1573">
                  <c:v>42068.673611111109</c:v>
                </c:pt>
                <c:pt idx="1574">
                  <c:v>42068.680555555555</c:v>
                </c:pt>
                <c:pt idx="1575">
                  <c:v>42068.6875</c:v>
                </c:pt>
                <c:pt idx="1576">
                  <c:v>42068.694444444445</c:v>
                </c:pt>
                <c:pt idx="1577">
                  <c:v>42068.701388888891</c:v>
                </c:pt>
                <c:pt idx="1578">
                  <c:v>42068.708333333336</c:v>
                </c:pt>
                <c:pt idx="1579">
                  <c:v>42068.715277777781</c:v>
                </c:pt>
                <c:pt idx="1580">
                  <c:v>42068.722222222219</c:v>
                </c:pt>
                <c:pt idx="1581">
                  <c:v>42068.729166666664</c:v>
                </c:pt>
                <c:pt idx="1582">
                  <c:v>42068.736111111109</c:v>
                </c:pt>
                <c:pt idx="1583">
                  <c:v>42068.743055555555</c:v>
                </c:pt>
                <c:pt idx="1584">
                  <c:v>42068.75</c:v>
                </c:pt>
                <c:pt idx="1585">
                  <c:v>42068.756944444445</c:v>
                </c:pt>
                <c:pt idx="1586">
                  <c:v>42068.763888888891</c:v>
                </c:pt>
                <c:pt idx="1587">
                  <c:v>42068.770833333336</c:v>
                </c:pt>
                <c:pt idx="1588">
                  <c:v>42068.777777777781</c:v>
                </c:pt>
                <c:pt idx="1589">
                  <c:v>42068.784722222219</c:v>
                </c:pt>
                <c:pt idx="1590">
                  <c:v>42068.791666666664</c:v>
                </c:pt>
                <c:pt idx="1591">
                  <c:v>42068.798611111109</c:v>
                </c:pt>
                <c:pt idx="1592">
                  <c:v>42068.805555555555</c:v>
                </c:pt>
                <c:pt idx="1593">
                  <c:v>42068.8125</c:v>
                </c:pt>
                <c:pt idx="1594">
                  <c:v>42068.819444444445</c:v>
                </c:pt>
                <c:pt idx="1595">
                  <c:v>42068.826388888891</c:v>
                </c:pt>
                <c:pt idx="1596">
                  <c:v>42068.833333333336</c:v>
                </c:pt>
                <c:pt idx="1597">
                  <c:v>42068.840277777781</c:v>
                </c:pt>
                <c:pt idx="1598">
                  <c:v>42068.847222222219</c:v>
                </c:pt>
                <c:pt idx="1599">
                  <c:v>42068.854166666664</c:v>
                </c:pt>
                <c:pt idx="1600">
                  <c:v>42068.861111111109</c:v>
                </c:pt>
                <c:pt idx="1601">
                  <c:v>42068.868055555555</c:v>
                </c:pt>
                <c:pt idx="1602">
                  <c:v>42068.875</c:v>
                </c:pt>
                <c:pt idx="1603">
                  <c:v>42068.881944444445</c:v>
                </c:pt>
                <c:pt idx="1604">
                  <c:v>42068.888888888891</c:v>
                </c:pt>
                <c:pt idx="1605">
                  <c:v>42068.895833333336</c:v>
                </c:pt>
                <c:pt idx="1606">
                  <c:v>42068.902777777781</c:v>
                </c:pt>
                <c:pt idx="1607">
                  <c:v>42068.909722222219</c:v>
                </c:pt>
                <c:pt idx="1608">
                  <c:v>42068.916666666664</c:v>
                </c:pt>
                <c:pt idx="1609">
                  <c:v>42068.923611111109</c:v>
                </c:pt>
                <c:pt idx="1610">
                  <c:v>42068.930555555555</c:v>
                </c:pt>
                <c:pt idx="1611">
                  <c:v>42068.9375</c:v>
                </c:pt>
                <c:pt idx="1612">
                  <c:v>42068.944444444445</c:v>
                </c:pt>
                <c:pt idx="1613">
                  <c:v>42068.951388888891</c:v>
                </c:pt>
                <c:pt idx="1614">
                  <c:v>42068.958333333336</c:v>
                </c:pt>
                <c:pt idx="1615">
                  <c:v>42068.965277777781</c:v>
                </c:pt>
                <c:pt idx="1616">
                  <c:v>42068.972222222219</c:v>
                </c:pt>
                <c:pt idx="1617">
                  <c:v>42068.979166666664</c:v>
                </c:pt>
                <c:pt idx="1618">
                  <c:v>42068.986111111109</c:v>
                </c:pt>
                <c:pt idx="1619">
                  <c:v>42068.993055555555</c:v>
                </c:pt>
                <c:pt idx="1620">
                  <c:v>42069</c:v>
                </c:pt>
                <c:pt idx="1621">
                  <c:v>42069.006944444445</c:v>
                </c:pt>
                <c:pt idx="1622">
                  <c:v>42069.013888888891</c:v>
                </c:pt>
                <c:pt idx="1623">
                  <c:v>42069.020833333336</c:v>
                </c:pt>
                <c:pt idx="1624">
                  <c:v>42069.027777777781</c:v>
                </c:pt>
                <c:pt idx="1625">
                  <c:v>42069.034722222219</c:v>
                </c:pt>
                <c:pt idx="1626">
                  <c:v>42069.041666666664</c:v>
                </c:pt>
                <c:pt idx="1627">
                  <c:v>42069.048611111109</c:v>
                </c:pt>
                <c:pt idx="1628">
                  <c:v>42069.055555555555</c:v>
                </c:pt>
                <c:pt idx="1629">
                  <c:v>42069.0625</c:v>
                </c:pt>
                <c:pt idx="1630">
                  <c:v>42069.069444444445</c:v>
                </c:pt>
                <c:pt idx="1631">
                  <c:v>42069.076388888891</c:v>
                </c:pt>
                <c:pt idx="1632">
                  <c:v>42069.083333333336</c:v>
                </c:pt>
                <c:pt idx="1633">
                  <c:v>42069.090277777781</c:v>
                </c:pt>
                <c:pt idx="1634">
                  <c:v>42069.097222222219</c:v>
                </c:pt>
                <c:pt idx="1635">
                  <c:v>42069.104166666664</c:v>
                </c:pt>
                <c:pt idx="1636">
                  <c:v>42069.111111111109</c:v>
                </c:pt>
                <c:pt idx="1637">
                  <c:v>42069.118055555555</c:v>
                </c:pt>
                <c:pt idx="1638">
                  <c:v>42069.125</c:v>
                </c:pt>
                <c:pt idx="1639">
                  <c:v>42069.131944444445</c:v>
                </c:pt>
                <c:pt idx="1640">
                  <c:v>42069.138888888891</c:v>
                </c:pt>
                <c:pt idx="1641">
                  <c:v>42069.145833333336</c:v>
                </c:pt>
                <c:pt idx="1642">
                  <c:v>42069.152777777781</c:v>
                </c:pt>
                <c:pt idx="1643">
                  <c:v>42069.159722222219</c:v>
                </c:pt>
                <c:pt idx="1644">
                  <c:v>42069.166666666664</c:v>
                </c:pt>
                <c:pt idx="1645">
                  <c:v>42069.173611111109</c:v>
                </c:pt>
                <c:pt idx="1646">
                  <c:v>42069.180555555555</c:v>
                </c:pt>
                <c:pt idx="1647">
                  <c:v>42069.1875</c:v>
                </c:pt>
                <c:pt idx="1648">
                  <c:v>42069.194444444445</c:v>
                </c:pt>
                <c:pt idx="1649">
                  <c:v>42069.201388888891</c:v>
                </c:pt>
                <c:pt idx="1650">
                  <c:v>42069.208333333336</c:v>
                </c:pt>
                <c:pt idx="1651">
                  <c:v>42069.215277777781</c:v>
                </c:pt>
                <c:pt idx="1652">
                  <c:v>42069.222222222219</c:v>
                </c:pt>
                <c:pt idx="1653">
                  <c:v>42069.229166666664</c:v>
                </c:pt>
                <c:pt idx="1654">
                  <c:v>42069.236111111109</c:v>
                </c:pt>
                <c:pt idx="1655">
                  <c:v>42069.243055555555</c:v>
                </c:pt>
                <c:pt idx="1656">
                  <c:v>42069.25</c:v>
                </c:pt>
                <c:pt idx="1657">
                  <c:v>42069.256944444445</c:v>
                </c:pt>
                <c:pt idx="1658">
                  <c:v>42069.263888888891</c:v>
                </c:pt>
                <c:pt idx="1659">
                  <c:v>42069.270833333336</c:v>
                </c:pt>
                <c:pt idx="1660">
                  <c:v>42069.277777777781</c:v>
                </c:pt>
                <c:pt idx="1661">
                  <c:v>42069.284722222219</c:v>
                </c:pt>
                <c:pt idx="1662">
                  <c:v>42069.291666666664</c:v>
                </c:pt>
                <c:pt idx="1663">
                  <c:v>42069.298611111109</c:v>
                </c:pt>
                <c:pt idx="1664">
                  <c:v>42069.305555555555</c:v>
                </c:pt>
                <c:pt idx="1665">
                  <c:v>42069.3125</c:v>
                </c:pt>
                <c:pt idx="1666">
                  <c:v>42069.319444444445</c:v>
                </c:pt>
                <c:pt idx="1667">
                  <c:v>42069.326388888891</c:v>
                </c:pt>
                <c:pt idx="1668">
                  <c:v>42069.333333333336</c:v>
                </c:pt>
                <c:pt idx="1669">
                  <c:v>42069.340277777781</c:v>
                </c:pt>
                <c:pt idx="1670">
                  <c:v>42069.347222222219</c:v>
                </c:pt>
                <c:pt idx="1671">
                  <c:v>42069.354166666664</c:v>
                </c:pt>
                <c:pt idx="1672">
                  <c:v>42069.361111111109</c:v>
                </c:pt>
                <c:pt idx="1673">
                  <c:v>42069.368055555555</c:v>
                </c:pt>
                <c:pt idx="1674">
                  <c:v>42069.375</c:v>
                </c:pt>
                <c:pt idx="1675">
                  <c:v>42069.381944444445</c:v>
                </c:pt>
                <c:pt idx="1676">
                  <c:v>42069.388888888891</c:v>
                </c:pt>
                <c:pt idx="1677">
                  <c:v>42069.395833333336</c:v>
                </c:pt>
                <c:pt idx="1678">
                  <c:v>42069.402777777781</c:v>
                </c:pt>
                <c:pt idx="1679">
                  <c:v>42069.409722222219</c:v>
                </c:pt>
                <c:pt idx="1680">
                  <c:v>42069.416666666664</c:v>
                </c:pt>
                <c:pt idx="1681">
                  <c:v>42069.423611111109</c:v>
                </c:pt>
                <c:pt idx="1682">
                  <c:v>42069.430555555555</c:v>
                </c:pt>
                <c:pt idx="1683">
                  <c:v>42069.4375</c:v>
                </c:pt>
                <c:pt idx="1684">
                  <c:v>42069.444444444445</c:v>
                </c:pt>
                <c:pt idx="1685">
                  <c:v>42069.451388888891</c:v>
                </c:pt>
                <c:pt idx="1686">
                  <c:v>42069.458333333336</c:v>
                </c:pt>
                <c:pt idx="1687">
                  <c:v>42069.465277777781</c:v>
                </c:pt>
                <c:pt idx="1688">
                  <c:v>42069.472222222219</c:v>
                </c:pt>
                <c:pt idx="1689">
                  <c:v>42069.479166666664</c:v>
                </c:pt>
                <c:pt idx="1690">
                  <c:v>42069.486111111109</c:v>
                </c:pt>
                <c:pt idx="1691">
                  <c:v>42069.493055555555</c:v>
                </c:pt>
                <c:pt idx="1692">
                  <c:v>42069.5</c:v>
                </c:pt>
                <c:pt idx="1693">
                  <c:v>42069.506944444445</c:v>
                </c:pt>
                <c:pt idx="1694">
                  <c:v>42069.513888888891</c:v>
                </c:pt>
                <c:pt idx="1695">
                  <c:v>42069.520833333336</c:v>
                </c:pt>
                <c:pt idx="1696">
                  <c:v>42069.527777777781</c:v>
                </c:pt>
                <c:pt idx="1697">
                  <c:v>42069.534722222219</c:v>
                </c:pt>
                <c:pt idx="1698">
                  <c:v>42069.541666666664</c:v>
                </c:pt>
                <c:pt idx="1699">
                  <c:v>42069.548611111109</c:v>
                </c:pt>
                <c:pt idx="1700">
                  <c:v>42069.555555555555</c:v>
                </c:pt>
                <c:pt idx="1701">
                  <c:v>42069.5625</c:v>
                </c:pt>
                <c:pt idx="1702">
                  <c:v>42069.569444444445</c:v>
                </c:pt>
                <c:pt idx="1703">
                  <c:v>42069.576388888891</c:v>
                </c:pt>
                <c:pt idx="1704">
                  <c:v>42069.583333333336</c:v>
                </c:pt>
                <c:pt idx="1705">
                  <c:v>42069.590277777781</c:v>
                </c:pt>
                <c:pt idx="1706">
                  <c:v>42069.597222222219</c:v>
                </c:pt>
                <c:pt idx="1707">
                  <c:v>42069.604166666664</c:v>
                </c:pt>
                <c:pt idx="1708">
                  <c:v>42069.611111111109</c:v>
                </c:pt>
                <c:pt idx="1709">
                  <c:v>42069.618055555555</c:v>
                </c:pt>
                <c:pt idx="1710">
                  <c:v>42069.625</c:v>
                </c:pt>
                <c:pt idx="1711">
                  <c:v>42069.631944444445</c:v>
                </c:pt>
                <c:pt idx="1712">
                  <c:v>42069.638888888891</c:v>
                </c:pt>
                <c:pt idx="1713">
                  <c:v>42069.645833333336</c:v>
                </c:pt>
                <c:pt idx="1714">
                  <c:v>42069.652777777781</c:v>
                </c:pt>
                <c:pt idx="1715">
                  <c:v>42069.659722222219</c:v>
                </c:pt>
                <c:pt idx="1716">
                  <c:v>42069.666666666664</c:v>
                </c:pt>
                <c:pt idx="1717">
                  <c:v>42069.673611111109</c:v>
                </c:pt>
                <c:pt idx="1718">
                  <c:v>42069.680555555555</c:v>
                </c:pt>
                <c:pt idx="1719">
                  <c:v>42069.6875</c:v>
                </c:pt>
                <c:pt idx="1720">
                  <c:v>42069.694444444445</c:v>
                </c:pt>
                <c:pt idx="1721">
                  <c:v>42069.701388888891</c:v>
                </c:pt>
                <c:pt idx="1722">
                  <c:v>42069.708333333336</c:v>
                </c:pt>
                <c:pt idx="1723">
                  <c:v>42069.715277777781</c:v>
                </c:pt>
                <c:pt idx="1724">
                  <c:v>42069.722222222219</c:v>
                </c:pt>
                <c:pt idx="1725">
                  <c:v>42069.729166666664</c:v>
                </c:pt>
                <c:pt idx="1726">
                  <c:v>42069.736111111109</c:v>
                </c:pt>
                <c:pt idx="1727">
                  <c:v>42069.743055555555</c:v>
                </c:pt>
                <c:pt idx="1728">
                  <c:v>42069.75</c:v>
                </c:pt>
                <c:pt idx="1729">
                  <c:v>42069.756944444445</c:v>
                </c:pt>
                <c:pt idx="1730">
                  <c:v>42069.763888888891</c:v>
                </c:pt>
                <c:pt idx="1731">
                  <c:v>42069.770833333336</c:v>
                </c:pt>
                <c:pt idx="1732">
                  <c:v>42069.777777777781</c:v>
                </c:pt>
                <c:pt idx="1733">
                  <c:v>42069.784722222219</c:v>
                </c:pt>
                <c:pt idx="1734">
                  <c:v>42069.791666666664</c:v>
                </c:pt>
                <c:pt idx="1735">
                  <c:v>42069.798611111109</c:v>
                </c:pt>
                <c:pt idx="1736">
                  <c:v>42069.805555555555</c:v>
                </c:pt>
                <c:pt idx="1737">
                  <c:v>42069.8125</c:v>
                </c:pt>
                <c:pt idx="1738">
                  <c:v>42069.819444444445</c:v>
                </c:pt>
                <c:pt idx="1739">
                  <c:v>42069.826388888891</c:v>
                </c:pt>
                <c:pt idx="1740">
                  <c:v>42069.833333333336</c:v>
                </c:pt>
                <c:pt idx="1741">
                  <c:v>42069.840277777781</c:v>
                </c:pt>
                <c:pt idx="1742">
                  <c:v>42069.847222222219</c:v>
                </c:pt>
                <c:pt idx="1743">
                  <c:v>42069.854166666664</c:v>
                </c:pt>
                <c:pt idx="1744">
                  <c:v>42069.861111111109</c:v>
                </c:pt>
                <c:pt idx="1745">
                  <c:v>42069.868055555555</c:v>
                </c:pt>
                <c:pt idx="1746">
                  <c:v>42069.875</c:v>
                </c:pt>
                <c:pt idx="1747">
                  <c:v>42069.881944444445</c:v>
                </c:pt>
                <c:pt idx="1748">
                  <c:v>42069.888888888891</c:v>
                </c:pt>
                <c:pt idx="1749">
                  <c:v>42069.895833333336</c:v>
                </c:pt>
                <c:pt idx="1750">
                  <c:v>42069.902777777781</c:v>
                </c:pt>
                <c:pt idx="1751">
                  <c:v>42069.909722222219</c:v>
                </c:pt>
                <c:pt idx="1752">
                  <c:v>42069.916666666664</c:v>
                </c:pt>
                <c:pt idx="1753">
                  <c:v>42069.923611111109</c:v>
                </c:pt>
                <c:pt idx="1754">
                  <c:v>42069.930555555555</c:v>
                </c:pt>
                <c:pt idx="1755">
                  <c:v>42069.9375</c:v>
                </c:pt>
                <c:pt idx="1756">
                  <c:v>42069.944444444445</c:v>
                </c:pt>
                <c:pt idx="1757">
                  <c:v>42069.951388888891</c:v>
                </c:pt>
                <c:pt idx="1758">
                  <c:v>42069.958333333336</c:v>
                </c:pt>
                <c:pt idx="1759">
                  <c:v>42069.965277777781</c:v>
                </c:pt>
                <c:pt idx="1760">
                  <c:v>42069.972222222219</c:v>
                </c:pt>
                <c:pt idx="1761">
                  <c:v>42069.979166666664</c:v>
                </c:pt>
                <c:pt idx="1762">
                  <c:v>42069.986111111109</c:v>
                </c:pt>
                <c:pt idx="1763">
                  <c:v>42069.993055555555</c:v>
                </c:pt>
                <c:pt idx="1764">
                  <c:v>42070</c:v>
                </c:pt>
                <c:pt idx="1765">
                  <c:v>42070.006944444445</c:v>
                </c:pt>
                <c:pt idx="1766">
                  <c:v>42070.013888888891</c:v>
                </c:pt>
                <c:pt idx="1767">
                  <c:v>42070.020833333336</c:v>
                </c:pt>
                <c:pt idx="1768">
                  <c:v>42070.027777777781</c:v>
                </c:pt>
                <c:pt idx="1769">
                  <c:v>42070.034722222219</c:v>
                </c:pt>
                <c:pt idx="1770">
                  <c:v>42070.041666666664</c:v>
                </c:pt>
                <c:pt idx="1771">
                  <c:v>42070.048611111109</c:v>
                </c:pt>
                <c:pt idx="1772">
                  <c:v>42070.055555555555</c:v>
                </c:pt>
                <c:pt idx="1773">
                  <c:v>42070.0625</c:v>
                </c:pt>
                <c:pt idx="1774">
                  <c:v>42070.069444444445</c:v>
                </c:pt>
                <c:pt idx="1775">
                  <c:v>42070.076388888891</c:v>
                </c:pt>
                <c:pt idx="1776">
                  <c:v>42070.083333333336</c:v>
                </c:pt>
                <c:pt idx="1777">
                  <c:v>42070.090277777781</c:v>
                </c:pt>
                <c:pt idx="1778">
                  <c:v>42070.097222222219</c:v>
                </c:pt>
                <c:pt idx="1779">
                  <c:v>42070.104166666664</c:v>
                </c:pt>
                <c:pt idx="1780">
                  <c:v>42070.111111111109</c:v>
                </c:pt>
                <c:pt idx="1781">
                  <c:v>42070.118055555555</c:v>
                </c:pt>
                <c:pt idx="1782">
                  <c:v>42070.125</c:v>
                </c:pt>
                <c:pt idx="1783">
                  <c:v>42070.131944444445</c:v>
                </c:pt>
                <c:pt idx="1784">
                  <c:v>42070.138888888891</c:v>
                </c:pt>
                <c:pt idx="1785">
                  <c:v>42070.145833333336</c:v>
                </c:pt>
                <c:pt idx="1786">
                  <c:v>42070.152777777781</c:v>
                </c:pt>
                <c:pt idx="1787">
                  <c:v>42070.159722222219</c:v>
                </c:pt>
                <c:pt idx="1788">
                  <c:v>42070.166666666664</c:v>
                </c:pt>
                <c:pt idx="1789">
                  <c:v>42070.173611111109</c:v>
                </c:pt>
                <c:pt idx="1790">
                  <c:v>42070.180555555555</c:v>
                </c:pt>
                <c:pt idx="1791">
                  <c:v>42070.1875</c:v>
                </c:pt>
                <c:pt idx="1792">
                  <c:v>42070.194444444445</c:v>
                </c:pt>
                <c:pt idx="1793">
                  <c:v>42070.201388888891</c:v>
                </c:pt>
                <c:pt idx="1794">
                  <c:v>42070.208333333336</c:v>
                </c:pt>
                <c:pt idx="1795">
                  <c:v>42070.215277777781</c:v>
                </c:pt>
                <c:pt idx="1796">
                  <c:v>42070.222222222219</c:v>
                </c:pt>
                <c:pt idx="1797">
                  <c:v>42070.229166666664</c:v>
                </c:pt>
                <c:pt idx="1798">
                  <c:v>42070.236111111109</c:v>
                </c:pt>
                <c:pt idx="1799">
                  <c:v>42070.243055555555</c:v>
                </c:pt>
                <c:pt idx="1800">
                  <c:v>42070.25</c:v>
                </c:pt>
                <c:pt idx="1801">
                  <c:v>42070.256944444445</c:v>
                </c:pt>
                <c:pt idx="1802">
                  <c:v>42070.263888888891</c:v>
                </c:pt>
                <c:pt idx="1803">
                  <c:v>42070.270833333336</c:v>
                </c:pt>
                <c:pt idx="1804">
                  <c:v>42070.277777777781</c:v>
                </c:pt>
                <c:pt idx="1805">
                  <c:v>42070.284722222219</c:v>
                </c:pt>
                <c:pt idx="1806">
                  <c:v>42070.291666666664</c:v>
                </c:pt>
                <c:pt idx="1807">
                  <c:v>42070.298611111109</c:v>
                </c:pt>
                <c:pt idx="1808">
                  <c:v>42070.305555555555</c:v>
                </c:pt>
                <c:pt idx="1809">
                  <c:v>42070.3125</c:v>
                </c:pt>
                <c:pt idx="1810">
                  <c:v>42070.319444444445</c:v>
                </c:pt>
                <c:pt idx="1811">
                  <c:v>42070.326388888891</c:v>
                </c:pt>
                <c:pt idx="1812">
                  <c:v>42070.333333333336</c:v>
                </c:pt>
                <c:pt idx="1813">
                  <c:v>42070.340277777781</c:v>
                </c:pt>
                <c:pt idx="1814">
                  <c:v>42070.347222222219</c:v>
                </c:pt>
                <c:pt idx="1815">
                  <c:v>42070.354166666664</c:v>
                </c:pt>
                <c:pt idx="1816">
                  <c:v>42070.361111111109</c:v>
                </c:pt>
                <c:pt idx="1817">
                  <c:v>42070.368055555555</c:v>
                </c:pt>
                <c:pt idx="1818">
                  <c:v>42070.375</c:v>
                </c:pt>
                <c:pt idx="1819">
                  <c:v>42070.381944444445</c:v>
                </c:pt>
                <c:pt idx="1820">
                  <c:v>42070.388888888891</c:v>
                </c:pt>
                <c:pt idx="1821">
                  <c:v>42070.395833333336</c:v>
                </c:pt>
                <c:pt idx="1822">
                  <c:v>42070.402777777781</c:v>
                </c:pt>
                <c:pt idx="1823">
                  <c:v>42070.409722222219</c:v>
                </c:pt>
                <c:pt idx="1824">
                  <c:v>42070.416666666664</c:v>
                </c:pt>
                <c:pt idx="1825">
                  <c:v>42070.423611111109</c:v>
                </c:pt>
                <c:pt idx="1826">
                  <c:v>42070.430555555555</c:v>
                </c:pt>
                <c:pt idx="1827">
                  <c:v>42070.4375</c:v>
                </c:pt>
                <c:pt idx="1828">
                  <c:v>42070.444444444445</c:v>
                </c:pt>
                <c:pt idx="1829">
                  <c:v>42070.451388888891</c:v>
                </c:pt>
                <c:pt idx="1830">
                  <c:v>42070.458333333336</c:v>
                </c:pt>
                <c:pt idx="1831">
                  <c:v>42070.465277777781</c:v>
                </c:pt>
                <c:pt idx="1832">
                  <c:v>42070.472222222219</c:v>
                </c:pt>
                <c:pt idx="1833">
                  <c:v>42070.479166666664</c:v>
                </c:pt>
                <c:pt idx="1834">
                  <c:v>42070.486111111109</c:v>
                </c:pt>
                <c:pt idx="1835">
                  <c:v>42070.493055555555</c:v>
                </c:pt>
                <c:pt idx="1836">
                  <c:v>42070.5</c:v>
                </c:pt>
                <c:pt idx="1837">
                  <c:v>42070.506944444445</c:v>
                </c:pt>
                <c:pt idx="1838">
                  <c:v>42070.513888888891</c:v>
                </c:pt>
                <c:pt idx="1839">
                  <c:v>42070.520833333336</c:v>
                </c:pt>
                <c:pt idx="1840">
                  <c:v>42070.527777777781</c:v>
                </c:pt>
                <c:pt idx="1841">
                  <c:v>42070.534722222219</c:v>
                </c:pt>
                <c:pt idx="1842">
                  <c:v>42070.541666666664</c:v>
                </c:pt>
                <c:pt idx="1843">
                  <c:v>42070.548611111109</c:v>
                </c:pt>
                <c:pt idx="1844">
                  <c:v>42070.555555555555</c:v>
                </c:pt>
                <c:pt idx="1845">
                  <c:v>42070.5625</c:v>
                </c:pt>
                <c:pt idx="1846">
                  <c:v>42070.569444444445</c:v>
                </c:pt>
                <c:pt idx="1847">
                  <c:v>42070.576388888891</c:v>
                </c:pt>
                <c:pt idx="1848">
                  <c:v>42070.583333333336</c:v>
                </c:pt>
                <c:pt idx="1849">
                  <c:v>42070.590277777781</c:v>
                </c:pt>
                <c:pt idx="1850">
                  <c:v>42070.597222222219</c:v>
                </c:pt>
                <c:pt idx="1851">
                  <c:v>42070.604166666664</c:v>
                </c:pt>
                <c:pt idx="1852">
                  <c:v>42070.611111111109</c:v>
                </c:pt>
                <c:pt idx="1853">
                  <c:v>42070.618055555555</c:v>
                </c:pt>
                <c:pt idx="1854">
                  <c:v>42070.625</c:v>
                </c:pt>
                <c:pt idx="1855">
                  <c:v>42070.631944444445</c:v>
                </c:pt>
                <c:pt idx="1856">
                  <c:v>42070.638888888891</c:v>
                </c:pt>
                <c:pt idx="1857">
                  <c:v>42070.645833333336</c:v>
                </c:pt>
                <c:pt idx="1858">
                  <c:v>42070.652777777781</c:v>
                </c:pt>
                <c:pt idx="1859">
                  <c:v>42070.659722222219</c:v>
                </c:pt>
                <c:pt idx="1860">
                  <c:v>42070.666666666664</c:v>
                </c:pt>
                <c:pt idx="1861">
                  <c:v>42070.673611111109</c:v>
                </c:pt>
                <c:pt idx="1862">
                  <c:v>42070.680555555555</c:v>
                </c:pt>
                <c:pt idx="1863">
                  <c:v>42070.6875</c:v>
                </c:pt>
                <c:pt idx="1864">
                  <c:v>42070.694444444445</c:v>
                </c:pt>
                <c:pt idx="1865">
                  <c:v>42070.701388888891</c:v>
                </c:pt>
                <c:pt idx="1866">
                  <c:v>42070.708333333336</c:v>
                </c:pt>
                <c:pt idx="1867">
                  <c:v>42070.715277777781</c:v>
                </c:pt>
                <c:pt idx="1868">
                  <c:v>42070.722222222219</c:v>
                </c:pt>
                <c:pt idx="1869">
                  <c:v>42070.729166666664</c:v>
                </c:pt>
                <c:pt idx="1870">
                  <c:v>42070.736111111109</c:v>
                </c:pt>
                <c:pt idx="1871">
                  <c:v>42070.743055555555</c:v>
                </c:pt>
                <c:pt idx="1872">
                  <c:v>42070.75</c:v>
                </c:pt>
                <c:pt idx="1873">
                  <c:v>42070.756944444445</c:v>
                </c:pt>
                <c:pt idx="1874">
                  <c:v>42070.763888888891</c:v>
                </c:pt>
                <c:pt idx="1875">
                  <c:v>42070.770833333336</c:v>
                </c:pt>
                <c:pt idx="1876">
                  <c:v>42070.777777777781</c:v>
                </c:pt>
                <c:pt idx="1877">
                  <c:v>42070.784722222219</c:v>
                </c:pt>
                <c:pt idx="1878">
                  <c:v>42070.791666666664</c:v>
                </c:pt>
                <c:pt idx="1879">
                  <c:v>42070.798611111109</c:v>
                </c:pt>
                <c:pt idx="1880">
                  <c:v>42070.805555555555</c:v>
                </c:pt>
                <c:pt idx="1881">
                  <c:v>42070.8125</c:v>
                </c:pt>
                <c:pt idx="1882">
                  <c:v>42070.819444444445</c:v>
                </c:pt>
                <c:pt idx="1883">
                  <c:v>42070.826388888891</c:v>
                </c:pt>
                <c:pt idx="1884">
                  <c:v>42070.833333333336</c:v>
                </c:pt>
                <c:pt idx="1885">
                  <c:v>42070.840277777781</c:v>
                </c:pt>
                <c:pt idx="1886">
                  <c:v>42070.847222222219</c:v>
                </c:pt>
                <c:pt idx="1887">
                  <c:v>42070.854166666664</c:v>
                </c:pt>
                <c:pt idx="1888">
                  <c:v>42070.861111111109</c:v>
                </c:pt>
                <c:pt idx="1889">
                  <c:v>42070.868055555555</c:v>
                </c:pt>
                <c:pt idx="1890">
                  <c:v>42070.875</c:v>
                </c:pt>
                <c:pt idx="1891">
                  <c:v>42070.881944444445</c:v>
                </c:pt>
                <c:pt idx="1892">
                  <c:v>42070.888888888891</c:v>
                </c:pt>
                <c:pt idx="1893">
                  <c:v>42070.895833333336</c:v>
                </c:pt>
                <c:pt idx="1894">
                  <c:v>42070.902777777781</c:v>
                </c:pt>
                <c:pt idx="1895">
                  <c:v>42070.909722222219</c:v>
                </c:pt>
                <c:pt idx="1896">
                  <c:v>42070.916666666664</c:v>
                </c:pt>
                <c:pt idx="1897">
                  <c:v>42070.923611111109</c:v>
                </c:pt>
                <c:pt idx="1898">
                  <c:v>42070.930555555555</c:v>
                </c:pt>
                <c:pt idx="1899">
                  <c:v>42070.9375</c:v>
                </c:pt>
                <c:pt idx="1900">
                  <c:v>42070.944444444445</c:v>
                </c:pt>
                <c:pt idx="1901">
                  <c:v>42070.951388888891</c:v>
                </c:pt>
                <c:pt idx="1902">
                  <c:v>42070.958333333336</c:v>
                </c:pt>
                <c:pt idx="1903">
                  <c:v>42070.965277777781</c:v>
                </c:pt>
                <c:pt idx="1904">
                  <c:v>42070.972222222219</c:v>
                </c:pt>
                <c:pt idx="1905">
                  <c:v>42070.979166666664</c:v>
                </c:pt>
                <c:pt idx="1906">
                  <c:v>42070.986111111109</c:v>
                </c:pt>
                <c:pt idx="1907">
                  <c:v>42070.993055555555</c:v>
                </c:pt>
                <c:pt idx="1908">
                  <c:v>42071</c:v>
                </c:pt>
                <c:pt idx="1909">
                  <c:v>42071.006944444445</c:v>
                </c:pt>
                <c:pt idx="1910">
                  <c:v>42071.013888888891</c:v>
                </c:pt>
                <c:pt idx="1911">
                  <c:v>42071.020833333336</c:v>
                </c:pt>
                <c:pt idx="1912">
                  <c:v>42071.027777777781</c:v>
                </c:pt>
                <c:pt idx="1913">
                  <c:v>42071.034722222219</c:v>
                </c:pt>
                <c:pt idx="1914">
                  <c:v>42071.041666666664</c:v>
                </c:pt>
                <c:pt idx="1915">
                  <c:v>42071.048611111109</c:v>
                </c:pt>
                <c:pt idx="1916">
                  <c:v>42071.055555555555</c:v>
                </c:pt>
                <c:pt idx="1917">
                  <c:v>42071.0625</c:v>
                </c:pt>
                <c:pt idx="1918">
                  <c:v>42071.069444444445</c:v>
                </c:pt>
                <c:pt idx="1919">
                  <c:v>42071.076388888891</c:v>
                </c:pt>
                <c:pt idx="1920">
                  <c:v>42071.083333333336</c:v>
                </c:pt>
                <c:pt idx="1921">
                  <c:v>42071.090277777781</c:v>
                </c:pt>
                <c:pt idx="1922">
                  <c:v>42071.097222222219</c:v>
                </c:pt>
                <c:pt idx="1923">
                  <c:v>42071.104166666664</c:v>
                </c:pt>
                <c:pt idx="1924">
                  <c:v>42071.111111111109</c:v>
                </c:pt>
                <c:pt idx="1925">
                  <c:v>42071.118055555555</c:v>
                </c:pt>
                <c:pt idx="1926">
                  <c:v>42071.125</c:v>
                </c:pt>
                <c:pt idx="1927">
                  <c:v>42071.131944444445</c:v>
                </c:pt>
                <c:pt idx="1928">
                  <c:v>42071.138888888891</c:v>
                </c:pt>
                <c:pt idx="1929">
                  <c:v>42071.145833333336</c:v>
                </c:pt>
                <c:pt idx="1930">
                  <c:v>42071.152777777781</c:v>
                </c:pt>
                <c:pt idx="1931">
                  <c:v>42071.159722222219</c:v>
                </c:pt>
                <c:pt idx="1932">
                  <c:v>42071.166666666664</c:v>
                </c:pt>
                <c:pt idx="1933">
                  <c:v>42071.173611111109</c:v>
                </c:pt>
                <c:pt idx="1934">
                  <c:v>42071.180555555555</c:v>
                </c:pt>
                <c:pt idx="1935">
                  <c:v>42071.1875</c:v>
                </c:pt>
                <c:pt idx="1936">
                  <c:v>42071.194444444445</c:v>
                </c:pt>
                <c:pt idx="1937">
                  <c:v>42071.201388888891</c:v>
                </c:pt>
                <c:pt idx="1938">
                  <c:v>42071.208333333336</c:v>
                </c:pt>
                <c:pt idx="1939">
                  <c:v>42071.215277777781</c:v>
                </c:pt>
                <c:pt idx="1940">
                  <c:v>42071.222222222219</c:v>
                </c:pt>
                <c:pt idx="1941">
                  <c:v>42071.229166666664</c:v>
                </c:pt>
                <c:pt idx="1942">
                  <c:v>42071.236111111109</c:v>
                </c:pt>
                <c:pt idx="1943">
                  <c:v>42071.243055555555</c:v>
                </c:pt>
                <c:pt idx="1944">
                  <c:v>42071.25</c:v>
                </c:pt>
                <c:pt idx="1945">
                  <c:v>42071.256944444445</c:v>
                </c:pt>
                <c:pt idx="1946">
                  <c:v>42071.263888888891</c:v>
                </c:pt>
                <c:pt idx="1947">
                  <c:v>42071.270833333336</c:v>
                </c:pt>
                <c:pt idx="1948">
                  <c:v>42071.277777777781</c:v>
                </c:pt>
                <c:pt idx="1949">
                  <c:v>42071.284722222219</c:v>
                </c:pt>
                <c:pt idx="1950">
                  <c:v>42071.291666666664</c:v>
                </c:pt>
                <c:pt idx="1951">
                  <c:v>42071.298611111109</c:v>
                </c:pt>
                <c:pt idx="1952">
                  <c:v>42071.305555555555</c:v>
                </c:pt>
                <c:pt idx="1953">
                  <c:v>42071.3125</c:v>
                </c:pt>
                <c:pt idx="1954">
                  <c:v>42071.319444444445</c:v>
                </c:pt>
                <c:pt idx="1955">
                  <c:v>42071.326388888891</c:v>
                </c:pt>
                <c:pt idx="1956">
                  <c:v>42071.333333333336</c:v>
                </c:pt>
                <c:pt idx="1957">
                  <c:v>42071.340277777781</c:v>
                </c:pt>
                <c:pt idx="1958">
                  <c:v>42071.347222222219</c:v>
                </c:pt>
                <c:pt idx="1959">
                  <c:v>42071.354166666664</c:v>
                </c:pt>
                <c:pt idx="1960">
                  <c:v>42071.361111111109</c:v>
                </c:pt>
                <c:pt idx="1961">
                  <c:v>42071.368055555555</c:v>
                </c:pt>
                <c:pt idx="1962">
                  <c:v>42071.375</c:v>
                </c:pt>
                <c:pt idx="1963">
                  <c:v>42071.381944444445</c:v>
                </c:pt>
                <c:pt idx="1964">
                  <c:v>42071.388888888891</c:v>
                </c:pt>
                <c:pt idx="1965">
                  <c:v>42071.395833333336</c:v>
                </c:pt>
                <c:pt idx="1966">
                  <c:v>42071.402777777781</c:v>
                </c:pt>
                <c:pt idx="1967">
                  <c:v>42071.409722222219</c:v>
                </c:pt>
                <c:pt idx="1968">
                  <c:v>42071.416666666664</c:v>
                </c:pt>
                <c:pt idx="1969">
                  <c:v>42071.423611111109</c:v>
                </c:pt>
                <c:pt idx="1970">
                  <c:v>42071.430555555555</c:v>
                </c:pt>
                <c:pt idx="1971">
                  <c:v>42071.4375</c:v>
                </c:pt>
                <c:pt idx="1972">
                  <c:v>42071.444444444445</c:v>
                </c:pt>
                <c:pt idx="1973">
                  <c:v>42071.451388888891</c:v>
                </c:pt>
                <c:pt idx="1974">
                  <c:v>42071.458333333336</c:v>
                </c:pt>
                <c:pt idx="1975">
                  <c:v>42071.465277777781</c:v>
                </c:pt>
                <c:pt idx="1976">
                  <c:v>42071.472222222219</c:v>
                </c:pt>
                <c:pt idx="1977">
                  <c:v>42071.479166666664</c:v>
                </c:pt>
                <c:pt idx="1978">
                  <c:v>42071.486111111109</c:v>
                </c:pt>
                <c:pt idx="1979">
                  <c:v>42071.493055555555</c:v>
                </c:pt>
                <c:pt idx="1980">
                  <c:v>42071.5</c:v>
                </c:pt>
                <c:pt idx="1981">
                  <c:v>42071.506944444445</c:v>
                </c:pt>
                <c:pt idx="1982">
                  <c:v>42071.513888888891</c:v>
                </c:pt>
                <c:pt idx="1983">
                  <c:v>42071.520833333336</c:v>
                </c:pt>
                <c:pt idx="1984">
                  <c:v>42071.527777777781</c:v>
                </c:pt>
                <c:pt idx="1985">
                  <c:v>42071.534722222219</c:v>
                </c:pt>
                <c:pt idx="1986">
                  <c:v>42071.541666666664</c:v>
                </c:pt>
                <c:pt idx="1987">
                  <c:v>42071.548611111109</c:v>
                </c:pt>
                <c:pt idx="1988">
                  <c:v>42071.555555555555</c:v>
                </c:pt>
                <c:pt idx="1989">
                  <c:v>42071.5625</c:v>
                </c:pt>
                <c:pt idx="1990">
                  <c:v>42071.569444444445</c:v>
                </c:pt>
                <c:pt idx="1991">
                  <c:v>42071.576388888891</c:v>
                </c:pt>
                <c:pt idx="1992">
                  <c:v>42071.583333333336</c:v>
                </c:pt>
                <c:pt idx="1993">
                  <c:v>42071.590277777781</c:v>
                </c:pt>
                <c:pt idx="1994">
                  <c:v>42071.597222222219</c:v>
                </c:pt>
                <c:pt idx="1995">
                  <c:v>42071.604166666664</c:v>
                </c:pt>
                <c:pt idx="1996">
                  <c:v>42071.611111111109</c:v>
                </c:pt>
                <c:pt idx="1997">
                  <c:v>42071.618055555555</c:v>
                </c:pt>
                <c:pt idx="1998">
                  <c:v>42071.625</c:v>
                </c:pt>
                <c:pt idx="1999">
                  <c:v>42071.631944444445</c:v>
                </c:pt>
                <c:pt idx="2000">
                  <c:v>42071.638888888891</c:v>
                </c:pt>
                <c:pt idx="2001">
                  <c:v>42071.645833333336</c:v>
                </c:pt>
                <c:pt idx="2002">
                  <c:v>42071.652777777781</c:v>
                </c:pt>
                <c:pt idx="2003">
                  <c:v>42071.659722222219</c:v>
                </c:pt>
                <c:pt idx="2004">
                  <c:v>42071.666666666664</c:v>
                </c:pt>
                <c:pt idx="2005">
                  <c:v>42071.673611111109</c:v>
                </c:pt>
                <c:pt idx="2006">
                  <c:v>42071.680555555555</c:v>
                </c:pt>
                <c:pt idx="2007">
                  <c:v>42071.6875</c:v>
                </c:pt>
                <c:pt idx="2008">
                  <c:v>42071.694444444445</c:v>
                </c:pt>
                <c:pt idx="2009">
                  <c:v>42071.701388888891</c:v>
                </c:pt>
                <c:pt idx="2010">
                  <c:v>42071.708333333336</c:v>
                </c:pt>
                <c:pt idx="2011">
                  <c:v>42071.715277777781</c:v>
                </c:pt>
                <c:pt idx="2012">
                  <c:v>42071.722222222219</c:v>
                </c:pt>
                <c:pt idx="2013">
                  <c:v>42071.729166666664</c:v>
                </c:pt>
                <c:pt idx="2014">
                  <c:v>42071.736111111109</c:v>
                </c:pt>
                <c:pt idx="2015">
                  <c:v>42071.743055555555</c:v>
                </c:pt>
                <c:pt idx="2016">
                  <c:v>42071.75</c:v>
                </c:pt>
                <c:pt idx="2017">
                  <c:v>42071.756944444445</c:v>
                </c:pt>
                <c:pt idx="2018">
                  <c:v>42071.763888888891</c:v>
                </c:pt>
                <c:pt idx="2019">
                  <c:v>42071.770833333336</c:v>
                </c:pt>
                <c:pt idx="2020">
                  <c:v>42071.777777777781</c:v>
                </c:pt>
                <c:pt idx="2021">
                  <c:v>42071.784722222219</c:v>
                </c:pt>
                <c:pt idx="2022">
                  <c:v>42071.791666666664</c:v>
                </c:pt>
                <c:pt idx="2023">
                  <c:v>42071.798611111109</c:v>
                </c:pt>
                <c:pt idx="2024">
                  <c:v>42071.805555555555</c:v>
                </c:pt>
                <c:pt idx="2025">
                  <c:v>42071.8125</c:v>
                </c:pt>
                <c:pt idx="2026">
                  <c:v>42071.819444444445</c:v>
                </c:pt>
                <c:pt idx="2027">
                  <c:v>42071.826388888891</c:v>
                </c:pt>
                <c:pt idx="2028">
                  <c:v>42071.833333333336</c:v>
                </c:pt>
                <c:pt idx="2029">
                  <c:v>42071.840277777781</c:v>
                </c:pt>
                <c:pt idx="2030">
                  <c:v>42071.847222222219</c:v>
                </c:pt>
                <c:pt idx="2031">
                  <c:v>42071.854166666664</c:v>
                </c:pt>
                <c:pt idx="2032">
                  <c:v>42071.861111111109</c:v>
                </c:pt>
                <c:pt idx="2033">
                  <c:v>42071.868055555555</c:v>
                </c:pt>
                <c:pt idx="2034">
                  <c:v>42071.875</c:v>
                </c:pt>
                <c:pt idx="2035">
                  <c:v>42071.881944444445</c:v>
                </c:pt>
                <c:pt idx="2036">
                  <c:v>42071.888888888891</c:v>
                </c:pt>
                <c:pt idx="2037">
                  <c:v>42071.895833333336</c:v>
                </c:pt>
                <c:pt idx="2038">
                  <c:v>42071.902777777781</c:v>
                </c:pt>
                <c:pt idx="2039">
                  <c:v>42071.909722222219</c:v>
                </c:pt>
                <c:pt idx="2040">
                  <c:v>42071.916666666664</c:v>
                </c:pt>
                <c:pt idx="2041">
                  <c:v>42071.923611111109</c:v>
                </c:pt>
                <c:pt idx="2042">
                  <c:v>42071.930555555555</c:v>
                </c:pt>
                <c:pt idx="2043">
                  <c:v>42071.9375</c:v>
                </c:pt>
                <c:pt idx="2044">
                  <c:v>42071.944444444445</c:v>
                </c:pt>
                <c:pt idx="2045">
                  <c:v>42071.951388888891</c:v>
                </c:pt>
                <c:pt idx="2046">
                  <c:v>42071.958333333336</c:v>
                </c:pt>
                <c:pt idx="2047">
                  <c:v>42071.965277777781</c:v>
                </c:pt>
                <c:pt idx="2048">
                  <c:v>42071.972222222219</c:v>
                </c:pt>
                <c:pt idx="2049">
                  <c:v>42071.979166666664</c:v>
                </c:pt>
                <c:pt idx="2050">
                  <c:v>42071.986111111109</c:v>
                </c:pt>
                <c:pt idx="2051">
                  <c:v>42071.993055555555</c:v>
                </c:pt>
                <c:pt idx="2052">
                  <c:v>42072</c:v>
                </c:pt>
                <c:pt idx="2053">
                  <c:v>42072.006944444445</c:v>
                </c:pt>
                <c:pt idx="2054">
                  <c:v>42072.013888888891</c:v>
                </c:pt>
                <c:pt idx="2055">
                  <c:v>42072.020833333336</c:v>
                </c:pt>
                <c:pt idx="2056">
                  <c:v>42072.027777777781</c:v>
                </c:pt>
                <c:pt idx="2057">
                  <c:v>42072.034722222219</c:v>
                </c:pt>
                <c:pt idx="2058">
                  <c:v>42072.041666666664</c:v>
                </c:pt>
                <c:pt idx="2059">
                  <c:v>42072.048611111109</c:v>
                </c:pt>
                <c:pt idx="2060">
                  <c:v>42072.055555555555</c:v>
                </c:pt>
                <c:pt idx="2061">
                  <c:v>42072.0625</c:v>
                </c:pt>
                <c:pt idx="2062">
                  <c:v>42072.069444444445</c:v>
                </c:pt>
                <c:pt idx="2063">
                  <c:v>42072.076388888891</c:v>
                </c:pt>
                <c:pt idx="2064">
                  <c:v>42072.083333333336</c:v>
                </c:pt>
                <c:pt idx="2065">
                  <c:v>42072.090277777781</c:v>
                </c:pt>
                <c:pt idx="2066">
                  <c:v>42072.097222222219</c:v>
                </c:pt>
                <c:pt idx="2067">
                  <c:v>42072.104166666664</c:v>
                </c:pt>
                <c:pt idx="2068">
                  <c:v>42072.111111111109</c:v>
                </c:pt>
                <c:pt idx="2069">
                  <c:v>42072.118055555555</c:v>
                </c:pt>
                <c:pt idx="2070">
                  <c:v>42072.125</c:v>
                </c:pt>
                <c:pt idx="2071">
                  <c:v>42072.131944444445</c:v>
                </c:pt>
                <c:pt idx="2072">
                  <c:v>42072.138888888891</c:v>
                </c:pt>
                <c:pt idx="2073">
                  <c:v>42072.145833333336</c:v>
                </c:pt>
                <c:pt idx="2074">
                  <c:v>42072.152777777781</c:v>
                </c:pt>
                <c:pt idx="2075">
                  <c:v>42072.159722222219</c:v>
                </c:pt>
                <c:pt idx="2076">
                  <c:v>42072.166666666664</c:v>
                </c:pt>
                <c:pt idx="2077">
                  <c:v>42072.173611111109</c:v>
                </c:pt>
                <c:pt idx="2078">
                  <c:v>42072.180555555555</c:v>
                </c:pt>
                <c:pt idx="2079">
                  <c:v>42072.1875</c:v>
                </c:pt>
                <c:pt idx="2080">
                  <c:v>42072.194444444445</c:v>
                </c:pt>
                <c:pt idx="2081">
                  <c:v>42072.201388888891</c:v>
                </c:pt>
                <c:pt idx="2082">
                  <c:v>42072.208333333336</c:v>
                </c:pt>
                <c:pt idx="2083">
                  <c:v>42072.215277777781</c:v>
                </c:pt>
                <c:pt idx="2084">
                  <c:v>42072.222222222219</c:v>
                </c:pt>
                <c:pt idx="2085">
                  <c:v>42072.229166666664</c:v>
                </c:pt>
                <c:pt idx="2086">
                  <c:v>42072.236111111109</c:v>
                </c:pt>
                <c:pt idx="2087">
                  <c:v>42072.243055555555</c:v>
                </c:pt>
                <c:pt idx="2088">
                  <c:v>42072.25</c:v>
                </c:pt>
                <c:pt idx="2089">
                  <c:v>42072.256944444445</c:v>
                </c:pt>
                <c:pt idx="2090">
                  <c:v>42072.263888888891</c:v>
                </c:pt>
                <c:pt idx="2091">
                  <c:v>42072.270833333336</c:v>
                </c:pt>
                <c:pt idx="2092">
                  <c:v>42072.277777777781</c:v>
                </c:pt>
                <c:pt idx="2093">
                  <c:v>42072.284722222219</c:v>
                </c:pt>
                <c:pt idx="2094">
                  <c:v>42072.291666666664</c:v>
                </c:pt>
                <c:pt idx="2095">
                  <c:v>42072.298611111109</c:v>
                </c:pt>
                <c:pt idx="2096">
                  <c:v>42072.305555555555</c:v>
                </c:pt>
                <c:pt idx="2097">
                  <c:v>42072.3125</c:v>
                </c:pt>
                <c:pt idx="2098">
                  <c:v>42072.319444444445</c:v>
                </c:pt>
                <c:pt idx="2099">
                  <c:v>42072.326388888891</c:v>
                </c:pt>
                <c:pt idx="2100">
                  <c:v>42072.333333333336</c:v>
                </c:pt>
                <c:pt idx="2101">
                  <c:v>42072.340277777781</c:v>
                </c:pt>
                <c:pt idx="2102">
                  <c:v>42072.347222222219</c:v>
                </c:pt>
                <c:pt idx="2103">
                  <c:v>42072.354166666664</c:v>
                </c:pt>
                <c:pt idx="2104">
                  <c:v>42072.361111111109</c:v>
                </c:pt>
                <c:pt idx="2105">
                  <c:v>42072.368055555555</c:v>
                </c:pt>
                <c:pt idx="2106">
                  <c:v>42072.375</c:v>
                </c:pt>
                <c:pt idx="2107">
                  <c:v>42072.381944444445</c:v>
                </c:pt>
                <c:pt idx="2108">
                  <c:v>42072.388888888891</c:v>
                </c:pt>
                <c:pt idx="2109">
                  <c:v>42072.395833333336</c:v>
                </c:pt>
                <c:pt idx="2110">
                  <c:v>42072.402777777781</c:v>
                </c:pt>
                <c:pt idx="2111">
                  <c:v>42072.409722222219</c:v>
                </c:pt>
                <c:pt idx="2112">
                  <c:v>42072.416666666664</c:v>
                </c:pt>
                <c:pt idx="2113">
                  <c:v>42072.423611111109</c:v>
                </c:pt>
                <c:pt idx="2114">
                  <c:v>42072.430555555555</c:v>
                </c:pt>
                <c:pt idx="2115">
                  <c:v>42072.4375</c:v>
                </c:pt>
                <c:pt idx="2116">
                  <c:v>42072.444444444445</c:v>
                </c:pt>
                <c:pt idx="2117">
                  <c:v>42072.451388888891</c:v>
                </c:pt>
                <c:pt idx="2118">
                  <c:v>42072.458333333336</c:v>
                </c:pt>
                <c:pt idx="2119">
                  <c:v>42072.465277777781</c:v>
                </c:pt>
                <c:pt idx="2120">
                  <c:v>42072.472222222219</c:v>
                </c:pt>
                <c:pt idx="2121">
                  <c:v>42072.479166666664</c:v>
                </c:pt>
                <c:pt idx="2122">
                  <c:v>42072.486111111109</c:v>
                </c:pt>
                <c:pt idx="2123">
                  <c:v>42072.493055555555</c:v>
                </c:pt>
                <c:pt idx="2124">
                  <c:v>42072.5</c:v>
                </c:pt>
                <c:pt idx="2125">
                  <c:v>42072.506944444445</c:v>
                </c:pt>
                <c:pt idx="2126">
                  <c:v>42072.513888888891</c:v>
                </c:pt>
                <c:pt idx="2127">
                  <c:v>42072.520833333336</c:v>
                </c:pt>
                <c:pt idx="2128">
                  <c:v>42072.527777777781</c:v>
                </c:pt>
                <c:pt idx="2129">
                  <c:v>42072.534722222219</c:v>
                </c:pt>
                <c:pt idx="2130">
                  <c:v>42072.541666666664</c:v>
                </c:pt>
                <c:pt idx="2131">
                  <c:v>42072.548611111109</c:v>
                </c:pt>
                <c:pt idx="2132">
                  <c:v>42072.555555555555</c:v>
                </c:pt>
                <c:pt idx="2133">
                  <c:v>42072.5625</c:v>
                </c:pt>
                <c:pt idx="2134">
                  <c:v>42072.569444444445</c:v>
                </c:pt>
                <c:pt idx="2135">
                  <c:v>42072.576388888891</c:v>
                </c:pt>
                <c:pt idx="2136">
                  <c:v>42072.583333333336</c:v>
                </c:pt>
                <c:pt idx="2137">
                  <c:v>42072.590277777781</c:v>
                </c:pt>
                <c:pt idx="2138">
                  <c:v>42072.597222222219</c:v>
                </c:pt>
                <c:pt idx="2139">
                  <c:v>42072.604166666664</c:v>
                </c:pt>
                <c:pt idx="2140">
                  <c:v>42072.611111111109</c:v>
                </c:pt>
                <c:pt idx="2141">
                  <c:v>42072.618055555555</c:v>
                </c:pt>
                <c:pt idx="2142">
                  <c:v>42072.625</c:v>
                </c:pt>
                <c:pt idx="2143">
                  <c:v>42072.631944444445</c:v>
                </c:pt>
                <c:pt idx="2144">
                  <c:v>42072.638888888891</c:v>
                </c:pt>
                <c:pt idx="2145">
                  <c:v>42072.645833333336</c:v>
                </c:pt>
                <c:pt idx="2146">
                  <c:v>42072.652777777781</c:v>
                </c:pt>
                <c:pt idx="2147">
                  <c:v>42072.659722222219</c:v>
                </c:pt>
                <c:pt idx="2148">
                  <c:v>42072.666666666664</c:v>
                </c:pt>
                <c:pt idx="2149">
                  <c:v>42072.673611111109</c:v>
                </c:pt>
                <c:pt idx="2150">
                  <c:v>42072.680555555555</c:v>
                </c:pt>
                <c:pt idx="2151">
                  <c:v>42072.6875</c:v>
                </c:pt>
                <c:pt idx="2152">
                  <c:v>42072.694444444445</c:v>
                </c:pt>
                <c:pt idx="2153">
                  <c:v>42072.701388888891</c:v>
                </c:pt>
                <c:pt idx="2154">
                  <c:v>42072.708333333336</c:v>
                </c:pt>
                <c:pt idx="2155">
                  <c:v>42072.715277777781</c:v>
                </c:pt>
                <c:pt idx="2156">
                  <c:v>42072.722222222219</c:v>
                </c:pt>
                <c:pt idx="2157">
                  <c:v>42072.729166666664</c:v>
                </c:pt>
                <c:pt idx="2158">
                  <c:v>42072.736111111109</c:v>
                </c:pt>
                <c:pt idx="2159">
                  <c:v>42072.743055555555</c:v>
                </c:pt>
                <c:pt idx="2160">
                  <c:v>42072.75</c:v>
                </c:pt>
                <c:pt idx="2161">
                  <c:v>42072.756944444445</c:v>
                </c:pt>
                <c:pt idx="2162">
                  <c:v>42072.763888888891</c:v>
                </c:pt>
                <c:pt idx="2163">
                  <c:v>42072.770833333336</c:v>
                </c:pt>
                <c:pt idx="2164">
                  <c:v>42072.777777777781</c:v>
                </c:pt>
                <c:pt idx="2165">
                  <c:v>42072.784722222219</c:v>
                </c:pt>
                <c:pt idx="2166">
                  <c:v>42072.791666666664</c:v>
                </c:pt>
                <c:pt idx="2167">
                  <c:v>42072.798611111109</c:v>
                </c:pt>
                <c:pt idx="2168">
                  <c:v>42072.805555555555</c:v>
                </c:pt>
                <c:pt idx="2169">
                  <c:v>42072.8125</c:v>
                </c:pt>
                <c:pt idx="2170">
                  <c:v>42072.819444444445</c:v>
                </c:pt>
                <c:pt idx="2171">
                  <c:v>42072.826388888891</c:v>
                </c:pt>
                <c:pt idx="2172">
                  <c:v>42072.833333333336</c:v>
                </c:pt>
                <c:pt idx="2173">
                  <c:v>42072.840277777781</c:v>
                </c:pt>
                <c:pt idx="2174">
                  <c:v>42072.847222222219</c:v>
                </c:pt>
                <c:pt idx="2175">
                  <c:v>42072.854166666664</c:v>
                </c:pt>
                <c:pt idx="2176">
                  <c:v>42072.861111111109</c:v>
                </c:pt>
                <c:pt idx="2177">
                  <c:v>42072.868055555555</c:v>
                </c:pt>
                <c:pt idx="2178">
                  <c:v>42072.875</c:v>
                </c:pt>
                <c:pt idx="2179">
                  <c:v>42072.881944444445</c:v>
                </c:pt>
                <c:pt idx="2180">
                  <c:v>42072.888888888891</c:v>
                </c:pt>
                <c:pt idx="2181">
                  <c:v>42072.895833333336</c:v>
                </c:pt>
                <c:pt idx="2182">
                  <c:v>42072.902777777781</c:v>
                </c:pt>
                <c:pt idx="2183">
                  <c:v>42072.909722222219</c:v>
                </c:pt>
                <c:pt idx="2184">
                  <c:v>42072.916666666664</c:v>
                </c:pt>
                <c:pt idx="2185">
                  <c:v>42072.923611111109</c:v>
                </c:pt>
                <c:pt idx="2186">
                  <c:v>42072.930555555555</c:v>
                </c:pt>
                <c:pt idx="2187">
                  <c:v>42072.9375</c:v>
                </c:pt>
                <c:pt idx="2188">
                  <c:v>42072.944444444445</c:v>
                </c:pt>
                <c:pt idx="2189">
                  <c:v>42072.951388888891</c:v>
                </c:pt>
                <c:pt idx="2190">
                  <c:v>42072.958333333336</c:v>
                </c:pt>
                <c:pt idx="2191">
                  <c:v>42072.965277777781</c:v>
                </c:pt>
                <c:pt idx="2192">
                  <c:v>42072.972222222219</c:v>
                </c:pt>
                <c:pt idx="2193">
                  <c:v>42072.979166666664</c:v>
                </c:pt>
                <c:pt idx="2194">
                  <c:v>42072.986111111109</c:v>
                </c:pt>
                <c:pt idx="2195">
                  <c:v>42072.993055555555</c:v>
                </c:pt>
                <c:pt idx="2196">
                  <c:v>42073</c:v>
                </c:pt>
                <c:pt idx="2197">
                  <c:v>42073.006944444445</c:v>
                </c:pt>
                <c:pt idx="2198">
                  <c:v>42073.013888888891</c:v>
                </c:pt>
                <c:pt idx="2199">
                  <c:v>42073.020833333336</c:v>
                </c:pt>
                <c:pt idx="2200">
                  <c:v>42073.027777777781</c:v>
                </c:pt>
                <c:pt idx="2201">
                  <c:v>42073.034722222219</c:v>
                </c:pt>
                <c:pt idx="2202">
                  <c:v>42073.041666666664</c:v>
                </c:pt>
                <c:pt idx="2203">
                  <c:v>42073.048611111109</c:v>
                </c:pt>
                <c:pt idx="2204">
                  <c:v>42073.055555555555</c:v>
                </c:pt>
                <c:pt idx="2205">
                  <c:v>42073.0625</c:v>
                </c:pt>
                <c:pt idx="2206">
                  <c:v>42073.069444444445</c:v>
                </c:pt>
                <c:pt idx="2207">
                  <c:v>42073.076388888891</c:v>
                </c:pt>
                <c:pt idx="2208">
                  <c:v>42073.083333333336</c:v>
                </c:pt>
                <c:pt idx="2209">
                  <c:v>42073.090277777781</c:v>
                </c:pt>
                <c:pt idx="2210">
                  <c:v>42073.097222222219</c:v>
                </c:pt>
                <c:pt idx="2211">
                  <c:v>42073.104166666664</c:v>
                </c:pt>
                <c:pt idx="2212">
                  <c:v>42073.111111111109</c:v>
                </c:pt>
                <c:pt idx="2213">
                  <c:v>42073.118055555555</c:v>
                </c:pt>
                <c:pt idx="2214">
                  <c:v>42073.125</c:v>
                </c:pt>
                <c:pt idx="2215">
                  <c:v>42073.131944444445</c:v>
                </c:pt>
                <c:pt idx="2216">
                  <c:v>42073.138888888891</c:v>
                </c:pt>
                <c:pt idx="2217">
                  <c:v>42073.145833333336</c:v>
                </c:pt>
                <c:pt idx="2218">
                  <c:v>42073.152777777781</c:v>
                </c:pt>
                <c:pt idx="2219">
                  <c:v>42073.159722222219</c:v>
                </c:pt>
                <c:pt idx="2220">
                  <c:v>42073.166666666664</c:v>
                </c:pt>
                <c:pt idx="2221">
                  <c:v>42073.173611111109</c:v>
                </c:pt>
                <c:pt idx="2222">
                  <c:v>42073.180555555555</c:v>
                </c:pt>
                <c:pt idx="2223">
                  <c:v>42073.1875</c:v>
                </c:pt>
                <c:pt idx="2224">
                  <c:v>42073.194444444445</c:v>
                </c:pt>
                <c:pt idx="2225">
                  <c:v>42073.201388888891</c:v>
                </c:pt>
                <c:pt idx="2226">
                  <c:v>42073.208333333336</c:v>
                </c:pt>
                <c:pt idx="2227">
                  <c:v>42073.215277777781</c:v>
                </c:pt>
                <c:pt idx="2228">
                  <c:v>42073.222222222219</c:v>
                </c:pt>
                <c:pt idx="2229">
                  <c:v>42073.229166666664</c:v>
                </c:pt>
                <c:pt idx="2230">
                  <c:v>42073.236111111109</c:v>
                </c:pt>
                <c:pt idx="2231">
                  <c:v>42073.243055555555</c:v>
                </c:pt>
                <c:pt idx="2232">
                  <c:v>42073.25</c:v>
                </c:pt>
                <c:pt idx="2233">
                  <c:v>42073.256944444445</c:v>
                </c:pt>
                <c:pt idx="2234">
                  <c:v>42073.263888888891</c:v>
                </c:pt>
                <c:pt idx="2235">
                  <c:v>42073.270833333336</c:v>
                </c:pt>
                <c:pt idx="2236">
                  <c:v>42073.277777777781</c:v>
                </c:pt>
                <c:pt idx="2237">
                  <c:v>42073.284722222219</c:v>
                </c:pt>
                <c:pt idx="2238">
                  <c:v>42073.291666666664</c:v>
                </c:pt>
                <c:pt idx="2239">
                  <c:v>42073.298611111109</c:v>
                </c:pt>
                <c:pt idx="2240">
                  <c:v>42073.305555555555</c:v>
                </c:pt>
                <c:pt idx="2241">
                  <c:v>42073.3125</c:v>
                </c:pt>
                <c:pt idx="2242">
                  <c:v>42073.319444444445</c:v>
                </c:pt>
                <c:pt idx="2243">
                  <c:v>42073.326388888891</c:v>
                </c:pt>
                <c:pt idx="2244">
                  <c:v>42073.333333333336</c:v>
                </c:pt>
                <c:pt idx="2245">
                  <c:v>42073.340277777781</c:v>
                </c:pt>
                <c:pt idx="2246">
                  <c:v>42073.347222222219</c:v>
                </c:pt>
                <c:pt idx="2247">
                  <c:v>42073.354166666664</c:v>
                </c:pt>
                <c:pt idx="2248">
                  <c:v>42073.361111111109</c:v>
                </c:pt>
                <c:pt idx="2249">
                  <c:v>42073.368055555555</c:v>
                </c:pt>
                <c:pt idx="2250">
                  <c:v>42073.375</c:v>
                </c:pt>
                <c:pt idx="2251">
                  <c:v>42073.381944444445</c:v>
                </c:pt>
                <c:pt idx="2252">
                  <c:v>42073.388888888891</c:v>
                </c:pt>
                <c:pt idx="2253">
                  <c:v>42073.395833333336</c:v>
                </c:pt>
                <c:pt idx="2254">
                  <c:v>42073.402777777781</c:v>
                </c:pt>
                <c:pt idx="2255">
                  <c:v>42073.409722222219</c:v>
                </c:pt>
                <c:pt idx="2256">
                  <c:v>42073.416666666664</c:v>
                </c:pt>
                <c:pt idx="2257">
                  <c:v>42073.423611111109</c:v>
                </c:pt>
                <c:pt idx="2258">
                  <c:v>42073.430555555555</c:v>
                </c:pt>
                <c:pt idx="2259">
                  <c:v>42073.4375</c:v>
                </c:pt>
                <c:pt idx="2260">
                  <c:v>42073.444444444445</c:v>
                </c:pt>
                <c:pt idx="2261">
                  <c:v>42073.451388888891</c:v>
                </c:pt>
                <c:pt idx="2262">
                  <c:v>42073.458333333336</c:v>
                </c:pt>
                <c:pt idx="2263">
                  <c:v>42073.465277777781</c:v>
                </c:pt>
                <c:pt idx="2264">
                  <c:v>42073.472222222219</c:v>
                </c:pt>
                <c:pt idx="2265">
                  <c:v>42073.479166666664</c:v>
                </c:pt>
                <c:pt idx="2266">
                  <c:v>42073.486111111109</c:v>
                </c:pt>
                <c:pt idx="2267">
                  <c:v>42073.493055555555</c:v>
                </c:pt>
                <c:pt idx="2268">
                  <c:v>42073.5</c:v>
                </c:pt>
                <c:pt idx="2269">
                  <c:v>42073.506944444445</c:v>
                </c:pt>
                <c:pt idx="2270">
                  <c:v>42073.513888888891</c:v>
                </c:pt>
                <c:pt idx="2271">
                  <c:v>42073.520833333336</c:v>
                </c:pt>
                <c:pt idx="2272">
                  <c:v>42073.527777777781</c:v>
                </c:pt>
                <c:pt idx="2273">
                  <c:v>42073.534722222219</c:v>
                </c:pt>
                <c:pt idx="2274">
                  <c:v>42073.541666666664</c:v>
                </c:pt>
                <c:pt idx="2275">
                  <c:v>42073.548611111109</c:v>
                </c:pt>
                <c:pt idx="2276">
                  <c:v>42073.555555555555</c:v>
                </c:pt>
                <c:pt idx="2277">
                  <c:v>42073.5625</c:v>
                </c:pt>
                <c:pt idx="2278">
                  <c:v>42073.569444444445</c:v>
                </c:pt>
                <c:pt idx="2279">
                  <c:v>42073.576388888891</c:v>
                </c:pt>
                <c:pt idx="2280">
                  <c:v>42073.583333333336</c:v>
                </c:pt>
                <c:pt idx="2281">
                  <c:v>42073.590277777781</c:v>
                </c:pt>
                <c:pt idx="2282">
                  <c:v>42073.597222222219</c:v>
                </c:pt>
                <c:pt idx="2283">
                  <c:v>42073.604166666664</c:v>
                </c:pt>
                <c:pt idx="2284">
                  <c:v>42073.611111111109</c:v>
                </c:pt>
                <c:pt idx="2285">
                  <c:v>42073.618055555555</c:v>
                </c:pt>
                <c:pt idx="2286">
                  <c:v>42073.625</c:v>
                </c:pt>
                <c:pt idx="2287">
                  <c:v>42073.631944444445</c:v>
                </c:pt>
                <c:pt idx="2288">
                  <c:v>42073.638888888891</c:v>
                </c:pt>
                <c:pt idx="2289">
                  <c:v>42073.645833333336</c:v>
                </c:pt>
                <c:pt idx="2290">
                  <c:v>42073.652777777781</c:v>
                </c:pt>
                <c:pt idx="2291">
                  <c:v>42073.659722222219</c:v>
                </c:pt>
                <c:pt idx="2292">
                  <c:v>42073.666666666664</c:v>
                </c:pt>
                <c:pt idx="2293">
                  <c:v>42073.673611111109</c:v>
                </c:pt>
                <c:pt idx="2294">
                  <c:v>42073.680555555555</c:v>
                </c:pt>
                <c:pt idx="2295">
                  <c:v>42073.6875</c:v>
                </c:pt>
                <c:pt idx="2296">
                  <c:v>42073.694444444445</c:v>
                </c:pt>
                <c:pt idx="2297">
                  <c:v>42073.701388888891</c:v>
                </c:pt>
                <c:pt idx="2298">
                  <c:v>42073.708333333336</c:v>
                </c:pt>
                <c:pt idx="2299">
                  <c:v>42073.715277777781</c:v>
                </c:pt>
                <c:pt idx="2300">
                  <c:v>42073.722222222219</c:v>
                </c:pt>
                <c:pt idx="2301">
                  <c:v>42073.729166666664</c:v>
                </c:pt>
                <c:pt idx="2302">
                  <c:v>42073.736111111109</c:v>
                </c:pt>
                <c:pt idx="2303">
                  <c:v>42073.743055555555</c:v>
                </c:pt>
                <c:pt idx="2304">
                  <c:v>42073.75</c:v>
                </c:pt>
                <c:pt idx="2305">
                  <c:v>42073.756944444445</c:v>
                </c:pt>
                <c:pt idx="2306">
                  <c:v>42073.763888888891</c:v>
                </c:pt>
                <c:pt idx="2307">
                  <c:v>42073.770833333336</c:v>
                </c:pt>
                <c:pt idx="2308">
                  <c:v>42073.777777777781</c:v>
                </c:pt>
                <c:pt idx="2309">
                  <c:v>42073.784722222219</c:v>
                </c:pt>
                <c:pt idx="2310">
                  <c:v>42073.791666666664</c:v>
                </c:pt>
                <c:pt idx="2311">
                  <c:v>42073.798611111109</c:v>
                </c:pt>
                <c:pt idx="2312">
                  <c:v>42073.805555555555</c:v>
                </c:pt>
                <c:pt idx="2313">
                  <c:v>42073.8125</c:v>
                </c:pt>
                <c:pt idx="2314">
                  <c:v>42073.819444444445</c:v>
                </c:pt>
                <c:pt idx="2315">
                  <c:v>42073.826388888891</c:v>
                </c:pt>
                <c:pt idx="2316">
                  <c:v>42073.833333333336</c:v>
                </c:pt>
                <c:pt idx="2317">
                  <c:v>42073.840277777781</c:v>
                </c:pt>
                <c:pt idx="2318">
                  <c:v>42073.847222222219</c:v>
                </c:pt>
                <c:pt idx="2319">
                  <c:v>42073.854166666664</c:v>
                </c:pt>
                <c:pt idx="2320">
                  <c:v>42073.861111111109</c:v>
                </c:pt>
                <c:pt idx="2321">
                  <c:v>42073.868055555555</c:v>
                </c:pt>
                <c:pt idx="2322">
                  <c:v>42073.875</c:v>
                </c:pt>
                <c:pt idx="2323">
                  <c:v>42073.881944444445</c:v>
                </c:pt>
                <c:pt idx="2324">
                  <c:v>42073.888888888891</c:v>
                </c:pt>
                <c:pt idx="2325">
                  <c:v>42073.895833333336</c:v>
                </c:pt>
                <c:pt idx="2326">
                  <c:v>42073.902777777781</c:v>
                </c:pt>
                <c:pt idx="2327">
                  <c:v>42073.909722222219</c:v>
                </c:pt>
                <c:pt idx="2328">
                  <c:v>42073.916666666664</c:v>
                </c:pt>
                <c:pt idx="2329">
                  <c:v>42073.923611111109</c:v>
                </c:pt>
                <c:pt idx="2330">
                  <c:v>42073.930555555555</c:v>
                </c:pt>
                <c:pt idx="2331">
                  <c:v>42073.9375</c:v>
                </c:pt>
                <c:pt idx="2332">
                  <c:v>42073.944444444445</c:v>
                </c:pt>
                <c:pt idx="2333">
                  <c:v>42073.951388888891</c:v>
                </c:pt>
                <c:pt idx="2334">
                  <c:v>42073.958333333336</c:v>
                </c:pt>
                <c:pt idx="2335">
                  <c:v>42073.965277777781</c:v>
                </c:pt>
                <c:pt idx="2336">
                  <c:v>42073.972222222219</c:v>
                </c:pt>
                <c:pt idx="2337">
                  <c:v>42073.979166666664</c:v>
                </c:pt>
                <c:pt idx="2338">
                  <c:v>42073.986111111109</c:v>
                </c:pt>
                <c:pt idx="2339">
                  <c:v>42073.993055555555</c:v>
                </c:pt>
                <c:pt idx="2340">
                  <c:v>42074</c:v>
                </c:pt>
                <c:pt idx="2341">
                  <c:v>42074.006944444445</c:v>
                </c:pt>
                <c:pt idx="2342">
                  <c:v>42074.013888888891</c:v>
                </c:pt>
                <c:pt idx="2343">
                  <c:v>42074.020833333336</c:v>
                </c:pt>
                <c:pt idx="2344">
                  <c:v>42074.027777777781</c:v>
                </c:pt>
                <c:pt idx="2345">
                  <c:v>42074.034722222219</c:v>
                </c:pt>
                <c:pt idx="2346">
                  <c:v>42074.041666666664</c:v>
                </c:pt>
                <c:pt idx="2347">
                  <c:v>42074.048611111109</c:v>
                </c:pt>
                <c:pt idx="2348">
                  <c:v>42074.055555555555</c:v>
                </c:pt>
                <c:pt idx="2349">
                  <c:v>42074.0625</c:v>
                </c:pt>
                <c:pt idx="2350">
                  <c:v>42074.069444444445</c:v>
                </c:pt>
                <c:pt idx="2351">
                  <c:v>42074.076388888891</c:v>
                </c:pt>
                <c:pt idx="2352">
                  <c:v>42074.083333333336</c:v>
                </c:pt>
                <c:pt idx="2353">
                  <c:v>42074.090277777781</c:v>
                </c:pt>
                <c:pt idx="2354">
                  <c:v>42074.097222222219</c:v>
                </c:pt>
                <c:pt idx="2355">
                  <c:v>42074.104166666664</c:v>
                </c:pt>
                <c:pt idx="2356">
                  <c:v>42074.111111111109</c:v>
                </c:pt>
                <c:pt idx="2357">
                  <c:v>42074.118055555555</c:v>
                </c:pt>
                <c:pt idx="2358">
                  <c:v>42074.125</c:v>
                </c:pt>
                <c:pt idx="2359">
                  <c:v>42074.131944444445</c:v>
                </c:pt>
                <c:pt idx="2360">
                  <c:v>42074.138888888891</c:v>
                </c:pt>
                <c:pt idx="2361">
                  <c:v>42074.145833333336</c:v>
                </c:pt>
                <c:pt idx="2362">
                  <c:v>42074.152777777781</c:v>
                </c:pt>
                <c:pt idx="2363">
                  <c:v>42074.159722222219</c:v>
                </c:pt>
                <c:pt idx="2364">
                  <c:v>42074.166666666664</c:v>
                </c:pt>
                <c:pt idx="2365">
                  <c:v>42074.173611111109</c:v>
                </c:pt>
                <c:pt idx="2366">
                  <c:v>42074.180555555555</c:v>
                </c:pt>
                <c:pt idx="2367">
                  <c:v>42074.1875</c:v>
                </c:pt>
                <c:pt idx="2368">
                  <c:v>42074.194444444445</c:v>
                </c:pt>
                <c:pt idx="2369">
                  <c:v>42074.201388888891</c:v>
                </c:pt>
                <c:pt idx="2370">
                  <c:v>42074.208333333336</c:v>
                </c:pt>
                <c:pt idx="2371">
                  <c:v>42074.215277777781</c:v>
                </c:pt>
                <c:pt idx="2372">
                  <c:v>42074.222222222219</c:v>
                </c:pt>
                <c:pt idx="2373">
                  <c:v>42074.229166666664</c:v>
                </c:pt>
                <c:pt idx="2374">
                  <c:v>42074.236111111109</c:v>
                </c:pt>
                <c:pt idx="2375">
                  <c:v>42074.243055555555</c:v>
                </c:pt>
                <c:pt idx="2376">
                  <c:v>42074.25</c:v>
                </c:pt>
                <c:pt idx="2377">
                  <c:v>42074.256944444445</c:v>
                </c:pt>
                <c:pt idx="2378">
                  <c:v>42074.263888888891</c:v>
                </c:pt>
                <c:pt idx="2379">
                  <c:v>42074.270833333336</c:v>
                </c:pt>
                <c:pt idx="2380">
                  <c:v>42074.277777777781</c:v>
                </c:pt>
                <c:pt idx="2381">
                  <c:v>42074.284722222219</c:v>
                </c:pt>
                <c:pt idx="2382">
                  <c:v>42074.291666666664</c:v>
                </c:pt>
                <c:pt idx="2383">
                  <c:v>42074.298611111109</c:v>
                </c:pt>
                <c:pt idx="2384">
                  <c:v>42074.305555555555</c:v>
                </c:pt>
                <c:pt idx="2385">
                  <c:v>42074.3125</c:v>
                </c:pt>
                <c:pt idx="2386">
                  <c:v>42074.319444444445</c:v>
                </c:pt>
                <c:pt idx="2387">
                  <c:v>42074.326388888891</c:v>
                </c:pt>
                <c:pt idx="2388">
                  <c:v>42074.333333333336</c:v>
                </c:pt>
                <c:pt idx="2389">
                  <c:v>42074.340277777781</c:v>
                </c:pt>
                <c:pt idx="2390">
                  <c:v>42074.347222222219</c:v>
                </c:pt>
                <c:pt idx="2391">
                  <c:v>42074.354166666664</c:v>
                </c:pt>
                <c:pt idx="2392">
                  <c:v>42074.361111111109</c:v>
                </c:pt>
                <c:pt idx="2393">
                  <c:v>42074.368055555555</c:v>
                </c:pt>
                <c:pt idx="2394">
                  <c:v>42074.375</c:v>
                </c:pt>
                <c:pt idx="2395">
                  <c:v>42074.381944444445</c:v>
                </c:pt>
                <c:pt idx="2396">
                  <c:v>42074.388888888891</c:v>
                </c:pt>
                <c:pt idx="2397">
                  <c:v>42074.395833333336</c:v>
                </c:pt>
                <c:pt idx="2398">
                  <c:v>42074.402777777781</c:v>
                </c:pt>
                <c:pt idx="2399">
                  <c:v>42074.409722222219</c:v>
                </c:pt>
                <c:pt idx="2400">
                  <c:v>42074.416666666664</c:v>
                </c:pt>
                <c:pt idx="2401">
                  <c:v>42074.423611111109</c:v>
                </c:pt>
                <c:pt idx="2402">
                  <c:v>42074.430555555555</c:v>
                </c:pt>
                <c:pt idx="2403">
                  <c:v>42074.4375</c:v>
                </c:pt>
                <c:pt idx="2404">
                  <c:v>42074.444444444445</c:v>
                </c:pt>
                <c:pt idx="2405">
                  <c:v>42074.451388888891</c:v>
                </c:pt>
                <c:pt idx="2406">
                  <c:v>42074.458333333336</c:v>
                </c:pt>
                <c:pt idx="2407">
                  <c:v>42074.465277777781</c:v>
                </c:pt>
                <c:pt idx="2408">
                  <c:v>42074.472222222219</c:v>
                </c:pt>
                <c:pt idx="2409">
                  <c:v>42074.479166666664</c:v>
                </c:pt>
                <c:pt idx="2410">
                  <c:v>42074.486111111109</c:v>
                </c:pt>
                <c:pt idx="2411">
                  <c:v>42074.493055555555</c:v>
                </c:pt>
                <c:pt idx="2412">
                  <c:v>42074.5</c:v>
                </c:pt>
                <c:pt idx="2413">
                  <c:v>42074.506944444445</c:v>
                </c:pt>
                <c:pt idx="2414">
                  <c:v>42074.513888888891</c:v>
                </c:pt>
                <c:pt idx="2415">
                  <c:v>42074.520833333336</c:v>
                </c:pt>
                <c:pt idx="2416">
                  <c:v>42074.527777777781</c:v>
                </c:pt>
                <c:pt idx="2417">
                  <c:v>42074.534722222219</c:v>
                </c:pt>
                <c:pt idx="2418">
                  <c:v>42074.541666666664</c:v>
                </c:pt>
                <c:pt idx="2419">
                  <c:v>42074.548611111109</c:v>
                </c:pt>
                <c:pt idx="2420">
                  <c:v>42074.555555555555</c:v>
                </c:pt>
                <c:pt idx="2421">
                  <c:v>42074.5625</c:v>
                </c:pt>
                <c:pt idx="2422">
                  <c:v>42074.569444444445</c:v>
                </c:pt>
                <c:pt idx="2423">
                  <c:v>42074.576388888891</c:v>
                </c:pt>
                <c:pt idx="2424">
                  <c:v>42074.583333333336</c:v>
                </c:pt>
                <c:pt idx="2425">
                  <c:v>42074.590277777781</c:v>
                </c:pt>
                <c:pt idx="2426">
                  <c:v>42074.597222222219</c:v>
                </c:pt>
                <c:pt idx="2427">
                  <c:v>42074.604166666664</c:v>
                </c:pt>
                <c:pt idx="2428">
                  <c:v>42074.611111111109</c:v>
                </c:pt>
                <c:pt idx="2429">
                  <c:v>42074.618055555555</c:v>
                </c:pt>
                <c:pt idx="2430">
                  <c:v>42074.625</c:v>
                </c:pt>
                <c:pt idx="2431">
                  <c:v>42074.631944444445</c:v>
                </c:pt>
                <c:pt idx="2432">
                  <c:v>42074.638888888891</c:v>
                </c:pt>
                <c:pt idx="2433">
                  <c:v>42074.645833333336</c:v>
                </c:pt>
                <c:pt idx="2434">
                  <c:v>42074.652777777781</c:v>
                </c:pt>
                <c:pt idx="2435">
                  <c:v>42074.659722222219</c:v>
                </c:pt>
                <c:pt idx="2436">
                  <c:v>42074.666666666664</c:v>
                </c:pt>
                <c:pt idx="2437">
                  <c:v>42074.673611111109</c:v>
                </c:pt>
                <c:pt idx="2438">
                  <c:v>42074.680555555555</c:v>
                </c:pt>
                <c:pt idx="2439">
                  <c:v>42074.6875</c:v>
                </c:pt>
                <c:pt idx="2440">
                  <c:v>42074.694444444445</c:v>
                </c:pt>
                <c:pt idx="2441">
                  <c:v>42074.701388888891</c:v>
                </c:pt>
                <c:pt idx="2442">
                  <c:v>42074.708333333336</c:v>
                </c:pt>
                <c:pt idx="2443">
                  <c:v>42074.715277777781</c:v>
                </c:pt>
                <c:pt idx="2444">
                  <c:v>42074.722222222219</c:v>
                </c:pt>
                <c:pt idx="2445">
                  <c:v>42074.729166666664</c:v>
                </c:pt>
                <c:pt idx="2446">
                  <c:v>42074.736111111109</c:v>
                </c:pt>
                <c:pt idx="2447">
                  <c:v>42074.743055555555</c:v>
                </c:pt>
                <c:pt idx="2448">
                  <c:v>42074.75</c:v>
                </c:pt>
                <c:pt idx="2449">
                  <c:v>42074.756944444445</c:v>
                </c:pt>
                <c:pt idx="2450">
                  <c:v>42074.763888888891</c:v>
                </c:pt>
                <c:pt idx="2451">
                  <c:v>42074.770833333336</c:v>
                </c:pt>
                <c:pt idx="2452">
                  <c:v>42074.777777777781</c:v>
                </c:pt>
                <c:pt idx="2453">
                  <c:v>42074.784722222219</c:v>
                </c:pt>
                <c:pt idx="2454">
                  <c:v>42074.791666666664</c:v>
                </c:pt>
                <c:pt idx="2455">
                  <c:v>42074.798611111109</c:v>
                </c:pt>
                <c:pt idx="2456">
                  <c:v>42074.805555555555</c:v>
                </c:pt>
                <c:pt idx="2457">
                  <c:v>42074.8125</c:v>
                </c:pt>
                <c:pt idx="2458">
                  <c:v>42074.819444444445</c:v>
                </c:pt>
                <c:pt idx="2459">
                  <c:v>42074.826388888891</c:v>
                </c:pt>
                <c:pt idx="2460">
                  <c:v>42074.833333333336</c:v>
                </c:pt>
                <c:pt idx="2461">
                  <c:v>42074.840277777781</c:v>
                </c:pt>
                <c:pt idx="2462">
                  <c:v>42074.847222222219</c:v>
                </c:pt>
                <c:pt idx="2463">
                  <c:v>42074.854166666664</c:v>
                </c:pt>
                <c:pt idx="2464">
                  <c:v>42074.861111111109</c:v>
                </c:pt>
                <c:pt idx="2465">
                  <c:v>42074.868055555555</c:v>
                </c:pt>
                <c:pt idx="2466">
                  <c:v>42074.875</c:v>
                </c:pt>
                <c:pt idx="2467">
                  <c:v>42074.881944444445</c:v>
                </c:pt>
                <c:pt idx="2468">
                  <c:v>42074.888888888891</c:v>
                </c:pt>
                <c:pt idx="2469">
                  <c:v>42074.895833333336</c:v>
                </c:pt>
                <c:pt idx="2470">
                  <c:v>42074.902777777781</c:v>
                </c:pt>
                <c:pt idx="2471">
                  <c:v>42074.909722222219</c:v>
                </c:pt>
                <c:pt idx="2472">
                  <c:v>42074.916666666664</c:v>
                </c:pt>
                <c:pt idx="2473">
                  <c:v>42074.923611111109</c:v>
                </c:pt>
                <c:pt idx="2474">
                  <c:v>42074.930555555555</c:v>
                </c:pt>
                <c:pt idx="2475">
                  <c:v>42074.9375</c:v>
                </c:pt>
                <c:pt idx="2476">
                  <c:v>42074.944444444445</c:v>
                </c:pt>
                <c:pt idx="2477">
                  <c:v>42074.951388888891</c:v>
                </c:pt>
                <c:pt idx="2478">
                  <c:v>42074.958333333336</c:v>
                </c:pt>
                <c:pt idx="2479">
                  <c:v>42074.965277777781</c:v>
                </c:pt>
                <c:pt idx="2480">
                  <c:v>42074.972222222219</c:v>
                </c:pt>
                <c:pt idx="2481">
                  <c:v>42074.979166666664</c:v>
                </c:pt>
                <c:pt idx="2482">
                  <c:v>42074.986111111109</c:v>
                </c:pt>
                <c:pt idx="2483">
                  <c:v>42074.993055555555</c:v>
                </c:pt>
                <c:pt idx="2484">
                  <c:v>42075</c:v>
                </c:pt>
                <c:pt idx="2485">
                  <c:v>42075.006944444445</c:v>
                </c:pt>
                <c:pt idx="2486">
                  <c:v>42075.013888888891</c:v>
                </c:pt>
                <c:pt idx="2487">
                  <c:v>42075.020833333336</c:v>
                </c:pt>
                <c:pt idx="2488">
                  <c:v>42075.027777777781</c:v>
                </c:pt>
                <c:pt idx="2489">
                  <c:v>42075.034722222219</c:v>
                </c:pt>
                <c:pt idx="2490">
                  <c:v>42075.041666666664</c:v>
                </c:pt>
                <c:pt idx="2491">
                  <c:v>42075.048611111109</c:v>
                </c:pt>
                <c:pt idx="2492">
                  <c:v>42075.055555555555</c:v>
                </c:pt>
                <c:pt idx="2493">
                  <c:v>42075.0625</c:v>
                </c:pt>
                <c:pt idx="2494">
                  <c:v>42075.069444444445</c:v>
                </c:pt>
                <c:pt idx="2495">
                  <c:v>42075.076388888891</c:v>
                </c:pt>
                <c:pt idx="2496">
                  <c:v>42075.083333333336</c:v>
                </c:pt>
                <c:pt idx="2497">
                  <c:v>42075.090277777781</c:v>
                </c:pt>
                <c:pt idx="2498">
                  <c:v>42075.097222222219</c:v>
                </c:pt>
                <c:pt idx="2499">
                  <c:v>42075.104166666664</c:v>
                </c:pt>
                <c:pt idx="2500">
                  <c:v>42075.111111111109</c:v>
                </c:pt>
                <c:pt idx="2501">
                  <c:v>42075.118055555555</c:v>
                </c:pt>
                <c:pt idx="2502">
                  <c:v>42075.125</c:v>
                </c:pt>
                <c:pt idx="2503">
                  <c:v>42075.131944444445</c:v>
                </c:pt>
                <c:pt idx="2504">
                  <c:v>42075.138888888891</c:v>
                </c:pt>
                <c:pt idx="2505">
                  <c:v>42075.145833333336</c:v>
                </c:pt>
                <c:pt idx="2506">
                  <c:v>42075.152777777781</c:v>
                </c:pt>
                <c:pt idx="2507">
                  <c:v>42075.159722222219</c:v>
                </c:pt>
                <c:pt idx="2508">
                  <c:v>42075.166666666664</c:v>
                </c:pt>
                <c:pt idx="2509">
                  <c:v>42075.173611111109</c:v>
                </c:pt>
                <c:pt idx="2510">
                  <c:v>42075.180555555555</c:v>
                </c:pt>
                <c:pt idx="2511">
                  <c:v>42075.1875</c:v>
                </c:pt>
                <c:pt idx="2512">
                  <c:v>42075.194444444445</c:v>
                </c:pt>
                <c:pt idx="2513">
                  <c:v>42075.201388888891</c:v>
                </c:pt>
                <c:pt idx="2514">
                  <c:v>42075.208333333336</c:v>
                </c:pt>
                <c:pt idx="2515">
                  <c:v>42075.215277777781</c:v>
                </c:pt>
                <c:pt idx="2516">
                  <c:v>42075.222222222219</c:v>
                </c:pt>
                <c:pt idx="2517">
                  <c:v>42075.229166666664</c:v>
                </c:pt>
                <c:pt idx="2518">
                  <c:v>42075.236111111109</c:v>
                </c:pt>
                <c:pt idx="2519">
                  <c:v>42075.243055555555</c:v>
                </c:pt>
                <c:pt idx="2520">
                  <c:v>42075.25</c:v>
                </c:pt>
                <c:pt idx="2521">
                  <c:v>42075.256944444445</c:v>
                </c:pt>
                <c:pt idx="2522">
                  <c:v>42075.263888888891</c:v>
                </c:pt>
                <c:pt idx="2523">
                  <c:v>42075.270833333336</c:v>
                </c:pt>
                <c:pt idx="2524">
                  <c:v>42075.277777777781</c:v>
                </c:pt>
                <c:pt idx="2525">
                  <c:v>42075.284722222219</c:v>
                </c:pt>
                <c:pt idx="2526">
                  <c:v>42075.291666666664</c:v>
                </c:pt>
                <c:pt idx="2527">
                  <c:v>42075.298611111109</c:v>
                </c:pt>
                <c:pt idx="2528">
                  <c:v>42075.305555555555</c:v>
                </c:pt>
                <c:pt idx="2529">
                  <c:v>42075.3125</c:v>
                </c:pt>
                <c:pt idx="2530">
                  <c:v>42075.319444444445</c:v>
                </c:pt>
                <c:pt idx="2531">
                  <c:v>42075.326388888891</c:v>
                </c:pt>
                <c:pt idx="2532">
                  <c:v>42075.333333333336</c:v>
                </c:pt>
                <c:pt idx="2533">
                  <c:v>42075.340277777781</c:v>
                </c:pt>
                <c:pt idx="2534">
                  <c:v>42075.347222222219</c:v>
                </c:pt>
                <c:pt idx="2535">
                  <c:v>42075.354166666664</c:v>
                </c:pt>
                <c:pt idx="2536">
                  <c:v>42075.361111111109</c:v>
                </c:pt>
                <c:pt idx="2537">
                  <c:v>42075.368055555555</c:v>
                </c:pt>
                <c:pt idx="2538">
                  <c:v>42075.375</c:v>
                </c:pt>
                <c:pt idx="2539">
                  <c:v>42075.381944444445</c:v>
                </c:pt>
                <c:pt idx="2540">
                  <c:v>42075.388888888891</c:v>
                </c:pt>
                <c:pt idx="2541">
                  <c:v>42075.395833333336</c:v>
                </c:pt>
                <c:pt idx="2542">
                  <c:v>42075.402777777781</c:v>
                </c:pt>
                <c:pt idx="2543">
                  <c:v>42075.409722222219</c:v>
                </c:pt>
                <c:pt idx="2544">
                  <c:v>42075.416666666664</c:v>
                </c:pt>
                <c:pt idx="2545">
                  <c:v>42075.423611111109</c:v>
                </c:pt>
                <c:pt idx="2546">
                  <c:v>42075.430555555555</c:v>
                </c:pt>
                <c:pt idx="2547">
                  <c:v>42075.4375</c:v>
                </c:pt>
                <c:pt idx="2548">
                  <c:v>42075.444444444445</c:v>
                </c:pt>
                <c:pt idx="2549">
                  <c:v>42075.451388888891</c:v>
                </c:pt>
                <c:pt idx="2550">
                  <c:v>42075.458333333336</c:v>
                </c:pt>
                <c:pt idx="2551">
                  <c:v>42075.465277777781</c:v>
                </c:pt>
                <c:pt idx="2552">
                  <c:v>42075.472222222219</c:v>
                </c:pt>
                <c:pt idx="2553">
                  <c:v>42075.479166666664</c:v>
                </c:pt>
                <c:pt idx="2554">
                  <c:v>42075.486111111109</c:v>
                </c:pt>
                <c:pt idx="2555">
                  <c:v>42075.493055555555</c:v>
                </c:pt>
                <c:pt idx="2556">
                  <c:v>42075.5</c:v>
                </c:pt>
                <c:pt idx="2557">
                  <c:v>42075.506944444445</c:v>
                </c:pt>
                <c:pt idx="2558">
                  <c:v>42075.513888888891</c:v>
                </c:pt>
                <c:pt idx="2559">
                  <c:v>42075.520833333336</c:v>
                </c:pt>
                <c:pt idx="2560">
                  <c:v>42075.527777777781</c:v>
                </c:pt>
                <c:pt idx="2561">
                  <c:v>42075.534722222219</c:v>
                </c:pt>
                <c:pt idx="2562">
                  <c:v>42075.541666666664</c:v>
                </c:pt>
                <c:pt idx="2563">
                  <c:v>42075.548611111109</c:v>
                </c:pt>
                <c:pt idx="2564">
                  <c:v>42075.555555555555</c:v>
                </c:pt>
                <c:pt idx="2565">
                  <c:v>42075.5625</c:v>
                </c:pt>
                <c:pt idx="2566">
                  <c:v>42075.569444444445</c:v>
                </c:pt>
                <c:pt idx="2567">
                  <c:v>42075.576388888891</c:v>
                </c:pt>
                <c:pt idx="2568">
                  <c:v>42075.583333333336</c:v>
                </c:pt>
                <c:pt idx="2569">
                  <c:v>42075.590277777781</c:v>
                </c:pt>
                <c:pt idx="2570">
                  <c:v>42075.597222222219</c:v>
                </c:pt>
                <c:pt idx="2571">
                  <c:v>42075.604166666664</c:v>
                </c:pt>
                <c:pt idx="2572">
                  <c:v>42075.611111111109</c:v>
                </c:pt>
                <c:pt idx="2573">
                  <c:v>42075.618055555555</c:v>
                </c:pt>
                <c:pt idx="2574">
                  <c:v>42075.625</c:v>
                </c:pt>
                <c:pt idx="2575">
                  <c:v>42075.631944444445</c:v>
                </c:pt>
                <c:pt idx="2576">
                  <c:v>42075.638888888891</c:v>
                </c:pt>
                <c:pt idx="2577">
                  <c:v>42075.645833333336</c:v>
                </c:pt>
                <c:pt idx="2578">
                  <c:v>42075.652777777781</c:v>
                </c:pt>
                <c:pt idx="2579">
                  <c:v>42075.659722222219</c:v>
                </c:pt>
                <c:pt idx="2580">
                  <c:v>42075.666666666664</c:v>
                </c:pt>
                <c:pt idx="2581">
                  <c:v>42075.673611111109</c:v>
                </c:pt>
                <c:pt idx="2582">
                  <c:v>42075.680555555555</c:v>
                </c:pt>
                <c:pt idx="2583">
                  <c:v>42075.6875</c:v>
                </c:pt>
                <c:pt idx="2584">
                  <c:v>42075.694444444445</c:v>
                </c:pt>
                <c:pt idx="2585">
                  <c:v>42075.701388888891</c:v>
                </c:pt>
                <c:pt idx="2586">
                  <c:v>42075.708333333336</c:v>
                </c:pt>
                <c:pt idx="2587">
                  <c:v>42075.715277777781</c:v>
                </c:pt>
                <c:pt idx="2588">
                  <c:v>42075.722222222219</c:v>
                </c:pt>
                <c:pt idx="2589">
                  <c:v>42075.729166666664</c:v>
                </c:pt>
                <c:pt idx="2590">
                  <c:v>42075.736111111109</c:v>
                </c:pt>
                <c:pt idx="2591">
                  <c:v>42075.743055555555</c:v>
                </c:pt>
                <c:pt idx="2592">
                  <c:v>42075.75</c:v>
                </c:pt>
                <c:pt idx="2593">
                  <c:v>42075.756944444445</c:v>
                </c:pt>
                <c:pt idx="2594">
                  <c:v>42075.763888888891</c:v>
                </c:pt>
                <c:pt idx="2595">
                  <c:v>42075.770833333336</c:v>
                </c:pt>
                <c:pt idx="2596">
                  <c:v>42075.777777777781</c:v>
                </c:pt>
                <c:pt idx="2597">
                  <c:v>42075.784722222219</c:v>
                </c:pt>
                <c:pt idx="2598">
                  <c:v>42075.791666666664</c:v>
                </c:pt>
                <c:pt idx="2599">
                  <c:v>42075.798611111109</c:v>
                </c:pt>
                <c:pt idx="2600">
                  <c:v>42075.805555555555</c:v>
                </c:pt>
                <c:pt idx="2601">
                  <c:v>42075.8125</c:v>
                </c:pt>
                <c:pt idx="2602">
                  <c:v>42075.819444444445</c:v>
                </c:pt>
                <c:pt idx="2603">
                  <c:v>42075.826388888891</c:v>
                </c:pt>
                <c:pt idx="2604">
                  <c:v>42075.833333333336</c:v>
                </c:pt>
                <c:pt idx="2605">
                  <c:v>42075.840277777781</c:v>
                </c:pt>
                <c:pt idx="2606">
                  <c:v>42075.847222222219</c:v>
                </c:pt>
                <c:pt idx="2607">
                  <c:v>42075.854166666664</c:v>
                </c:pt>
                <c:pt idx="2608">
                  <c:v>42075.861111111109</c:v>
                </c:pt>
                <c:pt idx="2609">
                  <c:v>42075.868055555555</c:v>
                </c:pt>
                <c:pt idx="2610">
                  <c:v>42075.875</c:v>
                </c:pt>
                <c:pt idx="2611">
                  <c:v>42075.881944444445</c:v>
                </c:pt>
                <c:pt idx="2612">
                  <c:v>42075.888888888891</c:v>
                </c:pt>
                <c:pt idx="2613">
                  <c:v>42075.895833333336</c:v>
                </c:pt>
                <c:pt idx="2614">
                  <c:v>42075.902777777781</c:v>
                </c:pt>
                <c:pt idx="2615">
                  <c:v>42075.909722222219</c:v>
                </c:pt>
                <c:pt idx="2616">
                  <c:v>42075.916666666664</c:v>
                </c:pt>
                <c:pt idx="2617">
                  <c:v>42075.923611111109</c:v>
                </c:pt>
                <c:pt idx="2618">
                  <c:v>42075.930555555555</c:v>
                </c:pt>
                <c:pt idx="2619">
                  <c:v>42075.9375</c:v>
                </c:pt>
                <c:pt idx="2620">
                  <c:v>42075.944444444445</c:v>
                </c:pt>
                <c:pt idx="2621">
                  <c:v>42075.951388888891</c:v>
                </c:pt>
                <c:pt idx="2622">
                  <c:v>42075.958333333336</c:v>
                </c:pt>
                <c:pt idx="2623">
                  <c:v>42075.965277777781</c:v>
                </c:pt>
                <c:pt idx="2624">
                  <c:v>42075.972222222219</c:v>
                </c:pt>
                <c:pt idx="2625">
                  <c:v>42075.979166666664</c:v>
                </c:pt>
                <c:pt idx="2626">
                  <c:v>42075.986111111109</c:v>
                </c:pt>
                <c:pt idx="2627">
                  <c:v>42075.993055555555</c:v>
                </c:pt>
                <c:pt idx="2628">
                  <c:v>42076</c:v>
                </c:pt>
                <c:pt idx="2629">
                  <c:v>42076.006944444445</c:v>
                </c:pt>
                <c:pt idx="2630">
                  <c:v>42076.013888888891</c:v>
                </c:pt>
                <c:pt idx="2631">
                  <c:v>42076.020833333336</c:v>
                </c:pt>
                <c:pt idx="2632">
                  <c:v>42076.027777777781</c:v>
                </c:pt>
                <c:pt idx="2633">
                  <c:v>42076.034722222219</c:v>
                </c:pt>
                <c:pt idx="2634">
                  <c:v>42076.041666666664</c:v>
                </c:pt>
                <c:pt idx="2635">
                  <c:v>42076.048611111109</c:v>
                </c:pt>
                <c:pt idx="2636">
                  <c:v>42076.055555555555</c:v>
                </c:pt>
                <c:pt idx="2637">
                  <c:v>42076.0625</c:v>
                </c:pt>
                <c:pt idx="2638">
                  <c:v>42076.069444444445</c:v>
                </c:pt>
                <c:pt idx="2639">
                  <c:v>42076.076388888891</c:v>
                </c:pt>
                <c:pt idx="2640">
                  <c:v>42076.083333333336</c:v>
                </c:pt>
                <c:pt idx="2641">
                  <c:v>42076.090277777781</c:v>
                </c:pt>
                <c:pt idx="2642">
                  <c:v>42076.097222222219</c:v>
                </c:pt>
                <c:pt idx="2643">
                  <c:v>42076.104166666664</c:v>
                </c:pt>
                <c:pt idx="2644">
                  <c:v>42076.111111111109</c:v>
                </c:pt>
                <c:pt idx="2645">
                  <c:v>42076.118055555555</c:v>
                </c:pt>
                <c:pt idx="2646">
                  <c:v>42076.125</c:v>
                </c:pt>
                <c:pt idx="2647">
                  <c:v>42076.131944444445</c:v>
                </c:pt>
                <c:pt idx="2648">
                  <c:v>42076.138888888891</c:v>
                </c:pt>
                <c:pt idx="2649">
                  <c:v>42076.145833333336</c:v>
                </c:pt>
                <c:pt idx="2650">
                  <c:v>42076.152777777781</c:v>
                </c:pt>
                <c:pt idx="2651">
                  <c:v>42076.159722222219</c:v>
                </c:pt>
                <c:pt idx="2652">
                  <c:v>42076.166666666664</c:v>
                </c:pt>
                <c:pt idx="2653">
                  <c:v>42076.173611111109</c:v>
                </c:pt>
                <c:pt idx="2654">
                  <c:v>42076.180555555555</c:v>
                </c:pt>
                <c:pt idx="2655">
                  <c:v>42076.1875</c:v>
                </c:pt>
                <c:pt idx="2656">
                  <c:v>42076.194444444445</c:v>
                </c:pt>
                <c:pt idx="2657">
                  <c:v>42076.201388888891</c:v>
                </c:pt>
                <c:pt idx="2658">
                  <c:v>42076.208333333336</c:v>
                </c:pt>
                <c:pt idx="2659">
                  <c:v>42076.215277777781</c:v>
                </c:pt>
                <c:pt idx="2660">
                  <c:v>42076.222222222219</c:v>
                </c:pt>
                <c:pt idx="2661">
                  <c:v>42076.229166666664</c:v>
                </c:pt>
                <c:pt idx="2662">
                  <c:v>42076.236111111109</c:v>
                </c:pt>
                <c:pt idx="2663">
                  <c:v>42076.243055555555</c:v>
                </c:pt>
                <c:pt idx="2664">
                  <c:v>42076.25</c:v>
                </c:pt>
                <c:pt idx="2665">
                  <c:v>42076.256944444445</c:v>
                </c:pt>
                <c:pt idx="2666">
                  <c:v>42076.263888888891</c:v>
                </c:pt>
                <c:pt idx="2667">
                  <c:v>42076.270833333336</c:v>
                </c:pt>
                <c:pt idx="2668">
                  <c:v>42076.277777777781</c:v>
                </c:pt>
                <c:pt idx="2669">
                  <c:v>42076.284722222219</c:v>
                </c:pt>
                <c:pt idx="2670">
                  <c:v>42076.291666666664</c:v>
                </c:pt>
                <c:pt idx="2671">
                  <c:v>42076.298611111109</c:v>
                </c:pt>
                <c:pt idx="2672">
                  <c:v>42076.305555555555</c:v>
                </c:pt>
                <c:pt idx="2673">
                  <c:v>42076.3125</c:v>
                </c:pt>
                <c:pt idx="2674">
                  <c:v>42076.319444444445</c:v>
                </c:pt>
                <c:pt idx="2675">
                  <c:v>42076.326388888891</c:v>
                </c:pt>
                <c:pt idx="2676">
                  <c:v>42076.333333333336</c:v>
                </c:pt>
                <c:pt idx="2677">
                  <c:v>42076.340277777781</c:v>
                </c:pt>
                <c:pt idx="2678">
                  <c:v>42076.347222222219</c:v>
                </c:pt>
                <c:pt idx="2679">
                  <c:v>42076.354166666664</c:v>
                </c:pt>
                <c:pt idx="2680">
                  <c:v>42076.361111111109</c:v>
                </c:pt>
                <c:pt idx="2681">
                  <c:v>42076.368055555555</c:v>
                </c:pt>
                <c:pt idx="2682">
                  <c:v>42076.375</c:v>
                </c:pt>
                <c:pt idx="2683">
                  <c:v>42076.381944444445</c:v>
                </c:pt>
                <c:pt idx="2684">
                  <c:v>42076.388888888891</c:v>
                </c:pt>
                <c:pt idx="2685">
                  <c:v>42076.395833333336</c:v>
                </c:pt>
                <c:pt idx="2686">
                  <c:v>42076.402777777781</c:v>
                </c:pt>
                <c:pt idx="2687">
                  <c:v>42076.409722222219</c:v>
                </c:pt>
                <c:pt idx="2688">
                  <c:v>42076.416666666664</c:v>
                </c:pt>
                <c:pt idx="2689">
                  <c:v>42076.423611111109</c:v>
                </c:pt>
                <c:pt idx="2690">
                  <c:v>42076.430555555555</c:v>
                </c:pt>
                <c:pt idx="2691">
                  <c:v>42076.4375</c:v>
                </c:pt>
                <c:pt idx="2692">
                  <c:v>42076.444444444445</c:v>
                </c:pt>
                <c:pt idx="2693">
                  <c:v>42076.451388888891</c:v>
                </c:pt>
                <c:pt idx="2694">
                  <c:v>42076.458333333336</c:v>
                </c:pt>
                <c:pt idx="2695">
                  <c:v>42076.465277777781</c:v>
                </c:pt>
                <c:pt idx="2696">
                  <c:v>42076.472222222219</c:v>
                </c:pt>
                <c:pt idx="2697">
                  <c:v>42076.479166666664</c:v>
                </c:pt>
                <c:pt idx="2698">
                  <c:v>42076.486111111109</c:v>
                </c:pt>
                <c:pt idx="2699">
                  <c:v>42076.493055555555</c:v>
                </c:pt>
                <c:pt idx="2700">
                  <c:v>42076.5</c:v>
                </c:pt>
                <c:pt idx="2701">
                  <c:v>42076.506944444445</c:v>
                </c:pt>
                <c:pt idx="2702">
                  <c:v>42076.513888888891</c:v>
                </c:pt>
                <c:pt idx="2703">
                  <c:v>42076.520833333336</c:v>
                </c:pt>
                <c:pt idx="2704">
                  <c:v>42076.527777777781</c:v>
                </c:pt>
                <c:pt idx="2705">
                  <c:v>42076.534722222219</c:v>
                </c:pt>
                <c:pt idx="2706">
                  <c:v>42076.541666666664</c:v>
                </c:pt>
                <c:pt idx="2707">
                  <c:v>42076.548611111109</c:v>
                </c:pt>
                <c:pt idx="2708">
                  <c:v>42076.555555555555</c:v>
                </c:pt>
                <c:pt idx="2709">
                  <c:v>42076.5625</c:v>
                </c:pt>
                <c:pt idx="2710">
                  <c:v>42076.569444444445</c:v>
                </c:pt>
                <c:pt idx="2711">
                  <c:v>42076.576388888891</c:v>
                </c:pt>
                <c:pt idx="2712">
                  <c:v>42076.583333333336</c:v>
                </c:pt>
                <c:pt idx="2713">
                  <c:v>42076.590277777781</c:v>
                </c:pt>
                <c:pt idx="2714">
                  <c:v>42076.597222222219</c:v>
                </c:pt>
                <c:pt idx="2715">
                  <c:v>42076.604166666664</c:v>
                </c:pt>
                <c:pt idx="2716">
                  <c:v>42076.611111111109</c:v>
                </c:pt>
                <c:pt idx="2717">
                  <c:v>42076.618055555555</c:v>
                </c:pt>
                <c:pt idx="2718">
                  <c:v>42076.625</c:v>
                </c:pt>
                <c:pt idx="2719">
                  <c:v>42076.631944444445</c:v>
                </c:pt>
                <c:pt idx="2720">
                  <c:v>42076.638888888891</c:v>
                </c:pt>
                <c:pt idx="2721">
                  <c:v>42076.645833333336</c:v>
                </c:pt>
                <c:pt idx="2722">
                  <c:v>42076.652777777781</c:v>
                </c:pt>
                <c:pt idx="2723">
                  <c:v>42076.659722222219</c:v>
                </c:pt>
                <c:pt idx="2724">
                  <c:v>42076.666666666664</c:v>
                </c:pt>
                <c:pt idx="2725">
                  <c:v>42076.673611111109</c:v>
                </c:pt>
                <c:pt idx="2726">
                  <c:v>42076.680555555555</c:v>
                </c:pt>
                <c:pt idx="2727">
                  <c:v>42076.6875</c:v>
                </c:pt>
                <c:pt idx="2728">
                  <c:v>42076.694444444445</c:v>
                </c:pt>
                <c:pt idx="2729">
                  <c:v>42076.701388888891</c:v>
                </c:pt>
                <c:pt idx="2730">
                  <c:v>42076.708333333336</c:v>
                </c:pt>
                <c:pt idx="2731">
                  <c:v>42076.715277777781</c:v>
                </c:pt>
                <c:pt idx="2732">
                  <c:v>42076.722222222219</c:v>
                </c:pt>
                <c:pt idx="2733">
                  <c:v>42076.729166666664</c:v>
                </c:pt>
                <c:pt idx="2734">
                  <c:v>42076.736111111109</c:v>
                </c:pt>
                <c:pt idx="2735">
                  <c:v>42076.743055555555</c:v>
                </c:pt>
                <c:pt idx="2736">
                  <c:v>42076.75</c:v>
                </c:pt>
                <c:pt idx="2737">
                  <c:v>42076.756944444445</c:v>
                </c:pt>
                <c:pt idx="2738">
                  <c:v>42076.763888888891</c:v>
                </c:pt>
                <c:pt idx="2739">
                  <c:v>42076.770833333336</c:v>
                </c:pt>
                <c:pt idx="2740">
                  <c:v>42076.777777777781</c:v>
                </c:pt>
                <c:pt idx="2741">
                  <c:v>42076.784722222219</c:v>
                </c:pt>
                <c:pt idx="2742">
                  <c:v>42076.791666666664</c:v>
                </c:pt>
                <c:pt idx="2743">
                  <c:v>42076.798611111109</c:v>
                </c:pt>
                <c:pt idx="2744">
                  <c:v>42076.805555555555</c:v>
                </c:pt>
                <c:pt idx="2745">
                  <c:v>42076.8125</c:v>
                </c:pt>
                <c:pt idx="2746">
                  <c:v>42076.819444444445</c:v>
                </c:pt>
                <c:pt idx="2747">
                  <c:v>42076.826388888891</c:v>
                </c:pt>
                <c:pt idx="2748">
                  <c:v>42076.833333333336</c:v>
                </c:pt>
                <c:pt idx="2749">
                  <c:v>42076.840277777781</c:v>
                </c:pt>
                <c:pt idx="2750">
                  <c:v>42076.847222222219</c:v>
                </c:pt>
                <c:pt idx="2751">
                  <c:v>42076.854166666664</c:v>
                </c:pt>
                <c:pt idx="2752">
                  <c:v>42076.861111111109</c:v>
                </c:pt>
                <c:pt idx="2753">
                  <c:v>42076.868055555555</c:v>
                </c:pt>
                <c:pt idx="2754">
                  <c:v>42076.875</c:v>
                </c:pt>
                <c:pt idx="2755">
                  <c:v>42076.881944444445</c:v>
                </c:pt>
                <c:pt idx="2756">
                  <c:v>42076.888888888891</c:v>
                </c:pt>
                <c:pt idx="2757">
                  <c:v>42076.895833333336</c:v>
                </c:pt>
                <c:pt idx="2758">
                  <c:v>42076.902777777781</c:v>
                </c:pt>
                <c:pt idx="2759">
                  <c:v>42076.909722222219</c:v>
                </c:pt>
                <c:pt idx="2760">
                  <c:v>42076.916666666664</c:v>
                </c:pt>
                <c:pt idx="2761">
                  <c:v>42076.923611111109</c:v>
                </c:pt>
                <c:pt idx="2762">
                  <c:v>42076.930555555555</c:v>
                </c:pt>
                <c:pt idx="2763">
                  <c:v>42076.9375</c:v>
                </c:pt>
                <c:pt idx="2764">
                  <c:v>42076.944444444445</c:v>
                </c:pt>
                <c:pt idx="2765">
                  <c:v>42076.951388888891</c:v>
                </c:pt>
                <c:pt idx="2766">
                  <c:v>42076.958333333336</c:v>
                </c:pt>
                <c:pt idx="2767">
                  <c:v>42076.965277777781</c:v>
                </c:pt>
                <c:pt idx="2768">
                  <c:v>42076.972222222219</c:v>
                </c:pt>
                <c:pt idx="2769">
                  <c:v>42076.979166666664</c:v>
                </c:pt>
                <c:pt idx="2770">
                  <c:v>42076.986111111109</c:v>
                </c:pt>
                <c:pt idx="2771">
                  <c:v>42076.993055555555</c:v>
                </c:pt>
                <c:pt idx="2772">
                  <c:v>42077</c:v>
                </c:pt>
                <c:pt idx="2773">
                  <c:v>42077.006944444445</c:v>
                </c:pt>
                <c:pt idx="2774">
                  <c:v>42077.013888888891</c:v>
                </c:pt>
                <c:pt idx="2775">
                  <c:v>42077.020833333336</c:v>
                </c:pt>
                <c:pt idx="2776">
                  <c:v>42077.027777777781</c:v>
                </c:pt>
                <c:pt idx="2777">
                  <c:v>42077.034722222219</c:v>
                </c:pt>
                <c:pt idx="2778">
                  <c:v>42077.041666666664</c:v>
                </c:pt>
                <c:pt idx="2779">
                  <c:v>42077.048611111109</c:v>
                </c:pt>
                <c:pt idx="2780">
                  <c:v>42077.055555555555</c:v>
                </c:pt>
                <c:pt idx="2781">
                  <c:v>42077.0625</c:v>
                </c:pt>
                <c:pt idx="2782">
                  <c:v>42077.069444444445</c:v>
                </c:pt>
                <c:pt idx="2783">
                  <c:v>42077.076388888891</c:v>
                </c:pt>
                <c:pt idx="2784">
                  <c:v>42077.083333333336</c:v>
                </c:pt>
                <c:pt idx="2785">
                  <c:v>42077.090277777781</c:v>
                </c:pt>
                <c:pt idx="2786">
                  <c:v>42077.097222222219</c:v>
                </c:pt>
                <c:pt idx="2787">
                  <c:v>42077.104166666664</c:v>
                </c:pt>
                <c:pt idx="2788">
                  <c:v>42077.111111111109</c:v>
                </c:pt>
                <c:pt idx="2789">
                  <c:v>42077.118055555555</c:v>
                </c:pt>
                <c:pt idx="2790">
                  <c:v>42077.125</c:v>
                </c:pt>
                <c:pt idx="2791">
                  <c:v>42077.131944444445</c:v>
                </c:pt>
                <c:pt idx="2792">
                  <c:v>42077.138888888891</c:v>
                </c:pt>
                <c:pt idx="2793">
                  <c:v>42077.145833333336</c:v>
                </c:pt>
                <c:pt idx="2794">
                  <c:v>42077.152777777781</c:v>
                </c:pt>
                <c:pt idx="2795">
                  <c:v>42077.159722222219</c:v>
                </c:pt>
                <c:pt idx="2796">
                  <c:v>42077.166666666664</c:v>
                </c:pt>
                <c:pt idx="2797">
                  <c:v>42077.173611111109</c:v>
                </c:pt>
                <c:pt idx="2798">
                  <c:v>42077.180555555555</c:v>
                </c:pt>
                <c:pt idx="2799">
                  <c:v>42077.1875</c:v>
                </c:pt>
                <c:pt idx="2800">
                  <c:v>42077.194444444445</c:v>
                </c:pt>
                <c:pt idx="2801">
                  <c:v>42077.201388888891</c:v>
                </c:pt>
                <c:pt idx="2802">
                  <c:v>42077.208333333336</c:v>
                </c:pt>
                <c:pt idx="2803">
                  <c:v>42077.215277777781</c:v>
                </c:pt>
                <c:pt idx="2804">
                  <c:v>42077.222222222219</c:v>
                </c:pt>
                <c:pt idx="2805">
                  <c:v>42077.229166666664</c:v>
                </c:pt>
                <c:pt idx="2806">
                  <c:v>42077.236111111109</c:v>
                </c:pt>
                <c:pt idx="2807">
                  <c:v>42077.243055555555</c:v>
                </c:pt>
                <c:pt idx="2808">
                  <c:v>42077.25</c:v>
                </c:pt>
                <c:pt idx="2809">
                  <c:v>42077.256944444445</c:v>
                </c:pt>
                <c:pt idx="2810">
                  <c:v>42077.263888888891</c:v>
                </c:pt>
                <c:pt idx="2811">
                  <c:v>42077.270833333336</c:v>
                </c:pt>
                <c:pt idx="2812">
                  <c:v>42077.277777777781</c:v>
                </c:pt>
                <c:pt idx="2813">
                  <c:v>42077.284722222219</c:v>
                </c:pt>
                <c:pt idx="2814">
                  <c:v>42077.291666666664</c:v>
                </c:pt>
                <c:pt idx="2815">
                  <c:v>42077.298611111109</c:v>
                </c:pt>
                <c:pt idx="2816">
                  <c:v>42077.305555555555</c:v>
                </c:pt>
                <c:pt idx="2817">
                  <c:v>42077.3125</c:v>
                </c:pt>
                <c:pt idx="2818">
                  <c:v>42077.319444444445</c:v>
                </c:pt>
                <c:pt idx="2819">
                  <c:v>42077.326388888891</c:v>
                </c:pt>
                <c:pt idx="2820">
                  <c:v>42077.333333333336</c:v>
                </c:pt>
                <c:pt idx="2821">
                  <c:v>42077.340277777781</c:v>
                </c:pt>
                <c:pt idx="2822">
                  <c:v>42077.347222222219</c:v>
                </c:pt>
                <c:pt idx="2823">
                  <c:v>42077.354166666664</c:v>
                </c:pt>
                <c:pt idx="2824">
                  <c:v>42077.361111111109</c:v>
                </c:pt>
                <c:pt idx="2825">
                  <c:v>42077.368055555555</c:v>
                </c:pt>
                <c:pt idx="2826">
                  <c:v>42077.375</c:v>
                </c:pt>
                <c:pt idx="2827">
                  <c:v>42077.381944444445</c:v>
                </c:pt>
                <c:pt idx="2828">
                  <c:v>42077.388888888891</c:v>
                </c:pt>
                <c:pt idx="2829">
                  <c:v>42077.395833333336</c:v>
                </c:pt>
                <c:pt idx="2830">
                  <c:v>42077.402777777781</c:v>
                </c:pt>
                <c:pt idx="2831">
                  <c:v>42077.409722222219</c:v>
                </c:pt>
                <c:pt idx="2832">
                  <c:v>42077.416666666664</c:v>
                </c:pt>
                <c:pt idx="2833">
                  <c:v>42077.423611111109</c:v>
                </c:pt>
                <c:pt idx="2834">
                  <c:v>42077.430555555555</c:v>
                </c:pt>
                <c:pt idx="2835">
                  <c:v>42077.4375</c:v>
                </c:pt>
                <c:pt idx="2836">
                  <c:v>42077.444444444445</c:v>
                </c:pt>
                <c:pt idx="2837">
                  <c:v>42077.451388888891</c:v>
                </c:pt>
                <c:pt idx="2838">
                  <c:v>42077.458333333336</c:v>
                </c:pt>
                <c:pt idx="2839">
                  <c:v>42077.465277777781</c:v>
                </c:pt>
                <c:pt idx="2840">
                  <c:v>42077.472222222219</c:v>
                </c:pt>
                <c:pt idx="2841">
                  <c:v>42077.479166666664</c:v>
                </c:pt>
                <c:pt idx="2842">
                  <c:v>42077.486111111109</c:v>
                </c:pt>
                <c:pt idx="2843">
                  <c:v>42077.493055555555</c:v>
                </c:pt>
                <c:pt idx="2844">
                  <c:v>42077.5</c:v>
                </c:pt>
                <c:pt idx="2845">
                  <c:v>42077.506944444445</c:v>
                </c:pt>
                <c:pt idx="2846">
                  <c:v>42077.513888888891</c:v>
                </c:pt>
                <c:pt idx="2847">
                  <c:v>42077.520833333336</c:v>
                </c:pt>
                <c:pt idx="2848">
                  <c:v>42077.527777777781</c:v>
                </c:pt>
                <c:pt idx="2849">
                  <c:v>42077.534722222219</c:v>
                </c:pt>
                <c:pt idx="2850">
                  <c:v>42077.541666666664</c:v>
                </c:pt>
                <c:pt idx="2851">
                  <c:v>42077.548611111109</c:v>
                </c:pt>
                <c:pt idx="2852">
                  <c:v>42077.555555555555</c:v>
                </c:pt>
                <c:pt idx="2853">
                  <c:v>42077.5625</c:v>
                </c:pt>
                <c:pt idx="2854">
                  <c:v>42077.569444444445</c:v>
                </c:pt>
                <c:pt idx="2855">
                  <c:v>42077.576388888891</c:v>
                </c:pt>
                <c:pt idx="2856">
                  <c:v>42077.583333333336</c:v>
                </c:pt>
                <c:pt idx="2857">
                  <c:v>42077.590277777781</c:v>
                </c:pt>
                <c:pt idx="2858">
                  <c:v>42077.597222222219</c:v>
                </c:pt>
                <c:pt idx="2859">
                  <c:v>42077.604166666664</c:v>
                </c:pt>
                <c:pt idx="2860">
                  <c:v>42077.611111111109</c:v>
                </c:pt>
                <c:pt idx="2861">
                  <c:v>42077.618055555555</c:v>
                </c:pt>
                <c:pt idx="2862">
                  <c:v>42077.625</c:v>
                </c:pt>
                <c:pt idx="2863">
                  <c:v>42077.631944444445</c:v>
                </c:pt>
                <c:pt idx="2864">
                  <c:v>42077.638888888891</c:v>
                </c:pt>
                <c:pt idx="2865">
                  <c:v>42077.645833333336</c:v>
                </c:pt>
                <c:pt idx="2866">
                  <c:v>42077.652777777781</c:v>
                </c:pt>
                <c:pt idx="2867">
                  <c:v>42077.659722222219</c:v>
                </c:pt>
                <c:pt idx="2868">
                  <c:v>42077.666666666664</c:v>
                </c:pt>
                <c:pt idx="2869">
                  <c:v>42077.673611111109</c:v>
                </c:pt>
                <c:pt idx="2870">
                  <c:v>42077.680555555555</c:v>
                </c:pt>
                <c:pt idx="2871">
                  <c:v>42077.6875</c:v>
                </c:pt>
                <c:pt idx="2872">
                  <c:v>42077.694444444445</c:v>
                </c:pt>
                <c:pt idx="2873">
                  <c:v>42077.701388888891</c:v>
                </c:pt>
                <c:pt idx="2874">
                  <c:v>42077.708333333336</c:v>
                </c:pt>
                <c:pt idx="2875">
                  <c:v>42077.715277777781</c:v>
                </c:pt>
                <c:pt idx="2876">
                  <c:v>42077.722222222219</c:v>
                </c:pt>
                <c:pt idx="2877">
                  <c:v>42077.729166666664</c:v>
                </c:pt>
                <c:pt idx="2878">
                  <c:v>42077.736111111109</c:v>
                </c:pt>
                <c:pt idx="2879">
                  <c:v>42077.743055555555</c:v>
                </c:pt>
                <c:pt idx="2880">
                  <c:v>42077.75</c:v>
                </c:pt>
                <c:pt idx="2881">
                  <c:v>42077.756944444445</c:v>
                </c:pt>
                <c:pt idx="2882">
                  <c:v>42077.763888888891</c:v>
                </c:pt>
                <c:pt idx="2883">
                  <c:v>42077.770833333336</c:v>
                </c:pt>
                <c:pt idx="2884">
                  <c:v>42077.777777777781</c:v>
                </c:pt>
                <c:pt idx="2885">
                  <c:v>42077.784722222219</c:v>
                </c:pt>
                <c:pt idx="2886">
                  <c:v>42077.791666666664</c:v>
                </c:pt>
                <c:pt idx="2887">
                  <c:v>42077.798611111109</c:v>
                </c:pt>
                <c:pt idx="2888">
                  <c:v>42077.805555555555</c:v>
                </c:pt>
                <c:pt idx="2889">
                  <c:v>42077.8125</c:v>
                </c:pt>
                <c:pt idx="2890">
                  <c:v>42077.819444444445</c:v>
                </c:pt>
                <c:pt idx="2891">
                  <c:v>42077.826388888891</c:v>
                </c:pt>
                <c:pt idx="2892">
                  <c:v>42077.833333333336</c:v>
                </c:pt>
                <c:pt idx="2893">
                  <c:v>42077.840277777781</c:v>
                </c:pt>
                <c:pt idx="2894">
                  <c:v>42077.847222222219</c:v>
                </c:pt>
                <c:pt idx="2895">
                  <c:v>42077.854166666664</c:v>
                </c:pt>
                <c:pt idx="2896">
                  <c:v>42077.861111111109</c:v>
                </c:pt>
                <c:pt idx="2897">
                  <c:v>42077.868055555555</c:v>
                </c:pt>
                <c:pt idx="2898">
                  <c:v>42077.875</c:v>
                </c:pt>
                <c:pt idx="2899">
                  <c:v>42077.881944444445</c:v>
                </c:pt>
                <c:pt idx="2900">
                  <c:v>42077.888888888891</c:v>
                </c:pt>
                <c:pt idx="2901">
                  <c:v>42077.895833333336</c:v>
                </c:pt>
                <c:pt idx="2902">
                  <c:v>42077.902777777781</c:v>
                </c:pt>
                <c:pt idx="2903">
                  <c:v>42077.909722222219</c:v>
                </c:pt>
                <c:pt idx="2904">
                  <c:v>42077.916666666664</c:v>
                </c:pt>
                <c:pt idx="2905">
                  <c:v>42077.923611111109</c:v>
                </c:pt>
                <c:pt idx="2906">
                  <c:v>42077.930555555555</c:v>
                </c:pt>
                <c:pt idx="2907">
                  <c:v>42077.9375</c:v>
                </c:pt>
                <c:pt idx="2908">
                  <c:v>42077.944444444445</c:v>
                </c:pt>
                <c:pt idx="2909">
                  <c:v>42077.951388888891</c:v>
                </c:pt>
                <c:pt idx="2910">
                  <c:v>42077.958333333336</c:v>
                </c:pt>
                <c:pt idx="2911">
                  <c:v>42077.965277777781</c:v>
                </c:pt>
                <c:pt idx="2912">
                  <c:v>42077.972222222219</c:v>
                </c:pt>
                <c:pt idx="2913">
                  <c:v>42077.979166666664</c:v>
                </c:pt>
                <c:pt idx="2914">
                  <c:v>42077.986111111109</c:v>
                </c:pt>
                <c:pt idx="2915">
                  <c:v>42077.993055555555</c:v>
                </c:pt>
                <c:pt idx="2916">
                  <c:v>42078</c:v>
                </c:pt>
                <c:pt idx="2917">
                  <c:v>42078.006944444445</c:v>
                </c:pt>
                <c:pt idx="2918">
                  <c:v>42078.013888888891</c:v>
                </c:pt>
                <c:pt idx="2919">
                  <c:v>42078.020833333336</c:v>
                </c:pt>
                <c:pt idx="2920">
                  <c:v>42078.027777777781</c:v>
                </c:pt>
                <c:pt idx="2921">
                  <c:v>42078.034722222219</c:v>
                </c:pt>
                <c:pt idx="2922">
                  <c:v>42078.041666666664</c:v>
                </c:pt>
                <c:pt idx="2923">
                  <c:v>42078.048611111109</c:v>
                </c:pt>
                <c:pt idx="2924">
                  <c:v>42078.055555555555</c:v>
                </c:pt>
                <c:pt idx="2925">
                  <c:v>42078.0625</c:v>
                </c:pt>
                <c:pt idx="2926">
                  <c:v>42078.069444444445</c:v>
                </c:pt>
                <c:pt idx="2927">
                  <c:v>42078.076388888891</c:v>
                </c:pt>
                <c:pt idx="2928">
                  <c:v>42078.083333333336</c:v>
                </c:pt>
                <c:pt idx="2929">
                  <c:v>42078.090277777781</c:v>
                </c:pt>
                <c:pt idx="2930">
                  <c:v>42078.097222222219</c:v>
                </c:pt>
                <c:pt idx="2931">
                  <c:v>42078.104166666664</c:v>
                </c:pt>
                <c:pt idx="2932">
                  <c:v>42078.111111111109</c:v>
                </c:pt>
                <c:pt idx="2933">
                  <c:v>42078.118055555555</c:v>
                </c:pt>
                <c:pt idx="2934">
                  <c:v>42078.125</c:v>
                </c:pt>
                <c:pt idx="2935">
                  <c:v>42078.131944444445</c:v>
                </c:pt>
                <c:pt idx="2936">
                  <c:v>42078.138888888891</c:v>
                </c:pt>
                <c:pt idx="2937">
                  <c:v>42078.145833333336</c:v>
                </c:pt>
                <c:pt idx="2938">
                  <c:v>42078.152777777781</c:v>
                </c:pt>
                <c:pt idx="2939">
                  <c:v>42078.159722222219</c:v>
                </c:pt>
                <c:pt idx="2940">
                  <c:v>42078.166666666664</c:v>
                </c:pt>
                <c:pt idx="2941">
                  <c:v>42078.173611111109</c:v>
                </c:pt>
                <c:pt idx="2942">
                  <c:v>42078.180555555555</c:v>
                </c:pt>
                <c:pt idx="2943">
                  <c:v>42078.1875</c:v>
                </c:pt>
                <c:pt idx="2944">
                  <c:v>42078.194444444445</c:v>
                </c:pt>
                <c:pt idx="2945">
                  <c:v>42078.201388888891</c:v>
                </c:pt>
                <c:pt idx="2946">
                  <c:v>42078.208333333336</c:v>
                </c:pt>
                <c:pt idx="2947">
                  <c:v>42078.215277777781</c:v>
                </c:pt>
                <c:pt idx="2948">
                  <c:v>42078.222222222219</c:v>
                </c:pt>
                <c:pt idx="2949">
                  <c:v>42078.229166666664</c:v>
                </c:pt>
                <c:pt idx="2950">
                  <c:v>42078.236111111109</c:v>
                </c:pt>
                <c:pt idx="2951">
                  <c:v>42078.243055555555</c:v>
                </c:pt>
                <c:pt idx="2952">
                  <c:v>42078.25</c:v>
                </c:pt>
                <c:pt idx="2953">
                  <c:v>42078.256944444445</c:v>
                </c:pt>
                <c:pt idx="2954">
                  <c:v>42078.263888888891</c:v>
                </c:pt>
                <c:pt idx="2955">
                  <c:v>42078.270833333336</c:v>
                </c:pt>
                <c:pt idx="2956">
                  <c:v>42078.277777777781</c:v>
                </c:pt>
                <c:pt idx="2957">
                  <c:v>42078.284722222219</c:v>
                </c:pt>
                <c:pt idx="2958">
                  <c:v>42078.291666666664</c:v>
                </c:pt>
                <c:pt idx="2959">
                  <c:v>42078.298611111109</c:v>
                </c:pt>
                <c:pt idx="2960">
                  <c:v>42078.305555555555</c:v>
                </c:pt>
                <c:pt idx="2961">
                  <c:v>42078.3125</c:v>
                </c:pt>
                <c:pt idx="2962">
                  <c:v>42078.319444444445</c:v>
                </c:pt>
                <c:pt idx="2963">
                  <c:v>42078.326388888891</c:v>
                </c:pt>
                <c:pt idx="2964">
                  <c:v>42078.333333333336</c:v>
                </c:pt>
                <c:pt idx="2965">
                  <c:v>42078.340277777781</c:v>
                </c:pt>
                <c:pt idx="2966">
                  <c:v>42078.347222222219</c:v>
                </c:pt>
                <c:pt idx="2967">
                  <c:v>42078.354166666664</c:v>
                </c:pt>
                <c:pt idx="2968">
                  <c:v>42078.361111111109</c:v>
                </c:pt>
                <c:pt idx="2969">
                  <c:v>42078.368055555555</c:v>
                </c:pt>
                <c:pt idx="2970">
                  <c:v>42078.375</c:v>
                </c:pt>
                <c:pt idx="2971">
                  <c:v>42078.381944444445</c:v>
                </c:pt>
                <c:pt idx="2972">
                  <c:v>42078.388888888891</c:v>
                </c:pt>
                <c:pt idx="2973">
                  <c:v>42078.395833333336</c:v>
                </c:pt>
                <c:pt idx="2974">
                  <c:v>42078.402777777781</c:v>
                </c:pt>
                <c:pt idx="2975">
                  <c:v>42078.409722222219</c:v>
                </c:pt>
                <c:pt idx="2976">
                  <c:v>42078.416666666664</c:v>
                </c:pt>
                <c:pt idx="2977">
                  <c:v>42078.423611111109</c:v>
                </c:pt>
                <c:pt idx="2978">
                  <c:v>42078.430555555555</c:v>
                </c:pt>
                <c:pt idx="2979">
                  <c:v>42078.4375</c:v>
                </c:pt>
                <c:pt idx="2980">
                  <c:v>42078.444444444445</c:v>
                </c:pt>
                <c:pt idx="2981">
                  <c:v>42078.451388888891</c:v>
                </c:pt>
                <c:pt idx="2982">
                  <c:v>42078.458333333336</c:v>
                </c:pt>
                <c:pt idx="2983">
                  <c:v>42078.465277777781</c:v>
                </c:pt>
                <c:pt idx="2984">
                  <c:v>42078.472222222219</c:v>
                </c:pt>
                <c:pt idx="2985">
                  <c:v>42078.479166666664</c:v>
                </c:pt>
                <c:pt idx="2986">
                  <c:v>42078.486111111109</c:v>
                </c:pt>
                <c:pt idx="2987">
                  <c:v>42078.493055555555</c:v>
                </c:pt>
                <c:pt idx="2988">
                  <c:v>42078.5</c:v>
                </c:pt>
                <c:pt idx="2989">
                  <c:v>42078.506944444445</c:v>
                </c:pt>
                <c:pt idx="2990">
                  <c:v>42078.513888888891</c:v>
                </c:pt>
                <c:pt idx="2991">
                  <c:v>42078.520833333336</c:v>
                </c:pt>
                <c:pt idx="2992">
                  <c:v>42078.527777777781</c:v>
                </c:pt>
                <c:pt idx="2993">
                  <c:v>42078.534722222219</c:v>
                </c:pt>
                <c:pt idx="2994">
                  <c:v>42078.541666666664</c:v>
                </c:pt>
                <c:pt idx="2995">
                  <c:v>42078.548611111109</c:v>
                </c:pt>
                <c:pt idx="2996">
                  <c:v>42078.555555555555</c:v>
                </c:pt>
                <c:pt idx="2997">
                  <c:v>42078.5625</c:v>
                </c:pt>
                <c:pt idx="2998">
                  <c:v>42078.569444444445</c:v>
                </c:pt>
                <c:pt idx="2999">
                  <c:v>42078.576388888891</c:v>
                </c:pt>
                <c:pt idx="3000">
                  <c:v>42078.583333333336</c:v>
                </c:pt>
                <c:pt idx="3001">
                  <c:v>42078.590277777781</c:v>
                </c:pt>
                <c:pt idx="3002">
                  <c:v>42078.597222222219</c:v>
                </c:pt>
                <c:pt idx="3003">
                  <c:v>42078.604166666664</c:v>
                </c:pt>
                <c:pt idx="3004">
                  <c:v>42078.611111111109</c:v>
                </c:pt>
                <c:pt idx="3005">
                  <c:v>42078.618055555555</c:v>
                </c:pt>
                <c:pt idx="3006">
                  <c:v>42078.625</c:v>
                </c:pt>
                <c:pt idx="3007">
                  <c:v>42078.631944444445</c:v>
                </c:pt>
                <c:pt idx="3008">
                  <c:v>42078.638888888891</c:v>
                </c:pt>
                <c:pt idx="3009">
                  <c:v>42078.645833333336</c:v>
                </c:pt>
                <c:pt idx="3010">
                  <c:v>42078.652777777781</c:v>
                </c:pt>
                <c:pt idx="3011">
                  <c:v>42078.659722222219</c:v>
                </c:pt>
                <c:pt idx="3012">
                  <c:v>42078.666666666664</c:v>
                </c:pt>
                <c:pt idx="3013">
                  <c:v>42078.673611111109</c:v>
                </c:pt>
                <c:pt idx="3014">
                  <c:v>42078.680555555555</c:v>
                </c:pt>
                <c:pt idx="3015">
                  <c:v>42078.6875</c:v>
                </c:pt>
                <c:pt idx="3016">
                  <c:v>42078.694444444445</c:v>
                </c:pt>
                <c:pt idx="3017">
                  <c:v>42078.701388888891</c:v>
                </c:pt>
                <c:pt idx="3018">
                  <c:v>42078.708333333336</c:v>
                </c:pt>
                <c:pt idx="3019">
                  <c:v>42078.715277777781</c:v>
                </c:pt>
                <c:pt idx="3020">
                  <c:v>42078.722222222219</c:v>
                </c:pt>
                <c:pt idx="3021">
                  <c:v>42078.729166666664</c:v>
                </c:pt>
                <c:pt idx="3022">
                  <c:v>42078.736111111109</c:v>
                </c:pt>
                <c:pt idx="3023">
                  <c:v>42078.743055555555</c:v>
                </c:pt>
                <c:pt idx="3024">
                  <c:v>42078.75</c:v>
                </c:pt>
                <c:pt idx="3025">
                  <c:v>42078.756944444445</c:v>
                </c:pt>
                <c:pt idx="3026">
                  <c:v>42078.763888888891</c:v>
                </c:pt>
                <c:pt idx="3027">
                  <c:v>42078.770833333336</c:v>
                </c:pt>
                <c:pt idx="3028">
                  <c:v>42078.777777777781</c:v>
                </c:pt>
                <c:pt idx="3029">
                  <c:v>42078.784722222219</c:v>
                </c:pt>
                <c:pt idx="3030">
                  <c:v>42078.791666666664</c:v>
                </c:pt>
                <c:pt idx="3031">
                  <c:v>42078.798611111109</c:v>
                </c:pt>
                <c:pt idx="3032">
                  <c:v>42078.805555555555</c:v>
                </c:pt>
                <c:pt idx="3033">
                  <c:v>42078.8125</c:v>
                </c:pt>
                <c:pt idx="3034">
                  <c:v>42078.819444444445</c:v>
                </c:pt>
                <c:pt idx="3035">
                  <c:v>42078.826388888891</c:v>
                </c:pt>
                <c:pt idx="3036">
                  <c:v>42078.833333333336</c:v>
                </c:pt>
                <c:pt idx="3037">
                  <c:v>42078.840277777781</c:v>
                </c:pt>
                <c:pt idx="3038">
                  <c:v>42078.847222222219</c:v>
                </c:pt>
                <c:pt idx="3039">
                  <c:v>42078.854166666664</c:v>
                </c:pt>
                <c:pt idx="3040">
                  <c:v>42078.861111111109</c:v>
                </c:pt>
                <c:pt idx="3041">
                  <c:v>42078.868055555555</c:v>
                </c:pt>
                <c:pt idx="3042">
                  <c:v>42078.875</c:v>
                </c:pt>
                <c:pt idx="3043">
                  <c:v>42078.881944444445</c:v>
                </c:pt>
                <c:pt idx="3044">
                  <c:v>42078.888888888891</c:v>
                </c:pt>
                <c:pt idx="3045">
                  <c:v>42078.895833333336</c:v>
                </c:pt>
                <c:pt idx="3046">
                  <c:v>42078.902777777781</c:v>
                </c:pt>
                <c:pt idx="3047">
                  <c:v>42078.909722222219</c:v>
                </c:pt>
                <c:pt idx="3048">
                  <c:v>42078.916666666664</c:v>
                </c:pt>
                <c:pt idx="3049">
                  <c:v>42078.923611111109</c:v>
                </c:pt>
                <c:pt idx="3050">
                  <c:v>42078.930555555555</c:v>
                </c:pt>
                <c:pt idx="3051">
                  <c:v>42078.9375</c:v>
                </c:pt>
                <c:pt idx="3052">
                  <c:v>42078.944444444445</c:v>
                </c:pt>
                <c:pt idx="3053">
                  <c:v>42078.951388888891</c:v>
                </c:pt>
                <c:pt idx="3054">
                  <c:v>42078.958333333336</c:v>
                </c:pt>
                <c:pt idx="3055">
                  <c:v>42078.965277777781</c:v>
                </c:pt>
                <c:pt idx="3056">
                  <c:v>42078.972222222219</c:v>
                </c:pt>
                <c:pt idx="3057">
                  <c:v>42078.979166666664</c:v>
                </c:pt>
                <c:pt idx="3058">
                  <c:v>42078.986111111109</c:v>
                </c:pt>
                <c:pt idx="3059">
                  <c:v>42078.993055555555</c:v>
                </c:pt>
                <c:pt idx="3060">
                  <c:v>42079</c:v>
                </c:pt>
                <c:pt idx="3061">
                  <c:v>42079.006944444445</c:v>
                </c:pt>
                <c:pt idx="3062">
                  <c:v>42079.013888888891</c:v>
                </c:pt>
                <c:pt idx="3063">
                  <c:v>42079.020833333336</c:v>
                </c:pt>
                <c:pt idx="3064">
                  <c:v>42079.027777777781</c:v>
                </c:pt>
                <c:pt idx="3065">
                  <c:v>42079.034722222219</c:v>
                </c:pt>
                <c:pt idx="3066">
                  <c:v>42079.041666666664</c:v>
                </c:pt>
                <c:pt idx="3067">
                  <c:v>42079.048611111109</c:v>
                </c:pt>
                <c:pt idx="3068">
                  <c:v>42079.055555555555</c:v>
                </c:pt>
                <c:pt idx="3069">
                  <c:v>42079.0625</c:v>
                </c:pt>
                <c:pt idx="3070">
                  <c:v>42079.069444444445</c:v>
                </c:pt>
                <c:pt idx="3071">
                  <c:v>42079.076388888891</c:v>
                </c:pt>
                <c:pt idx="3072">
                  <c:v>42079.083333333336</c:v>
                </c:pt>
                <c:pt idx="3073">
                  <c:v>42079.090277777781</c:v>
                </c:pt>
                <c:pt idx="3074">
                  <c:v>42079.097222222219</c:v>
                </c:pt>
                <c:pt idx="3075">
                  <c:v>42079.104166666664</c:v>
                </c:pt>
                <c:pt idx="3076">
                  <c:v>42079.111111111109</c:v>
                </c:pt>
                <c:pt idx="3077">
                  <c:v>42079.118055555555</c:v>
                </c:pt>
                <c:pt idx="3078">
                  <c:v>42079.125</c:v>
                </c:pt>
                <c:pt idx="3079">
                  <c:v>42079.131944444445</c:v>
                </c:pt>
                <c:pt idx="3080">
                  <c:v>42079.138888888891</c:v>
                </c:pt>
                <c:pt idx="3081">
                  <c:v>42079.145833333336</c:v>
                </c:pt>
                <c:pt idx="3082">
                  <c:v>42079.152777777781</c:v>
                </c:pt>
                <c:pt idx="3083">
                  <c:v>42079.159722222219</c:v>
                </c:pt>
                <c:pt idx="3084">
                  <c:v>42079.166666666664</c:v>
                </c:pt>
                <c:pt idx="3085">
                  <c:v>42079.173611111109</c:v>
                </c:pt>
                <c:pt idx="3086">
                  <c:v>42079.180555555555</c:v>
                </c:pt>
                <c:pt idx="3087">
                  <c:v>42079.1875</c:v>
                </c:pt>
                <c:pt idx="3088">
                  <c:v>42079.194444444445</c:v>
                </c:pt>
                <c:pt idx="3089">
                  <c:v>42079.201388888891</c:v>
                </c:pt>
                <c:pt idx="3090">
                  <c:v>42079.208333333336</c:v>
                </c:pt>
                <c:pt idx="3091">
                  <c:v>42079.215277777781</c:v>
                </c:pt>
                <c:pt idx="3092">
                  <c:v>42079.222222222219</c:v>
                </c:pt>
                <c:pt idx="3093">
                  <c:v>42079.229166666664</c:v>
                </c:pt>
                <c:pt idx="3094">
                  <c:v>42079.236111111109</c:v>
                </c:pt>
                <c:pt idx="3095">
                  <c:v>42079.243055555555</c:v>
                </c:pt>
                <c:pt idx="3096">
                  <c:v>42079.25</c:v>
                </c:pt>
                <c:pt idx="3097">
                  <c:v>42079.256944444445</c:v>
                </c:pt>
                <c:pt idx="3098">
                  <c:v>42079.263888888891</c:v>
                </c:pt>
                <c:pt idx="3099">
                  <c:v>42079.270833333336</c:v>
                </c:pt>
                <c:pt idx="3100">
                  <c:v>42079.277777777781</c:v>
                </c:pt>
                <c:pt idx="3101">
                  <c:v>42079.284722222219</c:v>
                </c:pt>
                <c:pt idx="3102">
                  <c:v>42079.291666666664</c:v>
                </c:pt>
                <c:pt idx="3103">
                  <c:v>42079.298611111109</c:v>
                </c:pt>
                <c:pt idx="3104">
                  <c:v>42079.305555555555</c:v>
                </c:pt>
                <c:pt idx="3105">
                  <c:v>42079.3125</c:v>
                </c:pt>
                <c:pt idx="3106">
                  <c:v>42079.319444444445</c:v>
                </c:pt>
                <c:pt idx="3107">
                  <c:v>42079.326388888891</c:v>
                </c:pt>
                <c:pt idx="3108">
                  <c:v>42079.333333333336</c:v>
                </c:pt>
                <c:pt idx="3109">
                  <c:v>42079.340277777781</c:v>
                </c:pt>
                <c:pt idx="3110">
                  <c:v>42079.347222222219</c:v>
                </c:pt>
                <c:pt idx="3111">
                  <c:v>42079.354166666664</c:v>
                </c:pt>
                <c:pt idx="3112">
                  <c:v>42079.361111111109</c:v>
                </c:pt>
                <c:pt idx="3113">
                  <c:v>42079.368055555555</c:v>
                </c:pt>
                <c:pt idx="3114">
                  <c:v>42079.375</c:v>
                </c:pt>
                <c:pt idx="3115">
                  <c:v>42079.381944444445</c:v>
                </c:pt>
                <c:pt idx="3116">
                  <c:v>42079.388888888891</c:v>
                </c:pt>
                <c:pt idx="3117">
                  <c:v>42079.395833333336</c:v>
                </c:pt>
                <c:pt idx="3118">
                  <c:v>42079.402777777781</c:v>
                </c:pt>
                <c:pt idx="3119">
                  <c:v>42079.409722222219</c:v>
                </c:pt>
                <c:pt idx="3120">
                  <c:v>42079.416666666664</c:v>
                </c:pt>
                <c:pt idx="3121">
                  <c:v>42079.423611111109</c:v>
                </c:pt>
                <c:pt idx="3122">
                  <c:v>42079.430555555555</c:v>
                </c:pt>
                <c:pt idx="3123">
                  <c:v>42079.4375</c:v>
                </c:pt>
                <c:pt idx="3124">
                  <c:v>42079.444444444445</c:v>
                </c:pt>
                <c:pt idx="3125">
                  <c:v>42079.451388888891</c:v>
                </c:pt>
                <c:pt idx="3126">
                  <c:v>42079.458333333336</c:v>
                </c:pt>
                <c:pt idx="3127">
                  <c:v>42079.465277777781</c:v>
                </c:pt>
                <c:pt idx="3128">
                  <c:v>42079.472222222219</c:v>
                </c:pt>
                <c:pt idx="3129">
                  <c:v>42079.479166666664</c:v>
                </c:pt>
                <c:pt idx="3130">
                  <c:v>42079.486111111109</c:v>
                </c:pt>
                <c:pt idx="3131">
                  <c:v>42079.493055555555</c:v>
                </c:pt>
                <c:pt idx="3132">
                  <c:v>42079.5</c:v>
                </c:pt>
                <c:pt idx="3133">
                  <c:v>42079.506944444445</c:v>
                </c:pt>
                <c:pt idx="3134">
                  <c:v>42079.513888888891</c:v>
                </c:pt>
                <c:pt idx="3135">
                  <c:v>42079.520833333336</c:v>
                </c:pt>
                <c:pt idx="3136">
                  <c:v>42079.527777777781</c:v>
                </c:pt>
                <c:pt idx="3137">
                  <c:v>42079.534722222219</c:v>
                </c:pt>
                <c:pt idx="3138">
                  <c:v>42079.541666666664</c:v>
                </c:pt>
                <c:pt idx="3139">
                  <c:v>42079.548611111109</c:v>
                </c:pt>
                <c:pt idx="3140">
                  <c:v>42079.555555555555</c:v>
                </c:pt>
                <c:pt idx="3141">
                  <c:v>42079.5625</c:v>
                </c:pt>
                <c:pt idx="3142">
                  <c:v>42079.569444444445</c:v>
                </c:pt>
                <c:pt idx="3143">
                  <c:v>42079.576388888891</c:v>
                </c:pt>
                <c:pt idx="3144">
                  <c:v>42079.583333333336</c:v>
                </c:pt>
                <c:pt idx="3145">
                  <c:v>42079.590277777781</c:v>
                </c:pt>
                <c:pt idx="3146">
                  <c:v>42079.597222222219</c:v>
                </c:pt>
                <c:pt idx="3147">
                  <c:v>42079.604166666664</c:v>
                </c:pt>
                <c:pt idx="3148">
                  <c:v>42079.611111111109</c:v>
                </c:pt>
                <c:pt idx="3149">
                  <c:v>42079.618055555555</c:v>
                </c:pt>
                <c:pt idx="3150">
                  <c:v>42079.625</c:v>
                </c:pt>
                <c:pt idx="3151">
                  <c:v>42079.631944444445</c:v>
                </c:pt>
                <c:pt idx="3152">
                  <c:v>42079.638888888891</c:v>
                </c:pt>
                <c:pt idx="3153">
                  <c:v>42079.645833333336</c:v>
                </c:pt>
                <c:pt idx="3154">
                  <c:v>42079.652777777781</c:v>
                </c:pt>
                <c:pt idx="3155">
                  <c:v>42079.659722222219</c:v>
                </c:pt>
                <c:pt idx="3156">
                  <c:v>42079.666666666664</c:v>
                </c:pt>
                <c:pt idx="3157">
                  <c:v>42079.673611111109</c:v>
                </c:pt>
                <c:pt idx="3158">
                  <c:v>42079.680555555555</c:v>
                </c:pt>
                <c:pt idx="3159">
                  <c:v>42079.6875</c:v>
                </c:pt>
                <c:pt idx="3160">
                  <c:v>42079.694444444445</c:v>
                </c:pt>
                <c:pt idx="3161">
                  <c:v>42079.701388888891</c:v>
                </c:pt>
                <c:pt idx="3162">
                  <c:v>42079.708333333336</c:v>
                </c:pt>
                <c:pt idx="3163">
                  <c:v>42079.715277777781</c:v>
                </c:pt>
                <c:pt idx="3164">
                  <c:v>42079.722222222219</c:v>
                </c:pt>
                <c:pt idx="3165">
                  <c:v>42079.729166666664</c:v>
                </c:pt>
                <c:pt idx="3166">
                  <c:v>42079.736111111109</c:v>
                </c:pt>
                <c:pt idx="3167">
                  <c:v>42079.743055555555</c:v>
                </c:pt>
                <c:pt idx="3168">
                  <c:v>42079.75</c:v>
                </c:pt>
                <c:pt idx="3169">
                  <c:v>42079.756944444445</c:v>
                </c:pt>
                <c:pt idx="3170">
                  <c:v>42079.763888888891</c:v>
                </c:pt>
                <c:pt idx="3171">
                  <c:v>42079.770833333336</c:v>
                </c:pt>
                <c:pt idx="3172">
                  <c:v>42079.777777777781</c:v>
                </c:pt>
                <c:pt idx="3173">
                  <c:v>42079.784722222219</c:v>
                </c:pt>
                <c:pt idx="3174">
                  <c:v>42079.791666666664</c:v>
                </c:pt>
                <c:pt idx="3175">
                  <c:v>42079.798611111109</c:v>
                </c:pt>
                <c:pt idx="3176">
                  <c:v>42079.805555555555</c:v>
                </c:pt>
                <c:pt idx="3177">
                  <c:v>42079.8125</c:v>
                </c:pt>
                <c:pt idx="3178">
                  <c:v>42079.819444444445</c:v>
                </c:pt>
                <c:pt idx="3179">
                  <c:v>42079.826388888891</c:v>
                </c:pt>
                <c:pt idx="3180">
                  <c:v>42079.833333333336</c:v>
                </c:pt>
                <c:pt idx="3181">
                  <c:v>42079.840277777781</c:v>
                </c:pt>
                <c:pt idx="3182">
                  <c:v>42079.847222222219</c:v>
                </c:pt>
                <c:pt idx="3183">
                  <c:v>42079.854166666664</c:v>
                </c:pt>
                <c:pt idx="3184">
                  <c:v>42079.861111111109</c:v>
                </c:pt>
                <c:pt idx="3185">
                  <c:v>42079.868055555555</c:v>
                </c:pt>
                <c:pt idx="3186">
                  <c:v>42079.875</c:v>
                </c:pt>
                <c:pt idx="3187">
                  <c:v>42079.881944444445</c:v>
                </c:pt>
                <c:pt idx="3188">
                  <c:v>42079.888888888891</c:v>
                </c:pt>
                <c:pt idx="3189">
                  <c:v>42079.895833333336</c:v>
                </c:pt>
                <c:pt idx="3190">
                  <c:v>42079.902777777781</c:v>
                </c:pt>
                <c:pt idx="3191">
                  <c:v>42079.909722222219</c:v>
                </c:pt>
                <c:pt idx="3192">
                  <c:v>42079.916666666664</c:v>
                </c:pt>
                <c:pt idx="3193">
                  <c:v>42079.923611111109</c:v>
                </c:pt>
                <c:pt idx="3194">
                  <c:v>42079.930555555555</c:v>
                </c:pt>
                <c:pt idx="3195">
                  <c:v>42079.9375</c:v>
                </c:pt>
                <c:pt idx="3196">
                  <c:v>42079.944444444445</c:v>
                </c:pt>
                <c:pt idx="3197">
                  <c:v>42079.951388888891</c:v>
                </c:pt>
                <c:pt idx="3198">
                  <c:v>42079.958333333336</c:v>
                </c:pt>
                <c:pt idx="3199">
                  <c:v>42079.965277777781</c:v>
                </c:pt>
                <c:pt idx="3200">
                  <c:v>42079.972222222219</c:v>
                </c:pt>
                <c:pt idx="3201">
                  <c:v>42079.979166666664</c:v>
                </c:pt>
                <c:pt idx="3202">
                  <c:v>42079.986111111109</c:v>
                </c:pt>
                <c:pt idx="3203">
                  <c:v>42079.993055555555</c:v>
                </c:pt>
                <c:pt idx="3204">
                  <c:v>42080</c:v>
                </c:pt>
                <c:pt idx="3205">
                  <c:v>42080.006944444445</c:v>
                </c:pt>
                <c:pt idx="3206">
                  <c:v>42080.013888888891</c:v>
                </c:pt>
                <c:pt idx="3207">
                  <c:v>42080.020833333336</c:v>
                </c:pt>
                <c:pt idx="3208">
                  <c:v>42080.027777777781</c:v>
                </c:pt>
                <c:pt idx="3209">
                  <c:v>42080.034722222219</c:v>
                </c:pt>
                <c:pt idx="3210">
                  <c:v>42080.041666666664</c:v>
                </c:pt>
                <c:pt idx="3211">
                  <c:v>42080.048611111109</c:v>
                </c:pt>
                <c:pt idx="3212">
                  <c:v>42080.055555555555</c:v>
                </c:pt>
                <c:pt idx="3213">
                  <c:v>42080.0625</c:v>
                </c:pt>
                <c:pt idx="3214">
                  <c:v>42080.069444444445</c:v>
                </c:pt>
                <c:pt idx="3215">
                  <c:v>42080.076388888891</c:v>
                </c:pt>
                <c:pt idx="3216">
                  <c:v>42080.083333333336</c:v>
                </c:pt>
                <c:pt idx="3217">
                  <c:v>42080.090277777781</c:v>
                </c:pt>
                <c:pt idx="3218">
                  <c:v>42080.097222222219</c:v>
                </c:pt>
                <c:pt idx="3219">
                  <c:v>42080.104166666664</c:v>
                </c:pt>
                <c:pt idx="3220">
                  <c:v>42080.111111111109</c:v>
                </c:pt>
                <c:pt idx="3221">
                  <c:v>42080.118055555555</c:v>
                </c:pt>
                <c:pt idx="3222">
                  <c:v>42080.125</c:v>
                </c:pt>
                <c:pt idx="3223">
                  <c:v>42080.131944444445</c:v>
                </c:pt>
                <c:pt idx="3224">
                  <c:v>42080.138888888891</c:v>
                </c:pt>
                <c:pt idx="3225">
                  <c:v>42080.145833333336</c:v>
                </c:pt>
                <c:pt idx="3226">
                  <c:v>42080.152777777781</c:v>
                </c:pt>
                <c:pt idx="3227">
                  <c:v>42080.159722222219</c:v>
                </c:pt>
                <c:pt idx="3228">
                  <c:v>42080.166666666664</c:v>
                </c:pt>
                <c:pt idx="3229">
                  <c:v>42080.173611111109</c:v>
                </c:pt>
                <c:pt idx="3230">
                  <c:v>42080.180555555555</c:v>
                </c:pt>
                <c:pt idx="3231">
                  <c:v>42080.1875</c:v>
                </c:pt>
                <c:pt idx="3232">
                  <c:v>42080.194444444445</c:v>
                </c:pt>
                <c:pt idx="3233">
                  <c:v>42080.201388888891</c:v>
                </c:pt>
                <c:pt idx="3234">
                  <c:v>42080.208333333336</c:v>
                </c:pt>
                <c:pt idx="3235">
                  <c:v>42080.215277777781</c:v>
                </c:pt>
                <c:pt idx="3236">
                  <c:v>42080.222222222219</c:v>
                </c:pt>
                <c:pt idx="3237">
                  <c:v>42080.229166666664</c:v>
                </c:pt>
                <c:pt idx="3238">
                  <c:v>42080.236111111109</c:v>
                </c:pt>
                <c:pt idx="3239">
                  <c:v>42080.243055555555</c:v>
                </c:pt>
                <c:pt idx="3240">
                  <c:v>42080.25</c:v>
                </c:pt>
                <c:pt idx="3241">
                  <c:v>42080.256944444445</c:v>
                </c:pt>
                <c:pt idx="3242">
                  <c:v>42080.263888888891</c:v>
                </c:pt>
                <c:pt idx="3243">
                  <c:v>42080.270833333336</c:v>
                </c:pt>
                <c:pt idx="3244">
                  <c:v>42080.277777777781</c:v>
                </c:pt>
                <c:pt idx="3245">
                  <c:v>42080.284722222219</c:v>
                </c:pt>
                <c:pt idx="3246">
                  <c:v>42080.291666666664</c:v>
                </c:pt>
                <c:pt idx="3247">
                  <c:v>42080.298611111109</c:v>
                </c:pt>
                <c:pt idx="3248">
                  <c:v>42080.305555555555</c:v>
                </c:pt>
                <c:pt idx="3249">
                  <c:v>42080.3125</c:v>
                </c:pt>
                <c:pt idx="3250">
                  <c:v>42080.319444444445</c:v>
                </c:pt>
                <c:pt idx="3251">
                  <c:v>42080.326388888891</c:v>
                </c:pt>
                <c:pt idx="3252">
                  <c:v>42080.333333333336</c:v>
                </c:pt>
                <c:pt idx="3253">
                  <c:v>42080.340277777781</c:v>
                </c:pt>
                <c:pt idx="3254">
                  <c:v>42080.347222222219</c:v>
                </c:pt>
                <c:pt idx="3255">
                  <c:v>42080.354166666664</c:v>
                </c:pt>
                <c:pt idx="3256">
                  <c:v>42080.361111111109</c:v>
                </c:pt>
                <c:pt idx="3257">
                  <c:v>42080.368055555555</c:v>
                </c:pt>
                <c:pt idx="3258">
                  <c:v>42080.375</c:v>
                </c:pt>
                <c:pt idx="3259">
                  <c:v>42080.381944444445</c:v>
                </c:pt>
                <c:pt idx="3260">
                  <c:v>42080.388888888891</c:v>
                </c:pt>
                <c:pt idx="3261">
                  <c:v>42080.395833333336</c:v>
                </c:pt>
                <c:pt idx="3262">
                  <c:v>42080.402777777781</c:v>
                </c:pt>
                <c:pt idx="3263">
                  <c:v>42080.409722222219</c:v>
                </c:pt>
                <c:pt idx="3264">
                  <c:v>42080.416666666664</c:v>
                </c:pt>
                <c:pt idx="3265">
                  <c:v>42080.423611111109</c:v>
                </c:pt>
                <c:pt idx="3266">
                  <c:v>42080.430555555555</c:v>
                </c:pt>
                <c:pt idx="3267">
                  <c:v>42080.4375</c:v>
                </c:pt>
                <c:pt idx="3268">
                  <c:v>42080.444444444445</c:v>
                </c:pt>
                <c:pt idx="3269">
                  <c:v>42080.451388888891</c:v>
                </c:pt>
                <c:pt idx="3270">
                  <c:v>42080.458333333336</c:v>
                </c:pt>
                <c:pt idx="3271">
                  <c:v>42080.465277777781</c:v>
                </c:pt>
                <c:pt idx="3272">
                  <c:v>42080.472222222219</c:v>
                </c:pt>
                <c:pt idx="3273">
                  <c:v>42080.479166666664</c:v>
                </c:pt>
                <c:pt idx="3274">
                  <c:v>42080.486111111109</c:v>
                </c:pt>
                <c:pt idx="3275">
                  <c:v>42080.493055555555</c:v>
                </c:pt>
                <c:pt idx="3276">
                  <c:v>42080.5</c:v>
                </c:pt>
                <c:pt idx="3277">
                  <c:v>42080.506944444445</c:v>
                </c:pt>
                <c:pt idx="3278">
                  <c:v>42080.513888888891</c:v>
                </c:pt>
                <c:pt idx="3279">
                  <c:v>42080.520833333336</c:v>
                </c:pt>
                <c:pt idx="3280">
                  <c:v>42080.527777777781</c:v>
                </c:pt>
                <c:pt idx="3281">
                  <c:v>42080.534722222219</c:v>
                </c:pt>
                <c:pt idx="3282">
                  <c:v>42080.541666666664</c:v>
                </c:pt>
                <c:pt idx="3283">
                  <c:v>42080.548611111109</c:v>
                </c:pt>
                <c:pt idx="3284">
                  <c:v>42080.555555555555</c:v>
                </c:pt>
                <c:pt idx="3285">
                  <c:v>42080.5625</c:v>
                </c:pt>
                <c:pt idx="3286">
                  <c:v>42080.569444444445</c:v>
                </c:pt>
                <c:pt idx="3287">
                  <c:v>42080.576388888891</c:v>
                </c:pt>
                <c:pt idx="3288">
                  <c:v>42080.583333333336</c:v>
                </c:pt>
                <c:pt idx="3289">
                  <c:v>42080.590277777781</c:v>
                </c:pt>
                <c:pt idx="3290">
                  <c:v>42080.597222222219</c:v>
                </c:pt>
                <c:pt idx="3291">
                  <c:v>42080.604166666664</c:v>
                </c:pt>
                <c:pt idx="3292">
                  <c:v>42080.611111111109</c:v>
                </c:pt>
                <c:pt idx="3293">
                  <c:v>42080.618055555555</c:v>
                </c:pt>
                <c:pt idx="3294">
                  <c:v>42080.625</c:v>
                </c:pt>
                <c:pt idx="3295">
                  <c:v>42080.631944444445</c:v>
                </c:pt>
                <c:pt idx="3296">
                  <c:v>42080.638888888891</c:v>
                </c:pt>
                <c:pt idx="3297">
                  <c:v>42080.645833333336</c:v>
                </c:pt>
                <c:pt idx="3298">
                  <c:v>42080.652777777781</c:v>
                </c:pt>
                <c:pt idx="3299">
                  <c:v>42080.659722222219</c:v>
                </c:pt>
                <c:pt idx="3300">
                  <c:v>42080.666666666664</c:v>
                </c:pt>
                <c:pt idx="3301">
                  <c:v>42080.673611111109</c:v>
                </c:pt>
                <c:pt idx="3302">
                  <c:v>42080.680555555555</c:v>
                </c:pt>
                <c:pt idx="3303">
                  <c:v>42080.6875</c:v>
                </c:pt>
                <c:pt idx="3304">
                  <c:v>42080.694444444445</c:v>
                </c:pt>
                <c:pt idx="3305">
                  <c:v>42080.701388888891</c:v>
                </c:pt>
                <c:pt idx="3306">
                  <c:v>42080.708333333336</c:v>
                </c:pt>
                <c:pt idx="3307">
                  <c:v>42080.715277777781</c:v>
                </c:pt>
                <c:pt idx="3308">
                  <c:v>42080.722222222219</c:v>
                </c:pt>
                <c:pt idx="3309">
                  <c:v>42080.729166666664</c:v>
                </c:pt>
                <c:pt idx="3310">
                  <c:v>42080.736111111109</c:v>
                </c:pt>
                <c:pt idx="3311">
                  <c:v>42080.743055555555</c:v>
                </c:pt>
                <c:pt idx="3312">
                  <c:v>42080.75</c:v>
                </c:pt>
                <c:pt idx="3313">
                  <c:v>42080.756944444445</c:v>
                </c:pt>
                <c:pt idx="3314">
                  <c:v>42080.763888888891</c:v>
                </c:pt>
                <c:pt idx="3315">
                  <c:v>42080.770833333336</c:v>
                </c:pt>
                <c:pt idx="3316">
                  <c:v>42080.777777777781</c:v>
                </c:pt>
                <c:pt idx="3317">
                  <c:v>42080.784722222219</c:v>
                </c:pt>
                <c:pt idx="3318">
                  <c:v>42080.791666666664</c:v>
                </c:pt>
                <c:pt idx="3319">
                  <c:v>42080.798611111109</c:v>
                </c:pt>
                <c:pt idx="3320">
                  <c:v>42080.805555555555</c:v>
                </c:pt>
                <c:pt idx="3321">
                  <c:v>42080.8125</c:v>
                </c:pt>
                <c:pt idx="3322">
                  <c:v>42080.819444444445</c:v>
                </c:pt>
                <c:pt idx="3323">
                  <c:v>42080.826388888891</c:v>
                </c:pt>
                <c:pt idx="3324">
                  <c:v>42080.833333333336</c:v>
                </c:pt>
                <c:pt idx="3325">
                  <c:v>42080.840277777781</c:v>
                </c:pt>
                <c:pt idx="3326">
                  <c:v>42080.847222222219</c:v>
                </c:pt>
                <c:pt idx="3327">
                  <c:v>42080.854166666664</c:v>
                </c:pt>
                <c:pt idx="3328">
                  <c:v>42080.861111111109</c:v>
                </c:pt>
                <c:pt idx="3329">
                  <c:v>42080.868055555555</c:v>
                </c:pt>
                <c:pt idx="3330">
                  <c:v>42080.875</c:v>
                </c:pt>
                <c:pt idx="3331">
                  <c:v>42080.881944444445</c:v>
                </c:pt>
                <c:pt idx="3332">
                  <c:v>42080.888888888891</c:v>
                </c:pt>
                <c:pt idx="3333">
                  <c:v>42080.895833333336</c:v>
                </c:pt>
                <c:pt idx="3334">
                  <c:v>42080.902777777781</c:v>
                </c:pt>
                <c:pt idx="3335">
                  <c:v>42080.909722222219</c:v>
                </c:pt>
                <c:pt idx="3336">
                  <c:v>42080.916666666664</c:v>
                </c:pt>
                <c:pt idx="3337">
                  <c:v>42080.923611111109</c:v>
                </c:pt>
                <c:pt idx="3338">
                  <c:v>42080.930555555555</c:v>
                </c:pt>
                <c:pt idx="3339">
                  <c:v>42080.9375</c:v>
                </c:pt>
                <c:pt idx="3340">
                  <c:v>42080.944444444445</c:v>
                </c:pt>
                <c:pt idx="3341">
                  <c:v>42080.951388888891</c:v>
                </c:pt>
                <c:pt idx="3342">
                  <c:v>42080.958333333336</c:v>
                </c:pt>
                <c:pt idx="3343">
                  <c:v>42080.965277777781</c:v>
                </c:pt>
                <c:pt idx="3344">
                  <c:v>42080.972222222219</c:v>
                </c:pt>
                <c:pt idx="3345">
                  <c:v>42080.979166666664</c:v>
                </c:pt>
                <c:pt idx="3346">
                  <c:v>42080.986111111109</c:v>
                </c:pt>
                <c:pt idx="3347">
                  <c:v>42080.993055555555</c:v>
                </c:pt>
                <c:pt idx="3348">
                  <c:v>42081</c:v>
                </c:pt>
                <c:pt idx="3349">
                  <c:v>42081.006944444445</c:v>
                </c:pt>
                <c:pt idx="3350">
                  <c:v>42081.013888888891</c:v>
                </c:pt>
                <c:pt idx="3351">
                  <c:v>42081.020833333336</c:v>
                </c:pt>
                <c:pt idx="3352">
                  <c:v>42081.027777777781</c:v>
                </c:pt>
                <c:pt idx="3353">
                  <c:v>42081.034722222219</c:v>
                </c:pt>
                <c:pt idx="3354">
                  <c:v>42081.041666666664</c:v>
                </c:pt>
                <c:pt idx="3355">
                  <c:v>42081.048611111109</c:v>
                </c:pt>
                <c:pt idx="3356">
                  <c:v>42081.055555555555</c:v>
                </c:pt>
                <c:pt idx="3357">
                  <c:v>42081.0625</c:v>
                </c:pt>
                <c:pt idx="3358">
                  <c:v>42081.069444444445</c:v>
                </c:pt>
                <c:pt idx="3359">
                  <c:v>42081.076388888891</c:v>
                </c:pt>
                <c:pt idx="3360">
                  <c:v>42081.083333333336</c:v>
                </c:pt>
                <c:pt idx="3361">
                  <c:v>42081.090277777781</c:v>
                </c:pt>
                <c:pt idx="3362">
                  <c:v>42081.097222222219</c:v>
                </c:pt>
                <c:pt idx="3363">
                  <c:v>42081.104166666664</c:v>
                </c:pt>
                <c:pt idx="3364">
                  <c:v>42081.111111111109</c:v>
                </c:pt>
                <c:pt idx="3365">
                  <c:v>42081.118055555555</c:v>
                </c:pt>
                <c:pt idx="3366">
                  <c:v>42081.125</c:v>
                </c:pt>
                <c:pt idx="3367">
                  <c:v>42081.131944444445</c:v>
                </c:pt>
                <c:pt idx="3368">
                  <c:v>42081.138888888891</c:v>
                </c:pt>
                <c:pt idx="3369">
                  <c:v>42081.145833333336</c:v>
                </c:pt>
                <c:pt idx="3370">
                  <c:v>42081.152777777781</c:v>
                </c:pt>
                <c:pt idx="3371">
                  <c:v>42081.159722222219</c:v>
                </c:pt>
                <c:pt idx="3372">
                  <c:v>42081.166666666664</c:v>
                </c:pt>
                <c:pt idx="3373">
                  <c:v>42081.173611111109</c:v>
                </c:pt>
                <c:pt idx="3374">
                  <c:v>42081.180555555555</c:v>
                </c:pt>
                <c:pt idx="3375">
                  <c:v>42081.1875</c:v>
                </c:pt>
                <c:pt idx="3376">
                  <c:v>42081.194444444445</c:v>
                </c:pt>
                <c:pt idx="3377">
                  <c:v>42081.201388888891</c:v>
                </c:pt>
                <c:pt idx="3378">
                  <c:v>42081.208333333336</c:v>
                </c:pt>
                <c:pt idx="3379">
                  <c:v>42081.215277777781</c:v>
                </c:pt>
                <c:pt idx="3380">
                  <c:v>42081.222222222219</c:v>
                </c:pt>
                <c:pt idx="3381">
                  <c:v>42081.229166666664</c:v>
                </c:pt>
                <c:pt idx="3382">
                  <c:v>42081.236111111109</c:v>
                </c:pt>
                <c:pt idx="3383">
                  <c:v>42081.243055555555</c:v>
                </c:pt>
                <c:pt idx="3384">
                  <c:v>42081.25</c:v>
                </c:pt>
                <c:pt idx="3385">
                  <c:v>42081.256944444445</c:v>
                </c:pt>
                <c:pt idx="3386">
                  <c:v>42081.263888888891</c:v>
                </c:pt>
                <c:pt idx="3387">
                  <c:v>42081.270833333336</c:v>
                </c:pt>
                <c:pt idx="3388">
                  <c:v>42081.277777777781</c:v>
                </c:pt>
                <c:pt idx="3389">
                  <c:v>42081.284722222219</c:v>
                </c:pt>
                <c:pt idx="3390">
                  <c:v>42081.291666666664</c:v>
                </c:pt>
                <c:pt idx="3391">
                  <c:v>42081.298611111109</c:v>
                </c:pt>
                <c:pt idx="3392">
                  <c:v>42081.305555555555</c:v>
                </c:pt>
                <c:pt idx="3393">
                  <c:v>42081.3125</c:v>
                </c:pt>
                <c:pt idx="3394">
                  <c:v>42081.319444444445</c:v>
                </c:pt>
                <c:pt idx="3395">
                  <c:v>42081.326388888891</c:v>
                </c:pt>
                <c:pt idx="3396">
                  <c:v>42081.333333333336</c:v>
                </c:pt>
                <c:pt idx="3397">
                  <c:v>42081.340277777781</c:v>
                </c:pt>
                <c:pt idx="3398">
                  <c:v>42081.347222222219</c:v>
                </c:pt>
                <c:pt idx="3399">
                  <c:v>42081.354166666664</c:v>
                </c:pt>
                <c:pt idx="3400">
                  <c:v>42081.361111111109</c:v>
                </c:pt>
                <c:pt idx="3401">
                  <c:v>42081.368055555555</c:v>
                </c:pt>
                <c:pt idx="3402">
                  <c:v>42081.375</c:v>
                </c:pt>
                <c:pt idx="3403">
                  <c:v>42081.381944444445</c:v>
                </c:pt>
                <c:pt idx="3404">
                  <c:v>42081.388888888891</c:v>
                </c:pt>
                <c:pt idx="3405">
                  <c:v>42081.395833333336</c:v>
                </c:pt>
                <c:pt idx="3406">
                  <c:v>42081.402777777781</c:v>
                </c:pt>
                <c:pt idx="3407">
                  <c:v>42081.409722222219</c:v>
                </c:pt>
                <c:pt idx="3408">
                  <c:v>42081.416666666664</c:v>
                </c:pt>
                <c:pt idx="3409">
                  <c:v>42081.423611111109</c:v>
                </c:pt>
                <c:pt idx="3410">
                  <c:v>42081.430555555555</c:v>
                </c:pt>
                <c:pt idx="3411">
                  <c:v>42081.4375</c:v>
                </c:pt>
                <c:pt idx="3412">
                  <c:v>42081.444444444445</c:v>
                </c:pt>
                <c:pt idx="3413">
                  <c:v>42081.451388888891</c:v>
                </c:pt>
                <c:pt idx="3414">
                  <c:v>42081.458333333336</c:v>
                </c:pt>
                <c:pt idx="3415">
                  <c:v>42081.465277777781</c:v>
                </c:pt>
                <c:pt idx="3416">
                  <c:v>42081.472222222219</c:v>
                </c:pt>
                <c:pt idx="3417">
                  <c:v>42081.479166666664</c:v>
                </c:pt>
                <c:pt idx="3418">
                  <c:v>42081.486111111109</c:v>
                </c:pt>
                <c:pt idx="3419">
                  <c:v>42081.493055555555</c:v>
                </c:pt>
                <c:pt idx="3420">
                  <c:v>42081.5</c:v>
                </c:pt>
                <c:pt idx="3421">
                  <c:v>42081.506944444445</c:v>
                </c:pt>
                <c:pt idx="3422">
                  <c:v>42081.513888888891</c:v>
                </c:pt>
                <c:pt idx="3423">
                  <c:v>42081.520833333336</c:v>
                </c:pt>
                <c:pt idx="3424">
                  <c:v>42081.527777777781</c:v>
                </c:pt>
                <c:pt idx="3425">
                  <c:v>42081.534722222219</c:v>
                </c:pt>
                <c:pt idx="3426">
                  <c:v>42081.541666666664</c:v>
                </c:pt>
                <c:pt idx="3427">
                  <c:v>42081.548611111109</c:v>
                </c:pt>
                <c:pt idx="3428">
                  <c:v>42081.555555555555</c:v>
                </c:pt>
                <c:pt idx="3429">
                  <c:v>42081.5625</c:v>
                </c:pt>
                <c:pt idx="3430">
                  <c:v>42081.569444444445</c:v>
                </c:pt>
                <c:pt idx="3431">
                  <c:v>42081.576388888891</c:v>
                </c:pt>
                <c:pt idx="3432">
                  <c:v>42081.583333333336</c:v>
                </c:pt>
                <c:pt idx="3433">
                  <c:v>42081.590277777781</c:v>
                </c:pt>
                <c:pt idx="3434">
                  <c:v>42081.597222222219</c:v>
                </c:pt>
                <c:pt idx="3435">
                  <c:v>42081.604166666664</c:v>
                </c:pt>
                <c:pt idx="3436">
                  <c:v>42081.611111111109</c:v>
                </c:pt>
                <c:pt idx="3437">
                  <c:v>42081.618055555555</c:v>
                </c:pt>
                <c:pt idx="3438">
                  <c:v>42081.625</c:v>
                </c:pt>
                <c:pt idx="3439">
                  <c:v>42081.631944444445</c:v>
                </c:pt>
                <c:pt idx="3440">
                  <c:v>42081.638888888891</c:v>
                </c:pt>
                <c:pt idx="3441">
                  <c:v>42081.645833333336</c:v>
                </c:pt>
                <c:pt idx="3442">
                  <c:v>42081.652777777781</c:v>
                </c:pt>
                <c:pt idx="3443">
                  <c:v>42081.659722222219</c:v>
                </c:pt>
                <c:pt idx="3444">
                  <c:v>42081.666666666664</c:v>
                </c:pt>
                <c:pt idx="3445">
                  <c:v>42081.673611111109</c:v>
                </c:pt>
                <c:pt idx="3446">
                  <c:v>42081.680555555555</c:v>
                </c:pt>
                <c:pt idx="3447">
                  <c:v>42081.6875</c:v>
                </c:pt>
                <c:pt idx="3448">
                  <c:v>42081.694444444445</c:v>
                </c:pt>
                <c:pt idx="3449">
                  <c:v>42081.701388888891</c:v>
                </c:pt>
                <c:pt idx="3450">
                  <c:v>42081.708333333336</c:v>
                </c:pt>
                <c:pt idx="3451">
                  <c:v>42081.715277777781</c:v>
                </c:pt>
                <c:pt idx="3452">
                  <c:v>42081.722222222219</c:v>
                </c:pt>
                <c:pt idx="3453">
                  <c:v>42081.729166666664</c:v>
                </c:pt>
                <c:pt idx="3454">
                  <c:v>42081.736111111109</c:v>
                </c:pt>
                <c:pt idx="3455">
                  <c:v>42081.743055555555</c:v>
                </c:pt>
                <c:pt idx="3456">
                  <c:v>42081.75</c:v>
                </c:pt>
                <c:pt idx="3457">
                  <c:v>42081.756944444445</c:v>
                </c:pt>
                <c:pt idx="3458">
                  <c:v>42081.763888888891</c:v>
                </c:pt>
                <c:pt idx="3459">
                  <c:v>42081.770833333336</c:v>
                </c:pt>
                <c:pt idx="3460">
                  <c:v>42081.777777777781</c:v>
                </c:pt>
                <c:pt idx="3461">
                  <c:v>42081.784722222219</c:v>
                </c:pt>
                <c:pt idx="3462">
                  <c:v>42081.791666666664</c:v>
                </c:pt>
                <c:pt idx="3463">
                  <c:v>42081.798611111109</c:v>
                </c:pt>
                <c:pt idx="3464">
                  <c:v>42081.805555555555</c:v>
                </c:pt>
                <c:pt idx="3465">
                  <c:v>42081.8125</c:v>
                </c:pt>
                <c:pt idx="3466">
                  <c:v>42081.819444444445</c:v>
                </c:pt>
                <c:pt idx="3467">
                  <c:v>42081.826388888891</c:v>
                </c:pt>
                <c:pt idx="3468">
                  <c:v>42081.833333333336</c:v>
                </c:pt>
                <c:pt idx="3469">
                  <c:v>42081.840277777781</c:v>
                </c:pt>
                <c:pt idx="3470">
                  <c:v>42081.847222222219</c:v>
                </c:pt>
                <c:pt idx="3471">
                  <c:v>42081.854166666664</c:v>
                </c:pt>
                <c:pt idx="3472">
                  <c:v>42081.861111111109</c:v>
                </c:pt>
                <c:pt idx="3473">
                  <c:v>42081.868055555555</c:v>
                </c:pt>
                <c:pt idx="3474">
                  <c:v>42081.875</c:v>
                </c:pt>
                <c:pt idx="3475">
                  <c:v>42081.881944444445</c:v>
                </c:pt>
                <c:pt idx="3476">
                  <c:v>42081.888888888891</c:v>
                </c:pt>
                <c:pt idx="3477">
                  <c:v>42081.895833333336</c:v>
                </c:pt>
                <c:pt idx="3478">
                  <c:v>42081.902777777781</c:v>
                </c:pt>
                <c:pt idx="3479">
                  <c:v>42081.909722222219</c:v>
                </c:pt>
                <c:pt idx="3480">
                  <c:v>42081.916666666664</c:v>
                </c:pt>
                <c:pt idx="3481">
                  <c:v>42081.923611111109</c:v>
                </c:pt>
                <c:pt idx="3482">
                  <c:v>42081.930555555555</c:v>
                </c:pt>
                <c:pt idx="3483">
                  <c:v>42081.9375</c:v>
                </c:pt>
                <c:pt idx="3484">
                  <c:v>42081.944444444445</c:v>
                </c:pt>
                <c:pt idx="3485">
                  <c:v>42081.951388888891</c:v>
                </c:pt>
                <c:pt idx="3486">
                  <c:v>42081.958333333336</c:v>
                </c:pt>
                <c:pt idx="3487">
                  <c:v>42081.965277777781</c:v>
                </c:pt>
                <c:pt idx="3488">
                  <c:v>42081.972222222219</c:v>
                </c:pt>
                <c:pt idx="3489">
                  <c:v>42081.979166666664</c:v>
                </c:pt>
                <c:pt idx="3490">
                  <c:v>42081.986111111109</c:v>
                </c:pt>
                <c:pt idx="3491">
                  <c:v>42081.993055555555</c:v>
                </c:pt>
                <c:pt idx="3492">
                  <c:v>42082</c:v>
                </c:pt>
                <c:pt idx="3493">
                  <c:v>42082.006944444445</c:v>
                </c:pt>
                <c:pt idx="3494">
                  <c:v>42082.013888888891</c:v>
                </c:pt>
                <c:pt idx="3495">
                  <c:v>42082.020833333336</c:v>
                </c:pt>
                <c:pt idx="3496">
                  <c:v>42082.027777777781</c:v>
                </c:pt>
                <c:pt idx="3497">
                  <c:v>42082.034722222219</c:v>
                </c:pt>
                <c:pt idx="3498">
                  <c:v>42082.041666666664</c:v>
                </c:pt>
                <c:pt idx="3499">
                  <c:v>42082.048611111109</c:v>
                </c:pt>
                <c:pt idx="3500">
                  <c:v>42082.055555555555</c:v>
                </c:pt>
                <c:pt idx="3501">
                  <c:v>42082.0625</c:v>
                </c:pt>
                <c:pt idx="3502">
                  <c:v>42082.069444444445</c:v>
                </c:pt>
                <c:pt idx="3503">
                  <c:v>42082.076388888891</c:v>
                </c:pt>
                <c:pt idx="3504">
                  <c:v>42082.083333333336</c:v>
                </c:pt>
                <c:pt idx="3505">
                  <c:v>42082.090277777781</c:v>
                </c:pt>
                <c:pt idx="3506">
                  <c:v>42082.097222222219</c:v>
                </c:pt>
                <c:pt idx="3507">
                  <c:v>42082.104166666664</c:v>
                </c:pt>
                <c:pt idx="3508">
                  <c:v>42082.111111111109</c:v>
                </c:pt>
                <c:pt idx="3509">
                  <c:v>42082.118055555555</c:v>
                </c:pt>
                <c:pt idx="3510">
                  <c:v>42082.125</c:v>
                </c:pt>
                <c:pt idx="3511">
                  <c:v>42082.131944444445</c:v>
                </c:pt>
                <c:pt idx="3512">
                  <c:v>42082.138888888891</c:v>
                </c:pt>
                <c:pt idx="3513">
                  <c:v>42082.145833333336</c:v>
                </c:pt>
                <c:pt idx="3514">
                  <c:v>42082.152777777781</c:v>
                </c:pt>
                <c:pt idx="3515">
                  <c:v>42082.159722222219</c:v>
                </c:pt>
                <c:pt idx="3516">
                  <c:v>42082.166666666664</c:v>
                </c:pt>
                <c:pt idx="3517">
                  <c:v>42082.173611111109</c:v>
                </c:pt>
                <c:pt idx="3518">
                  <c:v>42082.180555555555</c:v>
                </c:pt>
                <c:pt idx="3519">
                  <c:v>42082.1875</c:v>
                </c:pt>
                <c:pt idx="3520">
                  <c:v>42082.194444444445</c:v>
                </c:pt>
                <c:pt idx="3521">
                  <c:v>42082.201388888891</c:v>
                </c:pt>
                <c:pt idx="3522">
                  <c:v>42082.208333333336</c:v>
                </c:pt>
                <c:pt idx="3523">
                  <c:v>42082.215277777781</c:v>
                </c:pt>
                <c:pt idx="3524">
                  <c:v>42082.222222222219</c:v>
                </c:pt>
                <c:pt idx="3525">
                  <c:v>42082.229166666664</c:v>
                </c:pt>
                <c:pt idx="3526">
                  <c:v>42082.236111111109</c:v>
                </c:pt>
                <c:pt idx="3527">
                  <c:v>42082.243055555555</c:v>
                </c:pt>
                <c:pt idx="3528">
                  <c:v>42082.25</c:v>
                </c:pt>
                <c:pt idx="3529">
                  <c:v>42082.256944444445</c:v>
                </c:pt>
                <c:pt idx="3530">
                  <c:v>42082.263888888891</c:v>
                </c:pt>
                <c:pt idx="3531">
                  <c:v>42082.270833333336</c:v>
                </c:pt>
                <c:pt idx="3532">
                  <c:v>42082.277777777781</c:v>
                </c:pt>
                <c:pt idx="3533">
                  <c:v>42082.284722222219</c:v>
                </c:pt>
                <c:pt idx="3534">
                  <c:v>42082.291666666664</c:v>
                </c:pt>
                <c:pt idx="3535">
                  <c:v>42082.298611111109</c:v>
                </c:pt>
                <c:pt idx="3536">
                  <c:v>42082.305555555555</c:v>
                </c:pt>
                <c:pt idx="3537">
                  <c:v>42082.3125</c:v>
                </c:pt>
                <c:pt idx="3538">
                  <c:v>42082.319444444445</c:v>
                </c:pt>
                <c:pt idx="3539">
                  <c:v>42082.326388888891</c:v>
                </c:pt>
                <c:pt idx="3540">
                  <c:v>42082.333333333336</c:v>
                </c:pt>
                <c:pt idx="3541">
                  <c:v>42082.340277777781</c:v>
                </c:pt>
                <c:pt idx="3542">
                  <c:v>42082.347222222219</c:v>
                </c:pt>
                <c:pt idx="3543">
                  <c:v>42082.354166666664</c:v>
                </c:pt>
                <c:pt idx="3544">
                  <c:v>42082.361111111109</c:v>
                </c:pt>
                <c:pt idx="3545">
                  <c:v>42082.368055555555</c:v>
                </c:pt>
                <c:pt idx="3546">
                  <c:v>42082.375</c:v>
                </c:pt>
                <c:pt idx="3547">
                  <c:v>42082.381944444445</c:v>
                </c:pt>
                <c:pt idx="3548">
                  <c:v>42082.388888888891</c:v>
                </c:pt>
                <c:pt idx="3549">
                  <c:v>42082.395833333336</c:v>
                </c:pt>
                <c:pt idx="3550">
                  <c:v>42082.402777777781</c:v>
                </c:pt>
                <c:pt idx="3551">
                  <c:v>42082.409722222219</c:v>
                </c:pt>
                <c:pt idx="3552">
                  <c:v>42082.416666666664</c:v>
                </c:pt>
                <c:pt idx="3553">
                  <c:v>42082.423611111109</c:v>
                </c:pt>
                <c:pt idx="3554">
                  <c:v>42082.430555555555</c:v>
                </c:pt>
                <c:pt idx="3555">
                  <c:v>42082.4375</c:v>
                </c:pt>
                <c:pt idx="3556">
                  <c:v>42082.444444444445</c:v>
                </c:pt>
                <c:pt idx="3557">
                  <c:v>42082.451388888891</c:v>
                </c:pt>
                <c:pt idx="3558">
                  <c:v>42082.458333333336</c:v>
                </c:pt>
                <c:pt idx="3559">
                  <c:v>42082.465277777781</c:v>
                </c:pt>
                <c:pt idx="3560">
                  <c:v>42082.472222222219</c:v>
                </c:pt>
                <c:pt idx="3561">
                  <c:v>42082.479166666664</c:v>
                </c:pt>
                <c:pt idx="3562">
                  <c:v>42082.486111111109</c:v>
                </c:pt>
                <c:pt idx="3563">
                  <c:v>42082.493055555555</c:v>
                </c:pt>
                <c:pt idx="3564">
                  <c:v>42082.5</c:v>
                </c:pt>
                <c:pt idx="3565">
                  <c:v>42082.506944444445</c:v>
                </c:pt>
                <c:pt idx="3566">
                  <c:v>42082.513888888891</c:v>
                </c:pt>
                <c:pt idx="3567">
                  <c:v>42082.520833333336</c:v>
                </c:pt>
                <c:pt idx="3568">
                  <c:v>42082.527777777781</c:v>
                </c:pt>
                <c:pt idx="3569">
                  <c:v>42082.534722222219</c:v>
                </c:pt>
                <c:pt idx="3570">
                  <c:v>42082.541666666664</c:v>
                </c:pt>
                <c:pt idx="3571">
                  <c:v>42082.548611111109</c:v>
                </c:pt>
                <c:pt idx="3572">
                  <c:v>42082.555555555555</c:v>
                </c:pt>
                <c:pt idx="3573">
                  <c:v>42082.5625</c:v>
                </c:pt>
                <c:pt idx="3574">
                  <c:v>42082.569444444445</c:v>
                </c:pt>
                <c:pt idx="3575">
                  <c:v>42082.576388888891</c:v>
                </c:pt>
                <c:pt idx="3576">
                  <c:v>42082.583333333336</c:v>
                </c:pt>
                <c:pt idx="3577">
                  <c:v>42082.590277777781</c:v>
                </c:pt>
                <c:pt idx="3578">
                  <c:v>42082.597222222219</c:v>
                </c:pt>
                <c:pt idx="3579">
                  <c:v>42082.604166666664</c:v>
                </c:pt>
                <c:pt idx="3580">
                  <c:v>42082.611111111109</c:v>
                </c:pt>
                <c:pt idx="3581">
                  <c:v>42082.618055555555</c:v>
                </c:pt>
                <c:pt idx="3582">
                  <c:v>42082.625</c:v>
                </c:pt>
                <c:pt idx="3583">
                  <c:v>42082.631944444445</c:v>
                </c:pt>
                <c:pt idx="3584">
                  <c:v>42082.638888888891</c:v>
                </c:pt>
                <c:pt idx="3585">
                  <c:v>42082.645833333336</c:v>
                </c:pt>
                <c:pt idx="3586">
                  <c:v>42082.652777777781</c:v>
                </c:pt>
                <c:pt idx="3587">
                  <c:v>42082.659722222219</c:v>
                </c:pt>
                <c:pt idx="3588">
                  <c:v>42082.666666666664</c:v>
                </c:pt>
                <c:pt idx="3589">
                  <c:v>42082.673611111109</c:v>
                </c:pt>
                <c:pt idx="3590">
                  <c:v>42082.680555555555</c:v>
                </c:pt>
                <c:pt idx="3591">
                  <c:v>42082.6875</c:v>
                </c:pt>
                <c:pt idx="3592">
                  <c:v>42082.694444444445</c:v>
                </c:pt>
                <c:pt idx="3593">
                  <c:v>42082.701388888891</c:v>
                </c:pt>
                <c:pt idx="3594">
                  <c:v>42082.708333333336</c:v>
                </c:pt>
                <c:pt idx="3595">
                  <c:v>42082.715277777781</c:v>
                </c:pt>
                <c:pt idx="3596">
                  <c:v>42082.722222222219</c:v>
                </c:pt>
                <c:pt idx="3597">
                  <c:v>42082.729166666664</c:v>
                </c:pt>
                <c:pt idx="3598">
                  <c:v>42082.736111111109</c:v>
                </c:pt>
                <c:pt idx="3599">
                  <c:v>42082.743055555555</c:v>
                </c:pt>
                <c:pt idx="3600">
                  <c:v>42082.75</c:v>
                </c:pt>
                <c:pt idx="3601">
                  <c:v>42082.756944444445</c:v>
                </c:pt>
                <c:pt idx="3602">
                  <c:v>42082.763888888891</c:v>
                </c:pt>
                <c:pt idx="3603">
                  <c:v>42082.770833333336</c:v>
                </c:pt>
                <c:pt idx="3604">
                  <c:v>42082.777777777781</c:v>
                </c:pt>
                <c:pt idx="3605">
                  <c:v>42082.784722222219</c:v>
                </c:pt>
                <c:pt idx="3606">
                  <c:v>42082.791666666664</c:v>
                </c:pt>
                <c:pt idx="3607">
                  <c:v>42082.798611111109</c:v>
                </c:pt>
                <c:pt idx="3608">
                  <c:v>42082.805555555555</c:v>
                </c:pt>
                <c:pt idx="3609">
                  <c:v>42082.8125</c:v>
                </c:pt>
                <c:pt idx="3610">
                  <c:v>42082.819444444445</c:v>
                </c:pt>
                <c:pt idx="3611">
                  <c:v>42082.826388888891</c:v>
                </c:pt>
                <c:pt idx="3612">
                  <c:v>42082.833333333336</c:v>
                </c:pt>
                <c:pt idx="3613">
                  <c:v>42082.840277777781</c:v>
                </c:pt>
                <c:pt idx="3614">
                  <c:v>42082.847222222219</c:v>
                </c:pt>
                <c:pt idx="3615">
                  <c:v>42082.854166666664</c:v>
                </c:pt>
                <c:pt idx="3616">
                  <c:v>42082.861111111109</c:v>
                </c:pt>
                <c:pt idx="3617">
                  <c:v>42082.868055555555</c:v>
                </c:pt>
                <c:pt idx="3618">
                  <c:v>42082.875</c:v>
                </c:pt>
                <c:pt idx="3619">
                  <c:v>42082.881944444445</c:v>
                </c:pt>
                <c:pt idx="3620">
                  <c:v>42082.888888888891</c:v>
                </c:pt>
                <c:pt idx="3621">
                  <c:v>42082.895833333336</c:v>
                </c:pt>
                <c:pt idx="3622">
                  <c:v>42082.902777777781</c:v>
                </c:pt>
                <c:pt idx="3623">
                  <c:v>42082.909722222219</c:v>
                </c:pt>
                <c:pt idx="3624">
                  <c:v>42082.916666666664</c:v>
                </c:pt>
                <c:pt idx="3625">
                  <c:v>42082.923611111109</c:v>
                </c:pt>
                <c:pt idx="3626">
                  <c:v>42082.930555555555</c:v>
                </c:pt>
                <c:pt idx="3627">
                  <c:v>42082.9375</c:v>
                </c:pt>
                <c:pt idx="3628">
                  <c:v>42082.944444444445</c:v>
                </c:pt>
                <c:pt idx="3629">
                  <c:v>42082.951388888891</c:v>
                </c:pt>
                <c:pt idx="3630">
                  <c:v>42082.958333333336</c:v>
                </c:pt>
                <c:pt idx="3631">
                  <c:v>42082.965277777781</c:v>
                </c:pt>
                <c:pt idx="3632">
                  <c:v>42082.972222222219</c:v>
                </c:pt>
                <c:pt idx="3633">
                  <c:v>42082.979166666664</c:v>
                </c:pt>
                <c:pt idx="3634">
                  <c:v>42082.986111111109</c:v>
                </c:pt>
                <c:pt idx="3635">
                  <c:v>42082.993055555555</c:v>
                </c:pt>
                <c:pt idx="3636">
                  <c:v>42083</c:v>
                </c:pt>
                <c:pt idx="3637">
                  <c:v>42083.006944444445</c:v>
                </c:pt>
                <c:pt idx="3638">
                  <c:v>42083.013888888891</c:v>
                </c:pt>
                <c:pt idx="3639">
                  <c:v>42083.020833333336</c:v>
                </c:pt>
                <c:pt idx="3640">
                  <c:v>42083.027777777781</c:v>
                </c:pt>
                <c:pt idx="3641">
                  <c:v>42083.034722222219</c:v>
                </c:pt>
                <c:pt idx="3642">
                  <c:v>42083.041666666664</c:v>
                </c:pt>
                <c:pt idx="3643">
                  <c:v>42083.048611111109</c:v>
                </c:pt>
                <c:pt idx="3644">
                  <c:v>42083.055555555555</c:v>
                </c:pt>
                <c:pt idx="3645">
                  <c:v>42083.0625</c:v>
                </c:pt>
                <c:pt idx="3646">
                  <c:v>42083.069444444445</c:v>
                </c:pt>
                <c:pt idx="3647">
                  <c:v>42083.076388888891</c:v>
                </c:pt>
                <c:pt idx="3648">
                  <c:v>42083.083333333336</c:v>
                </c:pt>
                <c:pt idx="3649">
                  <c:v>42083.090277777781</c:v>
                </c:pt>
                <c:pt idx="3650">
                  <c:v>42083.097222222219</c:v>
                </c:pt>
                <c:pt idx="3651">
                  <c:v>42083.104166666664</c:v>
                </c:pt>
                <c:pt idx="3652">
                  <c:v>42083.111111111109</c:v>
                </c:pt>
                <c:pt idx="3653">
                  <c:v>42083.118055555555</c:v>
                </c:pt>
                <c:pt idx="3654">
                  <c:v>42083.125</c:v>
                </c:pt>
                <c:pt idx="3655">
                  <c:v>42083.131944444445</c:v>
                </c:pt>
                <c:pt idx="3656">
                  <c:v>42083.138888888891</c:v>
                </c:pt>
                <c:pt idx="3657">
                  <c:v>42083.145833333336</c:v>
                </c:pt>
                <c:pt idx="3658">
                  <c:v>42083.152777777781</c:v>
                </c:pt>
                <c:pt idx="3659">
                  <c:v>42083.159722222219</c:v>
                </c:pt>
                <c:pt idx="3660">
                  <c:v>42083.166666666664</c:v>
                </c:pt>
                <c:pt idx="3661">
                  <c:v>42083.173611111109</c:v>
                </c:pt>
                <c:pt idx="3662">
                  <c:v>42083.180555555555</c:v>
                </c:pt>
                <c:pt idx="3663">
                  <c:v>42083.1875</c:v>
                </c:pt>
                <c:pt idx="3664">
                  <c:v>42083.194444444445</c:v>
                </c:pt>
                <c:pt idx="3665">
                  <c:v>42083.201388888891</c:v>
                </c:pt>
                <c:pt idx="3666">
                  <c:v>42083.208333333336</c:v>
                </c:pt>
                <c:pt idx="3667">
                  <c:v>42083.215277777781</c:v>
                </c:pt>
                <c:pt idx="3668">
                  <c:v>42083.222222222219</c:v>
                </c:pt>
                <c:pt idx="3669">
                  <c:v>42083.229166666664</c:v>
                </c:pt>
                <c:pt idx="3670">
                  <c:v>42083.236111111109</c:v>
                </c:pt>
                <c:pt idx="3671">
                  <c:v>42083.243055555555</c:v>
                </c:pt>
                <c:pt idx="3672">
                  <c:v>42083.25</c:v>
                </c:pt>
                <c:pt idx="3673">
                  <c:v>42083.256944444445</c:v>
                </c:pt>
                <c:pt idx="3674">
                  <c:v>42083.263888888891</c:v>
                </c:pt>
                <c:pt idx="3675">
                  <c:v>42083.270833333336</c:v>
                </c:pt>
                <c:pt idx="3676">
                  <c:v>42083.277777777781</c:v>
                </c:pt>
                <c:pt idx="3677">
                  <c:v>42083.284722222219</c:v>
                </c:pt>
                <c:pt idx="3678">
                  <c:v>42083.291666666664</c:v>
                </c:pt>
                <c:pt idx="3679">
                  <c:v>42083.298611111109</c:v>
                </c:pt>
                <c:pt idx="3680">
                  <c:v>42083.305555555555</c:v>
                </c:pt>
                <c:pt idx="3681">
                  <c:v>42083.3125</c:v>
                </c:pt>
                <c:pt idx="3682">
                  <c:v>42083.319444444445</c:v>
                </c:pt>
                <c:pt idx="3683">
                  <c:v>42083.326388888891</c:v>
                </c:pt>
                <c:pt idx="3684">
                  <c:v>42083.333333333336</c:v>
                </c:pt>
                <c:pt idx="3685">
                  <c:v>42083.340277777781</c:v>
                </c:pt>
                <c:pt idx="3686">
                  <c:v>42083.347222222219</c:v>
                </c:pt>
                <c:pt idx="3687">
                  <c:v>42083.354166666664</c:v>
                </c:pt>
                <c:pt idx="3688">
                  <c:v>42083.361111111109</c:v>
                </c:pt>
                <c:pt idx="3689">
                  <c:v>42083.368055555555</c:v>
                </c:pt>
                <c:pt idx="3690">
                  <c:v>42083.375</c:v>
                </c:pt>
                <c:pt idx="3691">
                  <c:v>42083.381944444445</c:v>
                </c:pt>
                <c:pt idx="3692">
                  <c:v>42083.388888888891</c:v>
                </c:pt>
                <c:pt idx="3693">
                  <c:v>42083.395833333336</c:v>
                </c:pt>
                <c:pt idx="3694">
                  <c:v>42083.402777777781</c:v>
                </c:pt>
                <c:pt idx="3695">
                  <c:v>42083.409722222219</c:v>
                </c:pt>
                <c:pt idx="3696">
                  <c:v>42083.416666666664</c:v>
                </c:pt>
                <c:pt idx="3697">
                  <c:v>42083.423611111109</c:v>
                </c:pt>
                <c:pt idx="3698">
                  <c:v>42083.430555555555</c:v>
                </c:pt>
                <c:pt idx="3699">
                  <c:v>42083.4375</c:v>
                </c:pt>
                <c:pt idx="3700">
                  <c:v>42083.444444444445</c:v>
                </c:pt>
                <c:pt idx="3701">
                  <c:v>42083.451388888891</c:v>
                </c:pt>
                <c:pt idx="3702">
                  <c:v>42083.458333333336</c:v>
                </c:pt>
                <c:pt idx="3703">
                  <c:v>42083.465277777781</c:v>
                </c:pt>
                <c:pt idx="3704">
                  <c:v>42083.472222222219</c:v>
                </c:pt>
                <c:pt idx="3705">
                  <c:v>42083.479166666664</c:v>
                </c:pt>
                <c:pt idx="3706">
                  <c:v>42083.486111111109</c:v>
                </c:pt>
                <c:pt idx="3707">
                  <c:v>42083.493055555555</c:v>
                </c:pt>
                <c:pt idx="3708">
                  <c:v>42083.5</c:v>
                </c:pt>
                <c:pt idx="3709">
                  <c:v>42083.506944444445</c:v>
                </c:pt>
                <c:pt idx="3710">
                  <c:v>42083.513888888891</c:v>
                </c:pt>
                <c:pt idx="3711">
                  <c:v>42083.520833333336</c:v>
                </c:pt>
                <c:pt idx="3712">
                  <c:v>42083.527777777781</c:v>
                </c:pt>
                <c:pt idx="3713">
                  <c:v>42083.534722222219</c:v>
                </c:pt>
                <c:pt idx="3714">
                  <c:v>42083.541666666664</c:v>
                </c:pt>
                <c:pt idx="3715">
                  <c:v>42083.548611111109</c:v>
                </c:pt>
                <c:pt idx="3716">
                  <c:v>42083.555555555555</c:v>
                </c:pt>
                <c:pt idx="3717">
                  <c:v>42083.5625</c:v>
                </c:pt>
                <c:pt idx="3718">
                  <c:v>42083.569444444445</c:v>
                </c:pt>
                <c:pt idx="3719">
                  <c:v>42083.576388888891</c:v>
                </c:pt>
                <c:pt idx="3720">
                  <c:v>42083.583333333336</c:v>
                </c:pt>
                <c:pt idx="3721">
                  <c:v>42083.590277777781</c:v>
                </c:pt>
                <c:pt idx="3722">
                  <c:v>42083.597222222219</c:v>
                </c:pt>
                <c:pt idx="3723">
                  <c:v>42083.604166666664</c:v>
                </c:pt>
                <c:pt idx="3724">
                  <c:v>42083.611111111109</c:v>
                </c:pt>
                <c:pt idx="3725">
                  <c:v>42083.618055555555</c:v>
                </c:pt>
                <c:pt idx="3726">
                  <c:v>42083.625</c:v>
                </c:pt>
                <c:pt idx="3727">
                  <c:v>42083.631944444445</c:v>
                </c:pt>
                <c:pt idx="3728">
                  <c:v>42083.638888888891</c:v>
                </c:pt>
                <c:pt idx="3729">
                  <c:v>42083.645833333336</c:v>
                </c:pt>
                <c:pt idx="3730">
                  <c:v>42083.652777777781</c:v>
                </c:pt>
                <c:pt idx="3731">
                  <c:v>42083.659722222219</c:v>
                </c:pt>
                <c:pt idx="3732">
                  <c:v>42083.666666666664</c:v>
                </c:pt>
                <c:pt idx="3733">
                  <c:v>42083.673611111109</c:v>
                </c:pt>
                <c:pt idx="3734">
                  <c:v>42083.680555555555</c:v>
                </c:pt>
                <c:pt idx="3735">
                  <c:v>42083.6875</c:v>
                </c:pt>
                <c:pt idx="3736">
                  <c:v>42083.694444444445</c:v>
                </c:pt>
                <c:pt idx="3737">
                  <c:v>42083.701388888891</c:v>
                </c:pt>
                <c:pt idx="3738">
                  <c:v>42083.708333333336</c:v>
                </c:pt>
                <c:pt idx="3739">
                  <c:v>42083.715277777781</c:v>
                </c:pt>
                <c:pt idx="3740">
                  <c:v>42083.722222222219</c:v>
                </c:pt>
                <c:pt idx="3741">
                  <c:v>42083.729166666664</c:v>
                </c:pt>
                <c:pt idx="3742">
                  <c:v>42083.736111111109</c:v>
                </c:pt>
                <c:pt idx="3743">
                  <c:v>42083.743055555555</c:v>
                </c:pt>
                <c:pt idx="3744">
                  <c:v>42083.75</c:v>
                </c:pt>
                <c:pt idx="3745">
                  <c:v>42083.756944444445</c:v>
                </c:pt>
                <c:pt idx="3746">
                  <c:v>42083.763888888891</c:v>
                </c:pt>
                <c:pt idx="3747">
                  <c:v>42083.770833333336</c:v>
                </c:pt>
                <c:pt idx="3748">
                  <c:v>42083.777777777781</c:v>
                </c:pt>
                <c:pt idx="3749">
                  <c:v>42083.784722222219</c:v>
                </c:pt>
                <c:pt idx="3750">
                  <c:v>42083.791666666664</c:v>
                </c:pt>
                <c:pt idx="3751">
                  <c:v>42083.798611111109</c:v>
                </c:pt>
                <c:pt idx="3752">
                  <c:v>42083.805555555555</c:v>
                </c:pt>
                <c:pt idx="3753">
                  <c:v>42083.8125</c:v>
                </c:pt>
                <c:pt idx="3754">
                  <c:v>42083.819444444445</c:v>
                </c:pt>
                <c:pt idx="3755">
                  <c:v>42083.826388888891</c:v>
                </c:pt>
                <c:pt idx="3756">
                  <c:v>42083.833333333336</c:v>
                </c:pt>
                <c:pt idx="3757">
                  <c:v>42083.840277777781</c:v>
                </c:pt>
                <c:pt idx="3758">
                  <c:v>42083.847222222219</c:v>
                </c:pt>
                <c:pt idx="3759">
                  <c:v>42083.854166666664</c:v>
                </c:pt>
                <c:pt idx="3760">
                  <c:v>42083.861111111109</c:v>
                </c:pt>
                <c:pt idx="3761">
                  <c:v>42083.868055555555</c:v>
                </c:pt>
                <c:pt idx="3762">
                  <c:v>42083.875</c:v>
                </c:pt>
                <c:pt idx="3763">
                  <c:v>42083.881944444445</c:v>
                </c:pt>
                <c:pt idx="3764">
                  <c:v>42083.888888888891</c:v>
                </c:pt>
                <c:pt idx="3765">
                  <c:v>42083.895833333336</c:v>
                </c:pt>
                <c:pt idx="3766">
                  <c:v>42083.902777777781</c:v>
                </c:pt>
                <c:pt idx="3767">
                  <c:v>42083.909722222219</c:v>
                </c:pt>
                <c:pt idx="3768">
                  <c:v>42083.916666666664</c:v>
                </c:pt>
                <c:pt idx="3769">
                  <c:v>42083.923611111109</c:v>
                </c:pt>
                <c:pt idx="3770">
                  <c:v>42083.930555555555</c:v>
                </c:pt>
                <c:pt idx="3771">
                  <c:v>42083.9375</c:v>
                </c:pt>
                <c:pt idx="3772">
                  <c:v>42083.944444444445</c:v>
                </c:pt>
                <c:pt idx="3773">
                  <c:v>42083.951388888891</c:v>
                </c:pt>
                <c:pt idx="3774">
                  <c:v>42083.958333333336</c:v>
                </c:pt>
                <c:pt idx="3775">
                  <c:v>42083.965277777781</c:v>
                </c:pt>
                <c:pt idx="3776">
                  <c:v>42083.972222222219</c:v>
                </c:pt>
                <c:pt idx="3777">
                  <c:v>42083.979166666664</c:v>
                </c:pt>
                <c:pt idx="3778">
                  <c:v>42083.986111111109</c:v>
                </c:pt>
                <c:pt idx="3779">
                  <c:v>42083.993055555555</c:v>
                </c:pt>
                <c:pt idx="3780">
                  <c:v>42084</c:v>
                </c:pt>
                <c:pt idx="3781">
                  <c:v>42084.006944444445</c:v>
                </c:pt>
                <c:pt idx="3782">
                  <c:v>42084.013888888891</c:v>
                </c:pt>
                <c:pt idx="3783">
                  <c:v>42084.020833333336</c:v>
                </c:pt>
                <c:pt idx="3784">
                  <c:v>42084.027777777781</c:v>
                </c:pt>
                <c:pt idx="3785">
                  <c:v>42084.034722222219</c:v>
                </c:pt>
                <c:pt idx="3786">
                  <c:v>42084.041666666664</c:v>
                </c:pt>
                <c:pt idx="3787">
                  <c:v>42084.048611111109</c:v>
                </c:pt>
                <c:pt idx="3788">
                  <c:v>42084.055555555555</c:v>
                </c:pt>
                <c:pt idx="3789">
                  <c:v>42084.0625</c:v>
                </c:pt>
                <c:pt idx="3790">
                  <c:v>42084.069444444445</c:v>
                </c:pt>
                <c:pt idx="3791">
                  <c:v>42084.076388888891</c:v>
                </c:pt>
                <c:pt idx="3792">
                  <c:v>42084.083333333336</c:v>
                </c:pt>
                <c:pt idx="3793">
                  <c:v>42084.090277777781</c:v>
                </c:pt>
                <c:pt idx="3794">
                  <c:v>42084.097222222219</c:v>
                </c:pt>
                <c:pt idx="3795">
                  <c:v>42084.104166666664</c:v>
                </c:pt>
                <c:pt idx="3796">
                  <c:v>42084.111111111109</c:v>
                </c:pt>
                <c:pt idx="3797">
                  <c:v>42084.118055555555</c:v>
                </c:pt>
                <c:pt idx="3798">
                  <c:v>42084.125</c:v>
                </c:pt>
                <c:pt idx="3799">
                  <c:v>42084.131944444445</c:v>
                </c:pt>
                <c:pt idx="3800">
                  <c:v>42084.138888888891</c:v>
                </c:pt>
                <c:pt idx="3801">
                  <c:v>42084.145833333336</c:v>
                </c:pt>
                <c:pt idx="3802">
                  <c:v>42084.152777777781</c:v>
                </c:pt>
                <c:pt idx="3803">
                  <c:v>42084.159722222219</c:v>
                </c:pt>
                <c:pt idx="3804">
                  <c:v>42084.166666666664</c:v>
                </c:pt>
                <c:pt idx="3805">
                  <c:v>42084.173611111109</c:v>
                </c:pt>
                <c:pt idx="3806">
                  <c:v>42084.180555555555</c:v>
                </c:pt>
                <c:pt idx="3807">
                  <c:v>42084.1875</c:v>
                </c:pt>
                <c:pt idx="3808">
                  <c:v>42084.194444444445</c:v>
                </c:pt>
                <c:pt idx="3809">
                  <c:v>42084.201388888891</c:v>
                </c:pt>
                <c:pt idx="3810">
                  <c:v>42084.208333333336</c:v>
                </c:pt>
                <c:pt idx="3811">
                  <c:v>42084.215277777781</c:v>
                </c:pt>
                <c:pt idx="3812">
                  <c:v>42084.222222222219</c:v>
                </c:pt>
                <c:pt idx="3813">
                  <c:v>42084.229166666664</c:v>
                </c:pt>
                <c:pt idx="3814">
                  <c:v>42084.236111111109</c:v>
                </c:pt>
                <c:pt idx="3815">
                  <c:v>42084.243055555555</c:v>
                </c:pt>
                <c:pt idx="3816">
                  <c:v>42084.25</c:v>
                </c:pt>
                <c:pt idx="3817">
                  <c:v>42084.256944444445</c:v>
                </c:pt>
                <c:pt idx="3818">
                  <c:v>42084.263888888891</c:v>
                </c:pt>
                <c:pt idx="3819">
                  <c:v>42084.270833333336</c:v>
                </c:pt>
                <c:pt idx="3820">
                  <c:v>42084.277777777781</c:v>
                </c:pt>
                <c:pt idx="3821">
                  <c:v>42084.284722222219</c:v>
                </c:pt>
                <c:pt idx="3822">
                  <c:v>42084.291666666664</c:v>
                </c:pt>
                <c:pt idx="3823">
                  <c:v>42084.298611111109</c:v>
                </c:pt>
                <c:pt idx="3824">
                  <c:v>42084.305555555555</c:v>
                </c:pt>
                <c:pt idx="3825">
                  <c:v>42084.3125</c:v>
                </c:pt>
                <c:pt idx="3826">
                  <c:v>42084.319444444445</c:v>
                </c:pt>
                <c:pt idx="3827">
                  <c:v>42084.326388888891</c:v>
                </c:pt>
                <c:pt idx="3828">
                  <c:v>42084.333333333336</c:v>
                </c:pt>
                <c:pt idx="3829">
                  <c:v>42084.340277777781</c:v>
                </c:pt>
                <c:pt idx="3830">
                  <c:v>42084.347222222219</c:v>
                </c:pt>
                <c:pt idx="3831">
                  <c:v>42084.354166666664</c:v>
                </c:pt>
                <c:pt idx="3832">
                  <c:v>42084.361111111109</c:v>
                </c:pt>
                <c:pt idx="3833">
                  <c:v>42084.368055555555</c:v>
                </c:pt>
                <c:pt idx="3834">
                  <c:v>42084.375</c:v>
                </c:pt>
                <c:pt idx="3835">
                  <c:v>42084.381944444445</c:v>
                </c:pt>
                <c:pt idx="3836">
                  <c:v>42084.388888888891</c:v>
                </c:pt>
                <c:pt idx="3837">
                  <c:v>42084.395833333336</c:v>
                </c:pt>
                <c:pt idx="3838">
                  <c:v>42084.402777777781</c:v>
                </c:pt>
                <c:pt idx="3839">
                  <c:v>42084.409722222219</c:v>
                </c:pt>
                <c:pt idx="3840">
                  <c:v>42084.416666666664</c:v>
                </c:pt>
                <c:pt idx="3841">
                  <c:v>42084.423611111109</c:v>
                </c:pt>
                <c:pt idx="3842">
                  <c:v>42084.430555555555</c:v>
                </c:pt>
                <c:pt idx="3843">
                  <c:v>42084.4375</c:v>
                </c:pt>
                <c:pt idx="3844">
                  <c:v>42084.444444444445</c:v>
                </c:pt>
                <c:pt idx="3845">
                  <c:v>42084.451388888891</c:v>
                </c:pt>
                <c:pt idx="3846">
                  <c:v>42084.458333333336</c:v>
                </c:pt>
                <c:pt idx="3847">
                  <c:v>42084.465277777781</c:v>
                </c:pt>
                <c:pt idx="3848">
                  <c:v>42084.472222222219</c:v>
                </c:pt>
                <c:pt idx="3849">
                  <c:v>42084.479166666664</c:v>
                </c:pt>
                <c:pt idx="3850">
                  <c:v>42084.486111111109</c:v>
                </c:pt>
                <c:pt idx="3851">
                  <c:v>42084.493055555555</c:v>
                </c:pt>
                <c:pt idx="3852">
                  <c:v>42084.5</c:v>
                </c:pt>
                <c:pt idx="3853">
                  <c:v>42084.506944444445</c:v>
                </c:pt>
                <c:pt idx="3854">
                  <c:v>42084.513888888891</c:v>
                </c:pt>
                <c:pt idx="3855">
                  <c:v>42084.520833333336</c:v>
                </c:pt>
                <c:pt idx="3856">
                  <c:v>42084.527777777781</c:v>
                </c:pt>
                <c:pt idx="3857">
                  <c:v>42084.534722222219</c:v>
                </c:pt>
                <c:pt idx="3858">
                  <c:v>42084.541666666664</c:v>
                </c:pt>
                <c:pt idx="3859">
                  <c:v>42084.548611111109</c:v>
                </c:pt>
                <c:pt idx="3860">
                  <c:v>42084.555555555555</c:v>
                </c:pt>
                <c:pt idx="3861">
                  <c:v>42084.5625</c:v>
                </c:pt>
                <c:pt idx="3862">
                  <c:v>42084.569444444445</c:v>
                </c:pt>
                <c:pt idx="3863">
                  <c:v>42084.576388888891</c:v>
                </c:pt>
                <c:pt idx="3864">
                  <c:v>42084.583333333336</c:v>
                </c:pt>
                <c:pt idx="3865">
                  <c:v>42084.590277777781</c:v>
                </c:pt>
                <c:pt idx="3866">
                  <c:v>42084.597222222219</c:v>
                </c:pt>
                <c:pt idx="3867">
                  <c:v>42084.604166666664</c:v>
                </c:pt>
                <c:pt idx="3868">
                  <c:v>42084.611111111109</c:v>
                </c:pt>
                <c:pt idx="3869">
                  <c:v>42084.618055555555</c:v>
                </c:pt>
                <c:pt idx="3870">
                  <c:v>42084.625</c:v>
                </c:pt>
                <c:pt idx="3871">
                  <c:v>42084.631944444445</c:v>
                </c:pt>
                <c:pt idx="3872">
                  <c:v>42084.638888888891</c:v>
                </c:pt>
                <c:pt idx="3873">
                  <c:v>42084.645833333336</c:v>
                </c:pt>
                <c:pt idx="3874">
                  <c:v>42084.652777777781</c:v>
                </c:pt>
                <c:pt idx="3875">
                  <c:v>42084.659722222219</c:v>
                </c:pt>
                <c:pt idx="3876">
                  <c:v>42084.666666666664</c:v>
                </c:pt>
                <c:pt idx="3877">
                  <c:v>42084.673611111109</c:v>
                </c:pt>
                <c:pt idx="3878">
                  <c:v>42084.680555555555</c:v>
                </c:pt>
                <c:pt idx="3879">
                  <c:v>42084.6875</c:v>
                </c:pt>
                <c:pt idx="3880">
                  <c:v>42084.694444444445</c:v>
                </c:pt>
                <c:pt idx="3881">
                  <c:v>42084.701388888891</c:v>
                </c:pt>
                <c:pt idx="3882">
                  <c:v>42084.708333333336</c:v>
                </c:pt>
                <c:pt idx="3883">
                  <c:v>42084.715277777781</c:v>
                </c:pt>
                <c:pt idx="3884">
                  <c:v>42084.722222222219</c:v>
                </c:pt>
                <c:pt idx="3885">
                  <c:v>42084.729166666664</c:v>
                </c:pt>
                <c:pt idx="3886">
                  <c:v>42084.736111111109</c:v>
                </c:pt>
                <c:pt idx="3887">
                  <c:v>42084.743055555555</c:v>
                </c:pt>
                <c:pt idx="3888">
                  <c:v>42084.75</c:v>
                </c:pt>
                <c:pt idx="3889">
                  <c:v>42084.756944444445</c:v>
                </c:pt>
                <c:pt idx="3890">
                  <c:v>42084.763888888891</c:v>
                </c:pt>
                <c:pt idx="3891">
                  <c:v>42084.770833333336</c:v>
                </c:pt>
                <c:pt idx="3892">
                  <c:v>42084.777777777781</c:v>
                </c:pt>
                <c:pt idx="3893">
                  <c:v>42084.784722222219</c:v>
                </c:pt>
                <c:pt idx="3894">
                  <c:v>42084.791666666664</c:v>
                </c:pt>
                <c:pt idx="3895">
                  <c:v>42084.798611111109</c:v>
                </c:pt>
                <c:pt idx="3896">
                  <c:v>42084.805555555555</c:v>
                </c:pt>
                <c:pt idx="3897">
                  <c:v>42084.8125</c:v>
                </c:pt>
                <c:pt idx="3898">
                  <c:v>42084.819444444445</c:v>
                </c:pt>
                <c:pt idx="3899">
                  <c:v>42084.826388888891</c:v>
                </c:pt>
                <c:pt idx="3900">
                  <c:v>42084.833333333336</c:v>
                </c:pt>
                <c:pt idx="3901">
                  <c:v>42084.840277777781</c:v>
                </c:pt>
                <c:pt idx="3902">
                  <c:v>42084.847222222219</c:v>
                </c:pt>
                <c:pt idx="3903">
                  <c:v>42084.854166666664</c:v>
                </c:pt>
                <c:pt idx="3904">
                  <c:v>42084.861111111109</c:v>
                </c:pt>
                <c:pt idx="3905">
                  <c:v>42084.868055555555</c:v>
                </c:pt>
                <c:pt idx="3906">
                  <c:v>42084.875</c:v>
                </c:pt>
                <c:pt idx="3907">
                  <c:v>42084.881944444445</c:v>
                </c:pt>
                <c:pt idx="3908">
                  <c:v>42084.888888888891</c:v>
                </c:pt>
                <c:pt idx="3909">
                  <c:v>42084.895833333336</c:v>
                </c:pt>
                <c:pt idx="3910">
                  <c:v>42084.902777777781</c:v>
                </c:pt>
                <c:pt idx="3911">
                  <c:v>42084.909722222219</c:v>
                </c:pt>
                <c:pt idx="3912">
                  <c:v>42084.916666666664</c:v>
                </c:pt>
                <c:pt idx="3913">
                  <c:v>42084.923611111109</c:v>
                </c:pt>
                <c:pt idx="3914">
                  <c:v>42084.930555555555</c:v>
                </c:pt>
                <c:pt idx="3915">
                  <c:v>42084.9375</c:v>
                </c:pt>
                <c:pt idx="3916">
                  <c:v>42084.944444444445</c:v>
                </c:pt>
                <c:pt idx="3917">
                  <c:v>42084.951388888891</c:v>
                </c:pt>
                <c:pt idx="3918">
                  <c:v>42084.958333333336</c:v>
                </c:pt>
                <c:pt idx="3919">
                  <c:v>42084.965277777781</c:v>
                </c:pt>
                <c:pt idx="3920">
                  <c:v>42084.972222222219</c:v>
                </c:pt>
                <c:pt idx="3921">
                  <c:v>42084.979166666664</c:v>
                </c:pt>
                <c:pt idx="3922">
                  <c:v>42084.986111111109</c:v>
                </c:pt>
                <c:pt idx="3923">
                  <c:v>42084.993055555555</c:v>
                </c:pt>
                <c:pt idx="3924">
                  <c:v>42085</c:v>
                </c:pt>
                <c:pt idx="3925">
                  <c:v>42085.006944444445</c:v>
                </c:pt>
                <c:pt idx="3926">
                  <c:v>42085.013888888891</c:v>
                </c:pt>
                <c:pt idx="3927">
                  <c:v>42085.020833333336</c:v>
                </c:pt>
                <c:pt idx="3928">
                  <c:v>42085.027777777781</c:v>
                </c:pt>
                <c:pt idx="3929">
                  <c:v>42085.034722222219</c:v>
                </c:pt>
                <c:pt idx="3930">
                  <c:v>42085.041666666664</c:v>
                </c:pt>
                <c:pt idx="3931">
                  <c:v>42085.048611111109</c:v>
                </c:pt>
                <c:pt idx="3932">
                  <c:v>42085.055555555555</c:v>
                </c:pt>
                <c:pt idx="3933">
                  <c:v>42085.0625</c:v>
                </c:pt>
                <c:pt idx="3934">
                  <c:v>42085.069444444445</c:v>
                </c:pt>
                <c:pt idx="3935">
                  <c:v>42085.076388888891</c:v>
                </c:pt>
                <c:pt idx="3936">
                  <c:v>42085.083333333336</c:v>
                </c:pt>
                <c:pt idx="3937">
                  <c:v>42085.090277777781</c:v>
                </c:pt>
                <c:pt idx="3938">
                  <c:v>42085.097222222219</c:v>
                </c:pt>
                <c:pt idx="3939">
                  <c:v>42085.104166666664</c:v>
                </c:pt>
                <c:pt idx="3940">
                  <c:v>42085.111111111109</c:v>
                </c:pt>
                <c:pt idx="3941">
                  <c:v>42085.118055555555</c:v>
                </c:pt>
                <c:pt idx="3942">
                  <c:v>42085.125</c:v>
                </c:pt>
                <c:pt idx="3943">
                  <c:v>42085.131944444445</c:v>
                </c:pt>
                <c:pt idx="3944">
                  <c:v>42085.138888888891</c:v>
                </c:pt>
                <c:pt idx="3945">
                  <c:v>42085.145833333336</c:v>
                </c:pt>
                <c:pt idx="3946">
                  <c:v>42085.152777777781</c:v>
                </c:pt>
                <c:pt idx="3947">
                  <c:v>42085.159722222219</c:v>
                </c:pt>
                <c:pt idx="3948">
                  <c:v>42085.166666666664</c:v>
                </c:pt>
                <c:pt idx="3949">
                  <c:v>42085.173611111109</c:v>
                </c:pt>
                <c:pt idx="3950">
                  <c:v>42085.180555555555</c:v>
                </c:pt>
                <c:pt idx="3951">
                  <c:v>42085.1875</c:v>
                </c:pt>
                <c:pt idx="3952">
                  <c:v>42085.194444444445</c:v>
                </c:pt>
                <c:pt idx="3953">
                  <c:v>42085.201388888891</c:v>
                </c:pt>
                <c:pt idx="3954">
                  <c:v>42085.208333333336</c:v>
                </c:pt>
                <c:pt idx="3955">
                  <c:v>42085.215277777781</c:v>
                </c:pt>
                <c:pt idx="3956">
                  <c:v>42085.222222222219</c:v>
                </c:pt>
                <c:pt idx="3957">
                  <c:v>42085.229166666664</c:v>
                </c:pt>
                <c:pt idx="3958">
                  <c:v>42085.236111111109</c:v>
                </c:pt>
                <c:pt idx="3959">
                  <c:v>42085.243055555555</c:v>
                </c:pt>
                <c:pt idx="3960">
                  <c:v>42085.25</c:v>
                </c:pt>
                <c:pt idx="3961">
                  <c:v>42085.256944444445</c:v>
                </c:pt>
                <c:pt idx="3962">
                  <c:v>42085.263888888891</c:v>
                </c:pt>
                <c:pt idx="3963">
                  <c:v>42085.270833333336</c:v>
                </c:pt>
                <c:pt idx="3964">
                  <c:v>42085.277777777781</c:v>
                </c:pt>
                <c:pt idx="3965">
                  <c:v>42085.284722222219</c:v>
                </c:pt>
                <c:pt idx="3966">
                  <c:v>42085.291666666664</c:v>
                </c:pt>
                <c:pt idx="3967">
                  <c:v>42085.298611111109</c:v>
                </c:pt>
                <c:pt idx="3968">
                  <c:v>42085.305555555555</c:v>
                </c:pt>
                <c:pt idx="3969">
                  <c:v>42085.3125</c:v>
                </c:pt>
                <c:pt idx="3970">
                  <c:v>42085.319444444445</c:v>
                </c:pt>
                <c:pt idx="3971">
                  <c:v>42085.326388888891</c:v>
                </c:pt>
                <c:pt idx="3972">
                  <c:v>42085.333333333336</c:v>
                </c:pt>
                <c:pt idx="3973">
                  <c:v>42085.340277777781</c:v>
                </c:pt>
                <c:pt idx="3974">
                  <c:v>42085.347222222219</c:v>
                </c:pt>
                <c:pt idx="3975">
                  <c:v>42085.354166666664</c:v>
                </c:pt>
                <c:pt idx="3976">
                  <c:v>42085.361111111109</c:v>
                </c:pt>
                <c:pt idx="3977">
                  <c:v>42085.368055555555</c:v>
                </c:pt>
                <c:pt idx="3978">
                  <c:v>42085.375</c:v>
                </c:pt>
                <c:pt idx="3979">
                  <c:v>42085.381944444445</c:v>
                </c:pt>
                <c:pt idx="3980">
                  <c:v>42085.388888888891</c:v>
                </c:pt>
                <c:pt idx="3981">
                  <c:v>42085.395833333336</c:v>
                </c:pt>
                <c:pt idx="3982">
                  <c:v>42085.402777777781</c:v>
                </c:pt>
                <c:pt idx="3983">
                  <c:v>42085.409722222219</c:v>
                </c:pt>
                <c:pt idx="3984">
                  <c:v>42085.416666666664</c:v>
                </c:pt>
                <c:pt idx="3985">
                  <c:v>42085.423611111109</c:v>
                </c:pt>
                <c:pt idx="3986">
                  <c:v>42085.430555555555</c:v>
                </c:pt>
                <c:pt idx="3987">
                  <c:v>42085.4375</c:v>
                </c:pt>
                <c:pt idx="3988">
                  <c:v>42085.444444444445</c:v>
                </c:pt>
                <c:pt idx="3989">
                  <c:v>42085.451388888891</c:v>
                </c:pt>
                <c:pt idx="3990">
                  <c:v>42085.458333333336</c:v>
                </c:pt>
                <c:pt idx="3991">
                  <c:v>42085.465277777781</c:v>
                </c:pt>
                <c:pt idx="3992">
                  <c:v>42085.472222222219</c:v>
                </c:pt>
                <c:pt idx="3993">
                  <c:v>42085.479166666664</c:v>
                </c:pt>
                <c:pt idx="3994">
                  <c:v>42085.486111111109</c:v>
                </c:pt>
                <c:pt idx="3995">
                  <c:v>42085.493055555555</c:v>
                </c:pt>
                <c:pt idx="3996">
                  <c:v>42085.5</c:v>
                </c:pt>
                <c:pt idx="3997">
                  <c:v>42085.506944444445</c:v>
                </c:pt>
                <c:pt idx="3998">
                  <c:v>42085.513888888891</c:v>
                </c:pt>
                <c:pt idx="3999">
                  <c:v>42085.520833333336</c:v>
                </c:pt>
                <c:pt idx="4000">
                  <c:v>42085.527777777781</c:v>
                </c:pt>
                <c:pt idx="4001">
                  <c:v>42085.534722222219</c:v>
                </c:pt>
                <c:pt idx="4002">
                  <c:v>42085.541666666664</c:v>
                </c:pt>
                <c:pt idx="4003">
                  <c:v>42085.548611111109</c:v>
                </c:pt>
                <c:pt idx="4004">
                  <c:v>42085.555555555555</c:v>
                </c:pt>
                <c:pt idx="4005">
                  <c:v>42085.5625</c:v>
                </c:pt>
                <c:pt idx="4006">
                  <c:v>42085.569444444445</c:v>
                </c:pt>
                <c:pt idx="4007">
                  <c:v>42085.576388888891</c:v>
                </c:pt>
                <c:pt idx="4008">
                  <c:v>42085.583333333336</c:v>
                </c:pt>
                <c:pt idx="4009">
                  <c:v>42085.590277777781</c:v>
                </c:pt>
                <c:pt idx="4010">
                  <c:v>42085.597222222219</c:v>
                </c:pt>
                <c:pt idx="4011">
                  <c:v>42085.604166666664</c:v>
                </c:pt>
                <c:pt idx="4012">
                  <c:v>42085.611111111109</c:v>
                </c:pt>
                <c:pt idx="4013">
                  <c:v>42085.618055555555</c:v>
                </c:pt>
                <c:pt idx="4014">
                  <c:v>42085.625</c:v>
                </c:pt>
                <c:pt idx="4015">
                  <c:v>42085.631944444445</c:v>
                </c:pt>
                <c:pt idx="4016">
                  <c:v>42085.638888888891</c:v>
                </c:pt>
                <c:pt idx="4017">
                  <c:v>42085.645833333336</c:v>
                </c:pt>
                <c:pt idx="4018">
                  <c:v>42085.652777777781</c:v>
                </c:pt>
                <c:pt idx="4019">
                  <c:v>42085.659722222219</c:v>
                </c:pt>
                <c:pt idx="4020">
                  <c:v>42085.666666666664</c:v>
                </c:pt>
                <c:pt idx="4021">
                  <c:v>42085.673611111109</c:v>
                </c:pt>
                <c:pt idx="4022">
                  <c:v>42085.680555555555</c:v>
                </c:pt>
                <c:pt idx="4023">
                  <c:v>42085.6875</c:v>
                </c:pt>
                <c:pt idx="4024">
                  <c:v>42085.694444444445</c:v>
                </c:pt>
                <c:pt idx="4025">
                  <c:v>42085.701388888891</c:v>
                </c:pt>
                <c:pt idx="4026">
                  <c:v>42085.708333333336</c:v>
                </c:pt>
                <c:pt idx="4027">
                  <c:v>42085.715277777781</c:v>
                </c:pt>
                <c:pt idx="4028">
                  <c:v>42085.722222222219</c:v>
                </c:pt>
                <c:pt idx="4029">
                  <c:v>42085.729166666664</c:v>
                </c:pt>
                <c:pt idx="4030">
                  <c:v>42085.736111111109</c:v>
                </c:pt>
                <c:pt idx="4031">
                  <c:v>42085.743055555555</c:v>
                </c:pt>
                <c:pt idx="4032">
                  <c:v>42085.75</c:v>
                </c:pt>
                <c:pt idx="4033">
                  <c:v>42085.756944444445</c:v>
                </c:pt>
                <c:pt idx="4034">
                  <c:v>42085.763888888891</c:v>
                </c:pt>
                <c:pt idx="4035">
                  <c:v>42085.770833333336</c:v>
                </c:pt>
                <c:pt idx="4036">
                  <c:v>42085.777777777781</c:v>
                </c:pt>
                <c:pt idx="4037">
                  <c:v>42085.784722222219</c:v>
                </c:pt>
                <c:pt idx="4038">
                  <c:v>42085.791666666664</c:v>
                </c:pt>
                <c:pt idx="4039">
                  <c:v>42085.798611111109</c:v>
                </c:pt>
                <c:pt idx="4040">
                  <c:v>42085.805555555555</c:v>
                </c:pt>
                <c:pt idx="4041">
                  <c:v>42085.8125</c:v>
                </c:pt>
              </c:numCache>
            </c:numRef>
          </c:xVal>
          <c:yVal>
            <c:numRef>
              <c:f>bay!$C$2:$C$4043</c:f>
              <c:numCache>
                <c:formatCode>General</c:formatCode>
                <c:ptCount val="4042"/>
                <c:pt idx="0">
                  <c:v>2.4620000000000015</c:v>
                </c:pt>
                <c:pt idx="1">
                  <c:v>2.4642000000000017</c:v>
                </c:pt>
                <c:pt idx="2">
                  <c:v>2.4606000000000012</c:v>
                </c:pt>
                <c:pt idx="3">
                  <c:v>2.4579000000000004</c:v>
                </c:pt>
                <c:pt idx="4">
                  <c:v>2.4655000000000005</c:v>
                </c:pt>
                <c:pt idx="5">
                  <c:v>2.4707000000000008</c:v>
                </c:pt>
                <c:pt idx="6">
                  <c:v>2.4694000000000003</c:v>
                </c:pt>
                <c:pt idx="7">
                  <c:v>2.4720000000000013</c:v>
                </c:pt>
                <c:pt idx="8">
                  <c:v>2.4658000000000015</c:v>
                </c:pt>
                <c:pt idx="9">
                  <c:v>2.4591000000000012</c:v>
                </c:pt>
                <c:pt idx="10">
                  <c:v>2.4616000000000007</c:v>
                </c:pt>
                <c:pt idx="11">
                  <c:v>2.4620000000000015</c:v>
                </c:pt>
                <c:pt idx="12">
                  <c:v>2.4620000000000015</c:v>
                </c:pt>
                <c:pt idx="13">
                  <c:v>2.4644000000000013</c:v>
                </c:pt>
                <c:pt idx="14">
                  <c:v>2.4582000000000015</c:v>
                </c:pt>
                <c:pt idx="15">
                  <c:v>2.4529000000000014</c:v>
                </c:pt>
                <c:pt idx="16">
                  <c:v>2.4550000000000001</c:v>
                </c:pt>
                <c:pt idx="17">
                  <c:v>2.4544000000000015</c:v>
                </c:pt>
                <c:pt idx="18">
                  <c:v>2.4527000000000001</c:v>
                </c:pt>
                <c:pt idx="19">
                  <c:v>2.4594000000000005</c:v>
                </c:pt>
                <c:pt idx="20">
                  <c:v>2.4527000000000001</c:v>
                </c:pt>
                <c:pt idx="21">
                  <c:v>2.4649000000000001</c:v>
                </c:pt>
                <c:pt idx="22">
                  <c:v>2.4623000000000008</c:v>
                </c:pt>
                <c:pt idx="23">
                  <c:v>2.450800000000001</c:v>
                </c:pt>
                <c:pt idx="24">
                  <c:v>2.4525000000000006</c:v>
                </c:pt>
                <c:pt idx="25">
                  <c:v>2.4541000000000004</c:v>
                </c:pt>
                <c:pt idx="26">
                  <c:v>2.4473000000000003</c:v>
                </c:pt>
                <c:pt idx="27">
                  <c:v>2.4479000000000006</c:v>
                </c:pt>
                <c:pt idx="28">
                  <c:v>2.4510000000000005</c:v>
                </c:pt>
                <c:pt idx="29">
                  <c:v>2.452300000000001</c:v>
                </c:pt>
                <c:pt idx="30">
                  <c:v>2.4535</c:v>
                </c:pt>
                <c:pt idx="31">
                  <c:v>2.4501000000000008</c:v>
                </c:pt>
                <c:pt idx="32">
                  <c:v>2.4565000000000001</c:v>
                </c:pt>
                <c:pt idx="33">
                  <c:v>2.4611000000000001</c:v>
                </c:pt>
                <c:pt idx="34">
                  <c:v>2.4535</c:v>
                </c:pt>
                <c:pt idx="35">
                  <c:v>2.4580000000000002</c:v>
                </c:pt>
                <c:pt idx="36">
                  <c:v>2.4572000000000003</c:v>
                </c:pt>
                <c:pt idx="37">
                  <c:v>2.4565000000000001</c:v>
                </c:pt>
                <c:pt idx="38">
                  <c:v>2.4498000000000015</c:v>
                </c:pt>
                <c:pt idx="39">
                  <c:v>2.4461000000000013</c:v>
                </c:pt>
                <c:pt idx="40">
                  <c:v>2.4444000000000017</c:v>
                </c:pt>
                <c:pt idx="41">
                  <c:v>2.4458000000000002</c:v>
                </c:pt>
                <c:pt idx="42">
                  <c:v>2.4432000000000009</c:v>
                </c:pt>
                <c:pt idx="43">
                  <c:v>2.4415000000000013</c:v>
                </c:pt>
                <c:pt idx="44">
                  <c:v>2.4417000000000009</c:v>
                </c:pt>
                <c:pt idx="45">
                  <c:v>2.4417000000000009</c:v>
                </c:pt>
                <c:pt idx="46">
                  <c:v>2.4441000000000006</c:v>
                </c:pt>
                <c:pt idx="47">
                  <c:v>2.4406000000000017</c:v>
                </c:pt>
                <c:pt idx="48">
                  <c:v>2.4365000000000006</c:v>
                </c:pt>
                <c:pt idx="49">
                  <c:v>2.4444000000000017</c:v>
                </c:pt>
                <c:pt idx="50">
                  <c:v>2.4420000000000002</c:v>
                </c:pt>
                <c:pt idx="51">
                  <c:v>2.4411000000000005</c:v>
                </c:pt>
                <c:pt idx="52">
                  <c:v>2.4421000000000017</c:v>
                </c:pt>
                <c:pt idx="53">
                  <c:v>2.4532000000000007</c:v>
                </c:pt>
                <c:pt idx="54">
                  <c:v>2.4309000000000012</c:v>
                </c:pt>
                <c:pt idx="55">
                  <c:v>2.4271000000000011</c:v>
                </c:pt>
                <c:pt idx="56">
                  <c:v>2.4222000000000001</c:v>
                </c:pt>
                <c:pt idx="57">
                  <c:v>2.4274000000000004</c:v>
                </c:pt>
                <c:pt idx="58">
                  <c:v>2.4193000000000016</c:v>
                </c:pt>
                <c:pt idx="59">
                  <c:v>2.4218000000000011</c:v>
                </c:pt>
                <c:pt idx="60">
                  <c:v>2.4262000000000015</c:v>
                </c:pt>
                <c:pt idx="61">
                  <c:v>2.4153000000000002</c:v>
                </c:pt>
                <c:pt idx="62">
                  <c:v>2.4153000000000002</c:v>
                </c:pt>
                <c:pt idx="63">
                  <c:v>2.4139000000000017</c:v>
                </c:pt>
                <c:pt idx="64">
                  <c:v>2.4053000000000004</c:v>
                </c:pt>
                <c:pt idx="65">
                  <c:v>2.405800000000001</c:v>
                </c:pt>
                <c:pt idx="66">
                  <c:v>2.4026000000000014</c:v>
                </c:pt>
                <c:pt idx="67">
                  <c:v>2.4103000000000012</c:v>
                </c:pt>
                <c:pt idx="68">
                  <c:v>2.4056000000000015</c:v>
                </c:pt>
                <c:pt idx="69">
                  <c:v>2.4001000000000001</c:v>
                </c:pt>
                <c:pt idx="70">
                  <c:v>2.4148000000000014</c:v>
                </c:pt>
                <c:pt idx="71">
                  <c:v>2.4152000000000005</c:v>
                </c:pt>
                <c:pt idx="72">
                  <c:v>2.3995000000000015</c:v>
                </c:pt>
                <c:pt idx="73">
                  <c:v>2.4126000000000012</c:v>
                </c:pt>
                <c:pt idx="74">
                  <c:v>2.4158000000000008</c:v>
                </c:pt>
                <c:pt idx="75">
                  <c:v>2.3933</c:v>
                </c:pt>
                <c:pt idx="76">
                  <c:v>2.3711000000000002</c:v>
                </c:pt>
                <c:pt idx="77">
                  <c:v>2.3744000000000014</c:v>
                </c:pt>
                <c:pt idx="78">
                  <c:v>2.3715000000000011</c:v>
                </c:pt>
                <c:pt idx="79">
                  <c:v>2.3630000000000013</c:v>
                </c:pt>
                <c:pt idx="80">
                  <c:v>2.3533000000000008</c:v>
                </c:pt>
                <c:pt idx="81">
                  <c:v>2.3446000000000016</c:v>
                </c:pt>
                <c:pt idx="82">
                  <c:v>2.3474000000000004</c:v>
                </c:pt>
                <c:pt idx="83">
                  <c:v>2.3499000000000017</c:v>
                </c:pt>
                <c:pt idx="84">
                  <c:v>2.3423000000000016</c:v>
                </c:pt>
                <c:pt idx="85">
                  <c:v>2.3366000000000007</c:v>
                </c:pt>
                <c:pt idx="86">
                  <c:v>2.3332000000000015</c:v>
                </c:pt>
                <c:pt idx="87">
                  <c:v>2.3375000000000004</c:v>
                </c:pt>
                <c:pt idx="88">
                  <c:v>2.3332000000000015</c:v>
                </c:pt>
                <c:pt idx="89">
                  <c:v>2.3454000000000015</c:v>
                </c:pt>
                <c:pt idx="90">
                  <c:v>2.3379000000000012</c:v>
                </c:pt>
                <c:pt idx="91">
                  <c:v>2.3384</c:v>
                </c:pt>
                <c:pt idx="92">
                  <c:v>2.3362000000000016</c:v>
                </c:pt>
                <c:pt idx="93">
                  <c:v>2.3355000000000015</c:v>
                </c:pt>
                <c:pt idx="94">
                  <c:v>2.3398000000000003</c:v>
                </c:pt>
                <c:pt idx="95">
                  <c:v>2.3406000000000002</c:v>
                </c:pt>
                <c:pt idx="96">
                  <c:v>2.3376000000000001</c:v>
                </c:pt>
                <c:pt idx="97">
                  <c:v>2.333400000000001</c:v>
                </c:pt>
                <c:pt idx="98">
                  <c:v>2.3335000000000008</c:v>
                </c:pt>
                <c:pt idx="99">
                  <c:v>2.3444000000000003</c:v>
                </c:pt>
                <c:pt idx="100">
                  <c:v>2.3533000000000008</c:v>
                </c:pt>
                <c:pt idx="101">
                  <c:v>2.3617000000000008</c:v>
                </c:pt>
                <c:pt idx="102">
                  <c:v>2.3617000000000008</c:v>
                </c:pt>
                <c:pt idx="103">
                  <c:v>2.360100000000001</c:v>
                </c:pt>
                <c:pt idx="104">
                  <c:v>2.3510000000000009</c:v>
                </c:pt>
                <c:pt idx="105">
                  <c:v>2.3498000000000001</c:v>
                </c:pt>
                <c:pt idx="106">
                  <c:v>2.3585000000000012</c:v>
                </c:pt>
                <c:pt idx="107">
                  <c:v>2.360100000000001</c:v>
                </c:pt>
                <c:pt idx="108">
                  <c:v>2.3552000000000017</c:v>
                </c:pt>
                <c:pt idx="109">
                  <c:v>2.3582000000000001</c:v>
                </c:pt>
                <c:pt idx="110">
                  <c:v>2.3570000000000011</c:v>
                </c:pt>
                <c:pt idx="111">
                  <c:v>2.3566000000000003</c:v>
                </c:pt>
                <c:pt idx="112">
                  <c:v>2.3537000000000017</c:v>
                </c:pt>
                <c:pt idx="113">
                  <c:v>2.3614000000000015</c:v>
                </c:pt>
                <c:pt idx="114">
                  <c:v>2.3669000000000011</c:v>
                </c:pt>
                <c:pt idx="115">
                  <c:v>2.3577000000000012</c:v>
                </c:pt>
                <c:pt idx="116">
                  <c:v>2.3623000000000012</c:v>
                </c:pt>
                <c:pt idx="117">
                  <c:v>2.3544</c:v>
                </c:pt>
                <c:pt idx="118">
                  <c:v>2.3640000000000008</c:v>
                </c:pt>
                <c:pt idx="119">
                  <c:v>2.3721000000000014</c:v>
                </c:pt>
                <c:pt idx="120">
                  <c:v>2.3727</c:v>
                </c:pt>
                <c:pt idx="121">
                  <c:v>2.3649000000000004</c:v>
                </c:pt>
                <c:pt idx="122">
                  <c:v>2.360100000000001</c:v>
                </c:pt>
                <c:pt idx="123">
                  <c:v>2.3480000000000008</c:v>
                </c:pt>
                <c:pt idx="124">
                  <c:v>2.3499000000000017</c:v>
                </c:pt>
                <c:pt idx="125">
                  <c:v>2.3544</c:v>
                </c:pt>
                <c:pt idx="126">
                  <c:v>2.3391000000000002</c:v>
                </c:pt>
                <c:pt idx="127">
                  <c:v>2.3364000000000011</c:v>
                </c:pt>
                <c:pt idx="128">
                  <c:v>2.3401000000000014</c:v>
                </c:pt>
                <c:pt idx="129">
                  <c:v>2.3437000000000001</c:v>
                </c:pt>
                <c:pt idx="130">
                  <c:v>2.3402000000000012</c:v>
                </c:pt>
                <c:pt idx="131">
                  <c:v>2.3510000000000009</c:v>
                </c:pt>
                <c:pt idx="132">
                  <c:v>2.3528000000000002</c:v>
                </c:pt>
                <c:pt idx="133">
                  <c:v>2.3492000000000015</c:v>
                </c:pt>
                <c:pt idx="134">
                  <c:v>2.3460000000000001</c:v>
                </c:pt>
                <c:pt idx="135">
                  <c:v>2.3518000000000008</c:v>
                </c:pt>
                <c:pt idx="136">
                  <c:v>2.3460000000000001</c:v>
                </c:pt>
                <c:pt idx="137">
                  <c:v>2.3387000000000011</c:v>
                </c:pt>
                <c:pt idx="138">
                  <c:v>2.3402000000000012</c:v>
                </c:pt>
                <c:pt idx="139">
                  <c:v>2.3325000000000014</c:v>
                </c:pt>
                <c:pt idx="140">
                  <c:v>2.3252000000000006</c:v>
                </c:pt>
                <c:pt idx="141">
                  <c:v>2.329600000000001</c:v>
                </c:pt>
                <c:pt idx="142">
                  <c:v>2.3144000000000009</c:v>
                </c:pt>
                <c:pt idx="143">
                  <c:v>2.3259000000000007</c:v>
                </c:pt>
                <c:pt idx="144">
                  <c:v>2.3301000000000016</c:v>
                </c:pt>
                <c:pt idx="145">
                  <c:v>2.3324000000000016</c:v>
                </c:pt>
                <c:pt idx="146">
                  <c:v>2.3281000000000009</c:v>
                </c:pt>
                <c:pt idx="147">
                  <c:v>2.3228000000000009</c:v>
                </c:pt>
                <c:pt idx="148">
                  <c:v>2.3240000000000016</c:v>
                </c:pt>
                <c:pt idx="149">
                  <c:v>2.3202000000000016</c:v>
                </c:pt>
                <c:pt idx="150">
                  <c:v>2.3164000000000016</c:v>
                </c:pt>
                <c:pt idx="151">
                  <c:v>2.3130000000000006</c:v>
                </c:pt>
                <c:pt idx="152">
                  <c:v>2.3244000000000007</c:v>
                </c:pt>
                <c:pt idx="153">
                  <c:v>2.3327000000000009</c:v>
                </c:pt>
                <c:pt idx="154">
                  <c:v>2.3288000000000011</c:v>
                </c:pt>
                <c:pt idx="155">
                  <c:v>2.3157000000000014</c:v>
                </c:pt>
                <c:pt idx="156">
                  <c:v>2.3290000000000006</c:v>
                </c:pt>
                <c:pt idx="157">
                  <c:v>2.33</c:v>
                </c:pt>
                <c:pt idx="158">
                  <c:v>2.3298000000000005</c:v>
                </c:pt>
                <c:pt idx="159">
                  <c:v>2.3259000000000007</c:v>
                </c:pt>
                <c:pt idx="160">
                  <c:v>2.3128000000000011</c:v>
                </c:pt>
                <c:pt idx="161">
                  <c:v>2.3105000000000011</c:v>
                </c:pt>
                <c:pt idx="162">
                  <c:v>2.315100000000001</c:v>
                </c:pt>
                <c:pt idx="163">
                  <c:v>2.3248000000000015</c:v>
                </c:pt>
                <c:pt idx="164">
                  <c:v>2.3193000000000001</c:v>
                </c:pt>
                <c:pt idx="165">
                  <c:v>2.3244000000000007</c:v>
                </c:pt>
                <c:pt idx="166">
                  <c:v>2.3126000000000015</c:v>
                </c:pt>
                <c:pt idx="167">
                  <c:v>2.3236000000000008</c:v>
                </c:pt>
                <c:pt idx="168">
                  <c:v>2.3329000000000004</c:v>
                </c:pt>
                <c:pt idx="169">
                  <c:v>2.3353000000000002</c:v>
                </c:pt>
                <c:pt idx="170">
                  <c:v>2.3234000000000012</c:v>
                </c:pt>
                <c:pt idx="171">
                  <c:v>2.3203000000000014</c:v>
                </c:pt>
                <c:pt idx="172">
                  <c:v>2.3199000000000005</c:v>
                </c:pt>
                <c:pt idx="173">
                  <c:v>2.3194000000000017</c:v>
                </c:pt>
                <c:pt idx="174">
                  <c:v>2.3148000000000017</c:v>
                </c:pt>
                <c:pt idx="175">
                  <c:v>2.3201000000000001</c:v>
                </c:pt>
                <c:pt idx="176">
                  <c:v>2.3108000000000004</c:v>
                </c:pt>
                <c:pt idx="177">
                  <c:v>2.3207000000000004</c:v>
                </c:pt>
                <c:pt idx="178">
                  <c:v>2.3236000000000008</c:v>
                </c:pt>
                <c:pt idx="179">
                  <c:v>2.3289000000000009</c:v>
                </c:pt>
                <c:pt idx="180">
                  <c:v>2.3138000000000005</c:v>
                </c:pt>
                <c:pt idx="181">
                  <c:v>2.3103000000000016</c:v>
                </c:pt>
                <c:pt idx="182">
                  <c:v>2.3124000000000002</c:v>
                </c:pt>
                <c:pt idx="183">
                  <c:v>2.3150000000000013</c:v>
                </c:pt>
                <c:pt idx="184">
                  <c:v>2.3260000000000005</c:v>
                </c:pt>
                <c:pt idx="185">
                  <c:v>2.3242000000000012</c:v>
                </c:pt>
                <c:pt idx="186">
                  <c:v>2.3350000000000009</c:v>
                </c:pt>
                <c:pt idx="187">
                  <c:v>2.3370000000000015</c:v>
                </c:pt>
                <c:pt idx="188">
                  <c:v>2.3413000000000004</c:v>
                </c:pt>
                <c:pt idx="189">
                  <c:v>2.3333000000000013</c:v>
                </c:pt>
                <c:pt idx="190">
                  <c:v>2.3321000000000005</c:v>
                </c:pt>
                <c:pt idx="191">
                  <c:v>2.3309000000000015</c:v>
                </c:pt>
                <c:pt idx="192">
                  <c:v>2.3356000000000012</c:v>
                </c:pt>
                <c:pt idx="193">
                  <c:v>2.3384</c:v>
                </c:pt>
                <c:pt idx="194">
                  <c:v>2.3381000000000007</c:v>
                </c:pt>
                <c:pt idx="195">
                  <c:v>2.3348000000000013</c:v>
                </c:pt>
                <c:pt idx="196">
                  <c:v>2.3364000000000011</c:v>
                </c:pt>
                <c:pt idx="197">
                  <c:v>2.3348000000000013</c:v>
                </c:pt>
                <c:pt idx="198">
                  <c:v>2.3315000000000001</c:v>
                </c:pt>
                <c:pt idx="199">
                  <c:v>2.3332000000000015</c:v>
                </c:pt>
                <c:pt idx="200">
                  <c:v>2.3342000000000009</c:v>
                </c:pt>
                <c:pt idx="201">
                  <c:v>2.3358000000000008</c:v>
                </c:pt>
                <c:pt idx="202">
                  <c:v>2.3279000000000014</c:v>
                </c:pt>
                <c:pt idx="203">
                  <c:v>2.329600000000001</c:v>
                </c:pt>
                <c:pt idx="204">
                  <c:v>2.3339000000000016</c:v>
                </c:pt>
                <c:pt idx="205">
                  <c:v>2.3314000000000004</c:v>
                </c:pt>
                <c:pt idx="206">
                  <c:v>2.329600000000001</c:v>
                </c:pt>
                <c:pt idx="207">
                  <c:v>2.3352000000000004</c:v>
                </c:pt>
                <c:pt idx="208">
                  <c:v>2.3294000000000015</c:v>
                </c:pt>
                <c:pt idx="209">
                  <c:v>2.3325000000000014</c:v>
                </c:pt>
                <c:pt idx="210">
                  <c:v>2.3348000000000013</c:v>
                </c:pt>
                <c:pt idx="211">
                  <c:v>2.3354000000000017</c:v>
                </c:pt>
                <c:pt idx="212">
                  <c:v>2.3320000000000007</c:v>
                </c:pt>
                <c:pt idx="213">
                  <c:v>2.331900000000001</c:v>
                </c:pt>
                <c:pt idx="214">
                  <c:v>2.3350000000000009</c:v>
                </c:pt>
                <c:pt idx="215">
                  <c:v>2.3404000000000007</c:v>
                </c:pt>
                <c:pt idx="216">
                  <c:v>2.3315000000000001</c:v>
                </c:pt>
                <c:pt idx="217">
                  <c:v>2.3338000000000001</c:v>
                </c:pt>
                <c:pt idx="218">
                  <c:v>2.3302000000000014</c:v>
                </c:pt>
                <c:pt idx="219">
                  <c:v>2.3167000000000009</c:v>
                </c:pt>
                <c:pt idx="220">
                  <c:v>2.3251000000000008</c:v>
                </c:pt>
                <c:pt idx="221">
                  <c:v>2.3304000000000009</c:v>
                </c:pt>
                <c:pt idx="222">
                  <c:v>2.3263000000000016</c:v>
                </c:pt>
                <c:pt idx="223">
                  <c:v>2.3275000000000006</c:v>
                </c:pt>
                <c:pt idx="224">
                  <c:v>2.3290000000000006</c:v>
                </c:pt>
                <c:pt idx="225">
                  <c:v>2.3275000000000006</c:v>
                </c:pt>
                <c:pt idx="226">
                  <c:v>2.3122000000000007</c:v>
                </c:pt>
                <c:pt idx="227">
                  <c:v>2.3152000000000008</c:v>
                </c:pt>
                <c:pt idx="228">
                  <c:v>2.3163</c:v>
                </c:pt>
                <c:pt idx="229">
                  <c:v>2.3139000000000003</c:v>
                </c:pt>
                <c:pt idx="230">
                  <c:v>2.311300000000001</c:v>
                </c:pt>
                <c:pt idx="231">
                  <c:v>2.3057000000000016</c:v>
                </c:pt>
                <c:pt idx="232">
                  <c:v>2.3115000000000006</c:v>
                </c:pt>
                <c:pt idx="233">
                  <c:v>2.3062000000000005</c:v>
                </c:pt>
                <c:pt idx="234">
                  <c:v>2.3108000000000004</c:v>
                </c:pt>
                <c:pt idx="235">
                  <c:v>2.3076000000000008</c:v>
                </c:pt>
                <c:pt idx="236">
                  <c:v>2.3096000000000014</c:v>
                </c:pt>
                <c:pt idx="237">
                  <c:v>2.313600000000001</c:v>
                </c:pt>
                <c:pt idx="238">
                  <c:v>2.3155000000000001</c:v>
                </c:pt>
                <c:pt idx="239">
                  <c:v>2.315100000000001</c:v>
                </c:pt>
                <c:pt idx="240">
                  <c:v>2.3194000000000017</c:v>
                </c:pt>
                <c:pt idx="241">
                  <c:v>2.3200000000000003</c:v>
                </c:pt>
                <c:pt idx="242">
                  <c:v>2.3225000000000016</c:v>
                </c:pt>
                <c:pt idx="243">
                  <c:v>2.3200000000000003</c:v>
                </c:pt>
                <c:pt idx="244">
                  <c:v>2.3229000000000006</c:v>
                </c:pt>
                <c:pt idx="245">
                  <c:v>2.3246000000000002</c:v>
                </c:pt>
                <c:pt idx="246">
                  <c:v>2.3279000000000014</c:v>
                </c:pt>
                <c:pt idx="247">
                  <c:v>2.3215000000000003</c:v>
                </c:pt>
                <c:pt idx="248">
                  <c:v>2.3241000000000014</c:v>
                </c:pt>
                <c:pt idx="249">
                  <c:v>2.3171000000000017</c:v>
                </c:pt>
                <c:pt idx="250">
                  <c:v>2.3210000000000015</c:v>
                </c:pt>
                <c:pt idx="251">
                  <c:v>2.3259000000000007</c:v>
                </c:pt>
                <c:pt idx="252">
                  <c:v>2.3254000000000001</c:v>
                </c:pt>
                <c:pt idx="253">
                  <c:v>2.3337000000000003</c:v>
                </c:pt>
                <c:pt idx="254">
                  <c:v>2.3381000000000007</c:v>
                </c:pt>
                <c:pt idx="255">
                  <c:v>2.3495000000000008</c:v>
                </c:pt>
                <c:pt idx="256">
                  <c:v>2.3439000000000014</c:v>
                </c:pt>
                <c:pt idx="257">
                  <c:v>2.3449000000000009</c:v>
                </c:pt>
                <c:pt idx="258">
                  <c:v>2.3545000000000016</c:v>
                </c:pt>
                <c:pt idx="259">
                  <c:v>2.3557000000000006</c:v>
                </c:pt>
                <c:pt idx="260">
                  <c:v>2.3567</c:v>
                </c:pt>
                <c:pt idx="261">
                  <c:v>2.3612000000000002</c:v>
                </c:pt>
                <c:pt idx="262">
                  <c:v>2.3605</c:v>
                </c:pt>
                <c:pt idx="263">
                  <c:v>2.3706000000000014</c:v>
                </c:pt>
                <c:pt idx="264">
                  <c:v>2.3717000000000006</c:v>
                </c:pt>
                <c:pt idx="265">
                  <c:v>2.3671000000000006</c:v>
                </c:pt>
                <c:pt idx="266">
                  <c:v>2.3719000000000001</c:v>
                </c:pt>
                <c:pt idx="267">
                  <c:v>2.3735000000000017</c:v>
                </c:pt>
                <c:pt idx="268">
                  <c:v>2.3762000000000008</c:v>
                </c:pt>
                <c:pt idx="269">
                  <c:v>2.3733000000000004</c:v>
                </c:pt>
                <c:pt idx="270">
                  <c:v>2.3813000000000013</c:v>
                </c:pt>
                <c:pt idx="271">
                  <c:v>2.3820000000000014</c:v>
                </c:pt>
                <c:pt idx="272">
                  <c:v>2.378400000000001</c:v>
                </c:pt>
                <c:pt idx="273">
                  <c:v>2.3815000000000008</c:v>
                </c:pt>
                <c:pt idx="274">
                  <c:v>2.3741000000000003</c:v>
                </c:pt>
                <c:pt idx="275">
                  <c:v>2.3790000000000013</c:v>
                </c:pt>
                <c:pt idx="276">
                  <c:v>2.3796000000000017</c:v>
                </c:pt>
                <c:pt idx="277">
                  <c:v>2.3964000000000016</c:v>
                </c:pt>
                <c:pt idx="278">
                  <c:v>2.3978000000000002</c:v>
                </c:pt>
                <c:pt idx="279">
                  <c:v>2.3917000000000002</c:v>
                </c:pt>
                <c:pt idx="280">
                  <c:v>2.3931000000000004</c:v>
                </c:pt>
                <c:pt idx="281">
                  <c:v>2.3863000000000003</c:v>
                </c:pt>
                <c:pt idx="282">
                  <c:v>2.3871000000000002</c:v>
                </c:pt>
                <c:pt idx="283">
                  <c:v>2.3848000000000003</c:v>
                </c:pt>
                <c:pt idx="284">
                  <c:v>2.3880000000000017</c:v>
                </c:pt>
                <c:pt idx="285">
                  <c:v>2.383700000000001</c:v>
                </c:pt>
                <c:pt idx="286">
                  <c:v>2.3868000000000009</c:v>
                </c:pt>
                <c:pt idx="287">
                  <c:v>2.3893000000000004</c:v>
                </c:pt>
                <c:pt idx="288">
                  <c:v>2.3933</c:v>
                </c:pt>
                <c:pt idx="289">
                  <c:v>2.3821000000000012</c:v>
                </c:pt>
                <c:pt idx="290">
                  <c:v>2.3939000000000004</c:v>
                </c:pt>
                <c:pt idx="291">
                  <c:v>2.3943000000000012</c:v>
                </c:pt>
                <c:pt idx="292">
                  <c:v>2.3968000000000007</c:v>
                </c:pt>
                <c:pt idx="293">
                  <c:v>2.3987000000000016</c:v>
                </c:pt>
                <c:pt idx="294">
                  <c:v>2.3868000000000009</c:v>
                </c:pt>
                <c:pt idx="295">
                  <c:v>2.3914000000000009</c:v>
                </c:pt>
                <c:pt idx="296">
                  <c:v>2.3866000000000014</c:v>
                </c:pt>
                <c:pt idx="297">
                  <c:v>2.3872</c:v>
                </c:pt>
                <c:pt idx="298">
                  <c:v>2.3989000000000011</c:v>
                </c:pt>
                <c:pt idx="299">
                  <c:v>2.3941000000000017</c:v>
                </c:pt>
                <c:pt idx="300">
                  <c:v>2.3876000000000008</c:v>
                </c:pt>
                <c:pt idx="301">
                  <c:v>2.3873000000000015</c:v>
                </c:pt>
                <c:pt idx="302">
                  <c:v>2.3932000000000002</c:v>
                </c:pt>
                <c:pt idx="303">
                  <c:v>2.4003000000000014</c:v>
                </c:pt>
                <c:pt idx="304">
                  <c:v>2.3868000000000009</c:v>
                </c:pt>
                <c:pt idx="305">
                  <c:v>2.4028000000000009</c:v>
                </c:pt>
                <c:pt idx="306">
                  <c:v>2.4072000000000013</c:v>
                </c:pt>
                <c:pt idx="307">
                  <c:v>2.4114000000000004</c:v>
                </c:pt>
                <c:pt idx="308">
                  <c:v>2.4159000000000006</c:v>
                </c:pt>
                <c:pt idx="309">
                  <c:v>2.4196000000000009</c:v>
                </c:pt>
                <c:pt idx="310">
                  <c:v>2.4174000000000007</c:v>
                </c:pt>
                <c:pt idx="311">
                  <c:v>2.4140000000000015</c:v>
                </c:pt>
                <c:pt idx="312">
                  <c:v>2.4206000000000003</c:v>
                </c:pt>
                <c:pt idx="313">
                  <c:v>2.4186000000000014</c:v>
                </c:pt>
                <c:pt idx="314">
                  <c:v>2.4133000000000013</c:v>
                </c:pt>
                <c:pt idx="315">
                  <c:v>2.4248000000000012</c:v>
                </c:pt>
                <c:pt idx="316">
                  <c:v>2.4124000000000017</c:v>
                </c:pt>
                <c:pt idx="317">
                  <c:v>2.4300000000000015</c:v>
                </c:pt>
                <c:pt idx="318">
                  <c:v>2.4223000000000017</c:v>
                </c:pt>
                <c:pt idx="319">
                  <c:v>2.4250000000000007</c:v>
                </c:pt>
                <c:pt idx="320">
                  <c:v>2.4184000000000001</c:v>
                </c:pt>
                <c:pt idx="321">
                  <c:v>2.4234000000000009</c:v>
                </c:pt>
                <c:pt idx="322">
                  <c:v>2.4346000000000014</c:v>
                </c:pt>
                <c:pt idx="323">
                  <c:v>2.4321000000000002</c:v>
                </c:pt>
                <c:pt idx="324">
                  <c:v>2.4238000000000017</c:v>
                </c:pt>
                <c:pt idx="325">
                  <c:v>2.4321000000000002</c:v>
                </c:pt>
                <c:pt idx="326">
                  <c:v>2.4301000000000013</c:v>
                </c:pt>
                <c:pt idx="327">
                  <c:v>2.4190000000000005</c:v>
                </c:pt>
                <c:pt idx="328">
                  <c:v>2.4312000000000005</c:v>
                </c:pt>
                <c:pt idx="329">
                  <c:v>2.4368000000000016</c:v>
                </c:pt>
                <c:pt idx="330">
                  <c:v>2.4408000000000012</c:v>
                </c:pt>
                <c:pt idx="331">
                  <c:v>2.4491000000000014</c:v>
                </c:pt>
                <c:pt idx="332">
                  <c:v>2.4555000000000007</c:v>
                </c:pt>
                <c:pt idx="333">
                  <c:v>2.4516000000000009</c:v>
                </c:pt>
                <c:pt idx="334">
                  <c:v>2.4563000000000006</c:v>
                </c:pt>
                <c:pt idx="335">
                  <c:v>2.4623000000000008</c:v>
                </c:pt>
                <c:pt idx="336">
                  <c:v>2.4578000000000007</c:v>
                </c:pt>
                <c:pt idx="337">
                  <c:v>2.4539000000000009</c:v>
                </c:pt>
                <c:pt idx="338">
                  <c:v>2.4647000000000006</c:v>
                </c:pt>
                <c:pt idx="339">
                  <c:v>2.4721000000000011</c:v>
                </c:pt>
                <c:pt idx="340">
                  <c:v>2.4592000000000009</c:v>
                </c:pt>
                <c:pt idx="341">
                  <c:v>2.4745000000000008</c:v>
                </c:pt>
                <c:pt idx="342">
                  <c:v>2.4777000000000005</c:v>
                </c:pt>
                <c:pt idx="343">
                  <c:v>2.4812000000000012</c:v>
                </c:pt>
                <c:pt idx="344">
                  <c:v>2.4818000000000016</c:v>
                </c:pt>
                <c:pt idx="345">
                  <c:v>2.4854000000000003</c:v>
                </c:pt>
                <c:pt idx="346">
                  <c:v>2.4733000000000001</c:v>
                </c:pt>
                <c:pt idx="347">
                  <c:v>2.476700000000001</c:v>
                </c:pt>
                <c:pt idx="348">
                  <c:v>2.4867000000000008</c:v>
                </c:pt>
                <c:pt idx="349">
                  <c:v>2.4891000000000005</c:v>
                </c:pt>
                <c:pt idx="350">
                  <c:v>2.4930000000000003</c:v>
                </c:pt>
                <c:pt idx="351">
                  <c:v>2.4862000000000002</c:v>
                </c:pt>
                <c:pt idx="352">
                  <c:v>2.4901</c:v>
                </c:pt>
                <c:pt idx="353">
                  <c:v>2.482800000000001</c:v>
                </c:pt>
                <c:pt idx="354">
                  <c:v>2.4862000000000002</c:v>
                </c:pt>
                <c:pt idx="355">
                  <c:v>2.4758000000000013</c:v>
                </c:pt>
                <c:pt idx="356">
                  <c:v>2.4787000000000017</c:v>
                </c:pt>
                <c:pt idx="357">
                  <c:v>2.4838000000000005</c:v>
                </c:pt>
                <c:pt idx="358">
                  <c:v>2.4943000000000008</c:v>
                </c:pt>
                <c:pt idx="359">
                  <c:v>2.491200000000001</c:v>
                </c:pt>
                <c:pt idx="360">
                  <c:v>2.4878</c:v>
                </c:pt>
                <c:pt idx="361">
                  <c:v>2.4886000000000017</c:v>
                </c:pt>
                <c:pt idx="362">
                  <c:v>2.4966000000000008</c:v>
                </c:pt>
                <c:pt idx="363">
                  <c:v>2.5038</c:v>
                </c:pt>
                <c:pt idx="364">
                  <c:v>2.5073000000000008</c:v>
                </c:pt>
                <c:pt idx="365">
                  <c:v>2.5132000000000012</c:v>
                </c:pt>
                <c:pt idx="366">
                  <c:v>2.5010000000000012</c:v>
                </c:pt>
                <c:pt idx="367">
                  <c:v>2.5079000000000011</c:v>
                </c:pt>
                <c:pt idx="368">
                  <c:v>2.5167000000000002</c:v>
                </c:pt>
                <c:pt idx="369">
                  <c:v>2.5101000000000013</c:v>
                </c:pt>
                <c:pt idx="370">
                  <c:v>2.5055000000000014</c:v>
                </c:pt>
                <c:pt idx="371">
                  <c:v>2.5102000000000011</c:v>
                </c:pt>
                <c:pt idx="372">
                  <c:v>2.5204000000000004</c:v>
                </c:pt>
                <c:pt idx="373">
                  <c:v>2.5140000000000011</c:v>
                </c:pt>
                <c:pt idx="374">
                  <c:v>2.5196000000000005</c:v>
                </c:pt>
                <c:pt idx="375">
                  <c:v>2.5204000000000004</c:v>
                </c:pt>
                <c:pt idx="376">
                  <c:v>2.5239000000000011</c:v>
                </c:pt>
                <c:pt idx="377">
                  <c:v>2.5356000000000005</c:v>
                </c:pt>
                <c:pt idx="378">
                  <c:v>2.5445000000000011</c:v>
                </c:pt>
                <c:pt idx="379">
                  <c:v>2.5572000000000017</c:v>
                </c:pt>
                <c:pt idx="380">
                  <c:v>2.5557000000000016</c:v>
                </c:pt>
                <c:pt idx="381">
                  <c:v>2.5555000000000003</c:v>
                </c:pt>
                <c:pt idx="382">
                  <c:v>2.5634000000000015</c:v>
                </c:pt>
                <c:pt idx="383">
                  <c:v>2.5677000000000003</c:v>
                </c:pt>
                <c:pt idx="384">
                  <c:v>2.5729000000000006</c:v>
                </c:pt>
                <c:pt idx="385">
                  <c:v>2.5627000000000013</c:v>
                </c:pt>
                <c:pt idx="386">
                  <c:v>2.5822000000000003</c:v>
                </c:pt>
                <c:pt idx="387">
                  <c:v>2.5523000000000007</c:v>
                </c:pt>
                <c:pt idx="388">
                  <c:v>2.5094000000000012</c:v>
                </c:pt>
                <c:pt idx="389">
                  <c:v>2.5218000000000007</c:v>
                </c:pt>
                <c:pt idx="390">
                  <c:v>2.5813000000000006</c:v>
                </c:pt>
                <c:pt idx="391">
                  <c:v>2.5437000000000012</c:v>
                </c:pt>
                <c:pt idx="392">
                  <c:v>2.5217000000000009</c:v>
                </c:pt>
                <c:pt idx="393">
                  <c:v>2.5283000000000015</c:v>
                </c:pt>
                <c:pt idx="394">
                  <c:v>2.5252000000000017</c:v>
                </c:pt>
                <c:pt idx="395">
                  <c:v>2.4837000000000007</c:v>
                </c:pt>
                <c:pt idx="396">
                  <c:v>2.4893000000000001</c:v>
                </c:pt>
                <c:pt idx="397">
                  <c:v>2.4959000000000007</c:v>
                </c:pt>
                <c:pt idx="398">
                  <c:v>2.4777000000000005</c:v>
                </c:pt>
                <c:pt idx="399">
                  <c:v>2.4802000000000017</c:v>
                </c:pt>
                <c:pt idx="400">
                  <c:v>2.4980000000000011</c:v>
                </c:pt>
                <c:pt idx="401">
                  <c:v>2.5180000000000007</c:v>
                </c:pt>
                <c:pt idx="402">
                  <c:v>2.4868000000000006</c:v>
                </c:pt>
                <c:pt idx="403">
                  <c:v>2.472900000000001</c:v>
                </c:pt>
                <c:pt idx="404">
                  <c:v>2.4642000000000017</c:v>
                </c:pt>
                <c:pt idx="405">
                  <c:v>2.4212000000000007</c:v>
                </c:pt>
                <c:pt idx="406">
                  <c:v>2.4182000000000006</c:v>
                </c:pt>
                <c:pt idx="407">
                  <c:v>2.3488000000000007</c:v>
                </c:pt>
                <c:pt idx="408">
                  <c:v>2.3797000000000015</c:v>
                </c:pt>
                <c:pt idx="409">
                  <c:v>2.3103000000000016</c:v>
                </c:pt>
                <c:pt idx="410">
                  <c:v>2.2760000000000016</c:v>
                </c:pt>
                <c:pt idx="411">
                  <c:v>2.2416</c:v>
                </c:pt>
                <c:pt idx="412">
                  <c:v>2.2022000000000013</c:v>
                </c:pt>
                <c:pt idx="413">
                  <c:v>2.180200000000001</c:v>
                </c:pt>
                <c:pt idx="414">
                  <c:v>2.1310000000000002</c:v>
                </c:pt>
                <c:pt idx="415">
                  <c:v>2.0891000000000002</c:v>
                </c:pt>
                <c:pt idx="416">
                  <c:v>2.0550000000000015</c:v>
                </c:pt>
                <c:pt idx="417">
                  <c:v>2.0395000000000003</c:v>
                </c:pt>
                <c:pt idx="418">
                  <c:v>2.0125000000000011</c:v>
                </c:pt>
                <c:pt idx="419">
                  <c:v>1.9542000000000002</c:v>
                </c:pt>
                <c:pt idx="420">
                  <c:v>1.9420000000000002</c:v>
                </c:pt>
                <c:pt idx="421">
                  <c:v>1.940100000000001</c:v>
                </c:pt>
                <c:pt idx="422">
                  <c:v>1.9172000000000011</c:v>
                </c:pt>
                <c:pt idx="423">
                  <c:v>1.8787000000000003</c:v>
                </c:pt>
                <c:pt idx="424">
                  <c:v>1.8652000000000015</c:v>
                </c:pt>
                <c:pt idx="425">
                  <c:v>1.8440000000000012</c:v>
                </c:pt>
                <c:pt idx="426">
                  <c:v>1.8155000000000001</c:v>
                </c:pt>
                <c:pt idx="427">
                  <c:v>1.7878000000000007</c:v>
                </c:pt>
                <c:pt idx="428">
                  <c:v>1.7725000000000009</c:v>
                </c:pt>
                <c:pt idx="429">
                  <c:v>1.7403000000000013</c:v>
                </c:pt>
                <c:pt idx="430">
                  <c:v>1.7272000000000016</c:v>
                </c:pt>
                <c:pt idx="431">
                  <c:v>1.7090000000000014</c:v>
                </c:pt>
                <c:pt idx="432">
                  <c:v>1.6822000000000017</c:v>
                </c:pt>
                <c:pt idx="433">
                  <c:v>1.648200000000001</c:v>
                </c:pt>
                <c:pt idx="434">
                  <c:v>1.6266000000000016</c:v>
                </c:pt>
                <c:pt idx="435">
                  <c:v>1.6096000000000004</c:v>
                </c:pt>
                <c:pt idx="436">
                  <c:v>1.591800000000001</c:v>
                </c:pt>
                <c:pt idx="437">
                  <c:v>1.5809000000000015</c:v>
                </c:pt>
                <c:pt idx="438">
                  <c:v>1.5716000000000001</c:v>
                </c:pt>
                <c:pt idx="439">
                  <c:v>1.5540000000000003</c:v>
                </c:pt>
                <c:pt idx="440">
                  <c:v>1.5307000000000013</c:v>
                </c:pt>
                <c:pt idx="441">
                  <c:v>1.5117000000000012</c:v>
                </c:pt>
                <c:pt idx="442">
                  <c:v>1.5013000000000005</c:v>
                </c:pt>
                <c:pt idx="443">
                  <c:v>1.4994000000000014</c:v>
                </c:pt>
                <c:pt idx="444">
                  <c:v>1.4795000000000016</c:v>
                </c:pt>
                <c:pt idx="445">
                  <c:v>1.4699000000000009</c:v>
                </c:pt>
                <c:pt idx="446">
                  <c:v>1.4585000000000008</c:v>
                </c:pt>
                <c:pt idx="447">
                  <c:v>1.4449000000000005</c:v>
                </c:pt>
                <c:pt idx="448">
                  <c:v>1.4139000000000017</c:v>
                </c:pt>
                <c:pt idx="449">
                  <c:v>1.3919000000000015</c:v>
                </c:pt>
                <c:pt idx="450">
                  <c:v>1.3855000000000004</c:v>
                </c:pt>
                <c:pt idx="451">
                  <c:v>1.3732000000000006</c:v>
                </c:pt>
                <c:pt idx="452">
                  <c:v>1.3726000000000003</c:v>
                </c:pt>
                <c:pt idx="453">
                  <c:v>1.3561000000000014</c:v>
                </c:pt>
                <c:pt idx="454">
                  <c:v>1.3469000000000015</c:v>
                </c:pt>
                <c:pt idx="455">
                  <c:v>1.3355000000000015</c:v>
                </c:pt>
                <c:pt idx="456">
                  <c:v>1.3164000000000016</c:v>
                </c:pt>
                <c:pt idx="457">
                  <c:v>1.3127000000000013</c:v>
                </c:pt>
                <c:pt idx="458">
                  <c:v>1.3033000000000001</c:v>
                </c:pt>
                <c:pt idx="459">
                  <c:v>1.2814000000000014</c:v>
                </c:pt>
                <c:pt idx="460">
                  <c:v>1.2670000000000012</c:v>
                </c:pt>
                <c:pt idx="461">
                  <c:v>1.2579000000000011</c:v>
                </c:pt>
                <c:pt idx="462">
                  <c:v>1.2421000000000006</c:v>
                </c:pt>
                <c:pt idx="463">
                  <c:v>1.2342000000000013</c:v>
                </c:pt>
                <c:pt idx="464">
                  <c:v>1.2255000000000003</c:v>
                </c:pt>
                <c:pt idx="465">
                  <c:v>1.2195</c:v>
                </c:pt>
                <c:pt idx="466">
                  <c:v>1.2094000000000005</c:v>
                </c:pt>
                <c:pt idx="467">
                  <c:v>1.202300000000001</c:v>
                </c:pt>
                <c:pt idx="468">
                  <c:v>1.1965000000000003</c:v>
                </c:pt>
                <c:pt idx="469">
                  <c:v>1.1902000000000008</c:v>
                </c:pt>
                <c:pt idx="470">
                  <c:v>1.1837000000000018</c:v>
                </c:pt>
                <c:pt idx="471">
                  <c:v>1.1691000000000003</c:v>
                </c:pt>
                <c:pt idx="472">
                  <c:v>1.155800000000001</c:v>
                </c:pt>
                <c:pt idx="473">
                  <c:v>1.1423000000000005</c:v>
                </c:pt>
                <c:pt idx="474">
                  <c:v>1.129900000000001</c:v>
                </c:pt>
                <c:pt idx="475">
                  <c:v>1.1189</c:v>
                </c:pt>
                <c:pt idx="476">
                  <c:v>1.1147000000000009</c:v>
                </c:pt>
                <c:pt idx="477">
                  <c:v>1.1010000000000009</c:v>
                </c:pt>
                <c:pt idx="478">
                  <c:v>1.0958000000000006</c:v>
                </c:pt>
                <c:pt idx="479">
                  <c:v>1.0972000000000008</c:v>
                </c:pt>
                <c:pt idx="480">
                  <c:v>1.0902000000000012</c:v>
                </c:pt>
                <c:pt idx="481">
                  <c:v>1.0789000000000009</c:v>
                </c:pt>
                <c:pt idx="482">
                  <c:v>1.0763000000000016</c:v>
                </c:pt>
                <c:pt idx="483">
                  <c:v>1.0759000000000007</c:v>
                </c:pt>
                <c:pt idx="484">
                  <c:v>1.0664000000000016</c:v>
                </c:pt>
                <c:pt idx="485">
                  <c:v>1.0593000000000004</c:v>
                </c:pt>
                <c:pt idx="486">
                  <c:v>1.0562000000000005</c:v>
                </c:pt>
                <c:pt idx="487">
                  <c:v>1.0532000000000004</c:v>
                </c:pt>
                <c:pt idx="488">
                  <c:v>1.0481000000000016</c:v>
                </c:pt>
                <c:pt idx="489">
                  <c:v>1.0382000000000016</c:v>
                </c:pt>
                <c:pt idx="490">
                  <c:v>1.0315000000000012</c:v>
                </c:pt>
                <c:pt idx="491">
                  <c:v>1.0258000000000003</c:v>
                </c:pt>
                <c:pt idx="492">
                  <c:v>1.0134000000000007</c:v>
                </c:pt>
                <c:pt idx="493">
                  <c:v>1.0036000000000005</c:v>
                </c:pt>
                <c:pt idx="494">
                  <c:v>1.0002000000000013</c:v>
                </c:pt>
                <c:pt idx="495">
                  <c:v>1</c:v>
                </c:pt>
                <c:pt idx="496">
                  <c:v>0.98970000000000091</c:v>
                </c:pt>
                <c:pt idx="497">
                  <c:v>0.9823000000000004</c:v>
                </c:pt>
                <c:pt idx="498">
                  <c:v>0.97880000000000145</c:v>
                </c:pt>
                <c:pt idx="499">
                  <c:v>0.96920000000000073</c:v>
                </c:pt>
                <c:pt idx="500">
                  <c:v>0.9632000000000005</c:v>
                </c:pt>
                <c:pt idx="501">
                  <c:v>0.95450000000000124</c:v>
                </c:pt>
                <c:pt idx="502">
                  <c:v>0.94670000000000165</c:v>
                </c:pt>
                <c:pt idx="503">
                  <c:v>0.94150000000000134</c:v>
                </c:pt>
                <c:pt idx="504">
                  <c:v>0.93600000000000172</c:v>
                </c:pt>
                <c:pt idx="505">
                  <c:v>0.93000000000000149</c:v>
                </c:pt>
                <c:pt idx="506">
                  <c:v>0.91030000000000122</c:v>
                </c:pt>
                <c:pt idx="507">
                  <c:v>0.90490000000000137</c:v>
                </c:pt>
                <c:pt idx="508">
                  <c:v>0.88890000000000136</c:v>
                </c:pt>
                <c:pt idx="509">
                  <c:v>0.88160000000000061</c:v>
                </c:pt>
                <c:pt idx="510">
                  <c:v>0.87450000000000117</c:v>
                </c:pt>
                <c:pt idx="511">
                  <c:v>0.86280000000000001</c:v>
                </c:pt>
                <c:pt idx="512">
                  <c:v>0.8614000000000015</c:v>
                </c:pt>
                <c:pt idx="513">
                  <c:v>0.85390000000000121</c:v>
                </c:pt>
                <c:pt idx="514">
                  <c:v>0.85150000000000148</c:v>
                </c:pt>
                <c:pt idx="515">
                  <c:v>0.84770000000000145</c:v>
                </c:pt>
                <c:pt idx="516">
                  <c:v>0.84030000000000094</c:v>
                </c:pt>
                <c:pt idx="517">
                  <c:v>0.84080000000000155</c:v>
                </c:pt>
                <c:pt idx="518">
                  <c:v>0.82780000000000165</c:v>
                </c:pt>
                <c:pt idx="519">
                  <c:v>0.8188000000000013</c:v>
                </c:pt>
                <c:pt idx="520">
                  <c:v>0.81080000000000041</c:v>
                </c:pt>
                <c:pt idx="521">
                  <c:v>0.80680000000000085</c:v>
                </c:pt>
                <c:pt idx="522">
                  <c:v>0.79390000000000072</c:v>
                </c:pt>
                <c:pt idx="523">
                  <c:v>0.79020000000000046</c:v>
                </c:pt>
                <c:pt idx="524">
                  <c:v>0.78680000000000128</c:v>
                </c:pt>
                <c:pt idx="525">
                  <c:v>0.78850000000000087</c:v>
                </c:pt>
                <c:pt idx="526">
                  <c:v>0.7859000000000016</c:v>
                </c:pt>
                <c:pt idx="527">
                  <c:v>0.78360000000000163</c:v>
                </c:pt>
                <c:pt idx="528">
                  <c:v>0.78470000000000084</c:v>
                </c:pt>
                <c:pt idx="529">
                  <c:v>0.77990000000000137</c:v>
                </c:pt>
                <c:pt idx="530">
                  <c:v>0.76610000000000156</c:v>
                </c:pt>
                <c:pt idx="531">
                  <c:v>0.76880000000000059</c:v>
                </c:pt>
                <c:pt idx="532">
                  <c:v>0.76340000000000074</c:v>
                </c:pt>
                <c:pt idx="533">
                  <c:v>0.75740000000000052</c:v>
                </c:pt>
                <c:pt idx="534">
                  <c:v>0.75380000000000003</c:v>
                </c:pt>
                <c:pt idx="535">
                  <c:v>0.75930000000000142</c:v>
                </c:pt>
                <c:pt idx="536">
                  <c:v>0.75910000000000011</c:v>
                </c:pt>
                <c:pt idx="537">
                  <c:v>0.75840000000000174</c:v>
                </c:pt>
                <c:pt idx="538">
                  <c:v>0.75030000000000108</c:v>
                </c:pt>
                <c:pt idx="539">
                  <c:v>0.74780000000000157</c:v>
                </c:pt>
                <c:pt idx="540">
                  <c:v>0.75010000000000154</c:v>
                </c:pt>
                <c:pt idx="541">
                  <c:v>0.74870000000000125</c:v>
                </c:pt>
                <c:pt idx="542">
                  <c:v>0.7544000000000004</c:v>
                </c:pt>
                <c:pt idx="543">
                  <c:v>0.74650000000000105</c:v>
                </c:pt>
                <c:pt idx="544">
                  <c:v>0.75180000000000113</c:v>
                </c:pt>
                <c:pt idx="545">
                  <c:v>0.74650000000000105</c:v>
                </c:pt>
                <c:pt idx="546">
                  <c:v>0.74660000000000082</c:v>
                </c:pt>
                <c:pt idx="547">
                  <c:v>0.74600000000000044</c:v>
                </c:pt>
                <c:pt idx="548">
                  <c:v>0.74700000000000166</c:v>
                </c:pt>
                <c:pt idx="549">
                  <c:v>0.73980000000000068</c:v>
                </c:pt>
                <c:pt idx="550">
                  <c:v>0.73680000000000057</c:v>
                </c:pt>
                <c:pt idx="551">
                  <c:v>0.73399999999999999</c:v>
                </c:pt>
                <c:pt idx="552">
                  <c:v>0.73170000000000002</c:v>
                </c:pt>
                <c:pt idx="553">
                  <c:v>0.73340000000000138</c:v>
                </c:pt>
                <c:pt idx="554">
                  <c:v>0.72980000000000089</c:v>
                </c:pt>
                <c:pt idx="555">
                  <c:v>0.7303000000000015</c:v>
                </c:pt>
                <c:pt idx="556">
                  <c:v>0.72850000000000037</c:v>
                </c:pt>
                <c:pt idx="557">
                  <c:v>0.72190000000000154</c:v>
                </c:pt>
                <c:pt idx="558">
                  <c:v>0.72070000000000078</c:v>
                </c:pt>
                <c:pt idx="559">
                  <c:v>0.71910000000000096</c:v>
                </c:pt>
                <c:pt idx="560">
                  <c:v>0.72250000000000014</c:v>
                </c:pt>
                <c:pt idx="561">
                  <c:v>0.72110000000000163</c:v>
                </c:pt>
                <c:pt idx="562">
                  <c:v>0.72100000000000009</c:v>
                </c:pt>
                <c:pt idx="563">
                  <c:v>0.71480000000000032</c:v>
                </c:pt>
                <c:pt idx="564">
                  <c:v>0.71590000000000131</c:v>
                </c:pt>
                <c:pt idx="565">
                  <c:v>0.70890000000000164</c:v>
                </c:pt>
                <c:pt idx="566">
                  <c:v>0.70600000000000129</c:v>
                </c:pt>
                <c:pt idx="567">
                  <c:v>0.70800000000000018</c:v>
                </c:pt>
                <c:pt idx="568">
                  <c:v>0.7021000000000015</c:v>
                </c:pt>
                <c:pt idx="569">
                  <c:v>0.70130000000000159</c:v>
                </c:pt>
                <c:pt idx="570">
                  <c:v>0.70310000000000095</c:v>
                </c:pt>
                <c:pt idx="571">
                  <c:v>0.69660000000000011</c:v>
                </c:pt>
                <c:pt idx="572">
                  <c:v>0.70340000000000025</c:v>
                </c:pt>
                <c:pt idx="573">
                  <c:v>0.69950000000000045</c:v>
                </c:pt>
                <c:pt idx="574">
                  <c:v>0.6938000000000013</c:v>
                </c:pt>
                <c:pt idx="575">
                  <c:v>0.69480000000000075</c:v>
                </c:pt>
                <c:pt idx="576">
                  <c:v>0.68920000000000137</c:v>
                </c:pt>
                <c:pt idx="577">
                  <c:v>0.68790000000000084</c:v>
                </c:pt>
                <c:pt idx="578">
                  <c:v>0.68600000000000172</c:v>
                </c:pt>
                <c:pt idx="579">
                  <c:v>0.68540000000000134</c:v>
                </c:pt>
                <c:pt idx="580">
                  <c:v>0.68060000000000009</c:v>
                </c:pt>
                <c:pt idx="581">
                  <c:v>0.68380000000000152</c:v>
                </c:pt>
                <c:pt idx="582">
                  <c:v>0.68250000000000099</c:v>
                </c:pt>
                <c:pt idx="583">
                  <c:v>0.67220000000000013</c:v>
                </c:pt>
                <c:pt idx="584">
                  <c:v>0.67380000000000173</c:v>
                </c:pt>
                <c:pt idx="585">
                  <c:v>0.67180000000000106</c:v>
                </c:pt>
                <c:pt idx="586">
                  <c:v>0.66920000000000002</c:v>
                </c:pt>
                <c:pt idx="587">
                  <c:v>0.66760000000000019</c:v>
                </c:pt>
                <c:pt idx="588">
                  <c:v>0.67300000000000004</c:v>
                </c:pt>
                <c:pt idx="589">
                  <c:v>0.66840000000000011</c:v>
                </c:pt>
                <c:pt idx="590">
                  <c:v>0.66800000000000104</c:v>
                </c:pt>
                <c:pt idx="591">
                  <c:v>0.66820000000000057</c:v>
                </c:pt>
                <c:pt idx="592">
                  <c:v>0.65880000000000116</c:v>
                </c:pt>
                <c:pt idx="593">
                  <c:v>0.65840000000000032</c:v>
                </c:pt>
                <c:pt idx="594">
                  <c:v>0.65720000000000134</c:v>
                </c:pt>
                <c:pt idx="595">
                  <c:v>0.65720000000000134</c:v>
                </c:pt>
                <c:pt idx="596">
                  <c:v>0.65570000000000128</c:v>
                </c:pt>
                <c:pt idx="597">
                  <c:v>0.65530000000000044</c:v>
                </c:pt>
                <c:pt idx="598">
                  <c:v>0.64920000000000044</c:v>
                </c:pt>
                <c:pt idx="599">
                  <c:v>0.6526000000000014</c:v>
                </c:pt>
                <c:pt idx="600">
                  <c:v>0.65080000000000027</c:v>
                </c:pt>
                <c:pt idx="601">
                  <c:v>0.6504000000000012</c:v>
                </c:pt>
                <c:pt idx="602">
                  <c:v>0.65110000000000134</c:v>
                </c:pt>
                <c:pt idx="603">
                  <c:v>0.65240000000000009</c:v>
                </c:pt>
                <c:pt idx="604">
                  <c:v>0.64780000000000015</c:v>
                </c:pt>
                <c:pt idx="605">
                  <c:v>0.64650000000000141</c:v>
                </c:pt>
                <c:pt idx="606">
                  <c:v>0.6485000000000003</c:v>
                </c:pt>
                <c:pt idx="607">
                  <c:v>0.64550000000000018</c:v>
                </c:pt>
                <c:pt idx="608">
                  <c:v>0.6418000000000017</c:v>
                </c:pt>
                <c:pt idx="609">
                  <c:v>0.64070000000000071</c:v>
                </c:pt>
                <c:pt idx="610">
                  <c:v>0.648200000000001</c:v>
                </c:pt>
                <c:pt idx="611">
                  <c:v>0.64250000000000007</c:v>
                </c:pt>
                <c:pt idx="612">
                  <c:v>0.64620000000000033</c:v>
                </c:pt>
                <c:pt idx="613">
                  <c:v>0.65050000000000097</c:v>
                </c:pt>
                <c:pt idx="614">
                  <c:v>0.64590000000000103</c:v>
                </c:pt>
                <c:pt idx="615">
                  <c:v>0.64800000000000146</c:v>
                </c:pt>
                <c:pt idx="616">
                  <c:v>0.64800000000000146</c:v>
                </c:pt>
                <c:pt idx="617">
                  <c:v>0.65030000000000143</c:v>
                </c:pt>
                <c:pt idx="618">
                  <c:v>0.64560000000000173</c:v>
                </c:pt>
                <c:pt idx="619">
                  <c:v>0.648200000000001</c:v>
                </c:pt>
                <c:pt idx="620">
                  <c:v>0.6463000000000001</c:v>
                </c:pt>
                <c:pt idx="621">
                  <c:v>0.64300000000000068</c:v>
                </c:pt>
                <c:pt idx="622">
                  <c:v>0.63780000000000037</c:v>
                </c:pt>
                <c:pt idx="623">
                  <c:v>0.63700000000000045</c:v>
                </c:pt>
                <c:pt idx="624">
                  <c:v>0.6374000000000013</c:v>
                </c:pt>
                <c:pt idx="625">
                  <c:v>0.6399000000000008</c:v>
                </c:pt>
                <c:pt idx="626">
                  <c:v>0.63270000000000159</c:v>
                </c:pt>
                <c:pt idx="627">
                  <c:v>0.63460000000000072</c:v>
                </c:pt>
                <c:pt idx="628">
                  <c:v>0.63390000000000057</c:v>
                </c:pt>
                <c:pt idx="629">
                  <c:v>0.63530000000000086</c:v>
                </c:pt>
                <c:pt idx="630">
                  <c:v>0.63170000000000037</c:v>
                </c:pt>
                <c:pt idx="631">
                  <c:v>0.63100000000000023</c:v>
                </c:pt>
                <c:pt idx="632">
                  <c:v>0.63310000000000066</c:v>
                </c:pt>
                <c:pt idx="633">
                  <c:v>0.63670000000000115</c:v>
                </c:pt>
                <c:pt idx="634">
                  <c:v>0.63980000000000103</c:v>
                </c:pt>
                <c:pt idx="635">
                  <c:v>0.63500000000000156</c:v>
                </c:pt>
                <c:pt idx="636">
                  <c:v>0.63180000000000014</c:v>
                </c:pt>
                <c:pt idx="637">
                  <c:v>0.62920000000000087</c:v>
                </c:pt>
                <c:pt idx="638">
                  <c:v>0.63040000000000163</c:v>
                </c:pt>
                <c:pt idx="639">
                  <c:v>0.62930000000000064</c:v>
                </c:pt>
                <c:pt idx="640">
                  <c:v>0.6269000000000009</c:v>
                </c:pt>
                <c:pt idx="641">
                  <c:v>0.62850000000000072</c:v>
                </c:pt>
                <c:pt idx="642">
                  <c:v>0.62370000000000125</c:v>
                </c:pt>
                <c:pt idx="643">
                  <c:v>0.62930000000000064</c:v>
                </c:pt>
                <c:pt idx="644">
                  <c:v>0.62750000000000128</c:v>
                </c:pt>
                <c:pt idx="645">
                  <c:v>0.63160000000000061</c:v>
                </c:pt>
                <c:pt idx="646">
                  <c:v>0.62730000000000175</c:v>
                </c:pt>
                <c:pt idx="647">
                  <c:v>0.62050000000000161</c:v>
                </c:pt>
                <c:pt idx="648">
                  <c:v>0.61980000000000146</c:v>
                </c:pt>
                <c:pt idx="649">
                  <c:v>0.6222000000000012</c:v>
                </c:pt>
                <c:pt idx="650">
                  <c:v>0.6161000000000012</c:v>
                </c:pt>
                <c:pt idx="651">
                  <c:v>0.61520000000000152</c:v>
                </c:pt>
                <c:pt idx="652">
                  <c:v>0.61690000000000111</c:v>
                </c:pt>
                <c:pt idx="653">
                  <c:v>0.61750000000000149</c:v>
                </c:pt>
                <c:pt idx="654">
                  <c:v>0.6186000000000007</c:v>
                </c:pt>
                <c:pt idx="655">
                  <c:v>0.61340000000000039</c:v>
                </c:pt>
                <c:pt idx="656">
                  <c:v>0.61940000000000062</c:v>
                </c:pt>
                <c:pt idx="657">
                  <c:v>0.61030000000000051</c:v>
                </c:pt>
                <c:pt idx="658">
                  <c:v>0.60770000000000124</c:v>
                </c:pt>
                <c:pt idx="659">
                  <c:v>0.61190000000000033</c:v>
                </c:pt>
                <c:pt idx="660">
                  <c:v>0.61670000000000158</c:v>
                </c:pt>
                <c:pt idx="661">
                  <c:v>0.61960000000000015</c:v>
                </c:pt>
                <c:pt idx="662">
                  <c:v>0.62020000000000053</c:v>
                </c:pt>
                <c:pt idx="663">
                  <c:v>0.62110000000000021</c:v>
                </c:pt>
                <c:pt idx="664">
                  <c:v>0.625</c:v>
                </c:pt>
                <c:pt idx="665">
                  <c:v>0.61770000000000103</c:v>
                </c:pt>
                <c:pt idx="666">
                  <c:v>0.62540000000000084</c:v>
                </c:pt>
                <c:pt idx="667">
                  <c:v>0.61540000000000106</c:v>
                </c:pt>
                <c:pt idx="668">
                  <c:v>0.6120000000000001</c:v>
                </c:pt>
                <c:pt idx="669">
                  <c:v>0.61720000000000041</c:v>
                </c:pt>
                <c:pt idx="670">
                  <c:v>0.62480000000000047</c:v>
                </c:pt>
                <c:pt idx="671">
                  <c:v>0.62120000000000175</c:v>
                </c:pt>
                <c:pt idx="672">
                  <c:v>0.6247000000000007</c:v>
                </c:pt>
                <c:pt idx="673">
                  <c:v>0.62750000000000128</c:v>
                </c:pt>
                <c:pt idx="674">
                  <c:v>0.62680000000000113</c:v>
                </c:pt>
                <c:pt idx="675">
                  <c:v>0.62300000000000111</c:v>
                </c:pt>
                <c:pt idx="676">
                  <c:v>0.62310000000000088</c:v>
                </c:pt>
                <c:pt idx="677">
                  <c:v>0.62750000000000128</c:v>
                </c:pt>
                <c:pt idx="678">
                  <c:v>0.62700000000000067</c:v>
                </c:pt>
                <c:pt idx="679">
                  <c:v>0.62890000000000157</c:v>
                </c:pt>
                <c:pt idx="680">
                  <c:v>0.63830000000000098</c:v>
                </c:pt>
                <c:pt idx="681">
                  <c:v>0.63860000000000028</c:v>
                </c:pt>
                <c:pt idx="682">
                  <c:v>0.64470000000000027</c:v>
                </c:pt>
                <c:pt idx="683">
                  <c:v>0.65170000000000172</c:v>
                </c:pt>
                <c:pt idx="684">
                  <c:v>0.65520000000000067</c:v>
                </c:pt>
                <c:pt idx="685">
                  <c:v>0.65720000000000134</c:v>
                </c:pt>
                <c:pt idx="686">
                  <c:v>0.65570000000000128</c:v>
                </c:pt>
                <c:pt idx="687">
                  <c:v>0.65910000000000046</c:v>
                </c:pt>
                <c:pt idx="688">
                  <c:v>0.65770000000000017</c:v>
                </c:pt>
                <c:pt idx="689">
                  <c:v>0.66600000000000037</c:v>
                </c:pt>
                <c:pt idx="690">
                  <c:v>0.66950000000000109</c:v>
                </c:pt>
                <c:pt idx="691">
                  <c:v>0.67330000000000112</c:v>
                </c:pt>
                <c:pt idx="692">
                  <c:v>0.6739000000000015</c:v>
                </c:pt>
                <c:pt idx="693">
                  <c:v>0.67600000000000016</c:v>
                </c:pt>
                <c:pt idx="694">
                  <c:v>0.6789000000000005</c:v>
                </c:pt>
                <c:pt idx="695">
                  <c:v>0.6828000000000003</c:v>
                </c:pt>
                <c:pt idx="696">
                  <c:v>0.68600000000000172</c:v>
                </c:pt>
                <c:pt idx="697">
                  <c:v>0.68660000000000032</c:v>
                </c:pt>
                <c:pt idx="698">
                  <c:v>0.69630000000000081</c:v>
                </c:pt>
                <c:pt idx="699">
                  <c:v>0.69860000000000078</c:v>
                </c:pt>
                <c:pt idx="700">
                  <c:v>0.69940000000000069</c:v>
                </c:pt>
                <c:pt idx="701">
                  <c:v>0.70340000000000025</c:v>
                </c:pt>
                <c:pt idx="702">
                  <c:v>0.70450000000000124</c:v>
                </c:pt>
                <c:pt idx="703">
                  <c:v>0.70590000000000153</c:v>
                </c:pt>
                <c:pt idx="704">
                  <c:v>0.70710000000000051</c:v>
                </c:pt>
                <c:pt idx="705">
                  <c:v>0.70760000000000112</c:v>
                </c:pt>
                <c:pt idx="706">
                  <c:v>0.70830000000000126</c:v>
                </c:pt>
                <c:pt idx="707">
                  <c:v>0.71750000000000114</c:v>
                </c:pt>
                <c:pt idx="708">
                  <c:v>0.72010000000000041</c:v>
                </c:pt>
                <c:pt idx="709">
                  <c:v>0.71880000000000166</c:v>
                </c:pt>
                <c:pt idx="710">
                  <c:v>0.71480000000000032</c:v>
                </c:pt>
                <c:pt idx="711">
                  <c:v>0.71260000000000012</c:v>
                </c:pt>
                <c:pt idx="712">
                  <c:v>0.71630000000000038</c:v>
                </c:pt>
                <c:pt idx="713">
                  <c:v>0.7173000000000016</c:v>
                </c:pt>
                <c:pt idx="714">
                  <c:v>0.71940000000000026</c:v>
                </c:pt>
                <c:pt idx="715">
                  <c:v>0.71270000000000167</c:v>
                </c:pt>
                <c:pt idx="716">
                  <c:v>0.71710000000000029</c:v>
                </c:pt>
                <c:pt idx="717">
                  <c:v>0.7173000000000016</c:v>
                </c:pt>
                <c:pt idx="718">
                  <c:v>0.71080000000000076</c:v>
                </c:pt>
                <c:pt idx="719">
                  <c:v>0.71250000000000036</c:v>
                </c:pt>
                <c:pt idx="720">
                  <c:v>0.71580000000000155</c:v>
                </c:pt>
                <c:pt idx="721">
                  <c:v>0.72290000000000099</c:v>
                </c:pt>
                <c:pt idx="722">
                  <c:v>0.72080000000000055</c:v>
                </c:pt>
                <c:pt idx="723">
                  <c:v>0.71940000000000026</c:v>
                </c:pt>
                <c:pt idx="724">
                  <c:v>0.71470000000000056</c:v>
                </c:pt>
                <c:pt idx="725">
                  <c:v>0.71890000000000143</c:v>
                </c:pt>
                <c:pt idx="726">
                  <c:v>0.72310000000000052</c:v>
                </c:pt>
                <c:pt idx="727">
                  <c:v>0.72350000000000136</c:v>
                </c:pt>
                <c:pt idx="728">
                  <c:v>0.72650000000000148</c:v>
                </c:pt>
                <c:pt idx="729">
                  <c:v>0.72360000000000113</c:v>
                </c:pt>
                <c:pt idx="730">
                  <c:v>0.71890000000000143</c:v>
                </c:pt>
                <c:pt idx="731">
                  <c:v>0.71580000000000155</c:v>
                </c:pt>
                <c:pt idx="732">
                  <c:v>0.71750000000000114</c:v>
                </c:pt>
                <c:pt idx="733">
                  <c:v>0.71450000000000102</c:v>
                </c:pt>
                <c:pt idx="734">
                  <c:v>0.70650000000000013</c:v>
                </c:pt>
                <c:pt idx="735">
                  <c:v>0.70770000000000088</c:v>
                </c:pt>
                <c:pt idx="736">
                  <c:v>0.71350000000000158</c:v>
                </c:pt>
                <c:pt idx="737">
                  <c:v>0.71560000000000024</c:v>
                </c:pt>
                <c:pt idx="738">
                  <c:v>0.7179000000000002</c:v>
                </c:pt>
                <c:pt idx="739">
                  <c:v>0.71500000000000163</c:v>
                </c:pt>
                <c:pt idx="740">
                  <c:v>0.71820000000000128</c:v>
                </c:pt>
                <c:pt idx="741">
                  <c:v>0.72460000000000058</c:v>
                </c:pt>
                <c:pt idx="742">
                  <c:v>0.72640000000000171</c:v>
                </c:pt>
                <c:pt idx="743">
                  <c:v>0.72430000000000128</c:v>
                </c:pt>
                <c:pt idx="744">
                  <c:v>0.72010000000000041</c:v>
                </c:pt>
                <c:pt idx="745">
                  <c:v>0.72660000000000124</c:v>
                </c:pt>
                <c:pt idx="746">
                  <c:v>0.72990000000000066</c:v>
                </c:pt>
                <c:pt idx="747">
                  <c:v>0.72750000000000092</c:v>
                </c:pt>
                <c:pt idx="748">
                  <c:v>0.72650000000000148</c:v>
                </c:pt>
                <c:pt idx="749">
                  <c:v>0.73010000000000019</c:v>
                </c:pt>
                <c:pt idx="750">
                  <c:v>0.72930000000000028</c:v>
                </c:pt>
                <c:pt idx="751">
                  <c:v>0.73340000000000138</c:v>
                </c:pt>
                <c:pt idx="752">
                  <c:v>0.73220000000000063</c:v>
                </c:pt>
                <c:pt idx="753">
                  <c:v>0.73680000000000057</c:v>
                </c:pt>
                <c:pt idx="754">
                  <c:v>0.74450000000000038</c:v>
                </c:pt>
                <c:pt idx="755">
                  <c:v>0.73760000000000048</c:v>
                </c:pt>
                <c:pt idx="756">
                  <c:v>0.74610000000000021</c:v>
                </c:pt>
                <c:pt idx="757">
                  <c:v>0.74900000000000055</c:v>
                </c:pt>
                <c:pt idx="758">
                  <c:v>0.74710000000000143</c:v>
                </c:pt>
                <c:pt idx="759">
                  <c:v>0.7516000000000016</c:v>
                </c:pt>
                <c:pt idx="760">
                  <c:v>0.75930000000000142</c:v>
                </c:pt>
                <c:pt idx="761">
                  <c:v>0.75170000000000137</c:v>
                </c:pt>
                <c:pt idx="762">
                  <c:v>0.7624000000000013</c:v>
                </c:pt>
                <c:pt idx="763">
                  <c:v>0.75670000000000037</c:v>
                </c:pt>
                <c:pt idx="764">
                  <c:v>0.75790000000000113</c:v>
                </c:pt>
                <c:pt idx="765">
                  <c:v>0.76280000000000037</c:v>
                </c:pt>
                <c:pt idx="766">
                  <c:v>0.76090000000000124</c:v>
                </c:pt>
                <c:pt idx="767">
                  <c:v>0.76370000000000005</c:v>
                </c:pt>
                <c:pt idx="768">
                  <c:v>0.76890000000000036</c:v>
                </c:pt>
                <c:pt idx="769">
                  <c:v>0.76370000000000005</c:v>
                </c:pt>
                <c:pt idx="770">
                  <c:v>0.76450000000000173</c:v>
                </c:pt>
                <c:pt idx="771">
                  <c:v>0.76310000000000144</c:v>
                </c:pt>
                <c:pt idx="772">
                  <c:v>0.76530000000000165</c:v>
                </c:pt>
                <c:pt idx="773">
                  <c:v>0.77700000000000102</c:v>
                </c:pt>
                <c:pt idx="774">
                  <c:v>0.76550000000000118</c:v>
                </c:pt>
                <c:pt idx="775">
                  <c:v>0.77740000000000009</c:v>
                </c:pt>
                <c:pt idx="776">
                  <c:v>0.77200000000000024</c:v>
                </c:pt>
                <c:pt idx="777">
                  <c:v>0.77660000000000018</c:v>
                </c:pt>
                <c:pt idx="778">
                  <c:v>0.77050000000000018</c:v>
                </c:pt>
                <c:pt idx="779">
                  <c:v>0.77220000000000155</c:v>
                </c:pt>
                <c:pt idx="780">
                  <c:v>0.7776000000000014</c:v>
                </c:pt>
                <c:pt idx="781">
                  <c:v>0.78720000000000034</c:v>
                </c:pt>
                <c:pt idx="782">
                  <c:v>0.78070000000000128</c:v>
                </c:pt>
                <c:pt idx="783">
                  <c:v>0.78200000000000003</c:v>
                </c:pt>
                <c:pt idx="784">
                  <c:v>0.78130000000000166</c:v>
                </c:pt>
                <c:pt idx="785">
                  <c:v>0.77950000000000053</c:v>
                </c:pt>
                <c:pt idx="786">
                  <c:v>0.77870000000000061</c:v>
                </c:pt>
                <c:pt idx="787">
                  <c:v>0.77430000000000021</c:v>
                </c:pt>
                <c:pt idx="788">
                  <c:v>0.77870000000000061</c:v>
                </c:pt>
                <c:pt idx="789">
                  <c:v>0.77800000000000047</c:v>
                </c:pt>
                <c:pt idx="790">
                  <c:v>0.77950000000000053</c:v>
                </c:pt>
                <c:pt idx="791">
                  <c:v>0.77930000000000099</c:v>
                </c:pt>
                <c:pt idx="792">
                  <c:v>0.78600000000000136</c:v>
                </c:pt>
                <c:pt idx="793">
                  <c:v>0.78880000000000017</c:v>
                </c:pt>
                <c:pt idx="794">
                  <c:v>0.78880000000000017</c:v>
                </c:pt>
                <c:pt idx="795">
                  <c:v>0.78130000000000166</c:v>
                </c:pt>
                <c:pt idx="796">
                  <c:v>0.77420000000000044</c:v>
                </c:pt>
                <c:pt idx="797">
                  <c:v>0.78090000000000082</c:v>
                </c:pt>
                <c:pt idx="798">
                  <c:v>0.78050000000000175</c:v>
                </c:pt>
                <c:pt idx="799">
                  <c:v>0.77600000000000158</c:v>
                </c:pt>
                <c:pt idx="800">
                  <c:v>0.78460000000000107</c:v>
                </c:pt>
                <c:pt idx="801">
                  <c:v>0.78380000000000116</c:v>
                </c:pt>
                <c:pt idx="802">
                  <c:v>0.78220000000000134</c:v>
                </c:pt>
                <c:pt idx="803">
                  <c:v>0.7801000000000009</c:v>
                </c:pt>
                <c:pt idx="804">
                  <c:v>0.78100000000000058</c:v>
                </c:pt>
                <c:pt idx="805">
                  <c:v>0.78340000000000032</c:v>
                </c:pt>
                <c:pt idx="806">
                  <c:v>0.78150000000000119</c:v>
                </c:pt>
                <c:pt idx="807">
                  <c:v>0.78630000000000067</c:v>
                </c:pt>
                <c:pt idx="808">
                  <c:v>0.78570000000000029</c:v>
                </c:pt>
                <c:pt idx="809">
                  <c:v>0.78150000000000119</c:v>
                </c:pt>
                <c:pt idx="810">
                  <c:v>0.78760000000000119</c:v>
                </c:pt>
                <c:pt idx="811">
                  <c:v>0.79050000000000153</c:v>
                </c:pt>
                <c:pt idx="812">
                  <c:v>0.78790000000000049</c:v>
                </c:pt>
                <c:pt idx="813">
                  <c:v>0.79360000000000142</c:v>
                </c:pt>
                <c:pt idx="814">
                  <c:v>0.79080000000000084</c:v>
                </c:pt>
                <c:pt idx="815">
                  <c:v>0.79050000000000153</c:v>
                </c:pt>
                <c:pt idx="816">
                  <c:v>0.79390000000000072</c:v>
                </c:pt>
                <c:pt idx="817">
                  <c:v>0.79820000000000135</c:v>
                </c:pt>
                <c:pt idx="818">
                  <c:v>0.79940000000000033</c:v>
                </c:pt>
                <c:pt idx="819">
                  <c:v>0.8017000000000003</c:v>
                </c:pt>
                <c:pt idx="820">
                  <c:v>0.80550000000000033</c:v>
                </c:pt>
                <c:pt idx="821">
                  <c:v>0.80660000000000132</c:v>
                </c:pt>
                <c:pt idx="822">
                  <c:v>0.80790000000000006</c:v>
                </c:pt>
                <c:pt idx="823">
                  <c:v>0.81140000000000079</c:v>
                </c:pt>
                <c:pt idx="824">
                  <c:v>0.81680000000000064</c:v>
                </c:pt>
                <c:pt idx="825">
                  <c:v>0.81970000000000098</c:v>
                </c:pt>
                <c:pt idx="826">
                  <c:v>0.82360000000000078</c:v>
                </c:pt>
                <c:pt idx="827">
                  <c:v>0.83079999999999998</c:v>
                </c:pt>
                <c:pt idx="828">
                  <c:v>0.83300000000000018</c:v>
                </c:pt>
                <c:pt idx="829">
                  <c:v>0.83260000000000112</c:v>
                </c:pt>
                <c:pt idx="830">
                  <c:v>0.83730000000000082</c:v>
                </c:pt>
                <c:pt idx="831">
                  <c:v>0.84470000000000134</c:v>
                </c:pt>
                <c:pt idx="832">
                  <c:v>0.8429000000000002</c:v>
                </c:pt>
                <c:pt idx="833">
                  <c:v>0.8462000000000014</c:v>
                </c:pt>
                <c:pt idx="834">
                  <c:v>0.84690000000000154</c:v>
                </c:pt>
                <c:pt idx="835">
                  <c:v>0.8512000000000004</c:v>
                </c:pt>
                <c:pt idx="836">
                  <c:v>0.85060000000000002</c:v>
                </c:pt>
                <c:pt idx="837">
                  <c:v>0.85170000000000101</c:v>
                </c:pt>
                <c:pt idx="838">
                  <c:v>0.85280000000000022</c:v>
                </c:pt>
                <c:pt idx="839">
                  <c:v>0.8512000000000004</c:v>
                </c:pt>
                <c:pt idx="840">
                  <c:v>0.85430000000000028</c:v>
                </c:pt>
                <c:pt idx="841">
                  <c:v>0.86070000000000135</c:v>
                </c:pt>
                <c:pt idx="842">
                  <c:v>0.86230000000000118</c:v>
                </c:pt>
                <c:pt idx="843">
                  <c:v>0.86380000000000123</c:v>
                </c:pt>
                <c:pt idx="844">
                  <c:v>0.86540000000000106</c:v>
                </c:pt>
                <c:pt idx="845">
                  <c:v>0.86700000000000088</c:v>
                </c:pt>
                <c:pt idx="846">
                  <c:v>0.86740000000000173</c:v>
                </c:pt>
                <c:pt idx="847">
                  <c:v>0.86700000000000088</c:v>
                </c:pt>
                <c:pt idx="848">
                  <c:v>0.86760000000000126</c:v>
                </c:pt>
                <c:pt idx="849">
                  <c:v>0.87170000000000059</c:v>
                </c:pt>
                <c:pt idx="850">
                  <c:v>0.87570000000000014</c:v>
                </c:pt>
                <c:pt idx="851">
                  <c:v>0.87820000000000142</c:v>
                </c:pt>
                <c:pt idx="852">
                  <c:v>0.88000000000000078</c:v>
                </c:pt>
                <c:pt idx="853">
                  <c:v>0.88150000000000084</c:v>
                </c:pt>
                <c:pt idx="854">
                  <c:v>0.88570000000000171</c:v>
                </c:pt>
                <c:pt idx="855">
                  <c:v>0.8794000000000004</c:v>
                </c:pt>
                <c:pt idx="856">
                  <c:v>0.88200000000000145</c:v>
                </c:pt>
                <c:pt idx="857">
                  <c:v>0.88090000000000046</c:v>
                </c:pt>
                <c:pt idx="858">
                  <c:v>0.88010000000000055</c:v>
                </c:pt>
                <c:pt idx="859">
                  <c:v>0.88570000000000171</c:v>
                </c:pt>
                <c:pt idx="860">
                  <c:v>0.88750000000000107</c:v>
                </c:pt>
                <c:pt idx="861">
                  <c:v>0.88590000000000124</c:v>
                </c:pt>
                <c:pt idx="862">
                  <c:v>0.88340000000000174</c:v>
                </c:pt>
                <c:pt idx="863">
                  <c:v>0.87860000000000049</c:v>
                </c:pt>
                <c:pt idx="864">
                  <c:v>0.88750000000000107</c:v>
                </c:pt>
                <c:pt idx="865">
                  <c:v>0.88510000000000133</c:v>
                </c:pt>
                <c:pt idx="866">
                  <c:v>0.88670000000000115</c:v>
                </c:pt>
                <c:pt idx="867">
                  <c:v>0.88440000000000119</c:v>
                </c:pt>
                <c:pt idx="868">
                  <c:v>0.8791000000000011</c:v>
                </c:pt>
                <c:pt idx="869">
                  <c:v>0.8830000000000009</c:v>
                </c:pt>
                <c:pt idx="870">
                  <c:v>0.88070000000000093</c:v>
                </c:pt>
                <c:pt idx="871">
                  <c:v>0.87900000000000134</c:v>
                </c:pt>
                <c:pt idx="872">
                  <c:v>0.87970000000000148</c:v>
                </c:pt>
                <c:pt idx="873">
                  <c:v>0.87900000000000134</c:v>
                </c:pt>
                <c:pt idx="874">
                  <c:v>0.87960000000000171</c:v>
                </c:pt>
                <c:pt idx="875">
                  <c:v>0.88200000000000145</c:v>
                </c:pt>
                <c:pt idx="876">
                  <c:v>0.8772000000000002</c:v>
                </c:pt>
                <c:pt idx="877">
                  <c:v>0.87320000000000064</c:v>
                </c:pt>
                <c:pt idx="878">
                  <c:v>0.87630000000000052</c:v>
                </c:pt>
                <c:pt idx="879">
                  <c:v>0.87620000000000076</c:v>
                </c:pt>
                <c:pt idx="880">
                  <c:v>0.87550000000000061</c:v>
                </c:pt>
                <c:pt idx="881">
                  <c:v>0.87410000000000032</c:v>
                </c:pt>
                <c:pt idx="882">
                  <c:v>0.86870000000000047</c:v>
                </c:pt>
                <c:pt idx="883">
                  <c:v>0.86880000000000024</c:v>
                </c:pt>
                <c:pt idx="884">
                  <c:v>0.86890000000000001</c:v>
                </c:pt>
                <c:pt idx="885">
                  <c:v>0.87580000000000169</c:v>
                </c:pt>
                <c:pt idx="886">
                  <c:v>0.87600000000000122</c:v>
                </c:pt>
                <c:pt idx="887">
                  <c:v>0.87340000000000018</c:v>
                </c:pt>
                <c:pt idx="888">
                  <c:v>0.8791000000000011</c:v>
                </c:pt>
                <c:pt idx="889">
                  <c:v>0.87550000000000061</c:v>
                </c:pt>
                <c:pt idx="890">
                  <c:v>0.88380000000000081</c:v>
                </c:pt>
                <c:pt idx="891">
                  <c:v>0.89640000000000164</c:v>
                </c:pt>
                <c:pt idx="892">
                  <c:v>0.89150000000000063</c:v>
                </c:pt>
                <c:pt idx="893">
                  <c:v>0.89060000000000095</c:v>
                </c:pt>
                <c:pt idx="894">
                  <c:v>0.8874000000000013</c:v>
                </c:pt>
                <c:pt idx="895">
                  <c:v>0.88260000000000005</c:v>
                </c:pt>
                <c:pt idx="896">
                  <c:v>0.88730000000000153</c:v>
                </c:pt>
                <c:pt idx="897">
                  <c:v>0.88860000000000028</c:v>
                </c:pt>
                <c:pt idx="898">
                  <c:v>0.88930000000000042</c:v>
                </c:pt>
                <c:pt idx="899">
                  <c:v>0.89150000000000063</c:v>
                </c:pt>
                <c:pt idx="900">
                  <c:v>0.89890000000000114</c:v>
                </c:pt>
                <c:pt idx="901">
                  <c:v>0.89870000000000161</c:v>
                </c:pt>
                <c:pt idx="902">
                  <c:v>0.90110000000000134</c:v>
                </c:pt>
                <c:pt idx="903">
                  <c:v>0.90270000000000117</c:v>
                </c:pt>
                <c:pt idx="904">
                  <c:v>0.89690000000000047</c:v>
                </c:pt>
                <c:pt idx="905">
                  <c:v>0.90770000000000017</c:v>
                </c:pt>
                <c:pt idx="906">
                  <c:v>0.90210000000000079</c:v>
                </c:pt>
                <c:pt idx="907">
                  <c:v>0.90820000000000078</c:v>
                </c:pt>
                <c:pt idx="908">
                  <c:v>0.91140000000000043</c:v>
                </c:pt>
                <c:pt idx="909">
                  <c:v>0.9112000000000009</c:v>
                </c:pt>
                <c:pt idx="910">
                  <c:v>0.92030000000000101</c:v>
                </c:pt>
                <c:pt idx="911">
                  <c:v>0.91630000000000145</c:v>
                </c:pt>
                <c:pt idx="912">
                  <c:v>0.91550000000000153</c:v>
                </c:pt>
                <c:pt idx="913">
                  <c:v>0.92070000000000007</c:v>
                </c:pt>
                <c:pt idx="914">
                  <c:v>0.92360000000000042</c:v>
                </c:pt>
                <c:pt idx="915">
                  <c:v>0.92050000000000054</c:v>
                </c:pt>
                <c:pt idx="916">
                  <c:v>0.92930000000000135</c:v>
                </c:pt>
                <c:pt idx="917">
                  <c:v>0.93070000000000164</c:v>
                </c:pt>
                <c:pt idx="918">
                  <c:v>0.93240000000000123</c:v>
                </c:pt>
                <c:pt idx="919">
                  <c:v>0.92620000000000147</c:v>
                </c:pt>
                <c:pt idx="920">
                  <c:v>0.93380000000000152</c:v>
                </c:pt>
                <c:pt idx="921">
                  <c:v>0.93670000000000009</c:v>
                </c:pt>
                <c:pt idx="922">
                  <c:v>0.94010000000000105</c:v>
                </c:pt>
                <c:pt idx="923">
                  <c:v>0.94400000000000084</c:v>
                </c:pt>
                <c:pt idx="924">
                  <c:v>0.94650000000000034</c:v>
                </c:pt>
                <c:pt idx="925">
                  <c:v>0.94430000000000014</c:v>
                </c:pt>
                <c:pt idx="926">
                  <c:v>0.95100000000000051</c:v>
                </c:pt>
                <c:pt idx="927">
                  <c:v>0.94200000000000017</c:v>
                </c:pt>
                <c:pt idx="928">
                  <c:v>0.94750000000000156</c:v>
                </c:pt>
                <c:pt idx="929">
                  <c:v>0.94820000000000171</c:v>
                </c:pt>
                <c:pt idx="930">
                  <c:v>0.94490000000000052</c:v>
                </c:pt>
                <c:pt idx="931">
                  <c:v>0.94640000000000057</c:v>
                </c:pt>
                <c:pt idx="932">
                  <c:v>0.94340000000000046</c:v>
                </c:pt>
                <c:pt idx="933">
                  <c:v>0.93830000000000169</c:v>
                </c:pt>
                <c:pt idx="934">
                  <c:v>0.93590000000000018</c:v>
                </c:pt>
                <c:pt idx="935">
                  <c:v>0.93730000000000047</c:v>
                </c:pt>
                <c:pt idx="936">
                  <c:v>0.95510000000000161</c:v>
                </c:pt>
                <c:pt idx="937">
                  <c:v>0.95080000000000098</c:v>
                </c:pt>
                <c:pt idx="938">
                  <c:v>0.94920000000000115</c:v>
                </c:pt>
                <c:pt idx="939">
                  <c:v>0.9477000000000011</c:v>
                </c:pt>
                <c:pt idx="940">
                  <c:v>0.94100000000000072</c:v>
                </c:pt>
                <c:pt idx="941">
                  <c:v>0.93770000000000131</c:v>
                </c:pt>
                <c:pt idx="942">
                  <c:v>0.94140000000000157</c:v>
                </c:pt>
                <c:pt idx="943">
                  <c:v>0.94850000000000101</c:v>
                </c:pt>
                <c:pt idx="944">
                  <c:v>0.93170000000000108</c:v>
                </c:pt>
                <c:pt idx="945">
                  <c:v>0.94340000000000046</c:v>
                </c:pt>
                <c:pt idx="946">
                  <c:v>0.9502000000000006</c:v>
                </c:pt>
                <c:pt idx="947">
                  <c:v>0.94650000000000034</c:v>
                </c:pt>
                <c:pt idx="948">
                  <c:v>0.94290000000000163</c:v>
                </c:pt>
                <c:pt idx="949">
                  <c:v>0.94850000000000101</c:v>
                </c:pt>
                <c:pt idx="950">
                  <c:v>0.94460000000000122</c:v>
                </c:pt>
                <c:pt idx="951">
                  <c:v>0.94000000000000128</c:v>
                </c:pt>
                <c:pt idx="952">
                  <c:v>0.94310000000000116</c:v>
                </c:pt>
                <c:pt idx="953">
                  <c:v>0.95290000000000141</c:v>
                </c:pt>
                <c:pt idx="954">
                  <c:v>0.95640000000000036</c:v>
                </c:pt>
                <c:pt idx="955">
                  <c:v>0.95780000000000065</c:v>
                </c:pt>
                <c:pt idx="956">
                  <c:v>0.95410000000000039</c:v>
                </c:pt>
                <c:pt idx="957">
                  <c:v>0.95080000000000098</c:v>
                </c:pt>
                <c:pt idx="958">
                  <c:v>0.94940000000000069</c:v>
                </c:pt>
                <c:pt idx="959">
                  <c:v>0.95340000000000025</c:v>
                </c:pt>
                <c:pt idx="960">
                  <c:v>0.94700000000000095</c:v>
                </c:pt>
                <c:pt idx="961">
                  <c:v>0.94920000000000115</c:v>
                </c:pt>
                <c:pt idx="962">
                  <c:v>0.94930000000000092</c:v>
                </c:pt>
                <c:pt idx="963">
                  <c:v>0.95330000000000048</c:v>
                </c:pt>
                <c:pt idx="964">
                  <c:v>0.95760000000000112</c:v>
                </c:pt>
                <c:pt idx="965">
                  <c:v>0.95910000000000117</c:v>
                </c:pt>
                <c:pt idx="966">
                  <c:v>0.9657</c:v>
                </c:pt>
                <c:pt idx="967">
                  <c:v>0.97030000000000172</c:v>
                </c:pt>
                <c:pt idx="968">
                  <c:v>0.96880000000000166</c:v>
                </c:pt>
                <c:pt idx="969">
                  <c:v>0.9676000000000009</c:v>
                </c:pt>
                <c:pt idx="970">
                  <c:v>0.97010000000000041</c:v>
                </c:pt>
                <c:pt idx="971">
                  <c:v>0.97380000000000067</c:v>
                </c:pt>
                <c:pt idx="972">
                  <c:v>0.97540000000000049</c:v>
                </c:pt>
                <c:pt idx="973">
                  <c:v>0.98290000000000077</c:v>
                </c:pt>
                <c:pt idx="974">
                  <c:v>0.98250000000000171</c:v>
                </c:pt>
                <c:pt idx="975">
                  <c:v>0.98930000000000007</c:v>
                </c:pt>
                <c:pt idx="976">
                  <c:v>0.98850000000000016</c:v>
                </c:pt>
                <c:pt idx="977">
                  <c:v>0.99790000000000134</c:v>
                </c:pt>
                <c:pt idx="978">
                  <c:v>0.99860000000000149</c:v>
                </c:pt>
                <c:pt idx="979">
                  <c:v>1.0060000000000002</c:v>
                </c:pt>
                <c:pt idx="980">
                  <c:v>1.0029000000000003</c:v>
                </c:pt>
                <c:pt idx="981">
                  <c:v>1.0019000000000009</c:v>
                </c:pt>
                <c:pt idx="982">
                  <c:v>1.0056000000000012</c:v>
                </c:pt>
                <c:pt idx="983">
                  <c:v>1.0044000000000004</c:v>
                </c:pt>
                <c:pt idx="984">
                  <c:v>1.0058000000000007</c:v>
                </c:pt>
                <c:pt idx="985">
                  <c:v>1.0074000000000005</c:v>
                </c:pt>
                <c:pt idx="986">
                  <c:v>1.0099</c:v>
                </c:pt>
                <c:pt idx="987">
                  <c:v>1.0088000000000008</c:v>
                </c:pt>
                <c:pt idx="988">
                  <c:v>1.0109000000000012</c:v>
                </c:pt>
                <c:pt idx="989">
                  <c:v>1.0161000000000016</c:v>
                </c:pt>
                <c:pt idx="990">
                  <c:v>1.0124000000000013</c:v>
                </c:pt>
                <c:pt idx="991">
                  <c:v>1.0122</c:v>
                </c:pt>
                <c:pt idx="992">
                  <c:v>1.0155000000000012</c:v>
                </c:pt>
                <c:pt idx="993">
                  <c:v>1.0154000000000014</c:v>
                </c:pt>
                <c:pt idx="994">
                  <c:v>1.0178000000000011</c:v>
                </c:pt>
                <c:pt idx="995">
                  <c:v>1.0205000000000002</c:v>
                </c:pt>
                <c:pt idx="996">
                  <c:v>1.0157000000000007</c:v>
                </c:pt>
                <c:pt idx="997">
                  <c:v>1.0250000000000004</c:v>
                </c:pt>
                <c:pt idx="998">
                  <c:v>1.0203000000000007</c:v>
                </c:pt>
                <c:pt idx="999">
                  <c:v>1.0262000000000011</c:v>
                </c:pt>
                <c:pt idx="1000">
                  <c:v>1.0236000000000001</c:v>
                </c:pt>
                <c:pt idx="1001">
                  <c:v>1.023200000000001</c:v>
                </c:pt>
                <c:pt idx="1002">
                  <c:v>1.0168000000000017</c:v>
                </c:pt>
                <c:pt idx="1003">
                  <c:v>1.0201000000000011</c:v>
                </c:pt>
                <c:pt idx="1004">
                  <c:v>1.019400000000001</c:v>
                </c:pt>
                <c:pt idx="1005">
                  <c:v>1.0203000000000007</c:v>
                </c:pt>
                <c:pt idx="1006">
                  <c:v>1.0169000000000015</c:v>
                </c:pt>
                <c:pt idx="1007">
                  <c:v>1.019400000000001</c:v>
                </c:pt>
                <c:pt idx="1008">
                  <c:v>1.0173000000000005</c:v>
                </c:pt>
                <c:pt idx="1009">
                  <c:v>1.0237000000000016</c:v>
                </c:pt>
                <c:pt idx="1010">
                  <c:v>1.0213000000000001</c:v>
                </c:pt>
                <c:pt idx="1011">
                  <c:v>1.0225000000000009</c:v>
                </c:pt>
                <c:pt idx="1012">
                  <c:v>1.0257000000000005</c:v>
                </c:pt>
                <c:pt idx="1013">
                  <c:v>1.0264000000000006</c:v>
                </c:pt>
                <c:pt idx="1014">
                  <c:v>1.0196000000000005</c:v>
                </c:pt>
                <c:pt idx="1015">
                  <c:v>1.0235000000000003</c:v>
                </c:pt>
                <c:pt idx="1016">
                  <c:v>1.0190000000000001</c:v>
                </c:pt>
                <c:pt idx="1017">
                  <c:v>1.0197000000000003</c:v>
                </c:pt>
                <c:pt idx="1018">
                  <c:v>1.0184000000000015</c:v>
                </c:pt>
                <c:pt idx="1019">
                  <c:v>1.019400000000001</c:v>
                </c:pt>
                <c:pt idx="1020">
                  <c:v>1.0159000000000002</c:v>
                </c:pt>
                <c:pt idx="1021">
                  <c:v>1.0173000000000005</c:v>
                </c:pt>
                <c:pt idx="1022">
                  <c:v>1.0164000000000009</c:v>
                </c:pt>
                <c:pt idx="1023">
                  <c:v>1.0156000000000009</c:v>
                </c:pt>
                <c:pt idx="1024">
                  <c:v>1.0221</c:v>
                </c:pt>
                <c:pt idx="1025">
                  <c:v>1.0217000000000009</c:v>
                </c:pt>
                <c:pt idx="1026">
                  <c:v>1.0137</c:v>
                </c:pt>
                <c:pt idx="1027">
                  <c:v>1.0243000000000002</c:v>
                </c:pt>
                <c:pt idx="1028">
                  <c:v>1.0250000000000004</c:v>
                </c:pt>
                <c:pt idx="1029">
                  <c:v>1.0185000000000013</c:v>
                </c:pt>
                <c:pt idx="1030">
                  <c:v>1.0177000000000014</c:v>
                </c:pt>
                <c:pt idx="1031">
                  <c:v>1.0190000000000001</c:v>
                </c:pt>
                <c:pt idx="1032">
                  <c:v>1.0173000000000005</c:v>
                </c:pt>
                <c:pt idx="1033">
                  <c:v>1.0122</c:v>
                </c:pt>
                <c:pt idx="1034">
                  <c:v>1.0213000000000001</c:v>
                </c:pt>
                <c:pt idx="1035">
                  <c:v>1.0246000000000013</c:v>
                </c:pt>
                <c:pt idx="1036">
                  <c:v>1.0248000000000008</c:v>
                </c:pt>
                <c:pt idx="1037">
                  <c:v>1.0276000000000014</c:v>
                </c:pt>
                <c:pt idx="1038">
                  <c:v>1.0250000000000004</c:v>
                </c:pt>
                <c:pt idx="1039">
                  <c:v>1.0311000000000003</c:v>
                </c:pt>
                <c:pt idx="1040">
                  <c:v>1.0352000000000015</c:v>
                </c:pt>
                <c:pt idx="1041">
                  <c:v>1.0371000000000006</c:v>
                </c:pt>
                <c:pt idx="1042">
                  <c:v>1.0417000000000005</c:v>
                </c:pt>
                <c:pt idx="1043">
                  <c:v>1.0436000000000014</c:v>
                </c:pt>
                <c:pt idx="1044">
                  <c:v>1.0466000000000015</c:v>
                </c:pt>
                <c:pt idx="1045">
                  <c:v>1.0530000000000008</c:v>
                </c:pt>
                <c:pt idx="1046">
                  <c:v>1.0539000000000005</c:v>
                </c:pt>
                <c:pt idx="1047">
                  <c:v>1.0580000000000016</c:v>
                </c:pt>
                <c:pt idx="1048">
                  <c:v>1.0634000000000015</c:v>
                </c:pt>
                <c:pt idx="1049">
                  <c:v>1.0644000000000009</c:v>
                </c:pt>
                <c:pt idx="1050">
                  <c:v>1.0668000000000006</c:v>
                </c:pt>
                <c:pt idx="1051">
                  <c:v>1.0645000000000007</c:v>
                </c:pt>
                <c:pt idx="1052">
                  <c:v>1.0632000000000001</c:v>
                </c:pt>
                <c:pt idx="1053">
                  <c:v>1.0729000000000006</c:v>
                </c:pt>
                <c:pt idx="1054">
                  <c:v>1.0690000000000008</c:v>
                </c:pt>
                <c:pt idx="1055">
                  <c:v>1.0733000000000015</c:v>
                </c:pt>
                <c:pt idx="1056">
                  <c:v>1.0776000000000003</c:v>
                </c:pt>
                <c:pt idx="1057">
                  <c:v>1.0836000000000006</c:v>
                </c:pt>
                <c:pt idx="1058">
                  <c:v>1.0886000000000013</c:v>
                </c:pt>
                <c:pt idx="1059">
                  <c:v>1.0883000000000003</c:v>
                </c:pt>
                <c:pt idx="1060">
                  <c:v>1.093300000000001</c:v>
                </c:pt>
                <c:pt idx="1061">
                  <c:v>1.0939000000000014</c:v>
                </c:pt>
                <c:pt idx="1062">
                  <c:v>1.1030000000000015</c:v>
                </c:pt>
                <c:pt idx="1063">
                  <c:v>1.1037000000000017</c:v>
                </c:pt>
                <c:pt idx="1064">
                  <c:v>1.1053000000000015</c:v>
                </c:pt>
                <c:pt idx="1065">
                  <c:v>1.1100000000000012</c:v>
                </c:pt>
                <c:pt idx="1066">
                  <c:v>1.1048000000000009</c:v>
                </c:pt>
                <c:pt idx="1067">
                  <c:v>1.1006</c:v>
                </c:pt>
                <c:pt idx="1068">
                  <c:v>1.1022000000000016</c:v>
                </c:pt>
                <c:pt idx="1069">
                  <c:v>1.0977000000000015</c:v>
                </c:pt>
                <c:pt idx="1070">
                  <c:v>1.0995000000000008</c:v>
                </c:pt>
                <c:pt idx="1071">
                  <c:v>1.1012000000000004</c:v>
                </c:pt>
                <c:pt idx="1072">
                  <c:v>1.0948000000000011</c:v>
                </c:pt>
                <c:pt idx="1073">
                  <c:v>1.105500000000001</c:v>
                </c:pt>
                <c:pt idx="1074">
                  <c:v>1.1045000000000016</c:v>
                </c:pt>
                <c:pt idx="1075">
                  <c:v>1.1026000000000007</c:v>
                </c:pt>
                <c:pt idx="1076">
                  <c:v>1.0969000000000015</c:v>
                </c:pt>
                <c:pt idx="1077">
                  <c:v>1.0943000000000005</c:v>
                </c:pt>
                <c:pt idx="1078">
                  <c:v>1.0981000000000005</c:v>
                </c:pt>
                <c:pt idx="1079">
                  <c:v>1.1005000000000003</c:v>
                </c:pt>
                <c:pt idx="1080">
                  <c:v>1.1036000000000001</c:v>
                </c:pt>
                <c:pt idx="1081">
                  <c:v>1.1047000000000011</c:v>
                </c:pt>
                <c:pt idx="1082">
                  <c:v>1.1045000000000016</c:v>
                </c:pt>
                <c:pt idx="1083">
                  <c:v>1.1001000000000012</c:v>
                </c:pt>
                <c:pt idx="1084">
                  <c:v>1.1037000000000017</c:v>
                </c:pt>
                <c:pt idx="1085">
                  <c:v>1.1053000000000015</c:v>
                </c:pt>
                <c:pt idx="1086">
                  <c:v>1.1094000000000008</c:v>
                </c:pt>
                <c:pt idx="1087">
                  <c:v>1.1107000000000014</c:v>
                </c:pt>
                <c:pt idx="1088">
                  <c:v>1.1024000000000012</c:v>
                </c:pt>
                <c:pt idx="1089">
                  <c:v>1.1098000000000017</c:v>
                </c:pt>
                <c:pt idx="1090">
                  <c:v>1.109</c:v>
                </c:pt>
                <c:pt idx="1091">
                  <c:v>1.1091000000000015</c:v>
                </c:pt>
                <c:pt idx="1092">
                  <c:v>1.1140000000000008</c:v>
                </c:pt>
                <c:pt idx="1093">
                  <c:v>1.1082000000000001</c:v>
                </c:pt>
                <c:pt idx="1094">
                  <c:v>1.1103000000000005</c:v>
                </c:pt>
                <c:pt idx="1095">
                  <c:v>1.1082000000000001</c:v>
                </c:pt>
                <c:pt idx="1096">
                  <c:v>1.1086000000000009</c:v>
                </c:pt>
                <c:pt idx="1097">
                  <c:v>1.1039000000000012</c:v>
                </c:pt>
                <c:pt idx="1098">
                  <c:v>1.1074000000000002</c:v>
                </c:pt>
                <c:pt idx="1099">
                  <c:v>1.1077000000000012</c:v>
                </c:pt>
                <c:pt idx="1100">
                  <c:v>1.1140000000000008</c:v>
                </c:pt>
                <c:pt idx="1101">
                  <c:v>1.1084000000000014</c:v>
                </c:pt>
                <c:pt idx="1102">
                  <c:v>1.109</c:v>
                </c:pt>
                <c:pt idx="1103">
                  <c:v>1.1063000000000009</c:v>
                </c:pt>
                <c:pt idx="1104">
                  <c:v>1.1129000000000016</c:v>
                </c:pt>
                <c:pt idx="1105">
                  <c:v>1.1110000000000007</c:v>
                </c:pt>
                <c:pt idx="1106">
                  <c:v>1.1142000000000003</c:v>
                </c:pt>
                <c:pt idx="1107">
                  <c:v>1.1141000000000005</c:v>
                </c:pt>
                <c:pt idx="1108">
                  <c:v>1.1168000000000013</c:v>
                </c:pt>
                <c:pt idx="1109">
                  <c:v>1.1169000000000011</c:v>
                </c:pt>
                <c:pt idx="1110">
                  <c:v>1.1186000000000007</c:v>
                </c:pt>
                <c:pt idx="1111">
                  <c:v>1.1176000000000013</c:v>
                </c:pt>
                <c:pt idx="1112">
                  <c:v>1.1194000000000006</c:v>
                </c:pt>
                <c:pt idx="1113">
                  <c:v>1.1244000000000014</c:v>
                </c:pt>
                <c:pt idx="1114">
                  <c:v>1.1273000000000017</c:v>
                </c:pt>
                <c:pt idx="1115">
                  <c:v>1.1320000000000014</c:v>
                </c:pt>
                <c:pt idx="1116">
                  <c:v>1.1368000000000009</c:v>
                </c:pt>
                <c:pt idx="1117">
                  <c:v>1.1381000000000014</c:v>
                </c:pt>
                <c:pt idx="1118">
                  <c:v>1.1368000000000009</c:v>
                </c:pt>
                <c:pt idx="1119">
                  <c:v>1.142100000000001</c:v>
                </c:pt>
                <c:pt idx="1120">
                  <c:v>1.1472000000000016</c:v>
                </c:pt>
                <c:pt idx="1121">
                  <c:v>1.1466000000000012</c:v>
                </c:pt>
                <c:pt idx="1122">
                  <c:v>1.1440000000000001</c:v>
                </c:pt>
                <c:pt idx="1123">
                  <c:v>1.1508000000000003</c:v>
                </c:pt>
                <c:pt idx="1124">
                  <c:v>1.1539000000000001</c:v>
                </c:pt>
                <c:pt idx="1125">
                  <c:v>1.1551000000000009</c:v>
                </c:pt>
                <c:pt idx="1126">
                  <c:v>1.1574000000000009</c:v>
                </c:pt>
                <c:pt idx="1127">
                  <c:v>1.1579000000000015</c:v>
                </c:pt>
                <c:pt idx="1128">
                  <c:v>1.1591000000000005</c:v>
                </c:pt>
                <c:pt idx="1129">
                  <c:v>1.1596000000000011</c:v>
                </c:pt>
                <c:pt idx="1130">
                  <c:v>1.1567000000000007</c:v>
                </c:pt>
                <c:pt idx="1131">
                  <c:v>1.158100000000001</c:v>
                </c:pt>
                <c:pt idx="1132">
                  <c:v>1.1586000000000016</c:v>
                </c:pt>
                <c:pt idx="1133">
                  <c:v>1.1626000000000012</c:v>
                </c:pt>
                <c:pt idx="1134">
                  <c:v>1.1682000000000006</c:v>
                </c:pt>
                <c:pt idx="1135">
                  <c:v>1.164200000000001</c:v>
                </c:pt>
                <c:pt idx="1136">
                  <c:v>1.1626000000000012</c:v>
                </c:pt>
                <c:pt idx="1137">
                  <c:v>1.1698000000000004</c:v>
                </c:pt>
                <c:pt idx="1138">
                  <c:v>1.1630000000000003</c:v>
                </c:pt>
                <c:pt idx="1139">
                  <c:v>1.1659000000000006</c:v>
                </c:pt>
                <c:pt idx="1140">
                  <c:v>1.1706000000000003</c:v>
                </c:pt>
                <c:pt idx="1141">
                  <c:v>1.1710000000000012</c:v>
                </c:pt>
                <c:pt idx="1142">
                  <c:v>1.1760000000000002</c:v>
                </c:pt>
                <c:pt idx="1143">
                  <c:v>1.1752000000000002</c:v>
                </c:pt>
                <c:pt idx="1144">
                  <c:v>1.1742000000000008</c:v>
                </c:pt>
                <c:pt idx="1145">
                  <c:v>1.1767000000000003</c:v>
                </c:pt>
                <c:pt idx="1146">
                  <c:v>1.1758000000000006</c:v>
                </c:pt>
                <c:pt idx="1147">
                  <c:v>1.1724000000000014</c:v>
                </c:pt>
                <c:pt idx="1148">
                  <c:v>1.1751000000000005</c:v>
                </c:pt>
                <c:pt idx="1149">
                  <c:v>1.1753</c:v>
                </c:pt>
                <c:pt idx="1150">
                  <c:v>1.1789000000000005</c:v>
                </c:pt>
                <c:pt idx="1151">
                  <c:v>1.1746000000000016</c:v>
                </c:pt>
                <c:pt idx="1152">
                  <c:v>1.1782000000000004</c:v>
                </c:pt>
                <c:pt idx="1153">
                  <c:v>1.1773000000000007</c:v>
                </c:pt>
                <c:pt idx="1154">
                  <c:v>1.1798000000000002</c:v>
                </c:pt>
                <c:pt idx="1155">
                  <c:v>1.1789000000000005</c:v>
                </c:pt>
                <c:pt idx="1156">
                  <c:v>1.1842000000000006</c:v>
                </c:pt>
                <c:pt idx="1157">
                  <c:v>1.1837000000000018</c:v>
                </c:pt>
                <c:pt idx="1158">
                  <c:v>1.1902000000000008</c:v>
                </c:pt>
                <c:pt idx="1159">
                  <c:v>1.1852</c:v>
                </c:pt>
                <c:pt idx="1160">
                  <c:v>1.1851000000000003</c:v>
                </c:pt>
                <c:pt idx="1161">
                  <c:v>1.1858000000000004</c:v>
                </c:pt>
                <c:pt idx="1162">
                  <c:v>1.1835000000000004</c:v>
                </c:pt>
                <c:pt idx="1163">
                  <c:v>1.1866000000000003</c:v>
                </c:pt>
                <c:pt idx="1164">
                  <c:v>1.1832000000000011</c:v>
                </c:pt>
                <c:pt idx="1165">
                  <c:v>1.1902000000000008</c:v>
                </c:pt>
                <c:pt idx="1166">
                  <c:v>1.1880000000000006</c:v>
                </c:pt>
                <c:pt idx="1167">
                  <c:v>1.1841000000000008</c:v>
                </c:pt>
                <c:pt idx="1168">
                  <c:v>1.1862000000000013</c:v>
                </c:pt>
                <c:pt idx="1169">
                  <c:v>1.1803000000000008</c:v>
                </c:pt>
                <c:pt idx="1170">
                  <c:v>1.1832000000000011</c:v>
                </c:pt>
                <c:pt idx="1171">
                  <c:v>1.1846000000000014</c:v>
                </c:pt>
                <c:pt idx="1172">
                  <c:v>1.1925000000000008</c:v>
                </c:pt>
                <c:pt idx="1173">
                  <c:v>1.1925000000000008</c:v>
                </c:pt>
                <c:pt idx="1174">
                  <c:v>1.1944000000000017</c:v>
                </c:pt>
                <c:pt idx="1175">
                  <c:v>1.1949000000000005</c:v>
                </c:pt>
                <c:pt idx="1176">
                  <c:v>1.1914000000000016</c:v>
                </c:pt>
                <c:pt idx="1177">
                  <c:v>1.1949000000000005</c:v>
                </c:pt>
                <c:pt idx="1178">
                  <c:v>1.1957000000000004</c:v>
                </c:pt>
                <c:pt idx="1179">
                  <c:v>1.1976000000000013</c:v>
                </c:pt>
                <c:pt idx="1180">
                  <c:v>1.1995000000000005</c:v>
                </c:pt>
                <c:pt idx="1181">
                  <c:v>1.2036000000000016</c:v>
                </c:pt>
                <c:pt idx="1182">
                  <c:v>1.2034000000000002</c:v>
                </c:pt>
                <c:pt idx="1183">
                  <c:v>1.2080000000000002</c:v>
                </c:pt>
                <c:pt idx="1184">
                  <c:v>1.210700000000001</c:v>
                </c:pt>
                <c:pt idx="1185">
                  <c:v>1.2136000000000013</c:v>
                </c:pt>
                <c:pt idx="1186">
                  <c:v>1.2140000000000004</c:v>
                </c:pt>
                <c:pt idx="1187">
                  <c:v>1.2190000000000012</c:v>
                </c:pt>
                <c:pt idx="1188">
                  <c:v>1.2194000000000003</c:v>
                </c:pt>
                <c:pt idx="1189">
                  <c:v>1.2225000000000001</c:v>
                </c:pt>
                <c:pt idx="1190">
                  <c:v>1.2227000000000015</c:v>
                </c:pt>
                <c:pt idx="1191">
                  <c:v>1.2283000000000008</c:v>
                </c:pt>
                <c:pt idx="1192">
                  <c:v>1.2281000000000013</c:v>
                </c:pt>
                <c:pt idx="1193">
                  <c:v>1.2339000000000002</c:v>
                </c:pt>
                <c:pt idx="1194">
                  <c:v>1.2384000000000004</c:v>
                </c:pt>
                <c:pt idx="1195">
                  <c:v>1.2394000000000016</c:v>
                </c:pt>
                <c:pt idx="1196">
                  <c:v>1.2408000000000001</c:v>
                </c:pt>
                <c:pt idx="1197">
                  <c:v>1.2430000000000003</c:v>
                </c:pt>
                <c:pt idx="1198">
                  <c:v>1.2461000000000002</c:v>
                </c:pt>
                <c:pt idx="1199">
                  <c:v>1.2424000000000017</c:v>
                </c:pt>
                <c:pt idx="1200">
                  <c:v>1.2444000000000006</c:v>
                </c:pt>
                <c:pt idx="1201">
                  <c:v>1.2485000000000017</c:v>
                </c:pt>
                <c:pt idx="1202">
                  <c:v>1.2538</c:v>
                </c:pt>
                <c:pt idx="1203">
                  <c:v>1.2603000000000009</c:v>
                </c:pt>
                <c:pt idx="1204">
                  <c:v>1.2613000000000003</c:v>
                </c:pt>
                <c:pt idx="1205">
                  <c:v>1.266</c:v>
                </c:pt>
                <c:pt idx="1206">
                  <c:v>1.2683</c:v>
                </c:pt>
                <c:pt idx="1207">
                  <c:v>1.2729000000000017</c:v>
                </c:pt>
                <c:pt idx="1208">
                  <c:v>1.2708000000000013</c:v>
                </c:pt>
                <c:pt idx="1209">
                  <c:v>1.2724000000000011</c:v>
                </c:pt>
                <c:pt idx="1210">
                  <c:v>1.2739000000000011</c:v>
                </c:pt>
                <c:pt idx="1211">
                  <c:v>1.2721</c:v>
                </c:pt>
                <c:pt idx="1212">
                  <c:v>1.2729000000000017</c:v>
                </c:pt>
                <c:pt idx="1213">
                  <c:v>1.2735000000000003</c:v>
                </c:pt>
                <c:pt idx="1214">
                  <c:v>1.2779000000000007</c:v>
                </c:pt>
                <c:pt idx="1215">
                  <c:v>1.2810000000000006</c:v>
                </c:pt>
                <c:pt idx="1216">
                  <c:v>1.2837000000000014</c:v>
                </c:pt>
                <c:pt idx="1217">
                  <c:v>1.2846000000000011</c:v>
                </c:pt>
                <c:pt idx="1218">
                  <c:v>1.2868000000000013</c:v>
                </c:pt>
                <c:pt idx="1219">
                  <c:v>1.2864000000000004</c:v>
                </c:pt>
                <c:pt idx="1220">
                  <c:v>1.2847000000000008</c:v>
                </c:pt>
                <c:pt idx="1221">
                  <c:v>1.282</c:v>
                </c:pt>
                <c:pt idx="1222">
                  <c:v>1.280800000000001</c:v>
                </c:pt>
                <c:pt idx="1223">
                  <c:v>1.2824000000000009</c:v>
                </c:pt>
                <c:pt idx="1224">
                  <c:v>1.2860000000000014</c:v>
                </c:pt>
                <c:pt idx="1225">
                  <c:v>1.2875000000000014</c:v>
                </c:pt>
                <c:pt idx="1226">
                  <c:v>1.2891000000000012</c:v>
                </c:pt>
                <c:pt idx="1227">
                  <c:v>1.2841000000000005</c:v>
                </c:pt>
                <c:pt idx="1228">
                  <c:v>1.2876000000000012</c:v>
                </c:pt>
                <c:pt idx="1229">
                  <c:v>1.2855000000000008</c:v>
                </c:pt>
                <c:pt idx="1230">
                  <c:v>1.2893000000000008</c:v>
                </c:pt>
                <c:pt idx="1231">
                  <c:v>1.2864000000000004</c:v>
                </c:pt>
                <c:pt idx="1232">
                  <c:v>1.2899000000000012</c:v>
                </c:pt>
                <c:pt idx="1233">
                  <c:v>1.285400000000001</c:v>
                </c:pt>
                <c:pt idx="1234">
                  <c:v>1.2917000000000005</c:v>
                </c:pt>
                <c:pt idx="1235">
                  <c:v>1.2920000000000016</c:v>
                </c:pt>
                <c:pt idx="1236">
                  <c:v>1.2951000000000015</c:v>
                </c:pt>
                <c:pt idx="1237">
                  <c:v>1.2905000000000015</c:v>
                </c:pt>
                <c:pt idx="1238">
                  <c:v>1.2862000000000009</c:v>
                </c:pt>
                <c:pt idx="1239">
                  <c:v>1.2833000000000006</c:v>
                </c:pt>
                <c:pt idx="1240">
                  <c:v>1.2865000000000002</c:v>
                </c:pt>
                <c:pt idx="1241">
                  <c:v>1.2865000000000002</c:v>
                </c:pt>
                <c:pt idx="1242">
                  <c:v>1.2870000000000008</c:v>
                </c:pt>
                <c:pt idx="1243">
                  <c:v>1.2932000000000006</c:v>
                </c:pt>
                <c:pt idx="1244">
                  <c:v>1.2944000000000013</c:v>
                </c:pt>
                <c:pt idx="1245">
                  <c:v>1.2969000000000008</c:v>
                </c:pt>
                <c:pt idx="1246">
                  <c:v>1.2939000000000007</c:v>
                </c:pt>
                <c:pt idx="1247">
                  <c:v>1.2961000000000009</c:v>
                </c:pt>
                <c:pt idx="1248">
                  <c:v>1.2992000000000008</c:v>
                </c:pt>
                <c:pt idx="1249">
                  <c:v>1.3018000000000001</c:v>
                </c:pt>
                <c:pt idx="1250">
                  <c:v>1.2999000000000009</c:v>
                </c:pt>
                <c:pt idx="1251">
                  <c:v>1.3038000000000007</c:v>
                </c:pt>
                <c:pt idx="1252">
                  <c:v>1.3061000000000007</c:v>
                </c:pt>
                <c:pt idx="1253">
                  <c:v>1.3063000000000002</c:v>
                </c:pt>
                <c:pt idx="1254">
                  <c:v>1.3040000000000003</c:v>
                </c:pt>
                <c:pt idx="1255">
                  <c:v>1.3080000000000016</c:v>
                </c:pt>
                <c:pt idx="1256">
                  <c:v>1.3105000000000011</c:v>
                </c:pt>
                <c:pt idx="1257">
                  <c:v>1.3123000000000005</c:v>
                </c:pt>
                <c:pt idx="1258">
                  <c:v>1.315900000000001</c:v>
                </c:pt>
                <c:pt idx="1259">
                  <c:v>1.3223000000000003</c:v>
                </c:pt>
                <c:pt idx="1260">
                  <c:v>1.3238000000000003</c:v>
                </c:pt>
                <c:pt idx="1261">
                  <c:v>1.3275000000000006</c:v>
                </c:pt>
                <c:pt idx="1262">
                  <c:v>1.3295000000000012</c:v>
                </c:pt>
                <c:pt idx="1263">
                  <c:v>1.3330000000000002</c:v>
                </c:pt>
                <c:pt idx="1264">
                  <c:v>1.3393000000000015</c:v>
                </c:pt>
                <c:pt idx="1265">
                  <c:v>1.3443000000000005</c:v>
                </c:pt>
                <c:pt idx="1266">
                  <c:v>1.3430000000000017</c:v>
                </c:pt>
                <c:pt idx="1267">
                  <c:v>1.3414000000000001</c:v>
                </c:pt>
                <c:pt idx="1268">
                  <c:v>1.3482000000000003</c:v>
                </c:pt>
                <c:pt idx="1269">
                  <c:v>1.3470000000000013</c:v>
                </c:pt>
                <c:pt idx="1270">
                  <c:v>1.3512000000000004</c:v>
                </c:pt>
                <c:pt idx="1271">
                  <c:v>1.3563000000000009</c:v>
                </c:pt>
                <c:pt idx="1272">
                  <c:v>1.3563000000000009</c:v>
                </c:pt>
                <c:pt idx="1273">
                  <c:v>1.3539000000000012</c:v>
                </c:pt>
                <c:pt idx="1274">
                  <c:v>1.3611000000000004</c:v>
                </c:pt>
                <c:pt idx="1275">
                  <c:v>1.3648000000000007</c:v>
                </c:pt>
                <c:pt idx="1276">
                  <c:v>1.3629000000000016</c:v>
                </c:pt>
                <c:pt idx="1277">
                  <c:v>1.3696000000000002</c:v>
                </c:pt>
                <c:pt idx="1278">
                  <c:v>1.3714000000000013</c:v>
                </c:pt>
                <c:pt idx="1279">
                  <c:v>1.3760000000000012</c:v>
                </c:pt>
                <c:pt idx="1280">
                  <c:v>1.382200000000001</c:v>
                </c:pt>
                <c:pt idx="1281">
                  <c:v>1.3858000000000015</c:v>
                </c:pt>
                <c:pt idx="1282">
                  <c:v>1.3855000000000004</c:v>
                </c:pt>
                <c:pt idx="1283">
                  <c:v>1.3882000000000012</c:v>
                </c:pt>
                <c:pt idx="1284">
                  <c:v>1.3926000000000016</c:v>
                </c:pt>
                <c:pt idx="1285">
                  <c:v>1.3936000000000011</c:v>
                </c:pt>
                <c:pt idx="1286">
                  <c:v>1.3955000000000002</c:v>
                </c:pt>
                <c:pt idx="1287">
                  <c:v>1.3986000000000001</c:v>
                </c:pt>
                <c:pt idx="1288">
                  <c:v>1.4028000000000009</c:v>
                </c:pt>
                <c:pt idx="1289">
                  <c:v>1.4019000000000013</c:v>
                </c:pt>
                <c:pt idx="1290">
                  <c:v>1.3971</c:v>
                </c:pt>
                <c:pt idx="1291">
                  <c:v>1.4032</c:v>
                </c:pt>
                <c:pt idx="1292">
                  <c:v>1.4035000000000011</c:v>
                </c:pt>
                <c:pt idx="1293">
                  <c:v>1.4065000000000012</c:v>
                </c:pt>
                <c:pt idx="1294">
                  <c:v>1.4084000000000003</c:v>
                </c:pt>
                <c:pt idx="1295">
                  <c:v>1.4148000000000014</c:v>
                </c:pt>
                <c:pt idx="1296">
                  <c:v>1.4163000000000014</c:v>
                </c:pt>
                <c:pt idx="1297">
                  <c:v>1.4129000000000005</c:v>
                </c:pt>
                <c:pt idx="1298">
                  <c:v>1.4136000000000006</c:v>
                </c:pt>
                <c:pt idx="1299">
                  <c:v>1.4185000000000016</c:v>
                </c:pt>
                <c:pt idx="1300">
                  <c:v>1.4182000000000006</c:v>
                </c:pt>
                <c:pt idx="1301">
                  <c:v>1.4200000000000017</c:v>
                </c:pt>
                <c:pt idx="1302">
                  <c:v>1.4173000000000009</c:v>
                </c:pt>
                <c:pt idx="1303">
                  <c:v>1.4163000000000014</c:v>
                </c:pt>
                <c:pt idx="1304">
                  <c:v>1.4193000000000016</c:v>
                </c:pt>
                <c:pt idx="1305">
                  <c:v>1.4235000000000007</c:v>
                </c:pt>
                <c:pt idx="1306">
                  <c:v>1.4191000000000003</c:v>
                </c:pt>
                <c:pt idx="1307">
                  <c:v>1.4223000000000017</c:v>
                </c:pt>
                <c:pt idx="1308">
                  <c:v>1.4196000000000009</c:v>
                </c:pt>
                <c:pt idx="1309">
                  <c:v>1.4181000000000008</c:v>
                </c:pt>
                <c:pt idx="1310">
                  <c:v>1.4177000000000017</c:v>
                </c:pt>
                <c:pt idx="1311">
                  <c:v>1.4204000000000008</c:v>
                </c:pt>
                <c:pt idx="1312">
                  <c:v>1.4224000000000014</c:v>
                </c:pt>
                <c:pt idx="1313">
                  <c:v>1.4192</c:v>
                </c:pt>
                <c:pt idx="1314">
                  <c:v>1.4222000000000001</c:v>
                </c:pt>
                <c:pt idx="1315">
                  <c:v>1.4248000000000012</c:v>
                </c:pt>
                <c:pt idx="1316">
                  <c:v>1.4227000000000007</c:v>
                </c:pt>
                <c:pt idx="1317">
                  <c:v>1.4284000000000017</c:v>
                </c:pt>
                <c:pt idx="1318">
                  <c:v>1.4285000000000014</c:v>
                </c:pt>
                <c:pt idx="1319">
                  <c:v>1.4339000000000013</c:v>
                </c:pt>
                <c:pt idx="1320">
                  <c:v>1.4326000000000008</c:v>
                </c:pt>
                <c:pt idx="1321">
                  <c:v>1.4335000000000004</c:v>
                </c:pt>
                <c:pt idx="1322">
                  <c:v>1.4391000000000016</c:v>
                </c:pt>
                <c:pt idx="1323">
                  <c:v>1.4372000000000007</c:v>
                </c:pt>
                <c:pt idx="1324">
                  <c:v>1.4393000000000011</c:v>
                </c:pt>
                <c:pt idx="1325">
                  <c:v>1.4387000000000008</c:v>
                </c:pt>
                <c:pt idx="1326">
                  <c:v>1.4441000000000006</c:v>
                </c:pt>
                <c:pt idx="1327">
                  <c:v>1.4452000000000016</c:v>
                </c:pt>
                <c:pt idx="1328">
                  <c:v>1.4493000000000009</c:v>
                </c:pt>
                <c:pt idx="1329">
                  <c:v>1.4525000000000006</c:v>
                </c:pt>
                <c:pt idx="1330">
                  <c:v>1.4511000000000003</c:v>
                </c:pt>
                <c:pt idx="1331">
                  <c:v>1.4530000000000012</c:v>
                </c:pt>
                <c:pt idx="1332">
                  <c:v>1.4561000000000011</c:v>
                </c:pt>
                <c:pt idx="1333">
                  <c:v>1.4566000000000017</c:v>
                </c:pt>
                <c:pt idx="1334">
                  <c:v>1.4590000000000014</c:v>
                </c:pt>
                <c:pt idx="1335">
                  <c:v>1.4623000000000008</c:v>
                </c:pt>
                <c:pt idx="1336">
                  <c:v>1.4642000000000017</c:v>
                </c:pt>
                <c:pt idx="1337">
                  <c:v>1.4695</c:v>
                </c:pt>
                <c:pt idx="1338">
                  <c:v>1.4702000000000002</c:v>
                </c:pt>
                <c:pt idx="1339">
                  <c:v>1.4723000000000006</c:v>
                </c:pt>
                <c:pt idx="1340">
                  <c:v>1.4730000000000008</c:v>
                </c:pt>
                <c:pt idx="1341">
                  <c:v>1.4769000000000005</c:v>
                </c:pt>
                <c:pt idx="1342">
                  <c:v>1.4827000000000012</c:v>
                </c:pt>
                <c:pt idx="1343">
                  <c:v>1.4847000000000001</c:v>
                </c:pt>
                <c:pt idx="1344">
                  <c:v>1.4843000000000011</c:v>
                </c:pt>
                <c:pt idx="1345">
                  <c:v>1.4847000000000001</c:v>
                </c:pt>
                <c:pt idx="1346">
                  <c:v>1.4856000000000016</c:v>
                </c:pt>
                <c:pt idx="1347">
                  <c:v>1.4903000000000013</c:v>
                </c:pt>
                <c:pt idx="1348">
                  <c:v>1.4941000000000013</c:v>
                </c:pt>
                <c:pt idx="1349">
                  <c:v>1.5</c:v>
                </c:pt>
                <c:pt idx="1350">
                  <c:v>1.4980000000000011</c:v>
                </c:pt>
                <c:pt idx="1351">
                  <c:v>1.4982000000000006</c:v>
                </c:pt>
                <c:pt idx="1352">
                  <c:v>1.503400000000001</c:v>
                </c:pt>
                <c:pt idx="1353">
                  <c:v>1.5019000000000009</c:v>
                </c:pt>
                <c:pt idx="1354">
                  <c:v>1.5051000000000005</c:v>
                </c:pt>
                <c:pt idx="1355">
                  <c:v>1.5052000000000003</c:v>
                </c:pt>
                <c:pt idx="1356">
                  <c:v>1.5059000000000005</c:v>
                </c:pt>
                <c:pt idx="1357">
                  <c:v>1.5018000000000011</c:v>
                </c:pt>
                <c:pt idx="1358">
                  <c:v>1.5075000000000003</c:v>
                </c:pt>
                <c:pt idx="1359">
                  <c:v>1.5084000000000017</c:v>
                </c:pt>
                <c:pt idx="1360">
                  <c:v>1.5137</c:v>
                </c:pt>
                <c:pt idx="1361">
                  <c:v>1.5128000000000004</c:v>
                </c:pt>
                <c:pt idx="1362">
                  <c:v>1.5101000000000013</c:v>
                </c:pt>
                <c:pt idx="1363">
                  <c:v>1.5141000000000009</c:v>
                </c:pt>
                <c:pt idx="1364">
                  <c:v>1.5152000000000001</c:v>
                </c:pt>
                <c:pt idx="1365">
                  <c:v>1.5192000000000014</c:v>
                </c:pt>
                <c:pt idx="1366">
                  <c:v>1.5162000000000013</c:v>
                </c:pt>
                <c:pt idx="1367">
                  <c:v>1.5182000000000002</c:v>
                </c:pt>
                <c:pt idx="1368">
                  <c:v>1.5169000000000015</c:v>
                </c:pt>
                <c:pt idx="1369">
                  <c:v>1.5187000000000008</c:v>
                </c:pt>
                <c:pt idx="1370">
                  <c:v>1.517100000000001</c:v>
                </c:pt>
                <c:pt idx="1371">
                  <c:v>1.5188000000000006</c:v>
                </c:pt>
                <c:pt idx="1372">
                  <c:v>1.5136000000000003</c:v>
                </c:pt>
                <c:pt idx="1373">
                  <c:v>1.5208000000000013</c:v>
                </c:pt>
                <c:pt idx="1374">
                  <c:v>1.5233000000000008</c:v>
                </c:pt>
                <c:pt idx="1375">
                  <c:v>1.5257000000000005</c:v>
                </c:pt>
                <c:pt idx="1376">
                  <c:v>1.5285000000000011</c:v>
                </c:pt>
                <c:pt idx="1377">
                  <c:v>1.5231000000000012</c:v>
                </c:pt>
                <c:pt idx="1378">
                  <c:v>1.5256000000000007</c:v>
                </c:pt>
                <c:pt idx="1379">
                  <c:v>1.5220000000000002</c:v>
                </c:pt>
                <c:pt idx="1380">
                  <c:v>1.5199000000000016</c:v>
                </c:pt>
                <c:pt idx="1381">
                  <c:v>1.5219000000000005</c:v>
                </c:pt>
                <c:pt idx="1382">
                  <c:v>1.5273000000000003</c:v>
                </c:pt>
                <c:pt idx="1383">
                  <c:v>1.5262000000000011</c:v>
                </c:pt>
                <c:pt idx="1384">
                  <c:v>1.5282</c:v>
                </c:pt>
                <c:pt idx="1385">
                  <c:v>1.5256000000000007</c:v>
                </c:pt>
                <c:pt idx="1386">
                  <c:v>1.5299000000000014</c:v>
                </c:pt>
                <c:pt idx="1387">
                  <c:v>1.5303000000000004</c:v>
                </c:pt>
                <c:pt idx="1388">
                  <c:v>1.5312000000000001</c:v>
                </c:pt>
                <c:pt idx="1389">
                  <c:v>1.5295000000000005</c:v>
                </c:pt>
                <c:pt idx="1390">
                  <c:v>1.5332000000000008</c:v>
                </c:pt>
                <c:pt idx="1391">
                  <c:v>1.5376000000000012</c:v>
                </c:pt>
                <c:pt idx="1392">
                  <c:v>1.5401000000000007</c:v>
                </c:pt>
                <c:pt idx="1393">
                  <c:v>1.5381</c:v>
                </c:pt>
                <c:pt idx="1394">
                  <c:v>1.5473000000000017</c:v>
                </c:pt>
                <c:pt idx="1395">
                  <c:v>1.5464000000000002</c:v>
                </c:pt>
                <c:pt idx="1396">
                  <c:v>1.5534000000000017</c:v>
                </c:pt>
                <c:pt idx="1397">
                  <c:v>1.551400000000001</c:v>
                </c:pt>
                <c:pt idx="1398">
                  <c:v>1.5557000000000016</c:v>
                </c:pt>
                <c:pt idx="1399">
                  <c:v>1.5553000000000008</c:v>
                </c:pt>
                <c:pt idx="1400">
                  <c:v>1.5617000000000001</c:v>
                </c:pt>
                <c:pt idx="1401">
                  <c:v>1.5667000000000009</c:v>
                </c:pt>
                <c:pt idx="1402">
                  <c:v>1.5705000000000009</c:v>
                </c:pt>
                <c:pt idx="1403">
                  <c:v>1.5814000000000004</c:v>
                </c:pt>
                <c:pt idx="1404">
                  <c:v>1.5818000000000012</c:v>
                </c:pt>
                <c:pt idx="1405">
                  <c:v>1.5793000000000017</c:v>
                </c:pt>
                <c:pt idx="1406">
                  <c:v>1.5805000000000007</c:v>
                </c:pt>
                <c:pt idx="1407">
                  <c:v>1.5828000000000007</c:v>
                </c:pt>
                <c:pt idx="1408">
                  <c:v>1.5893000000000015</c:v>
                </c:pt>
                <c:pt idx="1409">
                  <c:v>1.5891000000000002</c:v>
                </c:pt>
                <c:pt idx="1410">
                  <c:v>1.5908000000000015</c:v>
                </c:pt>
                <c:pt idx="1411">
                  <c:v>1.5959000000000003</c:v>
                </c:pt>
                <c:pt idx="1412">
                  <c:v>1.6026000000000007</c:v>
                </c:pt>
                <c:pt idx="1413">
                  <c:v>1.6025000000000009</c:v>
                </c:pt>
                <c:pt idx="1414">
                  <c:v>1.6095000000000006</c:v>
                </c:pt>
                <c:pt idx="1415">
                  <c:v>1.6069000000000013</c:v>
                </c:pt>
                <c:pt idx="1416">
                  <c:v>1.6076000000000015</c:v>
                </c:pt>
                <c:pt idx="1417">
                  <c:v>1.6138000000000012</c:v>
                </c:pt>
                <c:pt idx="1418">
                  <c:v>1.6188000000000002</c:v>
                </c:pt>
                <c:pt idx="1419">
                  <c:v>1.6206000000000014</c:v>
                </c:pt>
                <c:pt idx="1420">
                  <c:v>1.6229000000000013</c:v>
                </c:pt>
                <c:pt idx="1421">
                  <c:v>1.6214000000000013</c:v>
                </c:pt>
                <c:pt idx="1422">
                  <c:v>1.6306000000000012</c:v>
                </c:pt>
                <c:pt idx="1423">
                  <c:v>1.6262000000000008</c:v>
                </c:pt>
                <c:pt idx="1424">
                  <c:v>1.6301000000000005</c:v>
                </c:pt>
                <c:pt idx="1425">
                  <c:v>1.6355000000000004</c:v>
                </c:pt>
                <c:pt idx="1426">
                  <c:v>1.6377000000000006</c:v>
                </c:pt>
                <c:pt idx="1427">
                  <c:v>1.6347000000000005</c:v>
                </c:pt>
                <c:pt idx="1428">
                  <c:v>1.6411000000000016</c:v>
                </c:pt>
                <c:pt idx="1429">
                  <c:v>1.6389000000000014</c:v>
                </c:pt>
                <c:pt idx="1430">
                  <c:v>1.6437000000000008</c:v>
                </c:pt>
                <c:pt idx="1431">
                  <c:v>1.6424000000000003</c:v>
                </c:pt>
                <c:pt idx="1432">
                  <c:v>1.6460000000000008</c:v>
                </c:pt>
                <c:pt idx="1433">
                  <c:v>1.6463000000000001</c:v>
                </c:pt>
                <c:pt idx="1434">
                  <c:v>1.6457000000000015</c:v>
                </c:pt>
                <c:pt idx="1435">
                  <c:v>1.6498000000000008</c:v>
                </c:pt>
                <c:pt idx="1436">
                  <c:v>1.6473000000000013</c:v>
                </c:pt>
                <c:pt idx="1437">
                  <c:v>1.6496000000000013</c:v>
                </c:pt>
                <c:pt idx="1438">
                  <c:v>1.6544000000000008</c:v>
                </c:pt>
                <c:pt idx="1439">
                  <c:v>1.6526000000000014</c:v>
                </c:pt>
                <c:pt idx="1440">
                  <c:v>1.6523000000000003</c:v>
                </c:pt>
                <c:pt idx="1441">
                  <c:v>1.6532</c:v>
                </c:pt>
                <c:pt idx="1442">
                  <c:v>1.6582000000000008</c:v>
                </c:pt>
                <c:pt idx="1443">
                  <c:v>1.6596000000000011</c:v>
                </c:pt>
                <c:pt idx="1444">
                  <c:v>1.6579000000000015</c:v>
                </c:pt>
                <c:pt idx="1445">
                  <c:v>1.6602000000000015</c:v>
                </c:pt>
                <c:pt idx="1446">
                  <c:v>1.6568000000000005</c:v>
                </c:pt>
                <c:pt idx="1447">
                  <c:v>1.6556000000000015</c:v>
                </c:pt>
                <c:pt idx="1448">
                  <c:v>1.6567000000000007</c:v>
                </c:pt>
                <c:pt idx="1449">
                  <c:v>1.660400000000001</c:v>
                </c:pt>
                <c:pt idx="1450">
                  <c:v>1.6540000000000017</c:v>
                </c:pt>
                <c:pt idx="1451">
                  <c:v>1.6525000000000016</c:v>
                </c:pt>
                <c:pt idx="1452">
                  <c:v>1.655800000000001</c:v>
                </c:pt>
                <c:pt idx="1453">
                  <c:v>1.6594000000000015</c:v>
                </c:pt>
                <c:pt idx="1454">
                  <c:v>1.6582000000000008</c:v>
                </c:pt>
                <c:pt idx="1455">
                  <c:v>1.6698000000000004</c:v>
                </c:pt>
                <c:pt idx="1456">
                  <c:v>1.6647000000000016</c:v>
                </c:pt>
                <c:pt idx="1457">
                  <c:v>1.6613000000000007</c:v>
                </c:pt>
                <c:pt idx="1458">
                  <c:v>1.6585000000000001</c:v>
                </c:pt>
                <c:pt idx="1459">
                  <c:v>1.6618000000000013</c:v>
                </c:pt>
                <c:pt idx="1460">
                  <c:v>1.6662000000000017</c:v>
                </c:pt>
                <c:pt idx="1461">
                  <c:v>1.6652000000000005</c:v>
                </c:pt>
                <c:pt idx="1462">
                  <c:v>1.6548000000000016</c:v>
                </c:pt>
                <c:pt idx="1463">
                  <c:v>1.650500000000001</c:v>
                </c:pt>
                <c:pt idx="1464">
                  <c:v>1.6495000000000015</c:v>
                </c:pt>
                <c:pt idx="1465">
                  <c:v>1.6420000000000012</c:v>
                </c:pt>
                <c:pt idx="1466">
                  <c:v>1.6241000000000003</c:v>
                </c:pt>
                <c:pt idx="1467">
                  <c:v>1.6243000000000016</c:v>
                </c:pt>
                <c:pt idx="1468">
                  <c:v>1.6193000000000008</c:v>
                </c:pt>
                <c:pt idx="1469">
                  <c:v>1.6043000000000003</c:v>
                </c:pt>
                <c:pt idx="1470">
                  <c:v>1.5987000000000009</c:v>
                </c:pt>
                <c:pt idx="1471">
                  <c:v>1.5876000000000001</c:v>
                </c:pt>
                <c:pt idx="1472">
                  <c:v>1.573500000000001</c:v>
                </c:pt>
                <c:pt idx="1473">
                  <c:v>1.5619000000000014</c:v>
                </c:pt>
                <c:pt idx="1474">
                  <c:v>1.5505000000000013</c:v>
                </c:pt>
                <c:pt idx="1475">
                  <c:v>1.5359000000000016</c:v>
                </c:pt>
                <c:pt idx="1476">
                  <c:v>1.5322000000000013</c:v>
                </c:pt>
                <c:pt idx="1477">
                  <c:v>1.5149000000000008</c:v>
                </c:pt>
                <c:pt idx="1478">
                  <c:v>1.5058000000000007</c:v>
                </c:pt>
                <c:pt idx="1479">
                  <c:v>1.4957000000000011</c:v>
                </c:pt>
                <c:pt idx="1480">
                  <c:v>1.4825000000000017</c:v>
                </c:pt>
                <c:pt idx="1481">
                  <c:v>1.4697000000000013</c:v>
                </c:pt>
                <c:pt idx="1482">
                  <c:v>1.4606000000000012</c:v>
                </c:pt>
                <c:pt idx="1483">
                  <c:v>1.4519000000000002</c:v>
                </c:pt>
                <c:pt idx="1484">
                  <c:v>1.4383000000000017</c:v>
                </c:pt>
                <c:pt idx="1485">
                  <c:v>1.4362000000000013</c:v>
                </c:pt>
                <c:pt idx="1486">
                  <c:v>1.4372000000000007</c:v>
                </c:pt>
                <c:pt idx="1487">
                  <c:v>1.4254000000000016</c:v>
                </c:pt>
                <c:pt idx="1488">
                  <c:v>1.416500000000001</c:v>
                </c:pt>
                <c:pt idx="1489">
                  <c:v>1.4122000000000003</c:v>
                </c:pt>
                <c:pt idx="1490">
                  <c:v>1.4089000000000009</c:v>
                </c:pt>
                <c:pt idx="1491">
                  <c:v>1.4046000000000003</c:v>
                </c:pt>
                <c:pt idx="1492">
                  <c:v>1.3986000000000001</c:v>
                </c:pt>
                <c:pt idx="1493">
                  <c:v>1.3889000000000014</c:v>
                </c:pt>
                <c:pt idx="1494">
                  <c:v>1.3798000000000012</c:v>
                </c:pt>
                <c:pt idx="1495">
                  <c:v>1.3714000000000013</c:v>
                </c:pt>
                <c:pt idx="1496">
                  <c:v>1.3642000000000003</c:v>
                </c:pt>
                <c:pt idx="1497">
                  <c:v>1.3535000000000004</c:v>
                </c:pt>
                <c:pt idx="1498">
                  <c:v>1.3505000000000003</c:v>
                </c:pt>
                <c:pt idx="1499">
                  <c:v>1.3424000000000014</c:v>
                </c:pt>
                <c:pt idx="1500">
                  <c:v>1.3299000000000003</c:v>
                </c:pt>
                <c:pt idx="1501">
                  <c:v>1.3249000000000013</c:v>
                </c:pt>
                <c:pt idx="1502">
                  <c:v>1.3208000000000002</c:v>
                </c:pt>
                <c:pt idx="1503">
                  <c:v>1.3233000000000015</c:v>
                </c:pt>
                <c:pt idx="1504">
                  <c:v>1.3179000000000016</c:v>
                </c:pt>
                <c:pt idx="1505">
                  <c:v>1.3046000000000006</c:v>
                </c:pt>
                <c:pt idx="1506">
                  <c:v>1.3001000000000005</c:v>
                </c:pt>
                <c:pt idx="1507">
                  <c:v>1.2962000000000007</c:v>
                </c:pt>
                <c:pt idx="1508">
                  <c:v>1.2932000000000006</c:v>
                </c:pt>
                <c:pt idx="1509">
                  <c:v>1.2904</c:v>
                </c:pt>
                <c:pt idx="1510">
                  <c:v>1.2745000000000015</c:v>
                </c:pt>
                <c:pt idx="1511">
                  <c:v>1.2711000000000006</c:v>
                </c:pt>
                <c:pt idx="1512">
                  <c:v>1.2600000000000016</c:v>
                </c:pt>
                <c:pt idx="1513">
                  <c:v>1.2517000000000014</c:v>
                </c:pt>
                <c:pt idx="1514">
                  <c:v>1.2297000000000011</c:v>
                </c:pt>
                <c:pt idx="1515">
                  <c:v>1.2296000000000014</c:v>
                </c:pt>
                <c:pt idx="1516">
                  <c:v>1.230500000000001</c:v>
                </c:pt>
                <c:pt idx="1517">
                  <c:v>1.2284000000000006</c:v>
                </c:pt>
                <c:pt idx="1518">
                  <c:v>1.2220000000000013</c:v>
                </c:pt>
                <c:pt idx="1519">
                  <c:v>1.2146000000000008</c:v>
                </c:pt>
                <c:pt idx="1520">
                  <c:v>1.2134</c:v>
                </c:pt>
                <c:pt idx="1521">
                  <c:v>1.2060000000000013</c:v>
                </c:pt>
                <c:pt idx="1522">
                  <c:v>1.2015000000000011</c:v>
                </c:pt>
                <c:pt idx="1523">
                  <c:v>1.1895000000000007</c:v>
                </c:pt>
                <c:pt idx="1524">
                  <c:v>1.1681000000000008</c:v>
                </c:pt>
                <c:pt idx="1525">
                  <c:v>1.1583000000000006</c:v>
                </c:pt>
                <c:pt idx="1526">
                  <c:v>1.1522000000000006</c:v>
                </c:pt>
                <c:pt idx="1527">
                  <c:v>1.1143000000000001</c:v>
                </c:pt>
                <c:pt idx="1528">
                  <c:v>1.1099000000000014</c:v>
                </c:pt>
                <c:pt idx="1529">
                  <c:v>1.0915000000000017</c:v>
                </c:pt>
                <c:pt idx="1530">
                  <c:v>1.0776000000000003</c:v>
                </c:pt>
                <c:pt idx="1531">
                  <c:v>1.0732000000000017</c:v>
                </c:pt>
                <c:pt idx="1532">
                  <c:v>1.071200000000001</c:v>
                </c:pt>
                <c:pt idx="1533">
                  <c:v>1.0601000000000003</c:v>
                </c:pt>
                <c:pt idx="1534">
                  <c:v>1.0627000000000013</c:v>
                </c:pt>
                <c:pt idx="1535">
                  <c:v>1.057500000000001</c:v>
                </c:pt>
                <c:pt idx="1536">
                  <c:v>1.0600000000000005</c:v>
                </c:pt>
                <c:pt idx="1537">
                  <c:v>1.0625</c:v>
                </c:pt>
                <c:pt idx="1538">
                  <c:v>1.0577000000000005</c:v>
                </c:pt>
                <c:pt idx="1539">
                  <c:v>1.0526</c:v>
                </c:pt>
                <c:pt idx="1540">
                  <c:v>1.0516000000000005</c:v>
                </c:pt>
                <c:pt idx="1541">
                  <c:v>1.0627000000000013</c:v>
                </c:pt>
                <c:pt idx="1542">
                  <c:v>1.045300000000001</c:v>
                </c:pt>
                <c:pt idx="1543">
                  <c:v>1.0395000000000003</c:v>
                </c:pt>
                <c:pt idx="1544">
                  <c:v>1.0322000000000013</c:v>
                </c:pt>
                <c:pt idx="1545">
                  <c:v>1.033100000000001</c:v>
                </c:pt>
                <c:pt idx="1546">
                  <c:v>1.0315000000000012</c:v>
                </c:pt>
                <c:pt idx="1547">
                  <c:v>1.0247000000000011</c:v>
                </c:pt>
                <c:pt idx="1548">
                  <c:v>1.0271000000000008</c:v>
                </c:pt>
                <c:pt idx="1549">
                  <c:v>1.0272000000000006</c:v>
                </c:pt>
                <c:pt idx="1550">
                  <c:v>1.0282</c:v>
                </c:pt>
                <c:pt idx="1551">
                  <c:v>1.0208000000000013</c:v>
                </c:pt>
                <c:pt idx="1552">
                  <c:v>1.0230000000000015</c:v>
                </c:pt>
                <c:pt idx="1553">
                  <c:v>1.0129000000000001</c:v>
                </c:pt>
                <c:pt idx="1554">
                  <c:v>1.0113000000000003</c:v>
                </c:pt>
                <c:pt idx="1555">
                  <c:v>1.0197000000000003</c:v>
                </c:pt>
                <c:pt idx="1556">
                  <c:v>1.020900000000001</c:v>
                </c:pt>
                <c:pt idx="1557">
                  <c:v>1.0226000000000006</c:v>
                </c:pt>
                <c:pt idx="1558">
                  <c:v>1.0091000000000001</c:v>
                </c:pt>
                <c:pt idx="1559">
                  <c:v>1.0070000000000014</c:v>
                </c:pt>
                <c:pt idx="1560">
                  <c:v>1.0093000000000014</c:v>
                </c:pt>
                <c:pt idx="1561">
                  <c:v>1.0178000000000011</c:v>
                </c:pt>
                <c:pt idx="1562">
                  <c:v>1.007200000000001</c:v>
                </c:pt>
                <c:pt idx="1563">
                  <c:v>0.9975000000000005</c:v>
                </c:pt>
                <c:pt idx="1564">
                  <c:v>1.0077000000000016</c:v>
                </c:pt>
                <c:pt idx="1565">
                  <c:v>0.99670000000000059</c:v>
                </c:pt>
                <c:pt idx="1566">
                  <c:v>0.99460000000000015</c:v>
                </c:pt>
                <c:pt idx="1567">
                  <c:v>0.98170000000000002</c:v>
                </c:pt>
                <c:pt idx="1568">
                  <c:v>0.97610000000000063</c:v>
                </c:pt>
                <c:pt idx="1569">
                  <c:v>0.97240000000000038</c:v>
                </c:pt>
                <c:pt idx="1570">
                  <c:v>0.96720000000000006</c:v>
                </c:pt>
                <c:pt idx="1571">
                  <c:v>0.97360000000000113</c:v>
                </c:pt>
                <c:pt idx="1572">
                  <c:v>0.97200000000000131</c:v>
                </c:pt>
                <c:pt idx="1573">
                  <c:v>0.97360000000000113</c:v>
                </c:pt>
                <c:pt idx="1574">
                  <c:v>0.96950000000000003</c:v>
                </c:pt>
                <c:pt idx="1575">
                  <c:v>0.96830000000000105</c:v>
                </c:pt>
                <c:pt idx="1576">
                  <c:v>0.96420000000000172</c:v>
                </c:pt>
                <c:pt idx="1577">
                  <c:v>0.9458000000000002</c:v>
                </c:pt>
                <c:pt idx="1578">
                  <c:v>0.97380000000000067</c:v>
                </c:pt>
                <c:pt idx="1579">
                  <c:v>0.97470000000000034</c:v>
                </c:pt>
                <c:pt idx="1580">
                  <c:v>0.95810000000000173</c:v>
                </c:pt>
                <c:pt idx="1581">
                  <c:v>0.96850000000000058</c:v>
                </c:pt>
                <c:pt idx="1582">
                  <c:v>0.9588000000000001</c:v>
                </c:pt>
                <c:pt idx="1583">
                  <c:v>0.93130000000000024</c:v>
                </c:pt>
                <c:pt idx="1584">
                  <c:v>0.93630000000000102</c:v>
                </c:pt>
                <c:pt idx="1585">
                  <c:v>0.94830000000000148</c:v>
                </c:pt>
                <c:pt idx="1586">
                  <c:v>0.95310000000000095</c:v>
                </c:pt>
                <c:pt idx="1587">
                  <c:v>0.94330000000000069</c:v>
                </c:pt>
                <c:pt idx="1588">
                  <c:v>0.94440000000000168</c:v>
                </c:pt>
                <c:pt idx="1589">
                  <c:v>0.93950000000000067</c:v>
                </c:pt>
                <c:pt idx="1590">
                  <c:v>0.93460000000000143</c:v>
                </c:pt>
                <c:pt idx="1591">
                  <c:v>0.94280000000000008</c:v>
                </c:pt>
                <c:pt idx="1592">
                  <c:v>0.92720000000000091</c:v>
                </c:pt>
                <c:pt idx="1593">
                  <c:v>0.92840000000000167</c:v>
                </c:pt>
                <c:pt idx="1594">
                  <c:v>0.93130000000000024</c:v>
                </c:pt>
                <c:pt idx="1595">
                  <c:v>0.93060000000000009</c:v>
                </c:pt>
                <c:pt idx="1596">
                  <c:v>0.92870000000000097</c:v>
                </c:pt>
                <c:pt idx="1597">
                  <c:v>0.92580000000000062</c:v>
                </c:pt>
                <c:pt idx="1598">
                  <c:v>0.91630000000000145</c:v>
                </c:pt>
                <c:pt idx="1599">
                  <c:v>0.93240000000000123</c:v>
                </c:pt>
                <c:pt idx="1600">
                  <c:v>0.91130000000000067</c:v>
                </c:pt>
                <c:pt idx="1601">
                  <c:v>0.92260000000000097</c:v>
                </c:pt>
                <c:pt idx="1602">
                  <c:v>0.90620000000000012</c:v>
                </c:pt>
                <c:pt idx="1603">
                  <c:v>0.89150000000000063</c:v>
                </c:pt>
                <c:pt idx="1604">
                  <c:v>0.89070000000000071</c:v>
                </c:pt>
                <c:pt idx="1605">
                  <c:v>0.88560000000000016</c:v>
                </c:pt>
                <c:pt idx="1606">
                  <c:v>0.89030000000000165</c:v>
                </c:pt>
                <c:pt idx="1607">
                  <c:v>0.88190000000000168</c:v>
                </c:pt>
                <c:pt idx="1608">
                  <c:v>0.87390000000000079</c:v>
                </c:pt>
                <c:pt idx="1609">
                  <c:v>0.86580000000000013</c:v>
                </c:pt>
                <c:pt idx="1610">
                  <c:v>0.86970000000000169</c:v>
                </c:pt>
                <c:pt idx="1611">
                  <c:v>0.86810000000000009</c:v>
                </c:pt>
                <c:pt idx="1612">
                  <c:v>0.86180000000000057</c:v>
                </c:pt>
                <c:pt idx="1613">
                  <c:v>0.84820000000000029</c:v>
                </c:pt>
                <c:pt idx="1614">
                  <c:v>0.86410000000000053</c:v>
                </c:pt>
                <c:pt idx="1615">
                  <c:v>0.86160000000000103</c:v>
                </c:pt>
                <c:pt idx="1616">
                  <c:v>0.85870000000000068</c:v>
                </c:pt>
                <c:pt idx="1617">
                  <c:v>0.85080000000000133</c:v>
                </c:pt>
                <c:pt idx="1618">
                  <c:v>0.84930000000000128</c:v>
                </c:pt>
                <c:pt idx="1619">
                  <c:v>0.84530000000000172</c:v>
                </c:pt>
                <c:pt idx="1620">
                  <c:v>0.84500000000000064</c:v>
                </c:pt>
                <c:pt idx="1621">
                  <c:v>0.84030000000000094</c:v>
                </c:pt>
                <c:pt idx="1622">
                  <c:v>0.84130000000000038</c:v>
                </c:pt>
                <c:pt idx="1623">
                  <c:v>0.84030000000000094</c:v>
                </c:pt>
                <c:pt idx="1624">
                  <c:v>0.84340000000000082</c:v>
                </c:pt>
                <c:pt idx="1625">
                  <c:v>0.85300000000000153</c:v>
                </c:pt>
                <c:pt idx="1626">
                  <c:v>0.84120000000000061</c:v>
                </c:pt>
                <c:pt idx="1627">
                  <c:v>0.84850000000000136</c:v>
                </c:pt>
                <c:pt idx="1628">
                  <c:v>0.84750000000000014</c:v>
                </c:pt>
                <c:pt idx="1629">
                  <c:v>0.83960000000000079</c:v>
                </c:pt>
                <c:pt idx="1630">
                  <c:v>0.84600000000000009</c:v>
                </c:pt>
                <c:pt idx="1631">
                  <c:v>0.83860000000000134</c:v>
                </c:pt>
                <c:pt idx="1632">
                  <c:v>0.84710000000000107</c:v>
                </c:pt>
                <c:pt idx="1633">
                  <c:v>0.84580000000000055</c:v>
                </c:pt>
                <c:pt idx="1634">
                  <c:v>0.84020000000000117</c:v>
                </c:pt>
                <c:pt idx="1635">
                  <c:v>0.84180000000000099</c:v>
                </c:pt>
                <c:pt idx="1636">
                  <c:v>0.85490000000000066</c:v>
                </c:pt>
                <c:pt idx="1637">
                  <c:v>0.86030000000000051</c:v>
                </c:pt>
                <c:pt idx="1638">
                  <c:v>0.85660000000000025</c:v>
                </c:pt>
                <c:pt idx="1639">
                  <c:v>0.86330000000000062</c:v>
                </c:pt>
                <c:pt idx="1640">
                  <c:v>0.86030000000000051</c:v>
                </c:pt>
                <c:pt idx="1641">
                  <c:v>0.85870000000000068</c:v>
                </c:pt>
                <c:pt idx="1642">
                  <c:v>0.85430000000000028</c:v>
                </c:pt>
                <c:pt idx="1643">
                  <c:v>0.84820000000000029</c:v>
                </c:pt>
                <c:pt idx="1644">
                  <c:v>0.85330000000000084</c:v>
                </c:pt>
                <c:pt idx="1645">
                  <c:v>0.85160000000000124</c:v>
                </c:pt>
                <c:pt idx="1646">
                  <c:v>0.85600000000000165</c:v>
                </c:pt>
                <c:pt idx="1647">
                  <c:v>0.85370000000000168</c:v>
                </c:pt>
                <c:pt idx="1648">
                  <c:v>0.85280000000000022</c:v>
                </c:pt>
                <c:pt idx="1649">
                  <c:v>0.85510000000000019</c:v>
                </c:pt>
                <c:pt idx="1650">
                  <c:v>0.85890000000000022</c:v>
                </c:pt>
                <c:pt idx="1651">
                  <c:v>0.85010000000000119</c:v>
                </c:pt>
                <c:pt idx="1652">
                  <c:v>0.85410000000000075</c:v>
                </c:pt>
                <c:pt idx="1653">
                  <c:v>0.85390000000000121</c:v>
                </c:pt>
                <c:pt idx="1654">
                  <c:v>0.84830000000000005</c:v>
                </c:pt>
                <c:pt idx="1655">
                  <c:v>0.84710000000000107</c:v>
                </c:pt>
                <c:pt idx="1656">
                  <c:v>0.84330000000000105</c:v>
                </c:pt>
                <c:pt idx="1657">
                  <c:v>0.85070000000000157</c:v>
                </c:pt>
                <c:pt idx="1658">
                  <c:v>0.85880000000000045</c:v>
                </c:pt>
                <c:pt idx="1659">
                  <c:v>0.85450000000000159</c:v>
                </c:pt>
                <c:pt idx="1660">
                  <c:v>0.85210000000000008</c:v>
                </c:pt>
                <c:pt idx="1661">
                  <c:v>0.85010000000000119</c:v>
                </c:pt>
                <c:pt idx="1662">
                  <c:v>0.85180000000000078</c:v>
                </c:pt>
                <c:pt idx="1663">
                  <c:v>0.84690000000000154</c:v>
                </c:pt>
                <c:pt idx="1664">
                  <c:v>0.84850000000000136</c:v>
                </c:pt>
                <c:pt idx="1665">
                  <c:v>0.84640000000000093</c:v>
                </c:pt>
                <c:pt idx="1666">
                  <c:v>0.84280000000000044</c:v>
                </c:pt>
                <c:pt idx="1667">
                  <c:v>0.84610000000000163</c:v>
                </c:pt>
                <c:pt idx="1668">
                  <c:v>0.84380000000000166</c:v>
                </c:pt>
                <c:pt idx="1669">
                  <c:v>0.85010000000000119</c:v>
                </c:pt>
                <c:pt idx="1670">
                  <c:v>0.84480000000000111</c:v>
                </c:pt>
                <c:pt idx="1671">
                  <c:v>0.84990000000000165</c:v>
                </c:pt>
                <c:pt idx="1672">
                  <c:v>0.84810000000000052</c:v>
                </c:pt>
                <c:pt idx="1673">
                  <c:v>0.8462000000000014</c:v>
                </c:pt>
                <c:pt idx="1674">
                  <c:v>0.84690000000000154</c:v>
                </c:pt>
                <c:pt idx="1675">
                  <c:v>0.84370000000000012</c:v>
                </c:pt>
                <c:pt idx="1676">
                  <c:v>0.84430000000000049</c:v>
                </c:pt>
                <c:pt idx="1677">
                  <c:v>0.84710000000000107</c:v>
                </c:pt>
                <c:pt idx="1678">
                  <c:v>0.8423000000000016</c:v>
                </c:pt>
                <c:pt idx="1679">
                  <c:v>0.85250000000000092</c:v>
                </c:pt>
                <c:pt idx="1680">
                  <c:v>0.85160000000000124</c:v>
                </c:pt>
                <c:pt idx="1681">
                  <c:v>0.84640000000000093</c:v>
                </c:pt>
                <c:pt idx="1682">
                  <c:v>0.84960000000000058</c:v>
                </c:pt>
                <c:pt idx="1683">
                  <c:v>0.85060000000000002</c:v>
                </c:pt>
                <c:pt idx="1684">
                  <c:v>0.85870000000000068</c:v>
                </c:pt>
                <c:pt idx="1685">
                  <c:v>0.85720000000000063</c:v>
                </c:pt>
                <c:pt idx="1686">
                  <c:v>0.86160000000000103</c:v>
                </c:pt>
                <c:pt idx="1687">
                  <c:v>0.85830000000000162</c:v>
                </c:pt>
                <c:pt idx="1688">
                  <c:v>0.86300000000000132</c:v>
                </c:pt>
                <c:pt idx="1689">
                  <c:v>0.86780000000000079</c:v>
                </c:pt>
                <c:pt idx="1690">
                  <c:v>0.87110000000000021</c:v>
                </c:pt>
                <c:pt idx="1691">
                  <c:v>0.86980000000000146</c:v>
                </c:pt>
                <c:pt idx="1692">
                  <c:v>0.87630000000000052</c:v>
                </c:pt>
                <c:pt idx="1693">
                  <c:v>0.88150000000000084</c:v>
                </c:pt>
                <c:pt idx="1694">
                  <c:v>0.88360000000000127</c:v>
                </c:pt>
                <c:pt idx="1695">
                  <c:v>0.87330000000000041</c:v>
                </c:pt>
                <c:pt idx="1696">
                  <c:v>0.88190000000000168</c:v>
                </c:pt>
                <c:pt idx="1697">
                  <c:v>0.89370000000000083</c:v>
                </c:pt>
                <c:pt idx="1698">
                  <c:v>0.88900000000000112</c:v>
                </c:pt>
                <c:pt idx="1699">
                  <c:v>0.89560000000000173</c:v>
                </c:pt>
                <c:pt idx="1700">
                  <c:v>0.90990000000000038</c:v>
                </c:pt>
                <c:pt idx="1701">
                  <c:v>0.91320000000000157</c:v>
                </c:pt>
                <c:pt idx="1702">
                  <c:v>0.91140000000000043</c:v>
                </c:pt>
                <c:pt idx="1703">
                  <c:v>0.9134000000000011</c:v>
                </c:pt>
                <c:pt idx="1704">
                  <c:v>0.91040000000000099</c:v>
                </c:pt>
                <c:pt idx="1705">
                  <c:v>0.90940000000000154</c:v>
                </c:pt>
                <c:pt idx="1706">
                  <c:v>0.91060000000000052</c:v>
                </c:pt>
                <c:pt idx="1707">
                  <c:v>0.91950000000000109</c:v>
                </c:pt>
                <c:pt idx="1708">
                  <c:v>0.91660000000000075</c:v>
                </c:pt>
                <c:pt idx="1709">
                  <c:v>0.91660000000000075</c:v>
                </c:pt>
                <c:pt idx="1710">
                  <c:v>0.92000000000000171</c:v>
                </c:pt>
                <c:pt idx="1711">
                  <c:v>0.92350000000000065</c:v>
                </c:pt>
                <c:pt idx="1712">
                  <c:v>0.91950000000000109</c:v>
                </c:pt>
                <c:pt idx="1713">
                  <c:v>0.92110000000000092</c:v>
                </c:pt>
                <c:pt idx="1714">
                  <c:v>0.93300000000000161</c:v>
                </c:pt>
                <c:pt idx="1715">
                  <c:v>0.93300000000000161</c:v>
                </c:pt>
                <c:pt idx="1716">
                  <c:v>0.93570000000000064</c:v>
                </c:pt>
                <c:pt idx="1717">
                  <c:v>0.93610000000000149</c:v>
                </c:pt>
                <c:pt idx="1718">
                  <c:v>0.94640000000000057</c:v>
                </c:pt>
                <c:pt idx="1719">
                  <c:v>0.94750000000000156</c:v>
                </c:pt>
                <c:pt idx="1720">
                  <c:v>0.95080000000000098</c:v>
                </c:pt>
                <c:pt idx="1721">
                  <c:v>0.95150000000000112</c:v>
                </c:pt>
                <c:pt idx="1722">
                  <c:v>0.95600000000000129</c:v>
                </c:pt>
                <c:pt idx="1723">
                  <c:v>0.9524000000000008</c:v>
                </c:pt>
                <c:pt idx="1724">
                  <c:v>0.94670000000000165</c:v>
                </c:pt>
                <c:pt idx="1725">
                  <c:v>0.94840000000000124</c:v>
                </c:pt>
                <c:pt idx="1726">
                  <c:v>0.94560000000000066</c:v>
                </c:pt>
                <c:pt idx="1727">
                  <c:v>0.93440000000000012</c:v>
                </c:pt>
                <c:pt idx="1728">
                  <c:v>0.93980000000000175</c:v>
                </c:pt>
                <c:pt idx="1729">
                  <c:v>0.94530000000000136</c:v>
                </c:pt>
                <c:pt idx="1730">
                  <c:v>0.94710000000000072</c:v>
                </c:pt>
                <c:pt idx="1731">
                  <c:v>0.94600000000000151</c:v>
                </c:pt>
                <c:pt idx="1732">
                  <c:v>0.94680000000000142</c:v>
                </c:pt>
                <c:pt idx="1733">
                  <c:v>0.9477000000000011</c:v>
                </c:pt>
                <c:pt idx="1734">
                  <c:v>0.94740000000000002</c:v>
                </c:pt>
                <c:pt idx="1735">
                  <c:v>0.94890000000000008</c:v>
                </c:pt>
                <c:pt idx="1736">
                  <c:v>0.94960000000000022</c:v>
                </c:pt>
                <c:pt idx="1737">
                  <c:v>0.9502000000000006</c:v>
                </c:pt>
                <c:pt idx="1738">
                  <c:v>0.94720000000000049</c:v>
                </c:pt>
                <c:pt idx="1739">
                  <c:v>0.94170000000000087</c:v>
                </c:pt>
                <c:pt idx="1740">
                  <c:v>0.93340000000000067</c:v>
                </c:pt>
                <c:pt idx="1741">
                  <c:v>0.9286000000000012</c:v>
                </c:pt>
                <c:pt idx="1742">
                  <c:v>0.93270000000000053</c:v>
                </c:pt>
                <c:pt idx="1743">
                  <c:v>0.93870000000000076</c:v>
                </c:pt>
                <c:pt idx="1744">
                  <c:v>0.93730000000000047</c:v>
                </c:pt>
                <c:pt idx="1745">
                  <c:v>0.9286000000000012</c:v>
                </c:pt>
                <c:pt idx="1746">
                  <c:v>0.93360000000000021</c:v>
                </c:pt>
                <c:pt idx="1747">
                  <c:v>0.9375</c:v>
                </c:pt>
                <c:pt idx="1748">
                  <c:v>0.94060000000000166</c:v>
                </c:pt>
                <c:pt idx="1749">
                  <c:v>0.94120000000000026</c:v>
                </c:pt>
                <c:pt idx="1750">
                  <c:v>0.94350000000000023</c:v>
                </c:pt>
                <c:pt idx="1751">
                  <c:v>0.94710000000000072</c:v>
                </c:pt>
                <c:pt idx="1752">
                  <c:v>0.9480000000000004</c:v>
                </c:pt>
                <c:pt idx="1753">
                  <c:v>0.95080000000000098</c:v>
                </c:pt>
                <c:pt idx="1754">
                  <c:v>0.9458000000000002</c:v>
                </c:pt>
                <c:pt idx="1755">
                  <c:v>0.94480000000000075</c:v>
                </c:pt>
                <c:pt idx="1756">
                  <c:v>0.95660000000000167</c:v>
                </c:pt>
                <c:pt idx="1757">
                  <c:v>0.95840000000000103</c:v>
                </c:pt>
                <c:pt idx="1758">
                  <c:v>0.96090000000000053</c:v>
                </c:pt>
                <c:pt idx="1759">
                  <c:v>0.96610000000000085</c:v>
                </c:pt>
                <c:pt idx="1760">
                  <c:v>0.96410000000000018</c:v>
                </c:pt>
                <c:pt idx="1761">
                  <c:v>0.96940000000000026</c:v>
                </c:pt>
                <c:pt idx="1762">
                  <c:v>0.96690000000000076</c:v>
                </c:pt>
                <c:pt idx="1763">
                  <c:v>0.96640000000000015</c:v>
                </c:pt>
                <c:pt idx="1764">
                  <c:v>0.96370000000000111</c:v>
                </c:pt>
                <c:pt idx="1765">
                  <c:v>0.96670000000000122</c:v>
                </c:pt>
                <c:pt idx="1766">
                  <c:v>0.97240000000000038</c:v>
                </c:pt>
                <c:pt idx="1767">
                  <c:v>0.9718</c:v>
                </c:pt>
                <c:pt idx="1768">
                  <c:v>0.97660000000000124</c:v>
                </c:pt>
                <c:pt idx="1769">
                  <c:v>0.97650000000000148</c:v>
                </c:pt>
                <c:pt idx="1770">
                  <c:v>0.97860000000000014</c:v>
                </c:pt>
                <c:pt idx="1771">
                  <c:v>0.98070000000000057</c:v>
                </c:pt>
                <c:pt idx="1772">
                  <c:v>0.98880000000000123</c:v>
                </c:pt>
                <c:pt idx="1773">
                  <c:v>0.97900000000000098</c:v>
                </c:pt>
                <c:pt idx="1774">
                  <c:v>0.97900000000000098</c:v>
                </c:pt>
                <c:pt idx="1775">
                  <c:v>0.98560000000000159</c:v>
                </c:pt>
                <c:pt idx="1776">
                  <c:v>0.99180000000000135</c:v>
                </c:pt>
                <c:pt idx="1777">
                  <c:v>0.99000000000000021</c:v>
                </c:pt>
                <c:pt idx="1778">
                  <c:v>0.98880000000000123</c:v>
                </c:pt>
                <c:pt idx="1779">
                  <c:v>0.99310000000000009</c:v>
                </c:pt>
                <c:pt idx="1780">
                  <c:v>0.99260000000000126</c:v>
                </c:pt>
                <c:pt idx="1781">
                  <c:v>0.99280000000000079</c:v>
                </c:pt>
                <c:pt idx="1782">
                  <c:v>0.9975000000000005</c:v>
                </c:pt>
                <c:pt idx="1783">
                  <c:v>0.9936000000000007</c:v>
                </c:pt>
                <c:pt idx="1784">
                  <c:v>0.99740000000000073</c:v>
                </c:pt>
                <c:pt idx="1785">
                  <c:v>0.99890000000000079</c:v>
                </c:pt>
                <c:pt idx="1786">
                  <c:v>0.99640000000000128</c:v>
                </c:pt>
                <c:pt idx="1787">
                  <c:v>0.99600000000000044</c:v>
                </c:pt>
                <c:pt idx="1788">
                  <c:v>0.99810000000000088</c:v>
                </c:pt>
                <c:pt idx="1789">
                  <c:v>0.99730000000000096</c:v>
                </c:pt>
                <c:pt idx="1790">
                  <c:v>1.0006000000000004</c:v>
                </c:pt>
                <c:pt idx="1791">
                  <c:v>1.0027000000000008</c:v>
                </c:pt>
                <c:pt idx="1792">
                  <c:v>1.0050000000000008</c:v>
                </c:pt>
                <c:pt idx="1793">
                  <c:v>1.0022000000000002</c:v>
                </c:pt>
                <c:pt idx="1794">
                  <c:v>0.99700000000000166</c:v>
                </c:pt>
                <c:pt idx="1795">
                  <c:v>1.0022000000000002</c:v>
                </c:pt>
                <c:pt idx="1796">
                  <c:v>1.0082000000000004</c:v>
                </c:pt>
                <c:pt idx="1797">
                  <c:v>1.0047000000000015</c:v>
                </c:pt>
                <c:pt idx="1798">
                  <c:v>1.0045000000000002</c:v>
                </c:pt>
                <c:pt idx="1799">
                  <c:v>1.0040000000000013</c:v>
                </c:pt>
                <c:pt idx="1800">
                  <c:v>1.0098000000000003</c:v>
                </c:pt>
                <c:pt idx="1801">
                  <c:v>1.0109000000000012</c:v>
                </c:pt>
                <c:pt idx="1802">
                  <c:v>1.0088000000000008</c:v>
                </c:pt>
                <c:pt idx="1803">
                  <c:v>1.004900000000001</c:v>
                </c:pt>
                <c:pt idx="1804">
                  <c:v>1.0076000000000001</c:v>
                </c:pt>
                <c:pt idx="1805">
                  <c:v>1.0124000000000013</c:v>
                </c:pt>
                <c:pt idx="1806">
                  <c:v>1.0128000000000004</c:v>
                </c:pt>
                <c:pt idx="1807">
                  <c:v>1.0124000000000013</c:v>
                </c:pt>
                <c:pt idx="1808">
                  <c:v>1.0153000000000016</c:v>
                </c:pt>
                <c:pt idx="1809">
                  <c:v>1.0149000000000008</c:v>
                </c:pt>
                <c:pt idx="1810">
                  <c:v>1.0129000000000001</c:v>
                </c:pt>
                <c:pt idx="1811">
                  <c:v>1.0070000000000014</c:v>
                </c:pt>
                <c:pt idx="1812">
                  <c:v>1.0106000000000002</c:v>
                </c:pt>
                <c:pt idx="1813">
                  <c:v>1.0128000000000004</c:v>
                </c:pt>
                <c:pt idx="1814">
                  <c:v>1.0137</c:v>
                </c:pt>
                <c:pt idx="1815">
                  <c:v>1.0165000000000006</c:v>
                </c:pt>
                <c:pt idx="1816">
                  <c:v>1.0186000000000011</c:v>
                </c:pt>
                <c:pt idx="1817">
                  <c:v>1.0157000000000007</c:v>
                </c:pt>
                <c:pt idx="1818">
                  <c:v>1.0140000000000011</c:v>
                </c:pt>
                <c:pt idx="1819">
                  <c:v>1.0130000000000017</c:v>
                </c:pt>
                <c:pt idx="1820">
                  <c:v>1.0113000000000003</c:v>
                </c:pt>
                <c:pt idx="1821">
                  <c:v>1.0111000000000008</c:v>
                </c:pt>
                <c:pt idx="1822">
                  <c:v>1.0188000000000006</c:v>
                </c:pt>
                <c:pt idx="1823">
                  <c:v>1.0223000000000013</c:v>
                </c:pt>
                <c:pt idx="1824">
                  <c:v>1.0228000000000002</c:v>
                </c:pt>
                <c:pt idx="1825">
                  <c:v>1.020900000000001</c:v>
                </c:pt>
                <c:pt idx="1826">
                  <c:v>1.0195000000000007</c:v>
                </c:pt>
                <c:pt idx="1827">
                  <c:v>1.0234000000000005</c:v>
                </c:pt>
                <c:pt idx="1828">
                  <c:v>1.0248000000000008</c:v>
                </c:pt>
                <c:pt idx="1829">
                  <c:v>1.0237000000000016</c:v>
                </c:pt>
                <c:pt idx="1830">
                  <c:v>1.0323000000000011</c:v>
                </c:pt>
                <c:pt idx="1831">
                  <c:v>1.0410000000000004</c:v>
                </c:pt>
                <c:pt idx="1832">
                  <c:v>1.0428000000000015</c:v>
                </c:pt>
                <c:pt idx="1833">
                  <c:v>1.0464000000000002</c:v>
                </c:pt>
                <c:pt idx="1834">
                  <c:v>1.0446000000000009</c:v>
                </c:pt>
                <c:pt idx="1835">
                  <c:v>1.0508000000000006</c:v>
                </c:pt>
                <c:pt idx="1836">
                  <c:v>1.0568000000000008</c:v>
                </c:pt>
                <c:pt idx="1837">
                  <c:v>1.0621000000000009</c:v>
                </c:pt>
                <c:pt idx="1838">
                  <c:v>1.0650000000000013</c:v>
                </c:pt>
                <c:pt idx="1839">
                  <c:v>1.0690000000000008</c:v>
                </c:pt>
                <c:pt idx="1840">
                  <c:v>1.0705000000000009</c:v>
                </c:pt>
                <c:pt idx="1841">
                  <c:v>1.0815000000000001</c:v>
                </c:pt>
                <c:pt idx="1842">
                  <c:v>1.0823</c:v>
                </c:pt>
                <c:pt idx="1843">
                  <c:v>1.0812000000000008</c:v>
                </c:pt>
                <c:pt idx="1844">
                  <c:v>1.0842000000000009</c:v>
                </c:pt>
                <c:pt idx="1845">
                  <c:v>1.0827000000000009</c:v>
                </c:pt>
                <c:pt idx="1846">
                  <c:v>1.0927000000000007</c:v>
                </c:pt>
                <c:pt idx="1847">
                  <c:v>1.0935000000000006</c:v>
                </c:pt>
                <c:pt idx="1848">
                  <c:v>1.1037000000000017</c:v>
                </c:pt>
                <c:pt idx="1849">
                  <c:v>1.107800000000001</c:v>
                </c:pt>
                <c:pt idx="1850">
                  <c:v>1.1086000000000009</c:v>
                </c:pt>
                <c:pt idx="1851">
                  <c:v>1.1120000000000001</c:v>
                </c:pt>
                <c:pt idx="1852">
                  <c:v>1.1144000000000016</c:v>
                </c:pt>
                <c:pt idx="1853">
                  <c:v>1.1128</c:v>
                </c:pt>
                <c:pt idx="1854">
                  <c:v>1.1180000000000003</c:v>
                </c:pt>
                <c:pt idx="1855">
                  <c:v>1.1161000000000012</c:v>
                </c:pt>
                <c:pt idx="1856">
                  <c:v>1.1197000000000017</c:v>
                </c:pt>
                <c:pt idx="1857">
                  <c:v>1.1180000000000003</c:v>
                </c:pt>
                <c:pt idx="1858">
                  <c:v>1.1183000000000014</c:v>
                </c:pt>
                <c:pt idx="1859">
                  <c:v>1.1197000000000017</c:v>
                </c:pt>
                <c:pt idx="1860">
                  <c:v>1.1232000000000006</c:v>
                </c:pt>
                <c:pt idx="1861">
                  <c:v>1.1269000000000009</c:v>
                </c:pt>
                <c:pt idx="1862">
                  <c:v>1.1308000000000007</c:v>
                </c:pt>
                <c:pt idx="1863">
                  <c:v>1.1304000000000016</c:v>
                </c:pt>
                <c:pt idx="1864">
                  <c:v>1.134500000000001</c:v>
                </c:pt>
                <c:pt idx="1865">
                  <c:v>1.1352000000000011</c:v>
                </c:pt>
                <c:pt idx="1866">
                  <c:v>1.1364000000000001</c:v>
                </c:pt>
                <c:pt idx="1867">
                  <c:v>1.1374000000000013</c:v>
                </c:pt>
                <c:pt idx="1868">
                  <c:v>1.1434000000000015</c:v>
                </c:pt>
                <c:pt idx="1869">
                  <c:v>1.1491000000000007</c:v>
                </c:pt>
                <c:pt idx="1870">
                  <c:v>1.1498000000000008</c:v>
                </c:pt>
                <c:pt idx="1871">
                  <c:v>1.1468000000000007</c:v>
                </c:pt>
                <c:pt idx="1872">
                  <c:v>1.1518000000000015</c:v>
                </c:pt>
                <c:pt idx="1873">
                  <c:v>1.1524000000000001</c:v>
                </c:pt>
                <c:pt idx="1874">
                  <c:v>1.156600000000001</c:v>
                </c:pt>
                <c:pt idx="1875">
                  <c:v>1.1598000000000006</c:v>
                </c:pt>
                <c:pt idx="1876">
                  <c:v>1.1607000000000003</c:v>
                </c:pt>
                <c:pt idx="1877">
                  <c:v>1.1576000000000004</c:v>
                </c:pt>
                <c:pt idx="1878">
                  <c:v>1.164200000000001</c:v>
                </c:pt>
                <c:pt idx="1879">
                  <c:v>1.162700000000001</c:v>
                </c:pt>
                <c:pt idx="1880">
                  <c:v>1.1632000000000016</c:v>
                </c:pt>
                <c:pt idx="1881">
                  <c:v>1.1594000000000015</c:v>
                </c:pt>
                <c:pt idx="1882">
                  <c:v>1.1603000000000012</c:v>
                </c:pt>
                <c:pt idx="1883">
                  <c:v>1.1653000000000002</c:v>
                </c:pt>
                <c:pt idx="1884">
                  <c:v>1.161900000000001</c:v>
                </c:pt>
                <c:pt idx="1885">
                  <c:v>1.166500000000001</c:v>
                </c:pt>
                <c:pt idx="1886">
                  <c:v>1.1647000000000016</c:v>
                </c:pt>
                <c:pt idx="1887">
                  <c:v>1.1647000000000016</c:v>
                </c:pt>
                <c:pt idx="1888">
                  <c:v>1.1663000000000014</c:v>
                </c:pt>
                <c:pt idx="1889">
                  <c:v>1.1718000000000011</c:v>
                </c:pt>
                <c:pt idx="1890">
                  <c:v>1.1777000000000015</c:v>
                </c:pt>
                <c:pt idx="1891">
                  <c:v>1.1817000000000011</c:v>
                </c:pt>
                <c:pt idx="1892">
                  <c:v>1.1816000000000013</c:v>
                </c:pt>
                <c:pt idx="1893">
                  <c:v>1.1868000000000016</c:v>
                </c:pt>
                <c:pt idx="1894">
                  <c:v>1.1844000000000001</c:v>
                </c:pt>
                <c:pt idx="1895">
                  <c:v>1.1844000000000001</c:v>
                </c:pt>
                <c:pt idx="1896">
                  <c:v>1.1795000000000009</c:v>
                </c:pt>
                <c:pt idx="1897">
                  <c:v>1.1833000000000009</c:v>
                </c:pt>
                <c:pt idx="1898">
                  <c:v>1.1852</c:v>
                </c:pt>
                <c:pt idx="1899">
                  <c:v>1.1858000000000004</c:v>
                </c:pt>
                <c:pt idx="1900">
                  <c:v>1.1938000000000013</c:v>
                </c:pt>
                <c:pt idx="1901">
                  <c:v>1.1981000000000002</c:v>
                </c:pt>
                <c:pt idx="1902">
                  <c:v>1.1997</c:v>
                </c:pt>
                <c:pt idx="1903">
                  <c:v>1.1966000000000001</c:v>
                </c:pt>
                <c:pt idx="1904">
                  <c:v>1.1976000000000013</c:v>
                </c:pt>
                <c:pt idx="1905">
                  <c:v>1.2045000000000012</c:v>
                </c:pt>
                <c:pt idx="1906">
                  <c:v>1.2032000000000007</c:v>
                </c:pt>
                <c:pt idx="1907">
                  <c:v>1.2036000000000016</c:v>
                </c:pt>
                <c:pt idx="1908">
                  <c:v>1.2089000000000016</c:v>
                </c:pt>
                <c:pt idx="1909">
                  <c:v>1.2087000000000003</c:v>
                </c:pt>
                <c:pt idx="1910">
                  <c:v>1.2098000000000013</c:v>
                </c:pt>
                <c:pt idx="1911">
                  <c:v>1.2097000000000016</c:v>
                </c:pt>
                <c:pt idx="1912">
                  <c:v>1.2180000000000017</c:v>
                </c:pt>
                <c:pt idx="1913">
                  <c:v>1.2196000000000016</c:v>
                </c:pt>
                <c:pt idx="1914">
                  <c:v>1.2260000000000009</c:v>
                </c:pt>
                <c:pt idx="1915">
                  <c:v>1.2239000000000004</c:v>
                </c:pt>
                <c:pt idx="1916">
                  <c:v>1.2269000000000005</c:v>
                </c:pt>
                <c:pt idx="1917">
                  <c:v>1.2259000000000011</c:v>
                </c:pt>
                <c:pt idx="1918">
                  <c:v>1.2294</c:v>
                </c:pt>
                <c:pt idx="1919">
                  <c:v>1.2282000000000011</c:v>
                </c:pt>
                <c:pt idx="1920">
                  <c:v>1.2236000000000011</c:v>
                </c:pt>
                <c:pt idx="1921">
                  <c:v>1.2362000000000002</c:v>
                </c:pt>
                <c:pt idx="1922">
                  <c:v>1.2444000000000006</c:v>
                </c:pt>
                <c:pt idx="1923">
                  <c:v>1.2524000000000015</c:v>
                </c:pt>
                <c:pt idx="1924">
                  <c:v>1.2573000000000008</c:v>
                </c:pt>
                <c:pt idx="1925">
                  <c:v>1.2491000000000003</c:v>
                </c:pt>
                <c:pt idx="1926">
                  <c:v>1.2472000000000012</c:v>
                </c:pt>
                <c:pt idx="1927">
                  <c:v>1.2545000000000002</c:v>
                </c:pt>
                <c:pt idx="1928">
                  <c:v>1.2607000000000017</c:v>
                </c:pt>
                <c:pt idx="1929">
                  <c:v>1.2602000000000011</c:v>
                </c:pt>
                <c:pt idx="1930">
                  <c:v>1.2637</c:v>
                </c:pt>
                <c:pt idx="1931">
                  <c:v>1.2659000000000002</c:v>
                </c:pt>
                <c:pt idx="1932">
                  <c:v>1.2666000000000004</c:v>
                </c:pt>
                <c:pt idx="1933">
                  <c:v>1.2657000000000007</c:v>
                </c:pt>
                <c:pt idx="1934">
                  <c:v>1.2630000000000017</c:v>
                </c:pt>
                <c:pt idx="1935">
                  <c:v>1.2623000000000015</c:v>
                </c:pt>
                <c:pt idx="1936">
                  <c:v>1.2618000000000009</c:v>
                </c:pt>
                <c:pt idx="1937">
                  <c:v>1.2562000000000015</c:v>
                </c:pt>
                <c:pt idx="1938">
                  <c:v>1.2564000000000011</c:v>
                </c:pt>
                <c:pt idx="1939">
                  <c:v>1.2589000000000006</c:v>
                </c:pt>
                <c:pt idx="1940">
                  <c:v>1.2554000000000016</c:v>
                </c:pt>
                <c:pt idx="1941">
                  <c:v>1.2573000000000008</c:v>
                </c:pt>
                <c:pt idx="1942">
                  <c:v>1.2690000000000001</c:v>
                </c:pt>
                <c:pt idx="1943">
                  <c:v>1.2719000000000005</c:v>
                </c:pt>
                <c:pt idx="1944">
                  <c:v>1.2767000000000017</c:v>
                </c:pt>
                <c:pt idx="1945">
                  <c:v>1.2728000000000002</c:v>
                </c:pt>
                <c:pt idx="1946">
                  <c:v>1.2717000000000009</c:v>
                </c:pt>
                <c:pt idx="1947">
                  <c:v>1.2702000000000009</c:v>
                </c:pt>
                <c:pt idx="1948">
                  <c:v>1.2714000000000016</c:v>
                </c:pt>
                <c:pt idx="1949">
                  <c:v>1.2715000000000014</c:v>
                </c:pt>
                <c:pt idx="1950">
                  <c:v>1.2759</c:v>
                </c:pt>
                <c:pt idx="1951">
                  <c:v>1.2778000000000009</c:v>
                </c:pt>
                <c:pt idx="1952">
                  <c:v>1.2764000000000006</c:v>
                </c:pt>
                <c:pt idx="1953">
                  <c:v>1.2717000000000009</c:v>
                </c:pt>
                <c:pt idx="1954">
                  <c:v>1.2762000000000011</c:v>
                </c:pt>
                <c:pt idx="1955">
                  <c:v>1.2733000000000008</c:v>
                </c:pt>
                <c:pt idx="1956">
                  <c:v>1.2724000000000011</c:v>
                </c:pt>
                <c:pt idx="1957">
                  <c:v>1.2786000000000008</c:v>
                </c:pt>
                <c:pt idx="1958">
                  <c:v>1.2774000000000001</c:v>
                </c:pt>
                <c:pt idx="1959">
                  <c:v>1.2735000000000003</c:v>
                </c:pt>
                <c:pt idx="1960">
                  <c:v>1.2810000000000006</c:v>
                </c:pt>
                <c:pt idx="1961">
                  <c:v>1.2837000000000014</c:v>
                </c:pt>
                <c:pt idx="1962">
                  <c:v>1.2874000000000017</c:v>
                </c:pt>
                <c:pt idx="1963">
                  <c:v>1.2837000000000014</c:v>
                </c:pt>
                <c:pt idx="1964">
                  <c:v>1.287700000000001</c:v>
                </c:pt>
                <c:pt idx="1965">
                  <c:v>1.2864000000000004</c:v>
                </c:pt>
                <c:pt idx="1966">
                  <c:v>1.2852000000000015</c:v>
                </c:pt>
                <c:pt idx="1967">
                  <c:v>1.2885000000000009</c:v>
                </c:pt>
                <c:pt idx="1968">
                  <c:v>1.2908000000000008</c:v>
                </c:pt>
                <c:pt idx="1969">
                  <c:v>1.301400000000001</c:v>
                </c:pt>
                <c:pt idx="1970">
                  <c:v>1.3032000000000004</c:v>
                </c:pt>
                <c:pt idx="1971">
                  <c:v>1.3080000000000016</c:v>
                </c:pt>
                <c:pt idx="1972">
                  <c:v>1.3035000000000014</c:v>
                </c:pt>
                <c:pt idx="1973">
                  <c:v>1.3107000000000006</c:v>
                </c:pt>
                <c:pt idx="1974">
                  <c:v>1.3186</c:v>
                </c:pt>
                <c:pt idx="1975">
                  <c:v>1.3175000000000008</c:v>
                </c:pt>
                <c:pt idx="1976">
                  <c:v>1.3169000000000004</c:v>
                </c:pt>
                <c:pt idx="1977">
                  <c:v>1.3178000000000001</c:v>
                </c:pt>
                <c:pt idx="1978">
                  <c:v>1.3255000000000017</c:v>
                </c:pt>
                <c:pt idx="1979">
                  <c:v>1.3314000000000004</c:v>
                </c:pt>
                <c:pt idx="1980">
                  <c:v>1.33</c:v>
                </c:pt>
                <c:pt idx="1981">
                  <c:v>1.3325000000000014</c:v>
                </c:pt>
                <c:pt idx="1982">
                  <c:v>1.3323</c:v>
                </c:pt>
                <c:pt idx="1983">
                  <c:v>1.3345000000000002</c:v>
                </c:pt>
                <c:pt idx="1984">
                  <c:v>1.3387000000000011</c:v>
                </c:pt>
                <c:pt idx="1985">
                  <c:v>1.3376000000000001</c:v>
                </c:pt>
                <c:pt idx="1986">
                  <c:v>1.3435000000000006</c:v>
                </c:pt>
                <c:pt idx="1987">
                  <c:v>1.3574000000000002</c:v>
                </c:pt>
                <c:pt idx="1988">
                  <c:v>1.3537000000000017</c:v>
                </c:pt>
                <c:pt idx="1989">
                  <c:v>1.3638000000000012</c:v>
                </c:pt>
                <c:pt idx="1990">
                  <c:v>1.3698000000000015</c:v>
                </c:pt>
                <c:pt idx="1991">
                  <c:v>1.3721000000000014</c:v>
                </c:pt>
                <c:pt idx="1992">
                  <c:v>1.3765000000000001</c:v>
                </c:pt>
                <c:pt idx="1993">
                  <c:v>1.379900000000001</c:v>
                </c:pt>
                <c:pt idx="1994">
                  <c:v>1.3831000000000007</c:v>
                </c:pt>
                <c:pt idx="1995">
                  <c:v>1.3819000000000017</c:v>
                </c:pt>
                <c:pt idx="1996">
                  <c:v>1.3897000000000013</c:v>
                </c:pt>
                <c:pt idx="1997">
                  <c:v>1.3971</c:v>
                </c:pt>
                <c:pt idx="1998">
                  <c:v>1.3892000000000007</c:v>
                </c:pt>
                <c:pt idx="1999">
                  <c:v>1.3844000000000012</c:v>
                </c:pt>
                <c:pt idx="2000">
                  <c:v>1.3932000000000002</c:v>
                </c:pt>
                <c:pt idx="2001">
                  <c:v>1.3893000000000004</c:v>
                </c:pt>
                <c:pt idx="2002">
                  <c:v>1.3977000000000004</c:v>
                </c:pt>
                <c:pt idx="2003">
                  <c:v>1.4002000000000017</c:v>
                </c:pt>
                <c:pt idx="2004">
                  <c:v>1.4039000000000001</c:v>
                </c:pt>
                <c:pt idx="2005">
                  <c:v>1.4032</c:v>
                </c:pt>
                <c:pt idx="2006">
                  <c:v>1.3995000000000015</c:v>
                </c:pt>
                <c:pt idx="2007">
                  <c:v>1.4024000000000001</c:v>
                </c:pt>
                <c:pt idx="2008">
                  <c:v>1.4103000000000012</c:v>
                </c:pt>
                <c:pt idx="2009">
                  <c:v>1.4110000000000014</c:v>
                </c:pt>
                <c:pt idx="2010">
                  <c:v>1.4100000000000001</c:v>
                </c:pt>
                <c:pt idx="2011">
                  <c:v>1.4134000000000011</c:v>
                </c:pt>
                <c:pt idx="2012">
                  <c:v>1.4171000000000014</c:v>
                </c:pt>
                <c:pt idx="2013">
                  <c:v>1.4138000000000002</c:v>
                </c:pt>
                <c:pt idx="2014">
                  <c:v>1.4116000000000017</c:v>
                </c:pt>
                <c:pt idx="2015">
                  <c:v>1.4167000000000005</c:v>
                </c:pt>
                <c:pt idx="2016">
                  <c:v>1.4160000000000004</c:v>
                </c:pt>
                <c:pt idx="2017">
                  <c:v>1.4170000000000016</c:v>
                </c:pt>
                <c:pt idx="2018">
                  <c:v>1.4183000000000003</c:v>
                </c:pt>
                <c:pt idx="2019">
                  <c:v>1.4173000000000009</c:v>
                </c:pt>
                <c:pt idx="2020">
                  <c:v>1.4242000000000008</c:v>
                </c:pt>
                <c:pt idx="2021">
                  <c:v>1.4267000000000003</c:v>
                </c:pt>
                <c:pt idx="2022">
                  <c:v>1.4317000000000011</c:v>
                </c:pt>
                <c:pt idx="2023">
                  <c:v>1.4314</c:v>
                </c:pt>
                <c:pt idx="2024">
                  <c:v>1.4365000000000006</c:v>
                </c:pt>
                <c:pt idx="2025">
                  <c:v>1.432500000000001</c:v>
                </c:pt>
                <c:pt idx="2026">
                  <c:v>1.4345000000000017</c:v>
                </c:pt>
                <c:pt idx="2027">
                  <c:v>1.4352</c:v>
                </c:pt>
                <c:pt idx="2028">
                  <c:v>1.4329000000000001</c:v>
                </c:pt>
                <c:pt idx="2029">
                  <c:v>1.4418000000000006</c:v>
                </c:pt>
                <c:pt idx="2030">
                  <c:v>1.4421000000000017</c:v>
                </c:pt>
                <c:pt idx="2031">
                  <c:v>1.4518000000000004</c:v>
                </c:pt>
                <c:pt idx="2032">
                  <c:v>1.4514000000000014</c:v>
                </c:pt>
                <c:pt idx="2033">
                  <c:v>1.4441000000000006</c:v>
                </c:pt>
                <c:pt idx="2034">
                  <c:v>1.4496000000000002</c:v>
                </c:pt>
                <c:pt idx="2035">
                  <c:v>1.4513000000000016</c:v>
                </c:pt>
                <c:pt idx="2036">
                  <c:v>1.4484000000000012</c:v>
                </c:pt>
                <c:pt idx="2037">
                  <c:v>1.4458000000000002</c:v>
                </c:pt>
                <c:pt idx="2038">
                  <c:v>1.4491000000000014</c:v>
                </c:pt>
                <c:pt idx="2039">
                  <c:v>1.4551000000000016</c:v>
                </c:pt>
                <c:pt idx="2040">
                  <c:v>1.4596</c:v>
                </c:pt>
                <c:pt idx="2041">
                  <c:v>1.463000000000001</c:v>
                </c:pt>
                <c:pt idx="2042">
                  <c:v>1.4647000000000006</c:v>
                </c:pt>
                <c:pt idx="2043">
                  <c:v>1.4734000000000016</c:v>
                </c:pt>
                <c:pt idx="2044">
                  <c:v>1.4725000000000001</c:v>
                </c:pt>
                <c:pt idx="2045">
                  <c:v>1.4776000000000007</c:v>
                </c:pt>
                <c:pt idx="2046">
                  <c:v>1.4854000000000003</c:v>
                </c:pt>
                <c:pt idx="2047">
                  <c:v>1.4827000000000012</c:v>
                </c:pt>
                <c:pt idx="2048">
                  <c:v>1.4879000000000016</c:v>
                </c:pt>
                <c:pt idx="2049">
                  <c:v>1.4836000000000009</c:v>
                </c:pt>
                <c:pt idx="2050">
                  <c:v>1.4823000000000004</c:v>
                </c:pt>
                <c:pt idx="2051">
                  <c:v>1.4898000000000007</c:v>
                </c:pt>
                <c:pt idx="2052">
                  <c:v>1.4833000000000016</c:v>
                </c:pt>
                <c:pt idx="2053">
                  <c:v>1.4895000000000014</c:v>
                </c:pt>
                <c:pt idx="2054">
                  <c:v>1.4891000000000005</c:v>
                </c:pt>
                <c:pt idx="2055">
                  <c:v>1.4965000000000011</c:v>
                </c:pt>
                <c:pt idx="2056">
                  <c:v>1.4999000000000002</c:v>
                </c:pt>
                <c:pt idx="2057">
                  <c:v>1.502600000000001</c:v>
                </c:pt>
                <c:pt idx="2058">
                  <c:v>1.4989000000000008</c:v>
                </c:pt>
                <c:pt idx="2059">
                  <c:v>1.5005000000000006</c:v>
                </c:pt>
                <c:pt idx="2060">
                  <c:v>1.5028000000000006</c:v>
                </c:pt>
                <c:pt idx="2061">
                  <c:v>1.5057000000000009</c:v>
                </c:pt>
                <c:pt idx="2062">
                  <c:v>1.5067000000000004</c:v>
                </c:pt>
                <c:pt idx="2063">
                  <c:v>1.5116000000000014</c:v>
                </c:pt>
                <c:pt idx="2064">
                  <c:v>1.5197000000000003</c:v>
                </c:pt>
                <c:pt idx="2065">
                  <c:v>1.5242000000000004</c:v>
                </c:pt>
                <c:pt idx="2066">
                  <c:v>1.520900000000001</c:v>
                </c:pt>
                <c:pt idx="2067">
                  <c:v>1.5265000000000004</c:v>
                </c:pt>
                <c:pt idx="2068">
                  <c:v>1.5271000000000008</c:v>
                </c:pt>
                <c:pt idx="2069">
                  <c:v>1.5356000000000005</c:v>
                </c:pt>
                <c:pt idx="2070">
                  <c:v>1.5371000000000006</c:v>
                </c:pt>
                <c:pt idx="2071">
                  <c:v>1.5385000000000009</c:v>
                </c:pt>
                <c:pt idx="2072">
                  <c:v>1.5408000000000008</c:v>
                </c:pt>
                <c:pt idx="2073">
                  <c:v>1.5408000000000008</c:v>
                </c:pt>
                <c:pt idx="2074">
                  <c:v>1.5451000000000015</c:v>
                </c:pt>
                <c:pt idx="2075">
                  <c:v>1.5413000000000014</c:v>
                </c:pt>
                <c:pt idx="2076">
                  <c:v>1.5449000000000002</c:v>
                </c:pt>
                <c:pt idx="2077">
                  <c:v>1.5447000000000006</c:v>
                </c:pt>
                <c:pt idx="2078">
                  <c:v>1.5441000000000003</c:v>
                </c:pt>
                <c:pt idx="2079">
                  <c:v>1.5401000000000007</c:v>
                </c:pt>
                <c:pt idx="2080">
                  <c:v>1.5449000000000002</c:v>
                </c:pt>
                <c:pt idx="2081">
                  <c:v>1.545300000000001</c:v>
                </c:pt>
                <c:pt idx="2082">
                  <c:v>1.5452000000000012</c:v>
                </c:pt>
                <c:pt idx="2083">
                  <c:v>1.5487000000000002</c:v>
                </c:pt>
                <c:pt idx="2084">
                  <c:v>1.5433000000000003</c:v>
                </c:pt>
                <c:pt idx="2085">
                  <c:v>1.5425000000000004</c:v>
                </c:pt>
                <c:pt idx="2086">
                  <c:v>1.5373000000000001</c:v>
                </c:pt>
                <c:pt idx="2087">
                  <c:v>1.5443000000000016</c:v>
                </c:pt>
                <c:pt idx="2088">
                  <c:v>1.5409000000000006</c:v>
                </c:pt>
                <c:pt idx="2089">
                  <c:v>1.5462000000000007</c:v>
                </c:pt>
                <c:pt idx="2090">
                  <c:v>1.5435000000000016</c:v>
                </c:pt>
                <c:pt idx="2091">
                  <c:v>1.5487000000000002</c:v>
                </c:pt>
                <c:pt idx="2092">
                  <c:v>1.5460000000000012</c:v>
                </c:pt>
                <c:pt idx="2093">
                  <c:v>1.5502000000000002</c:v>
                </c:pt>
                <c:pt idx="2094">
                  <c:v>1.5528000000000013</c:v>
                </c:pt>
                <c:pt idx="2095">
                  <c:v>1.5494000000000003</c:v>
                </c:pt>
                <c:pt idx="2096">
                  <c:v>1.548</c:v>
                </c:pt>
                <c:pt idx="2097">
                  <c:v>1.5510000000000002</c:v>
                </c:pt>
                <c:pt idx="2098">
                  <c:v>1.5461000000000009</c:v>
                </c:pt>
                <c:pt idx="2099">
                  <c:v>1.5458000000000016</c:v>
                </c:pt>
                <c:pt idx="2100">
                  <c:v>1.5464000000000002</c:v>
                </c:pt>
                <c:pt idx="2101">
                  <c:v>1.5466000000000015</c:v>
                </c:pt>
                <c:pt idx="2102">
                  <c:v>1.5391000000000012</c:v>
                </c:pt>
                <c:pt idx="2103">
                  <c:v>1.5447000000000006</c:v>
                </c:pt>
                <c:pt idx="2104">
                  <c:v>1.5466000000000015</c:v>
                </c:pt>
                <c:pt idx="2105">
                  <c:v>1.5547000000000004</c:v>
                </c:pt>
                <c:pt idx="2106">
                  <c:v>1.5495000000000001</c:v>
                </c:pt>
                <c:pt idx="2107">
                  <c:v>1.5459000000000014</c:v>
                </c:pt>
                <c:pt idx="2108">
                  <c:v>1.5489000000000015</c:v>
                </c:pt>
                <c:pt idx="2109">
                  <c:v>1.5506000000000011</c:v>
                </c:pt>
                <c:pt idx="2110">
                  <c:v>1.5545000000000009</c:v>
                </c:pt>
                <c:pt idx="2111">
                  <c:v>1.5590000000000011</c:v>
                </c:pt>
                <c:pt idx="2112">
                  <c:v>1.5580000000000016</c:v>
                </c:pt>
                <c:pt idx="2113">
                  <c:v>1.5592000000000006</c:v>
                </c:pt>
                <c:pt idx="2114">
                  <c:v>1.5618000000000016</c:v>
                </c:pt>
                <c:pt idx="2115">
                  <c:v>1.561300000000001</c:v>
                </c:pt>
                <c:pt idx="2116">
                  <c:v>1.5652000000000008</c:v>
                </c:pt>
                <c:pt idx="2117">
                  <c:v>1.563600000000001</c:v>
                </c:pt>
                <c:pt idx="2118">
                  <c:v>1.5690000000000008</c:v>
                </c:pt>
                <c:pt idx="2119">
                  <c:v>1.5708000000000002</c:v>
                </c:pt>
                <c:pt idx="2120">
                  <c:v>1.5699000000000005</c:v>
                </c:pt>
                <c:pt idx="2121">
                  <c:v>1.5709000000000017</c:v>
                </c:pt>
                <c:pt idx="2122">
                  <c:v>1.571200000000001</c:v>
                </c:pt>
                <c:pt idx="2123">
                  <c:v>1.5772000000000013</c:v>
                </c:pt>
                <c:pt idx="2124">
                  <c:v>1.5754000000000001</c:v>
                </c:pt>
                <c:pt idx="2125">
                  <c:v>1.5806000000000004</c:v>
                </c:pt>
                <c:pt idx="2126">
                  <c:v>1.5817000000000014</c:v>
                </c:pt>
                <c:pt idx="2127">
                  <c:v>1.5853000000000002</c:v>
                </c:pt>
                <c:pt idx="2128">
                  <c:v>1.5937000000000001</c:v>
                </c:pt>
                <c:pt idx="2129">
                  <c:v>1.5929000000000002</c:v>
                </c:pt>
                <c:pt idx="2130">
                  <c:v>1.6008000000000013</c:v>
                </c:pt>
                <c:pt idx="2131">
                  <c:v>1.6047000000000011</c:v>
                </c:pt>
                <c:pt idx="2132">
                  <c:v>1.6049000000000007</c:v>
                </c:pt>
                <c:pt idx="2133">
                  <c:v>1.6073000000000004</c:v>
                </c:pt>
                <c:pt idx="2134">
                  <c:v>1.610100000000001</c:v>
                </c:pt>
                <c:pt idx="2135">
                  <c:v>1.6084000000000014</c:v>
                </c:pt>
                <c:pt idx="2136">
                  <c:v>1.6118000000000006</c:v>
                </c:pt>
                <c:pt idx="2137">
                  <c:v>1.6159000000000017</c:v>
                </c:pt>
                <c:pt idx="2138">
                  <c:v>1.6213000000000015</c:v>
                </c:pt>
                <c:pt idx="2139">
                  <c:v>1.6189</c:v>
                </c:pt>
                <c:pt idx="2140">
                  <c:v>1.6224000000000007</c:v>
                </c:pt>
                <c:pt idx="2141">
                  <c:v>1.6245000000000012</c:v>
                </c:pt>
                <c:pt idx="2142">
                  <c:v>1.6247000000000007</c:v>
                </c:pt>
                <c:pt idx="2143">
                  <c:v>1.6265000000000001</c:v>
                </c:pt>
                <c:pt idx="2144">
                  <c:v>1.628400000000001</c:v>
                </c:pt>
                <c:pt idx="2145">
                  <c:v>1.6297000000000015</c:v>
                </c:pt>
                <c:pt idx="2146">
                  <c:v>1.6357000000000017</c:v>
                </c:pt>
                <c:pt idx="2147">
                  <c:v>1.6358000000000015</c:v>
                </c:pt>
                <c:pt idx="2148">
                  <c:v>1.628400000000001</c:v>
                </c:pt>
                <c:pt idx="2149">
                  <c:v>1.6306000000000012</c:v>
                </c:pt>
                <c:pt idx="2150">
                  <c:v>1.6367000000000012</c:v>
                </c:pt>
                <c:pt idx="2151">
                  <c:v>1.636000000000001</c:v>
                </c:pt>
                <c:pt idx="2152">
                  <c:v>1.6402000000000001</c:v>
                </c:pt>
                <c:pt idx="2153">
                  <c:v>1.6425000000000001</c:v>
                </c:pt>
                <c:pt idx="2154">
                  <c:v>1.6429000000000009</c:v>
                </c:pt>
                <c:pt idx="2155">
                  <c:v>1.6420000000000012</c:v>
                </c:pt>
                <c:pt idx="2156">
                  <c:v>1.6445000000000007</c:v>
                </c:pt>
                <c:pt idx="2157">
                  <c:v>1.6391000000000009</c:v>
                </c:pt>
                <c:pt idx="2158">
                  <c:v>1.6577000000000002</c:v>
                </c:pt>
                <c:pt idx="2159">
                  <c:v>1.6503000000000014</c:v>
                </c:pt>
                <c:pt idx="2160">
                  <c:v>1.6452000000000009</c:v>
                </c:pt>
                <c:pt idx="2161">
                  <c:v>1.6486000000000001</c:v>
                </c:pt>
                <c:pt idx="2162">
                  <c:v>1.6499000000000006</c:v>
                </c:pt>
                <c:pt idx="2163">
                  <c:v>1.6536000000000008</c:v>
                </c:pt>
                <c:pt idx="2164">
                  <c:v>1.6467000000000009</c:v>
                </c:pt>
                <c:pt idx="2165">
                  <c:v>1.6526000000000014</c:v>
                </c:pt>
                <c:pt idx="2166">
                  <c:v>1.6499000000000006</c:v>
                </c:pt>
                <c:pt idx="2167">
                  <c:v>1.6548000000000016</c:v>
                </c:pt>
                <c:pt idx="2168">
                  <c:v>1.6527000000000012</c:v>
                </c:pt>
                <c:pt idx="2169">
                  <c:v>1.6628000000000007</c:v>
                </c:pt>
                <c:pt idx="2170">
                  <c:v>1.6562000000000001</c:v>
                </c:pt>
                <c:pt idx="2171">
                  <c:v>1.6521000000000008</c:v>
                </c:pt>
                <c:pt idx="2172">
                  <c:v>1.6535000000000011</c:v>
                </c:pt>
                <c:pt idx="2173">
                  <c:v>1.6539000000000001</c:v>
                </c:pt>
                <c:pt idx="2174">
                  <c:v>1.6596000000000011</c:v>
                </c:pt>
                <c:pt idx="2175">
                  <c:v>1.6628000000000007</c:v>
                </c:pt>
                <c:pt idx="2176">
                  <c:v>1.6582000000000008</c:v>
                </c:pt>
                <c:pt idx="2177">
                  <c:v>1.6601000000000017</c:v>
                </c:pt>
                <c:pt idx="2178">
                  <c:v>1.6668000000000003</c:v>
                </c:pt>
                <c:pt idx="2179">
                  <c:v>1.6227</c:v>
                </c:pt>
                <c:pt idx="2180">
                  <c:v>1.5984000000000016</c:v>
                </c:pt>
                <c:pt idx="2181">
                  <c:v>1.5483000000000011</c:v>
                </c:pt>
                <c:pt idx="2182">
                  <c:v>1.5140000000000011</c:v>
                </c:pt>
                <c:pt idx="2183">
                  <c:v>1.4854000000000003</c:v>
                </c:pt>
                <c:pt idx="2184">
                  <c:v>1.468300000000001</c:v>
                </c:pt>
                <c:pt idx="2185">
                  <c:v>1.4389000000000003</c:v>
                </c:pt>
                <c:pt idx="2186">
                  <c:v>1.4273000000000007</c:v>
                </c:pt>
                <c:pt idx="2187">
                  <c:v>1.3999000000000006</c:v>
                </c:pt>
                <c:pt idx="2188">
                  <c:v>1.3435000000000006</c:v>
                </c:pt>
                <c:pt idx="2189">
                  <c:v>1.3185000000000002</c:v>
                </c:pt>
                <c:pt idx="2190">
                  <c:v>1.2987000000000002</c:v>
                </c:pt>
                <c:pt idx="2191">
                  <c:v>1.2453000000000003</c:v>
                </c:pt>
                <c:pt idx="2192">
                  <c:v>1.2144000000000013</c:v>
                </c:pt>
                <c:pt idx="2193">
                  <c:v>1.1884000000000015</c:v>
                </c:pt>
                <c:pt idx="2194">
                  <c:v>1.1624000000000017</c:v>
                </c:pt>
                <c:pt idx="2195">
                  <c:v>1.1451000000000011</c:v>
                </c:pt>
                <c:pt idx="2196">
                  <c:v>1.1296000000000017</c:v>
                </c:pt>
                <c:pt idx="2197">
                  <c:v>1.1130000000000013</c:v>
                </c:pt>
                <c:pt idx="2198">
                  <c:v>1.1041000000000007</c:v>
                </c:pt>
                <c:pt idx="2199">
                  <c:v>1.0886000000000013</c:v>
                </c:pt>
                <c:pt idx="2200">
                  <c:v>1.0871000000000013</c:v>
                </c:pt>
                <c:pt idx="2201">
                  <c:v>1.0731000000000002</c:v>
                </c:pt>
                <c:pt idx="2202">
                  <c:v>1.0580000000000016</c:v>
                </c:pt>
                <c:pt idx="2203">
                  <c:v>1.0478000000000005</c:v>
                </c:pt>
                <c:pt idx="2204">
                  <c:v>1.0360000000000014</c:v>
                </c:pt>
                <c:pt idx="2205">
                  <c:v>1.0142000000000007</c:v>
                </c:pt>
                <c:pt idx="2206">
                  <c:v>0.99610000000000021</c:v>
                </c:pt>
                <c:pt idx="2207">
                  <c:v>1.0020000000000007</c:v>
                </c:pt>
                <c:pt idx="2208">
                  <c:v>0.98000000000000043</c:v>
                </c:pt>
                <c:pt idx="2209">
                  <c:v>0.96440000000000126</c:v>
                </c:pt>
                <c:pt idx="2210">
                  <c:v>0.94600000000000151</c:v>
                </c:pt>
                <c:pt idx="2211">
                  <c:v>0.93710000000000093</c:v>
                </c:pt>
                <c:pt idx="2212">
                  <c:v>0.92470000000000141</c:v>
                </c:pt>
                <c:pt idx="2213">
                  <c:v>0.91400000000000148</c:v>
                </c:pt>
                <c:pt idx="2214">
                  <c:v>0.90670000000000073</c:v>
                </c:pt>
                <c:pt idx="2215">
                  <c:v>0.89140000000000086</c:v>
                </c:pt>
                <c:pt idx="2216">
                  <c:v>0.88180000000000014</c:v>
                </c:pt>
                <c:pt idx="2217">
                  <c:v>0.86770000000000103</c:v>
                </c:pt>
                <c:pt idx="2218">
                  <c:v>0.8531000000000013</c:v>
                </c:pt>
                <c:pt idx="2219">
                  <c:v>0.84860000000000113</c:v>
                </c:pt>
                <c:pt idx="2220">
                  <c:v>0.82780000000000165</c:v>
                </c:pt>
                <c:pt idx="2221">
                  <c:v>0.82040000000000113</c:v>
                </c:pt>
                <c:pt idx="2222">
                  <c:v>0.80930000000000035</c:v>
                </c:pt>
                <c:pt idx="2223">
                  <c:v>0.79630000000000045</c:v>
                </c:pt>
                <c:pt idx="2224">
                  <c:v>0.7859000000000016</c:v>
                </c:pt>
                <c:pt idx="2225">
                  <c:v>0.77670000000000172</c:v>
                </c:pt>
                <c:pt idx="2226">
                  <c:v>0.76610000000000156</c:v>
                </c:pt>
                <c:pt idx="2227">
                  <c:v>0.75530000000000008</c:v>
                </c:pt>
                <c:pt idx="2228">
                  <c:v>0.74170000000000158</c:v>
                </c:pt>
                <c:pt idx="2229">
                  <c:v>0.72600000000000087</c:v>
                </c:pt>
                <c:pt idx="2230">
                  <c:v>0.70740000000000158</c:v>
                </c:pt>
                <c:pt idx="2231">
                  <c:v>0.68870000000000076</c:v>
                </c:pt>
                <c:pt idx="2232">
                  <c:v>0.68510000000000026</c:v>
                </c:pt>
                <c:pt idx="2233">
                  <c:v>0.67470000000000141</c:v>
                </c:pt>
                <c:pt idx="2234">
                  <c:v>0.66170000000000151</c:v>
                </c:pt>
                <c:pt idx="2235">
                  <c:v>0.64770000000000039</c:v>
                </c:pt>
                <c:pt idx="2236">
                  <c:v>0.63540000000000063</c:v>
                </c:pt>
                <c:pt idx="2237">
                  <c:v>0.62330000000000041</c:v>
                </c:pt>
                <c:pt idx="2238">
                  <c:v>0.61290000000000155</c:v>
                </c:pt>
                <c:pt idx="2239">
                  <c:v>0.60420000000000051</c:v>
                </c:pt>
                <c:pt idx="2240">
                  <c:v>0.5965000000000007</c:v>
                </c:pt>
                <c:pt idx="2241">
                  <c:v>0.58530000000000015</c:v>
                </c:pt>
                <c:pt idx="2242">
                  <c:v>0.57830000000000048</c:v>
                </c:pt>
                <c:pt idx="2243">
                  <c:v>0.56830000000000069</c:v>
                </c:pt>
                <c:pt idx="2244">
                  <c:v>0.55880000000000152</c:v>
                </c:pt>
                <c:pt idx="2245">
                  <c:v>0.54880000000000173</c:v>
                </c:pt>
                <c:pt idx="2246">
                  <c:v>0.54180000000000028</c:v>
                </c:pt>
                <c:pt idx="2247">
                  <c:v>0.5298000000000016</c:v>
                </c:pt>
                <c:pt idx="2248">
                  <c:v>0.52550000000000097</c:v>
                </c:pt>
                <c:pt idx="2249">
                  <c:v>0.51790000000000092</c:v>
                </c:pt>
                <c:pt idx="2250">
                  <c:v>0.51280000000000037</c:v>
                </c:pt>
                <c:pt idx="2251">
                  <c:v>0.50420000000000087</c:v>
                </c:pt>
                <c:pt idx="2252">
                  <c:v>0.49590000000000067</c:v>
                </c:pt>
                <c:pt idx="2253">
                  <c:v>0.4845000000000006</c:v>
                </c:pt>
                <c:pt idx="2254">
                  <c:v>0.47860000000000014</c:v>
                </c:pt>
                <c:pt idx="2255">
                  <c:v>0.4737000000000009</c:v>
                </c:pt>
                <c:pt idx="2256">
                  <c:v>0.46470000000000056</c:v>
                </c:pt>
                <c:pt idx="2257">
                  <c:v>0.46210000000000129</c:v>
                </c:pt>
                <c:pt idx="2258">
                  <c:v>0.454600000000001</c:v>
                </c:pt>
                <c:pt idx="2259">
                  <c:v>0.44600000000000151</c:v>
                </c:pt>
                <c:pt idx="2260">
                  <c:v>0.44520000000000159</c:v>
                </c:pt>
                <c:pt idx="2261">
                  <c:v>0.44130000000000003</c:v>
                </c:pt>
                <c:pt idx="2262">
                  <c:v>0.43430000000000035</c:v>
                </c:pt>
                <c:pt idx="2263">
                  <c:v>0.4347000000000012</c:v>
                </c:pt>
                <c:pt idx="2264">
                  <c:v>0.42580000000000062</c:v>
                </c:pt>
                <c:pt idx="2265">
                  <c:v>0.41970000000000063</c:v>
                </c:pt>
                <c:pt idx="2266">
                  <c:v>0.42160000000000153</c:v>
                </c:pt>
                <c:pt idx="2267">
                  <c:v>0.42100000000000115</c:v>
                </c:pt>
                <c:pt idx="2268">
                  <c:v>0.41600000000000037</c:v>
                </c:pt>
                <c:pt idx="2269">
                  <c:v>0.41270000000000095</c:v>
                </c:pt>
                <c:pt idx="2270">
                  <c:v>0.40940000000000154</c:v>
                </c:pt>
                <c:pt idx="2271">
                  <c:v>0.41240000000000165</c:v>
                </c:pt>
                <c:pt idx="2272">
                  <c:v>0.40720000000000134</c:v>
                </c:pt>
                <c:pt idx="2273">
                  <c:v>0.4054000000000002</c:v>
                </c:pt>
                <c:pt idx="2274">
                  <c:v>0.4007000000000005</c:v>
                </c:pt>
                <c:pt idx="2275">
                  <c:v>0.39920000000000044</c:v>
                </c:pt>
                <c:pt idx="2276">
                  <c:v>0.39500000000000135</c:v>
                </c:pt>
                <c:pt idx="2277">
                  <c:v>0.39030000000000165</c:v>
                </c:pt>
                <c:pt idx="2278">
                  <c:v>0.3899000000000008</c:v>
                </c:pt>
                <c:pt idx="2279">
                  <c:v>0.38910000000000089</c:v>
                </c:pt>
                <c:pt idx="2280">
                  <c:v>0.38470000000000049</c:v>
                </c:pt>
                <c:pt idx="2281">
                  <c:v>0.38070000000000093</c:v>
                </c:pt>
                <c:pt idx="2282">
                  <c:v>0.37550000000000061</c:v>
                </c:pt>
                <c:pt idx="2283">
                  <c:v>0.37780000000000058</c:v>
                </c:pt>
                <c:pt idx="2284">
                  <c:v>0.37890000000000157</c:v>
                </c:pt>
                <c:pt idx="2285">
                  <c:v>0.37580000000000169</c:v>
                </c:pt>
                <c:pt idx="2286">
                  <c:v>0.3766000000000016</c:v>
                </c:pt>
                <c:pt idx="2287">
                  <c:v>0.37400000000000055</c:v>
                </c:pt>
                <c:pt idx="2288">
                  <c:v>0.37000000000000099</c:v>
                </c:pt>
                <c:pt idx="2289">
                  <c:v>0.36850000000000094</c:v>
                </c:pt>
                <c:pt idx="2290">
                  <c:v>0.36790000000000056</c:v>
                </c:pt>
                <c:pt idx="2291">
                  <c:v>0.36700000000000088</c:v>
                </c:pt>
                <c:pt idx="2292">
                  <c:v>0.36910000000000132</c:v>
                </c:pt>
                <c:pt idx="2293">
                  <c:v>0.35890000000000022</c:v>
                </c:pt>
                <c:pt idx="2294">
                  <c:v>0.36310000000000109</c:v>
                </c:pt>
                <c:pt idx="2295">
                  <c:v>0.36210000000000164</c:v>
                </c:pt>
                <c:pt idx="2296">
                  <c:v>0.35520000000000174</c:v>
                </c:pt>
                <c:pt idx="2297">
                  <c:v>0.35380000000000145</c:v>
                </c:pt>
                <c:pt idx="2298">
                  <c:v>0.35050000000000026</c:v>
                </c:pt>
                <c:pt idx="2299">
                  <c:v>0.34750000000000014</c:v>
                </c:pt>
                <c:pt idx="2300">
                  <c:v>0.34960000000000058</c:v>
                </c:pt>
                <c:pt idx="2301">
                  <c:v>0.34920000000000151</c:v>
                </c:pt>
                <c:pt idx="2302">
                  <c:v>0.34630000000000116</c:v>
                </c:pt>
                <c:pt idx="2303">
                  <c:v>0.34820000000000029</c:v>
                </c:pt>
                <c:pt idx="2304">
                  <c:v>0.34090000000000131</c:v>
                </c:pt>
                <c:pt idx="2305">
                  <c:v>0.3360000000000003</c:v>
                </c:pt>
                <c:pt idx="2306">
                  <c:v>0.33970000000000056</c:v>
                </c:pt>
                <c:pt idx="2307">
                  <c:v>0.33100000000000129</c:v>
                </c:pt>
                <c:pt idx="2308">
                  <c:v>0.335700000000001</c:v>
                </c:pt>
                <c:pt idx="2309">
                  <c:v>0.33430000000000071</c:v>
                </c:pt>
                <c:pt idx="2310">
                  <c:v>0.33300000000000018</c:v>
                </c:pt>
                <c:pt idx="2311">
                  <c:v>0.32910000000000039</c:v>
                </c:pt>
                <c:pt idx="2312">
                  <c:v>0.33140000000000036</c:v>
                </c:pt>
                <c:pt idx="2313">
                  <c:v>0.33120000000000083</c:v>
                </c:pt>
                <c:pt idx="2314">
                  <c:v>0.33440000000000047</c:v>
                </c:pt>
                <c:pt idx="2315">
                  <c:v>0.3249000000000013</c:v>
                </c:pt>
                <c:pt idx="2316">
                  <c:v>0.32510000000000083</c:v>
                </c:pt>
                <c:pt idx="2317">
                  <c:v>0.3252000000000006</c:v>
                </c:pt>
                <c:pt idx="2318">
                  <c:v>0.31560000000000166</c:v>
                </c:pt>
                <c:pt idx="2319">
                  <c:v>0.31270000000000131</c:v>
                </c:pt>
                <c:pt idx="2320">
                  <c:v>0.31270000000000131</c:v>
                </c:pt>
                <c:pt idx="2321">
                  <c:v>0.31030000000000157</c:v>
                </c:pt>
                <c:pt idx="2322">
                  <c:v>0.30540000000000056</c:v>
                </c:pt>
                <c:pt idx="2323">
                  <c:v>0.3061000000000007</c:v>
                </c:pt>
                <c:pt idx="2324">
                  <c:v>0.29930000000000057</c:v>
                </c:pt>
                <c:pt idx="2325">
                  <c:v>0.29690000000000083</c:v>
                </c:pt>
                <c:pt idx="2326">
                  <c:v>0.2989000000000015</c:v>
                </c:pt>
                <c:pt idx="2327">
                  <c:v>0.29740000000000144</c:v>
                </c:pt>
                <c:pt idx="2328">
                  <c:v>0.28490000000000038</c:v>
                </c:pt>
                <c:pt idx="2329">
                  <c:v>0.29490000000000016</c:v>
                </c:pt>
                <c:pt idx="2330">
                  <c:v>0.27910000000000146</c:v>
                </c:pt>
                <c:pt idx="2331">
                  <c:v>0.28410000000000046</c:v>
                </c:pt>
                <c:pt idx="2332">
                  <c:v>0.27010000000000112</c:v>
                </c:pt>
                <c:pt idx="2333">
                  <c:v>0.27200000000000024</c:v>
                </c:pt>
                <c:pt idx="2334">
                  <c:v>0.27830000000000155</c:v>
                </c:pt>
                <c:pt idx="2335">
                  <c:v>0.26890000000000036</c:v>
                </c:pt>
                <c:pt idx="2336">
                  <c:v>0.26640000000000086</c:v>
                </c:pt>
                <c:pt idx="2337">
                  <c:v>0.25180000000000113</c:v>
                </c:pt>
                <c:pt idx="2338">
                  <c:v>0.25710000000000122</c:v>
                </c:pt>
                <c:pt idx="2339">
                  <c:v>0.26420000000000066</c:v>
                </c:pt>
                <c:pt idx="2340">
                  <c:v>0.2602000000000011</c:v>
                </c:pt>
                <c:pt idx="2341">
                  <c:v>0.25950000000000095</c:v>
                </c:pt>
                <c:pt idx="2342">
                  <c:v>0.2494000000000014</c:v>
                </c:pt>
                <c:pt idx="2343">
                  <c:v>0.24130000000000074</c:v>
                </c:pt>
                <c:pt idx="2344">
                  <c:v>0.23790000000000155</c:v>
                </c:pt>
                <c:pt idx="2345">
                  <c:v>0.23490000000000144</c:v>
                </c:pt>
                <c:pt idx="2346">
                  <c:v>0.24060000000000059</c:v>
                </c:pt>
                <c:pt idx="2347">
                  <c:v>0.24130000000000074</c:v>
                </c:pt>
                <c:pt idx="2348">
                  <c:v>0.23960000000000115</c:v>
                </c:pt>
                <c:pt idx="2349">
                  <c:v>0.2386000000000017</c:v>
                </c:pt>
                <c:pt idx="2350">
                  <c:v>0.23550000000000004</c:v>
                </c:pt>
                <c:pt idx="2351">
                  <c:v>0.23140000000000072</c:v>
                </c:pt>
                <c:pt idx="2352">
                  <c:v>0.22820000000000107</c:v>
                </c:pt>
                <c:pt idx="2353">
                  <c:v>0.22250000000000014</c:v>
                </c:pt>
                <c:pt idx="2354">
                  <c:v>0.21780000000000044</c:v>
                </c:pt>
                <c:pt idx="2355">
                  <c:v>0.2212000000000014</c:v>
                </c:pt>
                <c:pt idx="2356">
                  <c:v>0.2259000000000011</c:v>
                </c:pt>
                <c:pt idx="2357">
                  <c:v>0.23070000000000057</c:v>
                </c:pt>
                <c:pt idx="2358">
                  <c:v>0.22800000000000153</c:v>
                </c:pt>
                <c:pt idx="2359">
                  <c:v>0.21960000000000157</c:v>
                </c:pt>
                <c:pt idx="2360">
                  <c:v>0.22060000000000102</c:v>
                </c:pt>
                <c:pt idx="2361">
                  <c:v>0.21810000000000151</c:v>
                </c:pt>
                <c:pt idx="2362">
                  <c:v>0.22100000000000009</c:v>
                </c:pt>
                <c:pt idx="2363">
                  <c:v>0.21260000000000012</c:v>
                </c:pt>
                <c:pt idx="2364">
                  <c:v>0.21640000000000015</c:v>
                </c:pt>
                <c:pt idx="2365">
                  <c:v>0.21330000000000027</c:v>
                </c:pt>
                <c:pt idx="2366">
                  <c:v>0.20450000000000124</c:v>
                </c:pt>
                <c:pt idx="2367">
                  <c:v>0.19610000000000127</c:v>
                </c:pt>
                <c:pt idx="2368">
                  <c:v>0.19460000000000122</c:v>
                </c:pt>
                <c:pt idx="2369">
                  <c:v>0.19040000000000035</c:v>
                </c:pt>
                <c:pt idx="2370">
                  <c:v>0.19400000000000084</c:v>
                </c:pt>
                <c:pt idx="2371">
                  <c:v>0.18730000000000047</c:v>
                </c:pt>
                <c:pt idx="2372">
                  <c:v>0.18510000000000026</c:v>
                </c:pt>
                <c:pt idx="2373">
                  <c:v>0.18200000000000038</c:v>
                </c:pt>
                <c:pt idx="2374">
                  <c:v>0.18130000000000024</c:v>
                </c:pt>
                <c:pt idx="2375">
                  <c:v>0.1828000000000003</c:v>
                </c:pt>
                <c:pt idx="2376">
                  <c:v>0.17740000000000045</c:v>
                </c:pt>
                <c:pt idx="2377">
                  <c:v>0.17950000000000088</c:v>
                </c:pt>
                <c:pt idx="2378">
                  <c:v>0.17440000000000033</c:v>
                </c:pt>
                <c:pt idx="2379">
                  <c:v>0.17470000000000141</c:v>
                </c:pt>
                <c:pt idx="2380">
                  <c:v>0.17040000000000077</c:v>
                </c:pt>
                <c:pt idx="2381">
                  <c:v>0.16990000000000016</c:v>
                </c:pt>
                <c:pt idx="2382">
                  <c:v>0.16890000000000072</c:v>
                </c:pt>
                <c:pt idx="2383">
                  <c:v>0.16580000000000084</c:v>
                </c:pt>
                <c:pt idx="2384">
                  <c:v>0.16750000000000043</c:v>
                </c:pt>
                <c:pt idx="2385">
                  <c:v>0.16100000000000136</c:v>
                </c:pt>
                <c:pt idx="2386">
                  <c:v>0.15740000000000087</c:v>
                </c:pt>
                <c:pt idx="2387">
                  <c:v>0.15560000000000151</c:v>
                </c:pt>
                <c:pt idx="2388">
                  <c:v>0.15830000000000055</c:v>
                </c:pt>
                <c:pt idx="2389">
                  <c:v>0.14930000000000021</c:v>
                </c:pt>
                <c:pt idx="2390">
                  <c:v>0.15640000000000143</c:v>
                </c:pt>
                <c:pt idx="2391">
                  <c:v>0.15060000000000073</c:v>
                </c:pt>
                <c:pt idx="2392">
                  <c:v>0.15270000000000117</c:v>
                </c:pt>
                <c:pt idx="2393">
                  <c:v>0.14980000000000082</c:v>
                </c:pt>
                <c:pt idx="2394">
                  <c:v>0.15100000000000158</c:v>
                </c:pt>
                <c:pt idx="2395">
                  <c:v>0.148200000000001</c:v>
                </c:pt>
                <c:pt idx="2396">
                  <c:v>0.14710000000000001</c:v>
                </c:pt>
                <c:pt idx="2397">
                  <c:v>0.14710000000000001</c:v>
                </c:pt>
                <c:pt idx="2398">
                  <c:v>0.14650000000000141</c:v>
                </c:pt>
                <c:pt idx="2399">
                  <c:v>0.13880000000000159</c:v>
                </c:pt>
                <c:pt idx="2400">
                  <c:v>0.13430000000000142</c:v>
                </c:pt>
                <c:pt idx="2401">
                  <c:v>0.14150000000000063</c:v>
                </c:pt>
                <c:pt idx="2402">
                  <c:v>0.1352000000000011</c:v>
                </c:pt>
                <c:pt idx="2403">
                  <c:v>0.13510000000000133</c:v>
                </c:pt>
                <c:pt idx="2404">
                  <c:v>0.13910000000000089</c:v>
                </c:pt>
                <c:pt idx="2405">
                  <c:v>0.13280000000000136</c:v>
                </c:pt>
                <c:pt idx="2406">
                  <c:v>0.1352000000000011</c:v>
                </c:pt>
                <c:pt idx="2407">
                  <c:v>0.13240000000000052</c:v>
                </c:pt>
                <c:pt idx="2408">
                  <c:v>0.13090000000000046</c:v>
                </c:pt>
                <c:pt idx="2409">
                  <c:v>0.13390000000000057</c:v>
                </c:pt>
                <c:pt idx="2410">
                  <c:v>0.13470000000000049</c:v>
                </c:pt>
                <c:pt idx="2411">
                  <c:v>0.13530000000000086</c:v>
                </c:pt>
                <c:pt idx="2412">
                  <c:v>0.13630000000000031</c:v>
                </c:pt>
                <c:pt idx="2413">
                  <c:v>0.13450000000000095</c:v>
                </c:pt>
                <c:pt idx="2414">
                  <c:v>0.13500000000000156</c:v>
                </c:pt>
                <c:pt idx="2415">
                  <c:v>0.13390000000000057</c:v>
                </c:pt>
                <c:pt idx="2416">
                  <c:v>0.13620000000000054</c:v>
                </c:pt>
                <c:pt idx="2417">
                  <c:v>0.13820000000000121</c:v>
                </c:pt>
                <c:pt idx="2418">
                  <c:v>0.14360000000000106</c:v>
                </c:pt>
                <c:pt idx="2419">
                  <c:v>0.15110000000000134</c:v>
                </c:pt>
                <c:pt idx="2420">
                  <c:v>0.14810000000000123</c:v>
                </c:pt>
                <c:pt idx="2421">
                  <c:v>0.14930000000000021</c:v>
                </c:pt>
                <c:pt idx="2422">
                  <c:v>0.14910000000000068</c:v>
                </c:pt>
                <c:pt idx="2423">
                  <c:v>0.14810000000000123</c:v>
                </c:pt>
                <c:pt idx="2424">
                  <c:v>0.15190000000000126</c:v>
                </c:pt>
                <c:pt idx="2425">
                  <c:v>0.1504000000000012</c:v>
                </c:pt>
                <c:pt idx="2426">
                  <c:v>0.15430000000000099</c:v>
                </c:pt>
                <c:pt idx="2427">
                  <c:v>0.15090000000000003</c:v>
                </c:pt>
                <c:pt idx="2428">
                  <c:v>0.15460000000000029</c:v>
                </c:pt>
                <c:pt idx="2429">
                  <c:v>0.14690000000000047</c:v>
                </c:pt>
                <c:pt idx="2430">
                  <c:v>0.15790000000000148</c:v>
                </c:pt>
                <c:pt idx="2431">
                  <c:v>0.15190000000000126</c:v>
                </c:pt>
                <c:pt idx="2432">
                  <c:v>0.16030000000000122</c:v>
                </c:pt>
                <c:pt idx="2433">
                  <c:v>0.15440000000000076</c:v>
                </c:pt>
                <c:pt idx="2434">
                  <c:v>0.16000000000000014</c:v>
                </c:pt>
                <c:pt idx="2435">
                  <c:v>0.15550000000000175</c:v>
                </c:pt>
                <c:pt idx="2436">
                  <c:v>0.15520000000000067</c:v>
                </c:pt>
                <c:pt idx="2437">
                  <c:v>0.15560000000000151</c:v>
                </c:pt>
                <c:pt idx="2438">
                  <c:v>0.15350000000000108</c:v>
                </c:pt>
                <c:pt idx="2439">
                  <c:v>0.15220000000000056</c:v>
                </c:pt>
                <c:pt idx="2440">
                  <c:v>0.15640000000000143</c:v>
                </c:pt>
                <c:pt idx="2441">
                  <c:v>0.15420000000000122</c:v>
                </c:pt>
                <c:pt idx="2442">
                  <c:v>0.15810000000000102</c:v>
                </c:pt>
                <c:pt idx="2443">
                  <c:v>0.15090000000000003</c:v>
                </c:pt>
                <c:pt idx="2444">
                  <c:v>0.16030000000000122</c:v>
                </c:pt>
                <c:pt idx="2445">
                  <c:v>0.16640000000000121</c:v>
                </c:pt>
                <c:pt idx="2446">
                  <c:v>0.17140000000000022</c:v>
                </c:pt>
                <c:pt idx="2447">
                  <c:v>0.16520000000000046</c:v>
                </c:pt>
                <c:pt idx="2448">
                  <c:v>0.16360000000000063</c:v>
                </c:pt>
                <c:pt idx="2449">
                  <c:v>0.15350000000000108</c:v>
                </c:pt>
                <c:pt idx="2450">
                  <c:v>0.15550000000000175</c:v>
                </c:pt>
                <c:pt idx="2451">
                  <c:v>0.15600000000000058</c:v>
                </c:pt>
                <c:pt idx="2452">
                  <c:v>0.15890000000000093</c:v>
                </c:pt>
                <c:pt idx="2453">
                  <c:v>0.16250000000000142</c:v>
                </c:pt>
                <c:pt idx="2454">
                  <c:v>0.16020000000000145</c:v>
                </c:pt>
                <c:pt idx="2455">
                  <c:v>0.15860000000000163</c:v>
                </c:pt>
                <c:pt idx="2456">
                  <c:v>0.15190000000000126</c:v>
                </c:pt>
                <c:pt idx="2457">
                  <c:v>0.15270000000000117</c:v>
                </c:pt>
                <c:pt idx="2458">
                  <c:v>0.15160000000000018</c:v>
                </c:pt>
                <c:pt idx="2459">
                  <c:v>0.15500000000000114</c:v>
                </c:pt>
                <c:pt idx="2460">
                  <c:v>0.15620000000000012</c:v>
                </c:pt>
                <c:pt idx="2461">
                  <c:v>0.15620000000000012</c:v>
                </c:pt>
                <c:pt idx="2462">
                  <c:v>0.15960000000000107</c:v>
                </c:pt>
                <c:pt idx="2463">
                  <c:v>0.16430000000000078</c:v>
                </c:pt>
                <c:pt idx="2464">
                  <c:v>0.16250000000000142</c:v>
                </c:pt>
                <c:pt idx="2465">
                  <c:v>0.15980000000000061</c:v>
                </c:pt>
                <c:pt idx="2466">
                  <c:v>0.15790000000000148</c:v>
                </c:pt>
                <c:pt idx="2467">
                  <c:v>0.16000000000000014</c:v>
                </c:pt>
                <c:pt idx="2468">
                  <c:v>0.16960000000000086</c:v>
                </c:pt>
                <c:pt idx="2469">
                  <c:v>0.1698000000000004</c:v>
                </c:pt>
                <c:pt idx="2470">
                  <c:v>0.1739000000000015</c:v>
                </c:pt>
                <c:pt idx="2471">
                  <c:v>0.17580000000000062</c:v>
                </c:pt>
                <c:pt idx="2472">
                  <c:v>0.17120000000000068</c:v>
                </c:pt>
                <c:pt idx="2473">
                  <c:v>0.16990000000000016</c:v>
                </c:pt>
                <c:pt idx="2474">
                  <c:v>0.16680000000000028</c:v>
                </c:pt>
                <c:pt idx="2475">
                  <c:v>0.17050000000000054</c:v>
                </c:pt>
                <c:pt idx="2476">
                  <c:v>0.17270000000000074</c:v>
                </c:pt>
                <c:pt idx="2477">
                  <c:v>0.17440000000000033</c:v>
                </c:pt>
                <c:pt idx="2478">
                  <c:v>0.17850000000000144</c:v>
                </c:pt>
                <c:pt idx="2479">
                  <c:v>0.1739000000000015</c:v>
                </c:pt>
                <c:pt idx="2480">
                  <c:v>0.18220000000000169</c:v>
                </c:pt>
                <c:pt idx="2481">
                  <c:v>0.18380000000000152</c:v>
                </c:pt>
                <c:pt idx="2482">
                  <c:v>0.18760000000000154</c:v>
                </c:pt>
                <c:pt idx="2483">
                  <c:v>0.1869000000000014</c:v>
                </c:pt>
                <c:pt idx="2484">
                  <c:v>0.18740000000000023</c:v>
                </c:pt>
                <c:pt idx="2485">
                  <c:v>0.19090000000000096</c:v>
                </c:pt>
                <c:pt idx="2486">
                  <c:v>0.21450000000000102</c:v>
                </c:pt>
                <c:pt idx="2487">
                  <c:v>0.22160000000000046</c:v>
                </c:pt>
                <c:pt idx="2488">
                  <c:v>0.20930000000000071</c:v>
                </c:pt>
                <c:pt idx="2489">
                  <c:v>0.21060000000000123</c:v>
                </c:pt>
                <c:pt idx="2490">
                  <c:v>0.21530000000000094</c:v>
                </c:pt>
                <c:pt idx="2491">
                  <c:v>0.21400000000000041</c:v>
                </c:pt>
                <c:pt idx="2492">
                  <c:v>0.21970000000000134</c:v>
                </c:pt>
                <c:pt idx="2493">
                  <c:v>0.21870000000000012</c:v>
                </c:pt>
                <c:pt idx="2494">
                  <c:v>0.22740000000000116</c:v>
                </c:pt>
                <c:pt idx="2495">
                  <c:v>0.22930000000000028</c:v>
                </c:pt>
                <c:pt idx="2496">
                  <c:v>0.23520000000000074</c:v>
                </c:pt>
                <c:pt idx="2497">
                  <c:v>0.23340000000000138</c:v>
                </c:pt>
                <c:pt idx="2498">
                  <c:v>0.23720000000000141</c:v>
                </c:pt>
                <c:pt idx="2499">
                  <c:v>0.24580000000000091</c:v>
                </c:pt>
                <c:pt idx="2500">
                  <c:v>0.25370000000000026</c:v>
                </c:pt>
                <c:pt idx="2501">
                  <c:v>0.24630000000000152</c:v>
                </c:pt>
                <c:pt idx="2502">
                  <c:v>0.24790000000000134</c:v>
                </c:pt>
                <c:pt idx="2503">
                  <c:v>0.2386000000000017</c:v>
                </c:pt>
                <c:pt idx="2504">
                  <c:v>0.24900000000000055</c:v>
                </c:pt>
                <c:pt idx="2505">
                  <c:v>0.26790000000000092</c:v>
                </c:pt>
                <c:pt idx="2506">
                  <c:v>0.26630000000000109</c:v>
                </c:pt>
                <c:pt idx="2507">
                  <c:v>0.25880000000000081</c:v>
                </c:pt>
                <c:pt idx="2508">
                  <c:v>0.26790000000000092</c:v>
                </c:pt>
                <c:pt idx="2509">
                  <c:v>0.26390000000000136</c:v>
                </c:pt>
                <c:pt idx="2510">
                  <c:v>0.2583000000000002</c:v>
                </c:pt>
                <c:pt idx="2511">
                  <c:v>0.25750000000000028</c:v>
                </c:pt>
                <c:pt idx="2512">
                  <c:v>0.25810000000000066</c:v>
                </c:pt>
                <c:pt idx="2513">
                  <c:v>0.2627000000000006</c:v>
                </c:pt>
                <c:pt idx="2514">
                  <c:v>0.25720000000000098</c:v>
                </c:pt>
                <c:pt idx="2515">
                  <c:v>0.25</c:v>
                </c:pt>
                <c:pt idx="2516">
                  <c:v>0.25</c:v>
                </c:pt>
                <c:pt idx="2517">
                  <c:v>0.25420000000000087</c:v>
                </c:pt>
                <c:pt idx="2518">
                  <c:v>0.2627000000000006</c:v>
                </c:pt>
                <c:pt idx="2519">
                  <c:v>0.24150000000000027</c:v>
                </c:pt>
                <c:pt idx="2520">
                  <c:v>0.24490000000000123</c:v>
                </c:pt>
                <c:pt idx="2521">
                  <c:v>0.26400000000000112</c:v>
                </c:pt>
                <c:pt idx="2522">
                  <c:v>0.2580000000000009</c:v>
                </c:pt>
                <c:pt idx="2523">
                  <c:v>0.24590000000000067</c:v>
                </c:pt>
                <c:pt idx="2524">
                  <c:v>0.25230000000000175</c:v>
                </c:pt>
                <c:pt idx="2525">
                  <c:v>0.24780000000000157</c:v>
                </c:pt>
                <c:pt idx="2526">
                  <c:v>0.25200000000000067</c:v>
                </c:pt>
                <c:pt idx="2527">
                  <c:v>0.24860000000000149</c:v>
                </c:pt>
                <c:pt idx="2528">
                  <c:v>0.25330000000000119</c:v>
                </c:pt>
                <c:pt idx="2529">
                  <c:v>0.24710000000000143</c:v>
                </c:pt>
                <c:pt idx="2530">
                  <c:v>0.24300000000000033</c:v>
                </c:pt>
                <c:pt idx="2531">
                  <c:v>0.24190000000000111</c:v>
                </c:pt>
                <c:pt idx="2532">
                  <c:v>0.25050000000000061</c:v>
                </c:pt>
                <c:pt idx="2533">
                  <c:v>0.24740000000000073</c:v>
                </c:pt>
                <c:pt idx="2534">
                  <c:v>0.24790000000000134</c:v>
                </c:pt>
                <c:pt idx="2535">
                  <c:v>0.24980000000000047</c:v>
                </c:pt>
                <c:pt idx="2536">
                  <c:v>0.24290000000000056</c:v>
                </c:pt>
                <c:pt idx="2537">
                  <c:v>0.2475000000000005</c:v>
                </c:pt>
                <c:pt idx="2538">
                  <c:v>0.25100000000000122</c:v>
                </c:pt>
                <c:pt idx="2539">
                  <c:v>0.25150000000000006</c:v>
                </c:pt>
                <c:pt idx="2540">
                  <c:v>0.25580000000000069</c:v>
                </c:pt>
                <c:pt idx="2541">
                  <c:v>0.25040000000000084</c:v>
                </c:pt>
                <c:pt idx="2542">
                  <c:v>0.25420000000000087</c:v>
                </c:pt>
                <c:pt idx="2543">
                  <c:v>0.2674000000000003</c:v>
                </c:pt>
                <c:pt idx="2544">
                  <c:v>0.26350000000000051</c:v>
                </c:pt>
                <c:pt idx="2545">
                  <c:v>0.26219999999999999</c:v>
                </c:pt>
                <c:pt idx="2546">
                  <c:v>0.2583000000000002</c:v>
                </c:pt>
                <c:pt idx="2547">
                  <c:v>0.2674000000000003</c:v>
                </c:pt>
                <c:pt idx="2548">
                  <c:v>0.26610000000000156</c:v>
                </c:pt>
                <c:pt idx="2549">
                  <c:v>0.2674000000000003</c:v>
                </c:pt>
                <c:pt idx="2550">
                  <c:v>0.27530000000000143</c:v>
                </c:pt>
                <c:pt idx="2551">
                  <c:v>0.27700000000000102</c:v>
                </c:pt>
                <c:pt idx="2552">
                  <c:v>0.27010000000000112</c:v>
                </c:pt>
                <c:pt idx="2553">
                  <c:v>0.27040000000000042</c:v>
                </c:pt>
                <c:pt idx="2554">
                  <c:v>0.27500000000000036</c:v>
                </c:pt>
                <c:pt idx="2555">
                  <c:v>0.27080000000000126</c:v>
                </c:pt>
                <c:pt idx="2556">
                  <c:v>0.28050000000000175</c:v>
                </c:pt>
                <c:pt idx="2557">
                  <c:v>0.2754000000000012</c:v>
                </c:pt>
                <c:pt idx="2558">
                  <c:v>0.28320000000000078</c:v>
                </c:pt>
                <c:pt idx="2559">
                  <c:v>0.28360000000000163</c:v>
                </c:pt>
                <c:pt idx="2560">
                  <c:v>0.28970000000000162</c:v>
                </c:pt>
                <c:pt idx="2561">
                  <c:v>0.29320000000000057</c:v>
                </c:pt>
                <c:pt idx="2562">
                  <c:v>0.29350000000000165</c:v>
                </c:pt>
                <c:pt idx="2563">
                  <c:v>0.29330000000000034</c:v>
                </c:pt>
                <c:pt idx="2564">
                  <c:v>0.29960000000000164</c:v>
                </c:pt>
                <c:pt idx="2565">
                  <c:v>0.29530000000000101</c:v>
                </c:pt>
                <c:pt idx="2566">
                  <c:v>0.3017000000000003</c:v>
                </c:pt>
                <c:pt idx="2567">
                  <c:v>0.30690000000000062</c:v>
                </c:pt>
                <c:pt idx="2568">
                  <c:v>0.30400000000000027</c:v>
                </c:pt>
                <c:pt idx="2569">
                  <c:v>0.30400000000000027</c:v>
                </c:pt>
                <c:pt idx="2570">
                  <c:v>0.30290000000000106</c:v>
                </c:pt>
                <c:pt idx="2571">
                  <c:v>0.30320000000000036</c:v>
                </c:pt>
                <c:pt idx="2572">
                  <c:v>0.30160000000000053</c:v>
                </c:pt>
                <c:pt idx="2573">
                  <c:v>0.29990000000000094</c:v>
                </c:pt>
                <c:pt idx="2574">
                  <c:v>0.30380000000000074</c:v>
                </c:pt>
                <c:pt idx="2575">
                  <c:v>0.30330000000000013</c:v>
                </c:pt>
                <c:pt idx="2576">
                  <c:v>0.30740000000000123</c:v>
                </c:pt>
                <c:pt idx="2577">
                  <c:v>0.31260000000000154</c:v>
                </c:pt>
                <c:pt idx="2578">
                  <c:v>0.30650000000000155</c:v>
                </c:pt>
                <c:pt idx="2579">
                  <c:v>0.3125</c:v>
                </c:pt>
                <c:pt idx="2580">
                  <c:v>0.31710000000000171</c:v>
                </c:pt>
                <c:pt idx="2581">
                  <c:v>0.32030000000000136</c:v>
                </c:pt>
                <c:pt idx="2582">
                  <c:v>0.32360000000000078</c:v>
                </c:pt>
                <c:pt idx="2583">
                  <c:v>0.32220000000000049</c:v>
                </c:pt>
                <c:pt idx="2584">
                  <c:v>0.32620000000000005</c:v>
                </c:pt>
                <c:pt idx="2585">
                  <c:v>0.335700000000001</c:v>
                </c:pt>
                <c:pt idx="2586">
                  <c:v>0.33270000000000088</c:v>
                </c:pt>
                <c:pt idx="2587">
                  <c:v>0.33670000000000044</c:v>
                </c:pt>
                <c:pt idx="2588">
                  <c:v>0.33290000000000042</c:v>
                </c:pt>
                <c:pt idx="2589">
                  <c:v>0.33050000000000068</c:v>
                </c:pt>
                <c:pt idx="2590">
                  <c:v>0.32870000000000132</c:v>
                </c:pt>
                <c:pt idx="2591">
                  <c:v>0.33240000000000158</c:v>
                </c:pt>
                <c:pt idx="2592">
                  <c:v>0.33720000000000105</c:v>
                </c:pt>
                <c:pt idx="2593">
                  <c:v>0.33340000000000103</c:v>
                </c:pt>
                <c:pt idx="2594">
                  <c:v>0.34460000000000157</c:v>
                </c:pt>
                <c:pt idx="2595">
                  <c:v>0.3484000000000016</c:v>
                </c:pt>
                <c:pt idx="2596">
                  <c:v>0.3484000000000016</c:v>
                </c:pt>
                <c:pt idx="2597">
                  <c:v>0.3490000000000002</c:v>
                </c:pt>
                <c:pt idx="2598">
                  <c:v>0.34860000000000113</c:v>
                </c:pt>
                <c:pt idx="2599">
                  <c:v>0.35300000000000153</c:v>
                </c:pt>
                <c:pt idx="2600">
                  <c:v>0.35470000000000113</c:v>
                </c:pt>
                <c:pt idx="2601">
                  <c:v>0.3592000000000013</c:v>
                </c:pt>
                <c:pt idx="2602">
                  <c:v>0.36290000000000155</c:v>
                </c:pt>
                <c:pt idx="2603">
                  <c:v>0.35800000000000054</c:v>
                </c:pt>
                <c:pt idx="2604">
                  <c:v>0.35980000000000167</c:v>
                </c:pt>
                <c:pt idx="2605">
                  <c:v>0.35600000000000165</c:v>
                </c:pt>
                <c:pt idx="2606">
                  <c:v>0.35790000000000077</c:v>
                </c:pt>
                <c:pt idx="2607">
                  <c:v>0.35800000000000054</c:v>
                </c:pt>
                <c:pt idx="2608">
                  <c:v>0.36230000000000118</c:v>
                </c:pt>
                <c:pt idx="2609">
                  <c:v>0.36460000000000115</c:v>
                </c:pt>
                <c:pt idx="2610">
                  <c:v>0.36710000000000065</c:v>
                </c:pt>
                <c:pt idx="2611">
                  <c:v>0.36920000000000108</c:v>
                </c:pt>
                <c:pt idx="2612">
                  <c:v>0.37060000000000137</c:v>
                </c:pt>
                <c:pt idx="2613">
                  <c:v>0.36580000000000013</c:v>
                </c:pt>
                <c:pt idx="2614">
                  <c:v>0.36980000000000146</c:v>
                </c:pt>
                <c:pt idx="2615">
                  <c:v>0.37060000000000137</c:v>
                </c:pt>
                <c:pt idx="2616">
                  <c:v>0.37230000000000096</c:v>
                </c:pt>
                <c:pt idx="2617">
                  <c:v>0.36820000000000164</c:v>
                </c:pt>
                <c:pt idx="2618">
                  <c:v>0.36750000000000149</c:v>
                </c:pt>
                <c:pt idx="2619">
                  <c:v>0.37020000000000053</c:v>
                </c:pt>
                <c:pt idx="2620">
                  <c:v>0.36980000000000146</c:v>
                </c:pt>
                <c:pt idx="2621">
                  <c:v>0.37530000000000108</c:v>
                </c:pt>
                <c:pt idx="2622">
                  <c:v>0.37120000000000175</c:v>
                </c:pt>
                <c:pt idx="2623">
                  <c:v>0.37700000000000067</c:v>
                </c:pt>
                <c:pt idx="2624">
                  <c:v>0.38030000000000008</c:v>
                </c:pt>
                <c:pt idx="2625">
                  <c:v>0.37930000000000064</c:v>
                </c:pt>
                <c:pt idx="2626">
                  <c:v>0.38430000000000142</c:v>
                </c:pt>
                <c:pt idx="2627">
                  <c:v>0.38510000000000133</c:v>
                </c:pt>
                <c:pt idx="2628">
                  <c:v>0.38890000000000136</c:v>
                </c:pt>
                <c:pt idx="2629">
                  <c:v>0.38700000000000045</c:v>
                </c:pt>
                <c:pt idx="2630">
                  <c:v>0.39500000000000135</c:v>
                </c:pt>
                <c:pt idx="2631">
                  <c:v>0.39010000000000034</c:v>
                </c:pt>
                <c:pt idx="2632">
                  <c:v>0.39880000000000138</c:v>
                </c:pt>
                <c:pt idx="2633">
                  <c:v>0.39930000000000021</c:v>
                </c:pt>
                <c:pt idx="2634">
                  <c:v>0.39430000000000121</c:v>
                </c:pt>
                <c:pt idx="2635">
                  <c:v>0.39939999999999998</c:v>
                </c:pt>
                <c:pt idx="2636">
                  <c:v>0.40110000000000134</c:v>
                </c:pt>
                <c:pt idx="2637">
                  <c:v>0.40110000000000134</c:v>
                </c:pt>
                <c:pt idx="2638">
                  <c:v>0.40330000000000155</c:v>
                </c:pt>
                <c:pt idx="2639">
                  <c:v>0.41350000000000087</c:v>
                </c:pt>
                <c:pt idx="2640">
                  <c:v>0.4137000000000004</c:v>
                </c:pt>
                <c:pt idx="2641">
                  <c:v>0.41580000000000084</c:v>
                </c:pt>
                <c:pt idx="2642">
                  <c:v>0.41650000000000098</c:v>
                </c:pt>
                <c:pt idx="2643">
                  <c:v>0.41910000000000025</c:v>
                </c:pt>
                <c:pt idx="2644">
                  <c:v>0.42360000000000042</c:v>
                </c:pt>
                <c:pt idx="2645">
                  <c:v>0.42700000000000138</c:v>
                </c:pt>
                <c:pt idx="2646">
                  <c:v>0.4239000000000015</c:v>
                </c:pt>
                <c:pt idx="2647">
                  <c:v>0.43120000000000047</c:v>
                </c:pt>
                <c:pt idx="2648">
                  <c:v>0.43440000000000012</c:v>
                </c:pt>
                <c:pt idx="2649">
                  <c:v>0.42960000000000065</c:v>
                </c:pt>
                <c:pt idx="2650">
                  <c:v>0.4328000000000003</c:v>
                </c:pt>
                <c:pt idx="2651">
                  <c:v>0.42720000000000091</c:v>
                </c:pt>
                <c:pt idx="2652">
                  <c:v>0.42790000000000106</c:v>
                </c:pt>
                <c:pt idx="2653">
                  <c:v>0.42100000000000115</c:v>
                </c:pt>
                <c:pt idx="2654">
                  <c:v>0.42480000000000118</c:v>
                </c:pt>
                <c:pt idx="2655">
                  <c:v>0.42580000000000062</c:v>
                </c:pt>
                <c:pt idx="2656">
                  <c:v>0.42620000000000147</c:v>
                </c:pt>
                <c:pt idx="2657">
                  <c:v>0.42130000000000045</c:v>
                </c:pt>
                <c:pt idx="2658">
                  <c:v>0.4328000000000003</c:v>
                </c:pt>
                <c:pt idx="2659">
                  <c:v>0.43070000000000164</c:v>
                </c:pt>
                <c:pt idx="2660">
                  <c:v>0.41690000000000005</c:v>
                </c:pt>
                <c:pt idx="2661">
                  <c:v>0.43200000000000038</c:v>
                </c:pt>
                <c:pt idx="2662">
                  <c:v>0.42650000000000077</c:v>
                </c:pt>
                <c:pt idx="2663">
                  <c:v>0.41350000000000087</c:v>
                </c:pt>
                <c:pt idx="2664">
                  <c:v>0.40880000000000116</c:v>
                </c:pt>
                <c:pt idx="2665">
                  <c:v>0.40430000000000099</c:v>
                </c:pt>
                <c:pt idx="2666">
                  <c:v>0.39590000000000103</c:v>
                </c:pt>
                <c:pt idx="2667">
                  <c:v>0.38870000000000005</c:v>
                </c:pt>
                <c:pt idx="2668">
                  <c:v>0.39100000000000001</c:v>
                </c:pt>
                <c:pt idx="2669">
                  <c:v>0.37420000000000009</c:v>
                </c:pt>
                <c:pt idx="2670">
                  <c:v>0.37290000000000134</c:v>
                </c:pt>
                <c:pt idx="2671">
                  <c:v>0.36270000000000024</c:v>
                </c:pt>
                <c:pt idx="2672">
                  <c:v>0.36690000000000111</c:v>
                </c:pt>
                <c:pt idx="2673">
                  <c:v>0.35240000000000116</c:v>
                </c:pt>
                <c:pt idx="2674">
                  <c:v>0.33640000000000114</c:v>
                </c:pt>
                <c:pt idx="2675">
                  <c:v>0.33360000000000056</c:v>
                </c:pt>
                <c:pt idx="2676">
                  <c:v>0.31680000000000064</c:v>
                </c:pt>
                <c:pt idx="2677">
                  <c:v>0.31290000000000084</c:v>
                </c:pt>
                <c:pt idx="2678">
                  <c:v>0.31360000000000099</c:v>
                </c:pt>
                <c:pt idx="2679">
                  <c:v>0.30710000000000015</c:v>
                </c:pt>
                <c:pt idx="2680">
                  <c:v>0.29560000000000031</c:v>
                </c:pt>
                <c:pt idx="2681">
                  <c:v>0.28880000000000017</c:v>
                </c:pt>
                <c:pt idx="2682">
                  <c:v>0.28490000000000038</c:v>
                </c:pt>
                <c:pt idx="2683">
                  <c:v>0.2729000000000017</c:v>
                </c:pt>
                <c:pt idx="2684">
                  <c:v>0.27840000000000131</c:v>
                </c:pt>
                <c:pt idx="2685">
                  <c:v>0.2627000000000006</c:v>
                </c:pt>
                <c:pt idx="2686">
                  <c:v>0.2436000000000007</c:v>
                </c:pt>
                <c:pt idx="2687">
                  <c:v>0.24470000000000169</c:v>
                </c:pt>
                <c:pt idx="2688">
                  <c:v>0.23240000000000016</c:v>
                </c:pt>
                <c:pt idx="2689">
                  <c:v>0.23040000000000127</c:v>
                </c:pt>
                <c:pt idx="2690">
                  <c:v>0.22600000000000087</c:v>
                </c:pt>
                <c:pt idx="2691">
                  <c:v>0.21780000000000044</c:v>
                </c:pt>
                <c:pt idx="2692">
                  <c:v>0.20440000000000147</c:v>
                </c:pt>
                <c:pt idx="2693">
                  <c:v>0.20870000000000033</c:v>
                </c:pt>
                <c:pt idx="2694">
                  <c:v>0.19440000000000168</c:v>
                </c:pt>
                <c:pt idx="2695">
                  <c:v>0.18930000000000113</c:v>
                </c:pt>
                <c:pt idx="2696">
                  <c:v>0.1872000000000007</c:v>
                </c:pt>
                <c:pt idx="2697">
                  <c:v>0.176400000000001</c:v>
                </c:pt>
                <c:pt idx="2698">
                  <c:v>0.16770000000000174</c:v>
                </c:pt>
                <c:pt idx="2699">
                  <c:v>0.16539999999999999</c:v>
                </c:pt>
                <c:pt idx="2700">
                  <c:v>0.16750000000000043</c:v>
                </c:pt>
                <c:pt idx="2701">
                  <c:v>0.15230000000000032</c:v>
                </c:pt>
                <c:pt idx="2702">
                  <c:v>0.14040000000000141</c:v>
                </c:pt>
                <c:pt idx="2703">
                  <c:v>0.13030000000000008</c:v>
                </c:pt>
                <c:pt idx="2704">
                  <c:v>0.1272000000000002</c:v>
                </c:pt>
                <c:pt idx="2705">
                  <c:v>0.11890000000000001</c:v>
                </c:pt>
                <c:pt idx="2706">
                  <c:v>0.12010000000000076</c:v>
                </c:pt>
                <c:pt idx="2707">
                  <c:v>0.1117000000000008</c:v>
                </c:pt>
                <c:pt idx="2708">
                  <c:v>0.12150000000000105</c:v>
                </c:pt>
                <c:pt idx="2709">
                  <c:v>0.10910000000000153</c:v>
                </c:pt>
                <c:pt idx="2710">
                  <c:v>0.1073000000000004</c:v>
                </c:pt>
                <c:pt idx="2711">
                  <c:v>0.10830000000000162</c:v>
                </c:pt>
                <c:pt idx="2712">
                  <c:v>9.6100000000001629E-2</c:v>
                </c:pt>
                <c:pt idx="2713">
                  <c:v>9.0200000000001168E-2</c:v>
                </c:pt>
                <c:pt idx="2714">
                  <c:v>8.5300000000000153E-2</c:v>
                </c:pt>
                <c:pt idx="2715">
                  <c:v>7.3700000000000543E-2</c:v>
                </c:pt>
                <c:pt idx="2716">
                  <c:v>6.7100000000001714E-2</c:v>
                </c:pt>
                <c:pt idx="2717">
                  <c:v>7.4500000000000455E-2</c:v>
                </c:pt>
                <c:pt idx="2718">
                  <c:v>5.8800000000001518E-2</c:v>
                </c:pt>
                <c:pt idx="2719">
                  <c:v>5.6700000000001083E-2</c:v>
                </c:pt>
                <c:pt idx="2720">
                  <c:v>5.5800000000001404E-2</c:v>
                </c:pt>
                <c:pt idx="2721">
                  <c:v>4.7800000000000509E-2</c:v>
                </c:pt>
                <c:pt idx="2722">
                  <c:v>4.8200000000001353E-2</c:v>
                </c:pt>
                <c:pt idx="2723">
                  <c:v>4.0300000000000225E-2</c:v>
                </c:pt>
                <c:pt idx="2724">
                  <c:v>4.4900000000000162E-2</c:v>
                </c:pt>
                <c:pt idx="2725">
                  <c:v>3.8700000000000401E-2</c:v>
                </c:pt>
                <c:pt idx="2726">
                  <c:v>4.690000000000083E-2</c:v>
                </c:pt>
                <c:pt idx="2727">
                  <c:v>4.7400000000001441E-2</c:v>
                </c:pt>
                <c:pt idx="2728">
                  <c:v>3.9700000000001623E-2</c:v>
                </c:pt>
                <c:pt idx="2729">
                  <c:v>3.7600000000001188E-2</c:v>
                </c:pt>
                <c:pt idx="2730">
                  <c:v>3.4600000000001074E-2</c:v>
                </c:pt>
                <c:pt idx="2731">
                  <c:v>3.2900000000001484E-2</c:v>
                </c:pt>
                <c:pt idx="2732">
                  <c:v>2.7200000000000557E-2</c:v>
                </c:pt>
                <c:pt idx="2733">
                  <c:v>2.710000000000079E-2</c:v>
                </c:pt>
                <c:pt idx="2734">
                  <c:v>2.2400000000001086E-2</c:v>
                </c:pt>
                <c:pt idx="2735">
                  <c:v>2.4700000000001054E-2</c:v>
                </c:pt>
                <c:pt idx="2736">
                  <c:v>2.5100000000000122E-2</c:v>
                </c:pt>
                <c:pt idx="2737">
                  <c:v>1.5700000000000713E-2</c:v>
                </c:pt>
                <c:pt idx="2738">
                  <c:v>1.7900000000000915E-2</c:v>
                </c:pt>
                <c:pt idx="2739">
                  <c:v>1.6400000000000858E-2</c:v>
                </c:pt>
                <c:pt idx="2740">
                  <c:v>2.0700000000001495E-2</c:v>
                </c:pt>
                <c:pt idx="2741">
                  <c:v>2.3300000000000765E-2</c:v>
                </c:pt>
                <c:pt idx="2742">
                  <c:v>1.8800000000000594E-2</c:v>
                </c:pt>
                <c:pt idx="2743">
                  <c:v>1.3100000000001444E-2</c:v>
                </c:pt>
                <c:pt idx="2744">
                  <c:v>1.7300000000000537E-2</c:v>
                </c:pt>
                <c:pt idx="2745">
                  <c:v>1.6000000000000014E-2</c:v>
                </c:pt>
                <c:pt idx="2746">
                  <c:v>1.4200000000000657E-2</c:v>
                </c:pt>
                <c:pt idx="2747">
                  <c:v>1.8100000000000449E-2</c:v>
                </c:pt>
                <c:pt idx="2748">
                  <c:v>1.8299999999999983E-2</c:v>
                </c:pt>
                <c:pt idx="2749">
                  <c:v>1.4200000000000657E-2</c:v>
                </c:pt>
                <c:pt idx="2750">
                  <c:v>1.0200000000001097E-2</c:v>
                </c:pt>
                <c:pt idx="2751">
                  <c:v>8.0000000000008953E-3</c:v>
                </c:pt>
                <c:pt idx="2752">
                  <c:v>8.5000000000015064E-3</c:v>
                </c:pt>
                <c:pt idx="2753">
                  <c:v>7.1000000000012164E-3</c:v>
                </c:pt>
                <c:pt idx="2754">
                  <c:v>0</c:v>
                </c:pt>
                <c:pt idx="2755">
                  <c:v>3.8000000000000256E-3</c:v>
                </c:pt>
                <c:pt idx="2756">
                  <c:v>3.5000000000007248E-3</c:v>
                </c:pt>
                <c:pt idx="2757">
                  <c:v>9.4000000000011852E-3</c:v>
                </c:pt>
                <c:pt idx="2758">
                  <c:v>1.0500000000000398E-2</c:v>
                </c:pt>
                <c:pt idx="2759">
                  <c:v>6.2000000000015376E-3</c:v>
                </c:pt>
                <c:pt idx="2760">
                  <c:v>6.7000000000003723E-3</c:v>
                </c:pt>
                <c:pt idx="2761">
                  <c:v>1.5400000000001413E-2</c:v>
                </c:pt>
                <c:pt idx="2762">
                  <c:v>1.4000000000001123E-2</c:v>
                </c:pt>
                <c:pt idx="2763">
                  <c:v>2.2100000000000009E-2</c:v>
                </c:pt>
                <c:pt idx="2764">
                  <c:v>2.260000000000062E-2</c:v>
                </c:pt>
                <c:pt idx="2765">
                  <c:v>2.2900000000001697E-2</c:v>
                </c:pt>
                <c:pt idx="2766">
                  <c:v>2.8900000000000148E-2</c:v>
                </c:pt>
                <c:pt idx="2767">
                  <c:v>2.3300000000000765E-2</c:v>
                </c:pt>
                <c:pt idx="2768">
                  <c:v>2.6000000000001577E-2</c:v>
                </c:pt>
                <c:pt idx="2769">
                  <c:v>2.5300000000001432E-2</c:v>
                </c:pt>
                <c:pt idx="2770">
                  <c:v>2.6400000000000645E-2</c:v>
                </c:pt>
                <c:pt idx="2771">
                  <c:v>2.9500000000000526E-2</c:v>
                </c:pt>
                <c:pt idx="2772">
                  <c:v>3.1200000000000117E-2</c:v>
                </c:pt>
                <c:pt idx="2773">
                  <c:v>3.0300000000000438E-2</c:v>
                </c:pt>
                <c:pt idx="2774">
                  <c:v>3.3700000000001396E-2</c:v>
                </c:pt>
                <c:pt idx="2775">
                  <c:v>2.8000000000000469E-2</c:v>
                </c:pt>
                <c:pt idx="2776">
                  <c:v>2.8100000000000236E-2</c:v>
                </c:pt>
                <c:pt idx="2777">
                  <c:v>2.7900000000000702E-2</c:v>
                </c:pt>
                <c:pt idx="2778">
                  <c:v>3.1800000000000495E-2</c:v>
                </c:pt>
                <c:pt idx="2779">
                  <c:v>3.2900000000001484E-2</c:v>
                </c:pt>
                <c:pt idx="2780">
                  <c:v>3.9900000000001157E-2</c:v>
                </c:pt>
                <c:pt idx="2781">
                  <c:v>4.1100000000000136E-2</c:v>
                </c:pt>
                <c:pt idx="2782">
                  <c:v>4.4500000000001094E-2</c:v>
                </c:pt>
                <c:pt idx="2783">
                  <c:v>4.3800000000000949E-2</c:v>
                </c:pt>
                <c:pt idx="2784">
                  <c:v>4.3400000000000105E-2</c:v>
                </c:pt>
                <c:pt idx="2785">
                  <c:v>4.7700000000000742E-2</c:v>
                </c:pt>
                <c:pt idx="2786">
                  <c:v>4.8200000000001353E-2</c:v>
                </c:pt>
                <c:pt idx="2787">
                  <c:v>4.5700000000000074E-2</c:v>
                </c:pt>
                <c:pt idx="2788">
                  <c:v>5.1700000000000301E-2</c:v>
                </c:pt>
                <c:pt idx="2789">
                  <c:v>4.550000000000054E-2</c:v>
                </c:pt>
                <c:pt idx="2790">
                  <c:v>5.0600000000001089E-2</c:v>
                </c:pt>
                <c:pt idx="2791">
                  <c:v>4.9100000000001032E-2</c:v>
                </c:pt>
                <c:pt idx="2792">
                  <c:v>5.0800000000000622E-2</c:v>
                </c:pt>
                <c:pt idx="2793">
                  <c:v>4.9100000000001032E-2</c:v>
                </c:pt>
                <c:pt idx="2794">
                  <c:v>4.7000000000000597E-2</c:v>
                </c:pt>
                <c:pt idx="2795">
                  <c:v>4.7800000000000509E-2</c:v>
                </c:pt>
                <c:pt idx="2796">
                  <c:v>5.0100000000000477E-2</c:v>
                </c:pt>
                <c:pt idx="2797">
                  <c:v>4.8200000000001353E-2</c:v>
                </c:pt>
                <c:pt idx="2798">
                  <c:v>4.3700000000001182E-2</c:v>
                </c:pt>
                <c:pt idx="2799">
                  <c:v>4.8200000000001353E-2</c:v>
                </c:pt>
                <c:pt idx="2800">
                  <c:v>4.8400000000000887E-2</c:v>
                </c:pt>
                <c:pt idx="2801">
                  <c:v>5.2300000000000679E-2</c:v>
                </c:pt>
                <c:pt idx="2802">
                  <c:v>4.550000000000054E-2</c:v>
                </c:pt>
                <c:pt idx="2803">
                  <c:v>4.8200000000001353E-2</c:v>
                </c:pt>
                <c:pt idx="2804">
                  <c:v>5.540000000000056E-2</c:v>
                </c:pt>
                <c:pt idx="2805">
                  <c:v>5.0700000000000855E-2</c:v>
                </c:pt>
                <c:pt idx="2806">
                  <c:v>4.550000000000054E-2</c:v>
                </c:pt>
                <c:pt idx="2807">
                  <c:v>4.8900000000001498E-2</c:v>
                </c:pt>
                <c:pt idx="2808">
                  <c:v>5.3400000000001668E-2</c:v>
                </c:pt>
                <c:pt idx="2809">
                  <c:v>5.680000000000085E-2</c:v>
                </c:pt>
                <c:pt idx="2810">
                  <c:v>5.4400000000001114E-2</c:v>
                </c:pt>
                <c:pt idx="2811">
                  <c:v>5.7900000000000063E-2</c:v>
                </c:pt>
                <c:pt idx="2812">
                  <c:v>5.4100000000000037E-2</c:v>
                </c:pt>
                <c:pt idx="2813">
                  <c:v>5.6100000000000705E-2</c:v>
                </c:pt>
                <c:pt idx="2814">
                  <c:v>5.5300000000000793E-2</c:v>
                </c:pt>
                <c:pt idx="2815">
                  <c:v>5.3200000000000358E-2</c:v>
                </c:pt>
                <c:pt idx="2816">
                  <c:v>5.1500000000000767E-2</c:v>
                </c:pt>
                <c:pt idx="2817">
                  <c:v>4.7700000000000742E-2</c:v>
                </c:pt>
                <c:pt idx="2818">
                  <c:v>4.1700000000000514E-2</c:v>
                </c:pt>
                <c:pt idx="2819">
                  <c:v>4.1600000000000747E-2</c:v>
                </c:pt>
                <c:pt idx="2820">
                  <c:v>4.0000000000000924E-2</c:v>
                </c:pt>
                <c:pt idx="2821">
                  <c:v>4.2400000000000659E-2</c:v>
                </c:pt>
                <c:pt idx="2822">
                  <c:v>4.2000000000001592E-2</c:v>
                </c:pt>
                <c:pt idx="2823">
                  <c:v>3.9300000000000779E-2</c:v>
                </c:pt>
                <c:pt idx="2824">
                  <c:v>3.6400000000000432E-2</c:v>
                </c:pt>
                <c:pt idx="2825">
                  <c:v>4.1600000000000747E-2</c:v>
                </c:pt>
                <c:pt idx="2826">
                  <c:v>3.8800000000000168E-2</c:v>
                </c:pt>
                <c:pt idx="2827">
                  <c:v>4.7000000000000597E-2</c:v>
                </c:pt>
                <c:pt idx="2828">
                  <c:v>5.8400000000000674E-2</c:v>
                </c:pt>
                <c:pt idx="2829">
                  <c:v>5.6000000000000938E-2</c:v>
                </c:pt>
                <c:pt idx="2830">
                  <c:v>4.6700000000001296E-2</c:v>
                </c:pt>
                <c:pt idx="2831">
                  <c:v>5.1700000000000301E-2</c:v>
                </c:pt>
                <c:pt idx="2832">
                  <c:v>5.2900000000001057E-2</c:v>
                </c:pt>
                <c:pt idx="2833">
                  <c:v>4.9100000000001032E-2</c:v>
                </c:pt>
                <c:pt idx="2834">
                  <c:v>5.5700000000001637E-2</c:v>
                </c:pt>
                <c:pt idx="2835">
                  <c:v>5.5300000000000793E-2</c:v>
                </c:pt>
                <c:pt idx="2836">
                  <c:v>5.540000000000056E-2</c:v>
                </c:pt>
                <c:pt idx="2837">
                  <c:v>6.2900000000000844E-2</c:v>
                </c:pt>
                <c:pt idx="2838">
                  <c:v>6.3600000000000989E-2</c:v>
                </c:pt>
                <c:pt idx="2839">
                  <c:v>5.820000000000114E-2</c:v>
                </c:pt>
                <c:pt idx="2840">
                  <c:v>5.3400000000001668E-2</c:v>
                </c:pt>
                <c:pt idx="2841">
                  <c:v>6.3500000000001222E-2</c:v>
                </c:pt>
                <c:pt idx="2842">
                  <c:v>6.4600000000000435E-2</c:v>
                </c:pt>
                <c:pt idx="2843">
                  <c:v>6.7300000000001248E-2</c:v>
                </c:pt>
                <c:pt idx="2844">
                  <c:v>6.6100000000000492E-2</c:v>
                </c:pt>
                <c:pt idx="2845">
                  <c:v>7.6200000000000045E-2</c:v>
                </c:pt>
                <c:pt idx="2846">
                  <c:v>7.6200000000000045E-2</c:v>
                </c:pt>
                <c:pt idx="2847">
                  <c:v>7.7500000000000568E-2</c:v>
                </c:pt>
                <c:pt idx="2848">
                  <c:v>8.0600000000000449E-2</c:v>
                </c:pt>
                <c:pt idx="2849">
                  <c:v>8.0799999999999983E-2</c:v>
                </c:pt>
                <c:pt idx="2850">
                  <c:v>8.3400000000001029E-2</c:v>
                </c:pt>
                <c:pt idx="2851">
                  <c:v>8.9000000000000412E-2</c:v>
                </c:pt>
                <c:pt idx="2852">
                  <c:v>8.4200000000000941E-2</c:v>
                </c:pt>
                <c:pt idx="2853">
                  <c:v>8.8700000000001111E-2</c:v>
                </c:pt>
                <c:pt idx="2854">
                  <c:v>9.4000000000001194E-2</c:v>
                </c:pt>
                <c:pt idx="2855">
                  <c:v>9.1300000000000381E-2</c:v>
                </c:pt>
                <c:pt idx="2856">
                  <c:v>9.3200000000001282E-2</c:v>
                </c:pt>
                <c:pt idx="2857">
                  <c:v>9.8500000000001364E-2</c:v>
                </c:pt>
                <c:pt idx="2858">
                  <c:v>9.6100000000001629E-2</c:v>
                </c:pt>
                <c:pt idx="2859">
                  <c:v>0.10140000000000171</c:v>
                </c:pt>
                <c:pt idx="2860">
                  <c:v>0.10300000000000153</c:v>
                </c:pt>
                <c:pt idx="2861">
                  <c:v>0.10610000000000142</c:v>
                </c:pt>
                <c:pt idx="2862">
                  <c:v>0.11350000000000016</c:v>
                </c:pt>
                <c:pt idx="2863">
                  <c:v>0.11310000000000109</c:v>
                </c:pt>
                <c:pt idx="2864">
                  <c:v>0.11810000000000009</c:v>
                </c:pt>
                <c:pt idx="2865">
                  <c:v>0.12230000000000096</c:v>
                </c:pt>
                <c:pt idx="2866">
                  <c:v>0.12810000000000166</c:v>
                </c:pt>
                <c:pt idx="2867">
                  <c:v>0.12270000000000003</c:v>
                </c:pt>
                <c:pt idx="2868">
                  <c:v>0.12230000000000096</c:v>
                </c:pt>
                <c:pt idx="2869">
                  <c:v>0.1294000000000004</c:v>
                </c:pt>
                <c:pt idx="2870">
                  <c:v>0.12970000000000148</c:v>
                </c:pt>
                <c:pt idx="2871">
                  <c:v>0.13810000000000144</c:v>
                </c:pt>
                <c:pt idx="2872">
                  <c:v>0.13850000000000051</c:v>
                </c:pt>
                <c:pt idx="2873">
                  <c:v>0.14400000000000013</c:v>
                </c:pt>
                <c:pt idx="2874">
                  <c:v>0.14200000000000124</c:v>
                </c:pt>
                <c:pt idx="2875">
                  <c:v>0.13980000000000103</c:v>
                </c:pt>
                <c:pt idx="2876">
                  <c:v>0.14300000000000068</c:v>
                </c:pt>
                <c:pt idx="2877">
                  <c:v>0.14380000000000059</c:v>
                </c:pt>
                <c:pt idx="2878">
                  <c:v>0.14530000000000065</c:v>
                </c:pt>
                <c:pt idx="2879">
                  <c:v>0.1355000000000004</c:v>
                </c:pt>
                <c:pt idx="2880">
                  <c:v>0.14510000000000112</c:v>
                </c:pt>
                <c:pt idx="2881">
                  <c:v>0.14560000000000173</c:v>
                </c:pt>
                <c:pt idx="2882">
                  <c:v>0.14390000000000036</c:v>
                </c:pt>
                <c:pt idx="2883">
                  <c:v>0.1424000000000003</c:v>
                </c:pt>
                <c:pt idx="2884">
                  <c:v>0.14220000000000077</c:v>
                </c:pt>
                <c:pt idx="2885">
                  <c:v>0.14760000000000062</c:v>
                </c:pt>
                <c:pt idx="2886">
                  <c:v>0.148200000000001</c:v>
                </c:pt>
                <c:pt idx="2887">
                  <c:v>0.14290000000000092</c:v>
                </c:pt>
                <c:pt idx="2888">
                  <c:v>0.14610000000000056</c:v>
                </c:pt>
                <c:pt idx="2889">
                  <c:v>0.15210000000000079</c:v>
                </c:pt>
                <c:pt idx="2890">
                  <c:v>0.15010000000000012</c:v>
                </c:pt>
                <c:pt idx="2891">
                  <c:v>0.14260000000000161</c:v>
                </c:pt>
                <c:pt idx="2892">
                  <c:v>0.15120000000000111</c:v>
                </c:pt>
                <c:pt idx="2893">
                  <c:v>0.1615000000000002</c:v>
                </c:pt>
                <c:pt idx="2894">
                  <c:v>0.16520000000000046</c:v>
                </c:pt>
                <c:pt idx="2895">
                  <c:v>0.16110000000000113</c:v>
                </c:pt>
                <c:pt idx="2896">
                  <c:v>0.16060000000000052</c:v>
                </c:pt>
                <c:pt idx="2897">
                  <c:v>0.16440000000000055</c:v>
                </c:pt>
                <c:pt idx="2898">
                  <c:v>0.16460000000000008</c:v>
                </c:pt>
                <c:pt idx="2899">
                  <c:v>0.1656000000000013</c:v>
                </c:pt>
                <c:pt idx="2900">
                  <c:v>0.17350000000000065</c:v>
                </c:pt>
                <c:pt idx="2901">
                  <c:v>0.17250000000000121</c:v>
                </c:pt>
                <c:pt idx="2902">
                  <c:v>0.17100000000000115</c:v>
                </c:pt>
                <c:pt idx="2903">
                  <c:v>0.17000000000000171</c:v>
                </c:pt>
                <c:pt idx="2904">
                  <c:v>0.18020000000000103</c:v>
                </c:pt>
                <c:pt idx="2905">
                  <c:v>0.18640000000000079</c:v>
                </c:pt>
                <c:pt idx="2906">
                  <c:v>0.18290000000000006</c:v>
                </c:pt>
                <c:pt idx="2907">
                  <c:v>0.18610000000000149</c:v>
                </c:pt>
                <c:pt idx="2908">
                  <c:v>0.18290000000000006</c:v>
                </c:pt>
                <c:pt idx="2909">
                  <c:v>0.18760000000000154</c:v>
                </c:pt>
                <c:pt idx="2910">
                  <c:v>0.18320000000000114</c:v>
                </c:pt>
                <c:pt idx="2911">
                  <c:v>0.19490000000000052</c:v>
                </c:pt>
                <c:pt idx="2912">
                  <c:v>0.19450000000000145</c:v>
                </c:pt>
                <c:pt idx="2913">
                  <c:v>0.19240000000000101</c:v>
                </c:pt>
                <c:pt idx="2914">
                  <c:v>0.19600000000000151</c:v>
                </c:pt>
                <c:pt idx="2915">
                  <c:v>0.2021000000000015</c:v>
                </c:pt>
                <c:pt idx="2916">
                  <c:v>0.20730000000000004</c:v>
                </c:pt>
                <c:pt idx="2917">
                  <c:v>0.20530000000000115</c:v>
                </c:pt>
                <c:pt idx="2918">
                  <c:v>0.20790000000000042</c:v>
                </c:pt>
                <c:pt idx="2919">
                  <c:v>0.21110000000000007</c:v>
                </c:pt>
                <c:pt idx="2920">
                  <c:v>0.22040000000000148</c:v>
                </c:pt>
                <c:pt idx="2921">
                  <c:v>0.23080000000000034</c:v>
                </c:pt>
                <c:pt idx="2922">
                  <c:v>0.22789999999999999</c:v>
                </c:pt>
                <c:pt idx="2923">
                  <c:v>0.23180000000000156</c:v>
                </c:pt>
                <c:pt idx="2924">
                  <c:v>0.22890000000000121</c:v>
                </c:pt>
                <c:pt idx="2925">
                  <c:v>0.23820000000000086</c:v>
                </c:pt>
                <c:pt idx="2926">
                  <c:v>0.23930000000000007</c:v>
                </c:pt>
                <c:pt idx="2927">
                  <c:v>0.23850000000000016</c:v>
                </c:pt>
                <c:pt idx="2928">
                  <c:v>0.24270000000000103</c:v>
                </c:pt>
                <c:pt idx="2929">
                  <c:v>0.24340000000000117</c:v>
                </c:pt>
                <c:pt idx="2930">
                  <c:v>0.24450000000000038</c:v>
                </c:pt>
                <c:pt idx="2931">
                  <c:v>0.24990000000000023</c:v>
                </c:pt>
                <c:pt idx="2932">
                  <c:v>0.24800000000000111</c:v>
                </c:pt>
                <c:pt idx="2933">
                  <c:v>0.24410000000000132</c:v>
                </c:pt>
                <c:pt idx="2934">
                  <c:v>0.24780000000000157</c:v>
                </c:pt>
                <c:pt idx="2935">
                  <c:v>0.23910000000000053</c:v>
                </c:pt>
                <c:pt idx="2936">
                  <c:v>0.24130000000000074</c:v>
                </c:pt>
                <c:pt idx="2937">
                  <c:v>0.24340000000000117</c:v>
                </c:pt>
                <c:pt idx="2938">
                  <c:v>0.24470000000000169</c:v>
                </c:pt>
                <c:pt idx="2939">
                  <c:v>0.24640000000000128</c:v>
                </c:pt>
                <c:pt idx="2940">
                  <c:v>0.24990000000000023</c:v>
                </c:pt>
                <c:pt idx="2941">
                  <c:v>0.24390000000000001</c:v>
                </c:pt>
                <c:pt idx="2942">
                  <c:v>0.24290000000000056</c:v>
                </c:pt>
                <c:pt idx="2943">
                  <c:v>0.25780000000000136</c:v>
                </c:pt>
                <c:pt idx="2944">
                  <c:v>0.24680000000000035</c:v>
                </c:pt>
                <c:pt idx="2945">
                  <c:v>0.25580000000000069</c:v>
                </c:pt>
                <c:pt idx="2946">
                  <c:v>0.267100000000001</c:v>
                </c:pt>
                <c:pt idx="2947">
                  <c:v>0.26760000000000161</c:v>
                </c:pt>
                <c:pt idx="2948">
                  <c:v>0.26000000000000156</c:v>
                </c:pt>
                <c:pt idx="2949">
                  <c:v>0.26760000000000161</c:v>
                </c:pt>
                <c:pt idx="2950">
                  <c:v>0.2668000000000017</c:v>
                </c:pt>
                <c:pt idx="2951">
                  <c:v>0.26350000000000051</c:v>
                </c:pt>
                <c:pt idx="2952">
                  <c:v>0.26880000000000059</c:v>
                </c:pt>
                <c:pt idx="2953">
                  <c:v>0.27360000000000007</c:v>
                </c:pt>
                <c:pt idx="2954">
                  <c:v>0.26700000000000124</c:v>
                </c:pt>
                <c:pt idx="2955">
                  <c:v>0.26920000000000144</c:v>
                </c:pt>
                <c:pt idx="2956">
                  <c:v>0.2713000000000001</c:v>
                </c:pt>
                <c:pt idx="2957">
                  <c:v>0.27010000000000112</c:v>
                </c:pt>
                <c:pt idx="2958">
                  <c:v>0.26760000000000161</c:v>
                </c:pt>
                <c:pt idx="2959">
                  <c:v>0.26960000000000051</c:v>
                </c:pt>
                <c:pt idx="2960">
                  <c:v>0.26990000000000158</c:v>
                </c:pt>
                <c:pt idx="2961">
                  <c:v>0.26750000000000007</c:v>
                </c:pt>
                <c:pt idx="2962">
                  <c:v>0.26730000000000054</c:v>
                </c:pt>
                <c:pt idx="2963">
                  <c:v>0.27250000000000085</c:v>
                </c:pt>
                <c:pt idx="2964">
                  <c:v>0.27070000000000149</c:v>
                </c:pt>
                <c:pt idx="2965">
                  <c:v>0.27330000000000076</c:v>
                </c:pt>
                <c:pt idx="2966">
                  <c:v>0.26940000000000097</c:v>
                </c:pt>
                <c:pt idx="2967">
                  <c:v>0.27180000000000071</c:v>
                </c:pt>
                <c:pt idx="2968">
                  <c:v>0.26940000000000097</c:v>
                </c:pt>
                <c:pt idx="2969">
                  <c:v>0.2713000000000001</c:v>
                </c:pt>
                <c:pt idx="2970">
                  <c:v>0.27010000000000112</c:v>
                </c:pt>
                <c:pt idx="2971">
                  <c:v>0.27910000000000146</c:v>
                </c:pt>
                <c:pt idx="2972">
                  <c:v>0.27860000000000085</c:v>
                </c:pt>
                <c:pt idx="2973">
                  <c:v>0.28210000000000157</c:v>
                </c:pt>
                <c:pt idx="2974">
                  <c:v>0.28510000000000169</c:v>
                </c:pt>
                <c:pt idx="2975">
                  <c:v>0.28390000000000093</c:v>
                </c:pt>
                <c:pt idx="2976">
                  <c:v>0.29100000000000037</c:v>
                </c:pt>
                <c:pt idx="2977">
                  <c:v>0.2928000000000015</c:v>
                </c:pt>
                <c:pt idx="2978">
                  <c:v>0.29300000000000104</c:v>
                </c:pt>
                <c:pt idx="2979">
                  <c:v>0.2970000000000006</c:v>
                </c:pt>
                <c:pt idx="2980">
                  <c:v>0.29330000000000034</c:v>
                </c:pt>
                <c:pt idx="2981">
                  <c:v>0.3011000000000017</c:v>
                </c:pt>
                <c:pt idx="2982">
                  <c:v>0.30030000000000001</c:v>
                </c:pt>
                <c:pt idx="2983">
                  <c:v>0.30259999999999998</c:v>
                </c:pt>
                <c:pt idx="2984">
                  <c:v>0.31140000000000079</c:v>
                </c:pt>
                <c:pt idx="2985">
                  <c:v>0.31120000000000125</c:v>
                </c:pt>
                <c:pt idx="2986">
                  <c:v>0.31450000000000067</c:v>
                </c:pt>
                <c:pt idx="2987">
                  <c:v>0.31460000000000043</c:v>
                </c:pt>
                <c:pt idx="2988">
                  <c:v>0.31650000000000134</c:v>
                </c:pt>
                <c:pt idx="2989">
                  <c:v>0.31340000000000146</c:v>
                </c:pt>
                <c:pt idx="2990">
                  <c:v>0.31740000000000101</c:v>
                </c:pt>
                <c:pt idx="2991">
                  <c:v>0.31980000000000075</c:v>
                </c:pt>
                <c:pt idx="2992">
                  <c:v>0.32500000000000107</c:v>
                </c:pt>
                <c:pt idx="2993">
                  <c:v>0.32900000000000063</c:v>
                </c:pt>
                <c:pt idx="2994">
                  <c:v>0.33660000000000068</c:v>
                </c:pt>
                <c:pt idx="2995">
                  <c:v>0.34080000000000155</c:v>
                </c:pt>
                <c:pt idx="2996">
                  <c:v>0.3484000000000016</c:v>
                </c:pt>
                <c:pt idx="2997">
                  <c:v>0.34930000000000128</c:v>
                </c:pt>
                <c:pt idx="2998">
                  <c:v>0.35240000000000116</c:v>
                </c:pt>
                <c:pt idx="2999">
                  <c:v>0.34580000000000055</c:v>
                </c:pt>
                <c:pt idx="3000">
                  <c:v>0.34780000000000122</c:v>
                </c:pt>
                <c:pt idx="3001">
                  <c:v>0.35350000000000037</c:v>
                </c:pt>
                <c:pt idx="3002">
                  <c:v>0.36030000000000051</c:v>
                </c:pt>
                <c:pt idx="3003">
                  <c:v>0.36010000000000097</c:v>
                </c:pt>
                <c:pt idx="3004">
                  <c:v>0.3636000000000017</c:v>
                </c:pt>
                <c:pt idx="3005">
                  <c:v>0.36010000000000097</c:v>
                </c:pt>
                <c:pt idx="3006">
                  <c:v>0.36320000000000086</c:v>
                </c:pt>
                <c:pt idx="3007">
                  <c:v>0.36670000000000158</c:v>
                </c:pt>
                <c:pt idx="3008">
                  <c:v>0.36350000000000016</c:v>
                </c:pt>
                <c:pt idx="3009">
                  <c:v>0.37050000000000161</c:v>
                </c:pt>
                <c:pt idx="3010">
                  <c:v>0.36990000000000123</c:v>
                </c:pt>
                <c:pt idx="3011">
                  <c:v>0.36320000000000086</c:v>
                </c:pt>
                <c:pt idx="3012">
                  <c:v>0.36670000000000158</c:v>
                </c:pt>
                <c:pt idx="3013">
                  <c:v>0.36090000000000089</c:v>
                </c:pt>
                <c:pt idx="3014">
                  <c:v>0.36820000000000164</c:v>
                </c:pt>
                <c:pt idx="3015">
                  <c:v>0.36780000000000079</c:v>
                </c:pt>
                <c:pt idx="3016">
                  <c:v>0.37130000000000152</c:v>
                </c:pt>
                <c:pt idx="3017">
                  <c:v>0.37520000000000131</c:v>
                </c:pt>
                <c:pt idx="3018">
                  <c:v>0.37340000000000018</c:v>
                </c:pt>
                <c:pt idx="3019">
                  <c:v>0.37870000000000026</c:v>
                </c:pt>
                <c:pt idx="3020">
                  <c:v>0.38270000000000159</c:v>
                </c:pt>
                <c:pt idx="3021">
                  <c:v>0.38040000000000163</c:v>
                </c:pt>
                <c:pt idx="3022">
                  <c:v>0.38700000000000045</c:v>
                </c:pt>
                <c:pt idx="3023">
                  <c:v>0.38830000000000098</c:v>
                </c:pt>
                <c:pt idx="3024">
                  <c:v>0.39380000000000059</c:v>
                </c:pt>
                <c:pt idx="3025">
                  <c:v>0.39640000000000164</c:v>
                </c:pt>
                <c:pt idx="3026">
                  <c:v>0.39510000000000112</c:v>
                </c:pt>
                <c:pt idx="3027">
                  <c:v>0.40000000000000036</c:v>
                </c:pt>
                <c:pt idx="3028">
                  <c:v>0.3985000000000003</c:v>
                </c:pt>
                <c:pt idx="3029">
                  <c:v>0.39810000000000123</c:v>
                </c:pt>
                <c:pt idx="3030">
                  <c:v>0.39870000000000161</c:v>
                </c:pt>
                <c:pt idx="3031">
                  <c:v>0.40600000000000058</c:v>
                </c:pt>
                <c:pt idx="3032">
                  <c:v>0.40530000000000044</c:v>
                </c:pt>
                <c:pt idx="3033">
                  <c:v>0.41410000000000124</c:v>
                </c:pt>
                <c:pt idx="3034">
                  <c:v>0.41630000000000145</c:v>
                </c:pt>
                <c:pt idx="3035">
                  <c:v>0.41530000000000022</c:v>
                </c:pt>
                <c:pt idx="3036">
                  <c:v>0.42060000000000031</c:v>
                </c:pt>
                <c:pt idx="3037">
                  <c:v>0.42440000000000033</c:v>
                </c:pt>
                <c:pt idx="3038">
                  <c:v>0.41730000000000089</c:v>
                </c:pt>
                <c:pt idx="3039">
                  <c:v>0.41760000000000019</c:v>
                </c:pt>
                <c:pt idx="3040">
                  <c:v>0.41840000000000011</c:v>
                </c:pt>
                <c:pt idx="3041">
                  <c:v>0.41940000000000133</c:v>
                </c:pt>
                <c:pt idx="3042">
                  <c:v>0.41760000000000019</c:v>
                </c:pt>
                <c:pt idx="3043">
                  <c:v>0.42020000000000124</c:v>
                </c:pt>
                <c:pt idx="3044">
                  <c:v>0.4267000000000003</c:v>
                </c:pt>
                <c:pt idx="3045">
                  <c:v>0.43000000000000149</c:v>
                </c:pt>
                <c:pt idx="3046">
                  <c:v>0.43250000000000099</c:v>
                </c:pt>
                <c:pt idx="3047">
                  <c:v>0.4311000000000007</c:v>
                </c:pt>
                <c:pt idx="3048">
                  <c:v>0.43020000000000103</c:v>
                </c:pt>
                <c:pt idx="3049">
                  <c:v>0.43830000000000169</c:v>
                </c:pt>
                <c:pt idx="3050">
                  <c:v>0.44080000000000119</c:v>
                </c:pt>
                <c:pt idx="3051">
                  <c:v>0.44710000000000072</c:v>
                </c:pt>
                <c:pt idx="3052">
                  <c:v>0.4549000000000003</c:v>
                </c:pt>
                <c:pt idx="3053">
                  <c:v>0.45100000000000051</c:v>
                </c:pt>
                <c:pt idx="3054">
                  <c:v>0.45530000000000115</c:v>
                </c:pt>
                <c:pt idx="3055">
                  <c:v>0.45940000000000047</c:v>
                </c:pt>
                <c:pt idx="3056">
                  <c:v>0.46440000000000126</c:v>
                </c:pt>
                <c:pt idx="3057">
                  <c:v>0.47220000000000084</c:v>
                </c:pt>
                <c:pt idx="3058">
                  <c:v>0.47170000000000023</c:v>
                </c:pt>
                <c:pt idx="3059">
                  <c:v>0.47090000000000032</c:v>
                </c:pt>
                <c:pt idx="3060">
                  <c:v>0.47490000000000165</c:v>
                </c:pt>
                <c:pt idx="3061">
                  <c:v>0.48340000000000138</c:v>
                </c:pt>
                <c:pt idx="3062">
                  <c:v>0.48520000000000074</c:v>
                </c:pt>
                <c:pt idx="3063">
                  <c:v>0.48880000000000123</c:v>
                </c:pt>
                <c:pt idx="3064">
                  <c:v>0.48930000000000007</c:v>
                </c:pt>
                <c:pt idx="3065">
                  <c:v>0.49500000000000099</c:v>
                </c:pt>
                <c:pt idx="3066">
                  <c:v>0.49410000000000132</c:v>
                </c:pt>
                <c:pt idx="3067">
                  <c:v>0.49260000000000126</c:v>
                </c:pt>
                <c:pt idx="3068">
                  <c:v>0.49620000000000175</c:v>
                </c:pt>
                <c:pt idx="3069">
                  <c:v>0.50580000000000069</c:v>
                </c:pt>
                <c:pt idx="3070">
                  <c:v>0.51010000000000133</c:v>
                </c:pt>
                <c:pt idx="3071">
                  <c:v>0.51280000000000037</c:v>
                </c:pt>
                <c:pt idx="3072">
                  <c:v>0.52250000000000085</c:v>
                </c:pt>
                <c:pt idx="3073">
                  <c:v>0.52450000000000152</c:v>
                </c:pt>
                <c:pt idx="3074">
                  <c:v>0.523200000000001</c:v>
                </c:pt>
                <c:pt idx="3075">
                  <c:v>0.52800000000000047</c:v>
                </c:pt>
                <c:pt idx="3076">
                  <c:v>0.53090000000000082</c:v>
                </c:pt>
                <c:pt idx="3077">
                  <c:v>0.53250000000000064</c:v>
                </c:pt>
                <c:pt idx="3078">
                  <c:v>0.53680000000000128</c:v>
                </c:pt>
                <c:pt idx="3079">
                  <c:v>0.53710000000000058</c:v>
                </c:pt>
                <c:pt idx="3080">
                  <c:v>0.53820000000000157</c:v>
                </c:pt>
                <c:pt idx="3081">
                  <c:v>0.53970000000000162</c:v>
                </c:pt>
                <c:pt idx="3082">
                  <c:v>0.54800000000000004</c:v>
                </c:pt>
                <c:pt idx="3083">
                  <c:v>0.54330000000000034</c:v>
                </c:pt>
                <c:pt idx="3084">
                  <c:v>0.54500000000000171</c:v>
                </c:pt>
                <c:pt idx="3085">
                  <c:v>0.54370000000000118</c:v>
                </c:pt>
                <c:pt idx="3086">
                  <c:v>0.5495000000000001</c:v>
                </c:pt>
                <c:pt idx="3087">
                  <c:v>0.54870000000000019</c:v>
                </c:pt>
                <c:pt idx="3088">
                  <c:v>0.55020000000000024</c:v>
                </c:pt>
                <c:pt idx="3089">
                  <c:v>0.54800000000000004</c:v>
                </c:pt>
                <c:pt idx="3090">
                  <c:v>0.54990000000000094</c:v>
                </c:pt>
                <c:pt idx="3091">
                  <c:v>0.55430000000000135</c:v>
                </c:pt>
                <c:pt idx="3092">
                  <c:v>0.55740000000000123</c:v>
                </c:pt>
                <c:pt idx="3093">
                  <c:v>0.56420000000000137</c:v>
                </c:pt>
                <c:pt idx="3094">
                  <c:v>0.56760000000000055</c:v>
                </c:pt>
                <c:pt idx="3095">
                  <c:v>0.56780000000000008</c:v>
                </c:pt>
                <c:pt idx="3096">
                  <c:v>0.57210000000000072</c:v>
                </c:pt>
                <c:pt idx="3097">
                  <c:v>0.56980000000000075</c:v>
                </c:pt>
                <c:pt idx="3098">
                  <c:v>0.56950000000000145</c:v>
                </c:pt>
                <c:pt idx="3099">
                  <c:v>0.57460000000000022</c:v>
                </c:pt>
                <c:pt idx="3100">
                  <c:v>0.57460000000000022</c:v>
                </c:pt>
                <c:pt idx="3101">
                  <c:v>0.57340000000000124</c:v>
                </c:pt>
                <c:pt idx="3102">
                  <c:v>0.57550000000000168</c:v>
                </c:pt>
                <c:pt idx="3103">
                  <c:v>0.5774000000000008</c:v>
                </c:pt>
                <c:pt idx="3104">
                  <c:v>0.57420000000000115</c:v>
                </c:pt>
                <c:pt idx="3105">
                  <c:v>0.58020000000000138</c:v>
                </c:pt>
                <c:pt idx="3106">
                  <c:v>0.57820000000000071</c:v>
                </c:pt>
                <c:pt idx="3107">
                  <c:v>0.58190000000000097</c:v>
                </c:pt>
                <c:pt idx="3108">
                  <c:v>0.58170000000000144</c:v>
                </c:pt>
                <c:pt idx="3109">
                  <c:v>0.58420000000000094</c:v>
                </c:pt>
                <c:pt idx="3110">
                  <c:v>0.58980000000000032</c:v>
                </c:pt>
                <c:pt idx="3111">
                  <c:v>0.5879000000000012</c:v>
                </c:pt>
                <c:pt idx="3112">
                  <c:v>0.5904000000000007</c:v>
                </c:pt>
                <c:pt idx="3113">
                  <c:v>0.59270000000000067</c:v>
                </c:pt>
                <c:pt idx="3114">
                  <c:v>0.59910000000000174</c:v>
                </c:pt>
                <c:pt idx="3115">
                  <c:v>0.59890000000000043</c:v>
                </c:pt>
                <c:pt idx="3116">
                  <c:v>0.60080000000000133</c:v>
                </c:pt>
                <c:pt idx="3117">
                  <c:v>0.60410000000000075</c:v>
                </c:pt>
                <c:pt idx="3118">
                  <c:v>0.60390000000000121</c:v>
                </c:pt>
                <c:pt idx="3119">
                  <c:v>0.60990000000000144</c:v>
                </c:pt>
                <c:pt idx="3120">
                  <c:v>0.61180000000000057</c:v>
                </c:pt>
                <c:pt idx="3121">
                  <c:v>0.60940000000000083</c:v>
                </c:pt>
                <c:pt idx="3122">
                  <c:v>0.61650000000000027</c:v>
                </c:pt>
                <c:pt idx="3123">
                  <c:v>0.62070000000000114</c:v>
                </c:pt>
                <c:pt idx="3124">
                  <c:v>0.62340000000000018</c:v>
                </c:pt>
                <c:pt idx="3125">
                  <c:v>0.62770000000000081</c:v>
                </c:pt>
                <c:pt idx="3126">
                  <c:v>0.62880000000000003</c:v>
                </c:pt>
                <c:pt idx="3127">
                  <c:v>0.62820000000000142</c:v>
                </c:pt>
                <c:pt idx="3128">
                  <c:v>0.63400000000000034</c:v>
                </c:pt>
                <c:pt idx="3129">
                  <c:v>0.64329999999999998</c:v>
                </c:pt>
                <c:pt idx="3130">
                  <c:v>0.64300000000000068</c:v>
                </c:pt>
                <c:pt idx="3131">
                  <c:v>0.64970000000000105</c:v>
                </c:pt>
                <c:pt idx="3132">
                  <c:v>0.65490000000000137</c:v>
                </c:pt>
                <c:pt idx="3133">
                  <c:v>0.65710000000000157</c:v>
                </c:pt>
                <c:pt idx="3134">
                  <c:v>0.6656000000000013</c:v>
                </c:pt>
                <c:pt idx="3135">
                  <c:v>0.66380000000000017</c:v>
                </c:pt>
                <c:pt idx="3136">
                  <c:v>0.67240000000000144</c:v>
                </c:pt>
                <c:pt idx="3137">
                  <c:v>0.67650000000000077</c:v>
                </c:pt>
                <c:pt idx="3138">
                  <c:v>0.68070000000000164</c:v>
                </c:pt>
                <c:pt idx="3139">
                  <c:v>0.68360000000000021</c:v>
                </c:pt>
                <c:pt idx="3140">
                  <c:v>0.68840000000000146</c:v>
                </c:pt>
                <c:pt idx="3141">
                  <c:v>0.69410000000000061</c:v>
                </c:pt>
                <c:pt idx="3142">
                  <c:v>0.6977000000000011</c:v>
                </c:pt>
                <c:pt idx="3143">
                  <c:v>0.70250000000000057</c:v>
                </c:pt>
                <c:pt idx="3144">
                  <c:v>0.70890000000000164</c:v>
                </c:pt>
                <c:pt idx="3145">
                  <c:v>0.70820000000000149</c:v>
                </c:pt>
                <c:pt idx="3146">
                  <c:v>0.71200000000000152</c:v>
                </c:pt>
                <c:pt idx="3147">
                  <c:v>0.71740000000000137</c:v>
                </c:pt>
                <c:pt idx="3148">
                  <c:v>0.71770000000000067</c:v>
                </c:pt>
                <c:pt idx="3149">
                  <c:v>0.71970000000000134</c:v>
                </c:pt>
                <c:pt idx="3150">
                  <c:v>0.72870000000000168</c:v>
                </c:pt>
                <c:pt idx="3151">
                  <c:v>0.73210000000000086</c:v>
                </c:pt>
                <c:pt idx="3152">
                  <c:v>0.73180000000000156</c:v>
                </c:pt>
                <c:pt idx="3153">
                  <c:v>0.73190000000000133</c:v>
                </c:pt>
                <c:pt idx="3154">
                  <c:v>0.74240000000000173</c:v>
                </c:pt>
                <c:pt idx="3155">
                  <c:v>0.74770000000000003</c:v>
                </c:pt>
                <c:pt idx="3156">
                  <c:v>0.74630000000000152</c:v>
                </c:pt>
                <c:pt idx="3157">
                  <c:v>0.75170000000000137</c:v>
                </c:pt>
                <c:pt idx="3158">
                  <c:v>0.75550000000000139</c:v>
                </c:pt>
                <c:pt idx="3159">
                  <c:v>0.75680000000000014</c:v>
                </c:pt>
                <c:pt idx="3160">
                  <c:v>0.76330000000000098</c:v>
                </c:pt>
                <c:pt idx="3161">
                  <c:v>0.76530000000000165</c:v>
                </c:pt>
                <c:pt idx="3162">
                  <c:v>0.76590000000000025</c:v>
                </c:pt>
                <c:pt idx="3163">
                  <c:v>0.76720000000000077</c:v>
                </c:pt>
                <c:pt idx="3164">
                  <c:v>0.76670000000000016</c:v>
                </c:pt>
                <c:pt idx="3165">
                  <c:v>0.77050000000000018</c:v>
                </c:pt>
                <c:pt idx="3166">
                  <c:v>0.77530000000000143</c:v>
                </c:pt>
                <c:pt idx="3167">
                  <c:v>0.78130000000000166</c:v>
                </c:pt>
                <c:pt idx="3168">
                  <c:v>0.78530000000000122</c:v>
                </c:pt>
                <c:pt idx="3169">
                  <c:v>0.78680000000000128</c:v>
                </c:pt>
                <c:pt idx="3170">
                  <c:v>0.78960000000000008</c:v>
                </c:pt>
                <c:pt idx="3171">
                  <c:v>0.79190000000000005</c:v>
                </c:pt>
                <c:pt idx="3172">
                  <c:v>0.79420000000000002</c:v>
                </c:pt>
                <c:pt idx="3173">
                  <c:v>0.7967000000000013</c:v>
                </c:pt>
                <c:pt idx="3174">
                  <c:v>0.80040000000000155</c:v>
                </c:pt>
                <c:pt idx="3175">
                  <c:v>0.80180000000000007</c:v>
                </c:pt>
                <c:pt idx="3176">
                  <c:v>0.80430000000000135</c:v>
                </c:pt>
                <c:pt idx="3177">
                  <c:v>0.80540000000000056</c:v>
                </c:pt>
                <c:pt idx="3178">
                  <c:v>0.80790000000000006</c:v>
                </c:pt>
                <c:pt idx="3179">
                  <c:v>0.8097000000000012</c:v>
                </c:pt>
                <c:pt idx="3180">
                  <c:v>0.80950000000000166</c:v>
                </c:pt>
                <c:pt idx="3181">
                  <c:v>0.81330000000000169</c:v>
                </c:pt>
                <c:pt idx="3182">
                  <c:v>0.81640000000000157</c:v>
                </c:pt>
                <c:pt idx="3183">
                  <c:v>0.81620000000000026</c:v>
                </c:pt>
                <c:pt idx="3184">
                  <c:v>0.82210000000000072</c:v>
                </c:pt>
                <c:pt idx="3185">
                  <c:v>0.8274000000000008</c:v>
                </c:pt>
                <c:pt idx="3186">
                  <c:v>0.82980000000000054</c:v>
                </c:pt>
                <c:pt idx="3187">
                  <c:v>0.83450000000000024</c:v>
                </c:pt>
                <c:pt idx="3188">
                  <c:v>0.83550000000000146</c:v>
                </c:pt>
                <c:pt idx="3189">
                  <c:v>0.83710000000000129</c:v>
                </c:pt>
                <c:pt idx="3190">
                  <c:v>0.84190000000000076</c:v>
                </c:pt>
                <c:pt idx="3191">
                  <c:v>0.84190000000000076</c:v>
                </c:pt>
                <c:pt idx="3192">
                  <c:v>0.85270000000000046</c:v>
                </c:pt>
                <c:pt idx="3193">
                  <c:v>0.85380000000000145</c:v>
                </c:pt>
                <c:pt idx="3194">
                  <c:v>0.85810000000000031</c:v>
                </c:pt>
                <c:pt idx="3195">
                  <c:v>0.85810000000000031</c:v>
                </c:pt>
                <c:pt idx="3196">
                  <c:v>0.86270000000000024</c:v>
                </c:pt>
                <c:pt idx="3197">
                  <c:v>0.86720000000000041</c:v>
                </c:pt>
                <c:pt idx="3198">
                  <c:v>0.86810000000000009</c:v>
                </c:pt>
                <c:pt idx="3199">
                  <c:v>0.8744000000000014</c:v>
                </c:pt>
                <c:pt idx="3200">
                  <c:v>0.87410000000000032</c:v>
                </c:pt>
                <c:pt idx="3201">
                  <c:v>0.88010000000000055</c:v>
                </c:pt>
                <c:pt idx="3202">
                  <c:v>0.88220000000000098</c:v>
                </c:pt>
                <c:pt idx="3203">
                  <c:v>0.88060000000000116</c:v>
                </c:pt>
                <c:pt idx="3204">
                  <c:v>0.88470000000000049</c:v>
                </c:pt>
                <c:pt idx="3205">
                  <c:v>0.89329999999999998</c:v>
                </c:pt>
                <c:pt idx="3206">
                  <c:v>0.89590000000000103</c:v>
                </c:pt>
                <c:pt idx="3207">
                  <c:v>0.90110000000000134</c:v>
                </c:pt>
                <c:pt idx="3208">
                  <c:v>0.9048000000000016</c:v>
                </c:pt>
                <c:pt idx="3209">
                  <c:v>0.91000000000000014</c:v>
                </c:pt>
                <c:pt idx="3210">
                  <c:v>0.91140000000000043</c:v>
                </c:pt>
                <c:pt idx="3211">
                  <c:v>0.91310000000000002</c:v>
                </c:pt>
                <c:pt idx="3212">
                  <c:v>0.91930000000000156</c:v>
                </c:pt>
                <c:pt idx="3213">
                  <c:v>0.92040000000000077</c:v>
                </c:pt>
                <c:pt idx="3214">
                  <c:v>0.9245000000000001</c:v>
                </c:pt>
                <c:pt idx="3215">
                  <c:v>0.92980000000000018</c:v>
                </c:pt>
                <c:pt idx="3216">
                  <c:v>0.92950000000000088</c:v>
                </c:pt>
                <c:pt idx="3217">
                  <c:v>0.93550000000000111</c:v>
                </c:pt>
                <c:pt idx="3218">
                  <c:v>0.93820000000000014</c:v>
                </c:pt>
                <c:pt idx="3219">
                  <c:v>0.94150000000000134</c:v>
                </c:pt>
                <c:pt idx="3220">
                  <c:v>0.94490000000000052</c:v>
                </c:pt>
                <c:pt idx="3221">
                  <c:v>0.94740000000000002</c:v>
                </c:pt>
                <c:pt idx="3222">
                  <c:v>0.94740000000000002</c:v>
                </c:pt>
                <c:pt idx="3223">
                  <c:v>0.95350000000000001</c:v>
                </c:pt>
                <c:pt idx="3224">
                  <c:v>0.95730000000000004</c:v>
                </c:pt>
                <c:pt idx="3225">
                  <c:v>0.96270000000000167</c:v>
                </c:pt>
                <c:pt idx="3226">
                  <c:v>0.96120000000000161</c:v>
                </c:pt>
                <c:pt idx="3227">
                  <c:v>0.96820000000000128</c:v>
                </c:pt>
                <c:pt idx="3228">
                  <c:v>0.96890000000000143</c:v>
                </c:pt>
                <c:pt idx="3229">
                  <c:v>0.96840000000000082</c:v>
                </c:pt>
                <c:pt idx="3230">
                  <c:v>0.97260000000000169</c:v>
                </c:pt>
                <c:pt idx="3231">
                  <c:v>0.97550000000000026</c:v>
                </c:pt>
                <c:pt idx="3232">
                  <c:v>0.97940000000000005</c:v>
                </c:pt>
                <c:pt idx="3233">
                  <c:v>0.97820000000000107</c:v>
                </c:pt>
                <c:pt idx="3234">
                  <c:v>0.97780000000000022</c:v>
                </c:pt>
                <c:pt idx="3235">
                  <c:v>0.98250000000000171</c:v>
                </c:pt>
                <c:pt idx="3236">
                  <c:v>0.98530000000000051</c:v>
                </c:pt>
                <c:pt idx="3237">
                  <c:v>0.98990000000000045</c:v>
                </c:pt>
                <c:pt idx="3238">
                  <c:v>0.99190000000000111</c:v>
                </c:pt>
                <c:pt idx="3239">
                  <c:v>0.99400000000000155</c:v>
                </c:pt>
                <c:pt idx="3240">
                  <c:v>0.99590000000000067</c:v>
                </c:pt>
                <c:pt idx="3241">
                  <c:v>1.0021000000000004</c:v>
                </c:pt>
                <c:pt idx="3242">
                  <c:v>1.0017000000000014</c:v>
                </c:pt>
                <c:pt idx="3243">
                  <c:v>1.0004000000000008</c:v>
                </c:pt>
                <c:pt idx="3244">
                  <c:v>1.0054000000000016</c:v>
                </c:pt>
                <c:pt idx="3245">
                  <c:v>1.0048000000000012</c:v>
                </c:pt>
                <c:pt idx="3246">
                  <c:v>1.0078000000000014</c:v>
                </c:pt>
                <c:pt idx="3247">
                  <c:v>1.0076000000000001</c:v>
                </c:pt>
                <c:pt idx="3248">
                  <c:v>1.0108000000000015</c:v>
                </c:pt>
                <c:pt idx="3249">
                  <c:v>1.0100000000000016</c:v>
                </c:pt>
                <c:pt idx="3250">
                  <c:v>1.0127000000000006</c:v>
                </c:pt>
                <c:pt idx="3251">
                  <c:v>1.0128000000000004</c:v>
                </c:pt>
                <c:pt idx="3252">
                  <c:v>1.0139000000000014</c:v>
                </c:pt>
                <c:pt idx="3253">
                  <c:v>1.0114000000000001</c:v>
                </c:pt>
                <c:pt idx="3254">
                  <c:v>1.0170000000000012</c:v>
                </c:pt>
                <c:pt idx="3255">
                  <c:v>1.0159000000000002</c:v>
                </c:pt>
                <c:pt idx="3256">
                  <c:v>1.019400000000001</c:v>
                </c:pt>
                <c:pt idx="3257">
                  <c:v>1.0248000000000008</c:v>
                </c:pt>
                <c:pt idx="3258">
                  <c:v>1.0271000000000008</c:v>
                </c:pt>
                <c:pt idx="3259">
                  <c:v>1.030800000000001</c:v>
                </c:pt>
                <c:pt idx="3260">
                  <c:v>1.0341000000000005</c:v>
                </c:pt>
                <c:pt idx="3261">
                  <c:v>1.0390000000000015</c:v>
                </c:pt>
                <c:pt idx="3262">
                  <c:v>1.0374000000000017</c:v>
                </c:pt>
                <c:pt idx="3263">
                  <c:v>1.0434000000000001</c:v>
                </c:pt>
                <c:pt idx="3264">
                  <c:v>1.0463000000000005</c:v>
                </c:pt>
                <c:pt idx="3265">
                  <c:v>1.0503</c:v>
                </c:pt>
                <c:pt idx="3266">
                  <c:v>1.0534000000000017</c:v>
                </c:pt>
                <c:pt idx="3267">
                  <c:v>1.0623000000000005</c:v>
                </c:pt>
                <c:pt idx="3268">
                  <c:v>1.0635000000000012</c:v>
                </c:pt>
                <c:pt idx="3269">
                  <c:v>1.0649000000000015</c:v>
                </c:pt>
                <c:pt idx="3270">
                  <c:v>1.0680000000000014</c:v>
                </c:pt>
                <c:pt idx="3271">
                  <c:v>1.0743000000000009</c:v>
                </c:pt>
                <c:pt idx="3272">
                  <c:v>1.0792000000000002</c:v>
                </c:pt>
                <c:pt idx="3273">
                  <c:v>1.0841000000000012</c:v>
                </c:pt>
                <c:pt idx="3274">
                  <c:v>1.0835000000000008</c:v>
                </c:pt>
                <c:pt idx="3275">
                  <c:v>1.0886000000000013</c:v>
                </c:pt>
                <c:pt idx="3276">
                  <c:v>1.0999000000000017</c:v>
                </c:pt>
                <c:pt idx="3277">
                  <c:v>1.1038000000000014</c:v>
                </c:pt>
                <c:pt idx="3278">
                  <c:v>1.105500000000001</c:v>
                </c:pt>
                <c:pt idx="3279">
                  <c:v>1.1142000000000003</c:v>
                </c:pt>
                <c:pt idx="3280">
                  <c:v>1.1169000000000011</c:v>
                </c:pt>
                <c:pt idx="3281">
                  <c:v>1.1196000000000002</c:v>
                </c:pt>
                <c:pt idx="3282">
                  <c:v>1.1224000000000007</c:v>
                </c:pt>
                <c:pt idx="3283">
                  <c:v>1.1287000000000003</c:v>
                </c:pt>
                <c:pt idx="3284">
                  <c:v>1.1298000000000012</c:v>
                </c:pt>
                <c:pt idx="3285">
                  <c:v>1.1372</c:v>
                </c:pt>
                <c:pt idx="3286">
                  <c:v>1.1391000000000009</c:v>
                </c:pt>
                <c:pt idx="3287">
                  <c:v>1.1470000000000002</c:v>
                </c:pt>
                <c:pt idx="3288">
                  <c:v>1.1503000000000014</c:v>
                </c:pt>
                <c:pt idx="3289">
                  <c:v>1.1549000000000014</c:v>
                </c:pt>
                <c:pt idx="3290">
                  <c:v>1.1494</c:v>
                </c:pt>
                <c:pt idx="3291">
                  <c:v>1.1577000000000002</c:v>
                </c:pt>
                <c:pt idx="3292">
                  <c:v>1.1621000000000006</c:v>
                </c:pt>
                <c:pt idx="3293">
                  <c:v>1.1601000000000017</c:v>
                </c:pt>
                <c:pt idx="3294">
                  <c:v>1.1694000000000013</c:v>
                </c:pt>
                <c:pt idx="3295">
                  <c:v>1.1719000000000008</c:v>
                </c:pt>
                <c:pt idx="3296">
                  <c:v>1.1754000000000016</c:v>
                </c:pt>
                <c:pt idx="3297">
                  <c:v>1.1780000000000008</c:v>
                </c:pt>
                <c:pt idx="3298">
                  <c:v>1.1845000000000017</c:v>
                </c:pt>
                <c:pt idx="3299">
                  <c:v>1.1876000000000015</c:v>
                </c:pt>
                <c:pt idx="3300">
                  <c:v>1.1866000000000003</c:v>
                </c:pt>
                <c:pt idx="3301">
                  <c:v>1.1929000000000016</c:v>
                </c:pt>
                <c:pt idx="3302">
                  <c:v>1.1969000000000012</c:v>
                </c:pt>
                <c:pt idx="3303">
                  <c:v>1.1964000000000006</c:v>
                </c:pt>
                <c:pt idx="3304">
                  <c:v>1.1971000000000007</c:v>
                </c:pt>
                <c:pt idx="3305">
                  <c:v>1.1974</c:v>
                </c:pt>
                <c:pt idx="3306">
                  <c:v>1.1995000000000005</c:v>
                </c:pt>
                <c:pt idx="3307">
                  <c:v>1.1994000000000007</c:v>
                </c:pt>
                <c:pt idx="3308">
                  <c:v>1.2034000000000002</c:v>
                </c:pt>
                <c:pt idx="3309">
                  <c:v>1.2065000000000001</c:v>
                </c:pt>
                <c:pt idx="3310">
                  <c:v>1.2109000000000005</c:v>
                </c:pt>
                <c:pt idx="3311">
                  <c:v>1.2096</c:v>
                </c:pt>
                <c:pt idx="3312">
                  <c:v>1.2148000000000003</c:v>
                </c:pt>
                <c:pt idx="3313">
                  <c:v>1.2154000000000007</c:v>
                </c:pt>
                <c:pt idx="3314">
                  <c:v>1.2163000000000004</c:v>
                </c:pt>
                <c:pt idx="3315">
                  <c:v>1.2153000000000009</c:v>
                </c:pt>
                <c:pt idx="3316">
                  <c:v>1.2189000000000014</c:v>
                </c:pt>
                <c:pt idx="3317">
                  <c:v>1.2234000000000016</c:v>
                </c:pt>
                <c:pt idx="3318">
                  <c:v>1.2250000000000014</c:v>
                </c:pt>
                <c:pt idx="3319">
                  <c:v>1.2234000000000016</c:v>
                </c:pt>
                <c:pt idx="3320">
                  <c:v>1.222900000000001</c:v>
                </c:pt>
                <c:pt idx="3321">
                  <c:v>1.2282000000000011</c:v>
                </c:pt>
                <c:pt idx="3322">
                  <c:v>1.2216000000000005</c:v>
                </c:pt>
                <c:pt idx="3323">
                  <c:v>1.2233000000000001</c:v>
                </c:pt>
                <c:pt idx="3324">
                  <c:v>1.2198000000000011</c:v>
                </c:pt>
                <c:pt idx="3325">
                  <c:v>1.2304000000000013</c:v>
                </c:pt>
                <c:pt idx="3326">
                  <c:v>1.2224000000000004</c:v>
                </c:pt>
                <c:pt idx="3327">
                  <c:v>1.2287000000000017</c:v>
                </c:pt>
                <c:pt idx="3328">
                  <c:v>1.226700000000001</c:v>
                </c:pt>
                <c:pt idx="3329">
                  <c:v>1.2302000000000017</c:v>
                </c:pt>
                <c:pt idx="3330">
                  <c:v>1.2356000000000016</c:v>
                </c:pt>
                <c:pt idx="3331">
                  <c:v>1.2370000000000001</c:v>
                </c:pt>
                <c:pt idx="3332">
                  <c:v>1.2394000000000016</c:v>
                </c:pt>
                <c:pt idx="3333">
                  <c:v>1.2420000000000009</c:v>
                </c:pt>
                <c:pt idx="3334">
                  <c:v>1.2408000000000001</c:v>
                </c:pt>
                <c:pt idx="3335">
                  <c:v>1.2445000000000004</c:v>
                </c:pt>
                <c:pt idx="3336">
                  <c:v>1.2524000000000015</c:v>
                </c:pt>
                <c:pt idx="3337">
                  <c:v>1.2513000000000005</c:v>
                </c:pt>
                <c:pt idx="3338">
                  <c:v>1.2574000000000005</c:v>
                </c:pt>
                <c:pt idx="3339">
                  <c:v>1.2576000000000001</c:v>
                </c:pt>
                <c:pt idx="3340">
                  <c:v>1.2571000000000012</c:v>
                </c:pt>
                <c:pt idx="3341">
                  <c:v>1.2559000000000005</c:v>
                </c:pt>
                <c:pt idx="3342">
                  <c:v>1.2600000000000016</c:v>
                </c:pt>
                <c:pt idx="3343">
                  <c:v>1.2576000000000001</c:v>
                </c:pt>
                <c:pt idx="3344">
                  <c:v>1.2613000000000003</c:v>
                </c:pt>
                <c:pt idx="3345">
                  <c:v>1.2667000000000002</c:v>
                </c:pt>
                <c:pt idx="3346">
                  <c:v>1.2716000000000012</c:v>
                </c:pt>
                <c:pt idx="3347">
                  <c:v>1.2764000000000006</c:v>
                </c:pt>
                <c:pt idx="3348">
                  <c:v>1.2760000000000016</c:v>
                </c:pt>
                <c:pt idx="3349">
                  <c:v>1.2773000000000003</c:v>
                </c:pt>
                <c:pt idx="3350">
                  <c:v>1.2777000000000012</c:v>
                </c:pt>
                <c:pt idx="3351">
                  <c:v>1.2818000000000005</c:v>
                </c:pt>
                <c:pt idx="3352">
                  <c:v>1.2872000000000003</c:v>
                </c:pt>
                <c:pt idx="3353">
                  <c:v>1.2910000000000004</c:v>
                </c:pt>
                <c:pt idx="3354">
                  <c:v>1.2893000000000008</c:v>
                </c:pt>
                <c:pt idx="3355">
                  <c:v>1.2929000000000013</c:v>
                </c:pt>
                <c:pt idx="3356">
                  <c:v>1.2921000000000014</c:v>
                </c:pt>
                <c:pt idx="3357">
                  <c:v>1.2950000000000017</c:v>
                </c:pt>
                <c:pt idx="3358">
                  <c:v>1.2974000000000014</c:v>
                </c:pt>
                <c:pt idx="3359">
                  <c:v>1.3017000000000003</c:v>
                </c:pt>
                <c:pt idx="3360">
                  <c:v>1.3042000000000016</c:v>
                </c:pt>
                <c:pt idx="3361">
                  <c:v>1.3077000000000005</c:v>
                </c:pt>
                <c:pt idx="3362">
                  <c:v>1.311300000000001</c:v>
                </c:pt>
                <c:pt idx="3363">
                  <c:v>1.3119000000000014</c:v>
                </c:pt>
                <c:pt idx="3364">
                  <c:v>1.3144000000000009</c:v>
                </c:pt>
                <c:pt idx="3365">
                  <c:v>1.3213000000000008</c:v>
                </c:pt>
                <c:pt idx="3366">
                  <c:v>1.3217000000000017</c:v>
                </c:pt>
                <c:pt idx="3367">
                  <c:v>1.3246000000000002</c:v>
                </c:pt>
                <c:pt idx="3368">
                  <c:v>1.3231000000000002</c:v>
                </c:pt>
                <c:pt idx="3369">
                  <c:v>1.3230000000000004</c:v>
                </c:pt>
                <c:pt idx="3370">
                  <c:v>1.3246000000000002</c:v>
                </c:pt>
                <c:pt idx="3371">
                  <c:v>1.3265000000000011</c:v>
                </c:pt>
                <c:pt idx="3372">
                  <c:v>1.329600000000001</c:v>
                </c:pt>
                <c:pt idx="3373">
                  <c:v>1.3342000000000009</c:v>
                </c:pt>
                <c:pt idx="3374">
                  <c:v>1.3303000000000011</c:v>
                </c:pt>
                <c:pt idx="3375">
                  <c:v>1.3327000000000009</c:v>
                </c:pt>
                <c:pt idx="3376">
                  <c:v>1.3372000000000011</c:v>
                </c:pt>
                <c:pt idx="3377">
                  <c:v>1.3339000000000016</c:v>
                </c:pt>
                <c:pt idx="3378">
                  <c:v>1.3364000000000011</c:v>
                </c:pt>
                <c:pt idx="3379">
                  <c:v>1.3372000000000011</c:v>
                </c:pt>
                <c:pt idx="3380">
                  <c:v>1.3360000000000003</c:v>
                </c:pt>
                <c:pt idx="3381">
                  <c:v>1.3397000000000006</c:v>
                </c:pt>
                <c:pt idx="3382">
                  <c:v>1.3368000000000002</c:v>
                </c:pt>
                <c:pt idx="3383">
                  <c:v>1.3368000000000002</c:v>
                </c:pt>
                <c:pt idx="3384">
                  <c:v>1.3368000000000002</c:v>
                </c:pt>
                <c:pt idx="3385">
                  <c:v>1.3431000000000015</c:v>
                </c:pt>
                <c:pt idx="3386">
                  <c:v>1.344100000000001</c:v>
                </c:pt>
                <c:pt idx="3387">
                  <c:v>1.3439000000000014</c:v>
                </c:pt>
                <c:pt idx="3388">
                  <c:v>1.3473000000000006</c:v>
                </c:pt>
                <c:pt idx="3389">
                  <c:v>1.3449000000000009</c:v>
                </c:pt>
                <c:pt idx="3390">
                  <c:v>1.3461000000000016</c:v>
                </c:pt>
                <c:pt idx="3391">
                  <c:v>1.3463000000000012</c:v>
                </c:pt>
                <c:pt idx="3392">
                  <c:v>1.3427000000000007</c:v>
                </c:pt>
                <c:pt idx="3393">
                  <c:v>1.3468</c:v>
                </c:pt>
                <c:pt idx="3394">
                  <c:v>1.3426000000000009</c:v>
                </c:pt>
                <c:pt idx="3395">
                  <c:v>1.3423000000000016</c:v>
                </c:pt>
                <c:pt idx="3396">
                  <c:v>1.3470000000000013</c:v>
                </c:pt>
                <c:pt idx="3397">
                  <c:v>1.3515000000000015</c:v>
                </c:pt>
                <c:pt idx="3398">
                  <c:v>1.3487000000000009</c:v>
                </c:pt>
                <c:pt idx="3399">
                  <c:v>1.3472000000000008</c:v>
                </c:pt>
                <c:pt idx="3400">
                  <c:v>1.3524000000000012</c:v>
                </c:pt>
                <c:pt idx="3401">
                  <c:v>1.3530000000000015</c:v>
                </c:pt>
                <c:pt idx="3402">
                  <c:v>1.3520000000000003</c:v>
                </c:pt>
                <c:pt idx="3403">
                  <c:v>1.3528000000000002</c:v>
                </c:pt>
                <c:pt idx="3404">
                  <c:v>1.3493000000000013</c:v>
                </c:pt>
                <c:pt idx="3405">
                  <c:v>1.3541000000000007</c:v>
                </c:pt>
                <c:pt idx="3406">
                  <c:v>1.3597000000000001</c:v>
                </c:pt>
                <c:pt idx="3407">
                  <c:v>1.3561000000000014</c:v>
                </c:pt>
                <c:pt idx="3408">
                  <c:v>1.3582000000000001</c:v>
                </c:pt>
                <c:pt idx="3409">
                  <c:v>1.3622000000000014</c:v>
                </c:pt>
                <c:pt idx="3410">
                  <c:v>1.3618000000000006</c:v>
                </c:pt>
                <c:pt idx="3411">
                  <c:v>1.3688000000000002</c:v>
                </c:pt>
                <c:pt idx="3412">
                  <c:v>1.3665000000000003</c:v>
                </c:pt>
                <c:pt idx="3413">
                  <c:v>1.3685000000000009</c:v>
                </c:pt>
                <c:pt idx="3414">
                  <c:v>1.3708000000000009</c:v>
                </c:pt>
                <c:pt idx="3415">
                  <c:v>1.3711000000000002</c:v>
                </c:pt>
                <c:pt idx="3416">
                  <c:v>1.373800000000001</c:v>
                </c:pt>
                <c:pt idx="3417">
                  <c:v>1.378400000000001</c:v>
                </c:pt>
                <c:pt idx="3418">
                  <c:v>1.3850000000000016</c:v>
                </c:pt>
                <c:pt idx="3419">
                  <c:v>1.3873000000000015</c:v>
                </c:pt>
                <c:pt idx="3420">
                  <c:v>1.3937000000000008</c:v>
                </c:pt>
                <c:pt idx="3421">
                  <c:v>1.3956000000000017</c:v>
                </c:pt>
                <c:pt idx="3422">
                  <c:v>1.3948</c:v>
                </c:pt>
                <c:pt idx="3423">
                  <c:v>1.4038000000000004</c:v>
                </c:pt>
                <c:pt idx="3424">
                  <c:v>1.4016000000000002</c:v>
                </c:pt>
                <c:pt idx="3425">
                  <c:v>1.4093</c:v>
                </c:pt>
                <c:pt idx="3426">
                  <c:v>1.4074000000000009</c:v>
                </c:pt>
                <c:pt idx="3427">
                  <c:v>1.4134000000000011</c:v>
                </c:pt>
                <c:pt idx="3428">
                  <c:v>1.4131</c:v>
                </c:pt>
                <c:pt idx="3429">
                  <c:v>1.4150000000000009</c:v>
                </c:pt>
                <c:pt idx="3430">
                  <c:v>1.4186000000000014</c:v>
                </c:pt>
                <c:pt idx="3431">
                  <c:v>1.4221000000000004</c:v>
                </c:pt>
                <c:pt idx="3432">
                  <c:v>1.4290000000000003</c:v>
                </c:pt>
                <c:pt idx="3433">
                  <c:v>1.4290000000000003</c:v>
                </c:pt>
                <c:pt idx="3434">
                  <c:v>1.4327000000000005</c:v>
                </c:pt>
                <c:pt idx="3435">
                  <c:v>1.4329000000000001</c:v>
                </c:pt>
                <c:pt idx="3436">
                  <c:v>1.4373000000000005</c:v>
                </c:pt>
                <c:pt idx="3437">
                  <c:v>1.4427000000000003</c:v>
                </c:pt>
                <c:pt idx="3438">
                  <c:v>1.4418000000000006</c:v>
                </c:pt>
                <c:pt idx="3439">
                  <c:v>1.442400000000001</c:v>
                </c:pt>
                <c:pt idx="3440">
                  <c:v>1.4468000000000014</c:v>
                </c:pt>
                <c:pt idx="3441">
                  <c:v>1.4482000000000017</c:v>
                </c:pt>
                <c:pt idx="3442">
                  <c:v>1.4501000000000008</c:v>
                </c:pt>
                <c:pt idx="3443">
                  <c:v>1.4557000000000002</c:v>
                </c:pt>
                <c:pt idx="3444">
                  <c:v>1.4565000000000001</c:v>
                </c:pt>
                <c:pt idx="3445">
                  <c:v>1.4570000000000007</c:v>
                </c:pt>
                <c:pt idx="3446">
                  <c:v>1.4634</c:v>
                </c:pt>
                <c:pt idx="3447">
                  <c:v>1.4676000000000009</c:v>
                </c:pt>
                <c:pt idx="3448">
                  <c:v>1.4641000000000002</c:v>
                </c:pt>
                <c:pt idx="3449">
                  <c:v>1.4657</c:v>
                </c:pt>
                <c:pt idx="3450">
                  <c:v>1.4664000000000001</c:v>
                </c:pt>
                <c:pt idx="3451">
                  <c:v>1.4685000000000006</c:v>
                </c:pt>
                <c:pt idx="3452">
                  <c:v>1.4671000000000003</c:v>
                </c:pt>
                <c:pt idx="3453">
                  <c:v>1.4656000000000002</c:v>
                </c:pt>
                <c:pt idx="3454">
                  <c:v>1.4670000000000005</c:v>
                </c:pt>
                <c:pt idx="3455">
                  <c:v>1.4641000000000002</c:v>
                </c:pt>
                <c:pt idx="3456">
                  <c:v>1.4673000000000016</c:v>
                </c:pt>
                <c:pt idx="3457">
                  <c:v>1.4716000000000005</c:v>
                </c:pt>
                <c:pt idx="3458">
                  <c:v>1.4696000000000016</c:v>
                </c:pt>
                <c:pt idx="3459">
                  <c:v>1.4711000000000016</c:v>
                </c:pt>
                <c:pt idx="3460">
                  <c:v>1.4761000000000006</c:v>
                </c:pt>
                <c:pt idx="3461">
                  <c:v>1.4786000000000001</c:v>
                </c:pt>
                <c:pt idx="3462">
                  <c:v>1.4748000000000001</c:v>
                </c:pt>
                <c:pt idx="3463">
                  <c:v>1.4811000000000014</c:v>
                </c:pt>
                <c:pt idx="3464">
                  <c:v>1.4782000000000011</c:v>
                </c:pt>
                <c:pt idx="3465">
                  <c:v>1.4830000000000005</c:v>
                </c:pt>
                <c:pt idx="3466">
                  <c:v>1.4778000000000002</c:v>
                </c:pt>
                <c:pt idx="3467">
                  <c:v>1.4786000000000001</c:v>
                </c:pt>
                <c:pt idx="3468">
                  <c:v>1.4730000000000008</c:v>
                </c:pt>
                <c:pt idx="3469">
                  <c:v>1.479000000000001</c:v>
                </c:pt>
                <c:pt idx="3470">
                  <c:v>1.4748000000000001</c:v>
                </c:pt>
                <c:pt idx="3471">
                  <c:v>1.4809000000000001</c:v>
                </c:pt>
                <c:pt idx="3472">
                  <c:v>1.4850000000000012</c:v>
                </c:pt>
                <c:pt idx="3473">
                  <c:v>1.4777000000000005</c:v>
                </c:pt>
                <c:pt idx="3474">
                  <c:v>1.4811000000000014</c:v>
                </c:pt>
                <c:pt idx="3475">
                  <c:v>1.4816000000000003</c:v>
                </c:pt>
                <c:pt idx="3476">
                  <c:v>1.484</c:v>
                </c:pt>
                <c:pt idx="3477">
                  <c:v>1.4837000000000007</c:v>
                </c:pt>
                <c:pt idx="3478">
                  <c:v>1.4837000000000007</c:v>
                </c:pt>
                <c:pt idx="3479">
                  <c:v>1.4909000000000017</c:v>
                </c:pt>
                <c:pt idx="3480">
                  <c:v>1.4875000000000007</c:v>
                </c:pt>
                <c:pt idx="3481">
                  <c:v>1.4893000000000001</c:v>
                </c:pt>
                <c:pt idx="3482">
                  <c:v>1.4897000000000009</c:v>
                </c:pt>
                <c:pt idx="3483">
                  <c:v>1.4960000000000004</c:v>
                </c:pt>
                <c:pt idx="3484">
                  <c:v>1.5003000000000011</c:v>
                </c:pt>
                <c:pt idx="3485">
                  <c:v>1.5028000000000006</c:v>
                </c:pt>
                <c:pt idx="3486">
                  <c:v>1.4991000000000003</c:v>
                </c:pt>
                <c:pt idx="3487">
                  <c:v>1.4989000000000008</c:v>
                </c:pt>
                <c:pt idx="3488">
                  <c:v>1.4995000000000012</c:v>
                </c:pt>
                <c:pt idx="3489">
                  <c:v>1.4995000000000012</c:v>
                </c:pt>
                <c:pt idx="3490">
                  <c:v>1.5014000000000003</c:v>
                </c:pt>
                <c:pt idx="3491">
                  <c:v>1.5089000000000006</c:v>
                </c:pt>
                <c:pt idx="3492">
                  <c:v>1.5074000000000005</c:v>
                </c:pt>
                <c:pt idx="3493">
                  <c:v>1.5100000000000016</c:v>
                </c:pt>
                <c:pt idx="3494">
                  <c:v>1.5035000000000007</c:v>
                </c:pt>
                <c:pt idx="3495">
                  <c:v>1.5067000000000004</c:v>
                </c:pt>
                <c:pt idx="3496">
                  <c:v>1.5057000000000009</c:v>
                </c:pt>
                <c:pt idx="3497">
                  <c:v>1.5091000000000001</c:v>
                </c:pt>
                <c:pt idx="3498">
                  <c:v>1.5126000000000008</c:v>
                </c:pt>
                <c:pt idx="3499">
                  <c:v>1.5170000000000012</c:v>
                </c:pt>
                <c:pt idx="3500">
                  <c:v>1.5145000000000017</c:v>
                </c:pt>
                <c:pt idx="3501">
                  <c:v>1.5217000000000009</c:v>
                </c:pt>
                <c:pt idx="3502">
                  <c:v>1.5236000000000001</c:v>
                </c:pt>
                <c:pt idx="3503">
                  <c:v>1.5244</c:v>
                </c:pt>
                <c:pt idx="3504">
                  <c:v>1.5241000000000007</c:v>
                </c:pt>
                <c:pt idx="3505">
                  <c:v>1.5277000000000012</c:v>
                </c:pt>
                <c:pt idx="3506">
                  <c:v>1.5301000000000009</c:v>
                </c:pt>
                <c:pt idx="3507">
                  <c:v>1.5280000000000005</c:v>
                </c:pt>
                <c:pt idx="3508">
                  <c:v>1.5317000000000007</c:v>
                </c:pt>
                <c:pt idx="3509">
                  <c:v>1.5322000000000013</c:v>
                </c:pt>
                <c:pt idx="3510">
                  <c:v>1.5300000000000011</c:v>
                </c:pt>
                <c:pt idx="3511">
                  <c:v>1.5358000000000001</c:v>
                </c:pt>
                <c:pt idx="3512">
                  <c:v>1.5420000000000016</c:v>
                </c:pt>
                <c:pt idx="3513">
                  <c:v>1.5444000000000013</c:v>
                </c:pt>
                <c:pt idx="3514">
                  <c:v>1.5394000000000005</c:v>
                </c:pt>
                <c:pt idx="3515">
                  <c:v>1.5381</c:v>
                </c:pt>
                <c:pt idx="3516">
                  <c:v>1.5469000000000008</c:v>
                </c:pt>
                <c:pt idx="3517">
                  <c:v>1.5460000000000012</c:v>
                </c:pt>
                <c:pt idx="3518">
                  <c:v>1.5425000000000004</c:v>
                </c:pt>
                <c:pt idx="3519">
                  <c:v>1.5454000000000008</c:v>
                </c:pt>
                <c:pt idx="3520">
                  <c:v>1.5487000000000002</c:v>
                </c:pt>
                <c:pt idx="3521">
                  <c:v>1.5440000000000005</c:v>
                </c:pt>
                <c:pt idx="3522">
                  <c:v>1.5438000000000009</c:v>
                </c:pt>
                <c:pt idx="3523">
                  <c:v>1.5472000000000001</c:v>
                </c:pt>
                <c:pt idx="3524">
                  <c:v>1.5448000000000004</c:v>
                </c:pt>
                <c:pt idx="3525">
                  <c:v>1.5477000000000007</c:v>
                </c:pt>
                <c:pt idx="3526">
                  <c:v>1.5465</c:v>
                </c:pt>
                <c:pt idx="3527">
                  <c:v>1.5477000000000007</c:v>
                </c:pt>
                <c:pt idx="3528">
                  <c:v>1.5473000000000017</c:v>
                </c:pt>
                <c:pt idx="3529">
                  <c:v>1.5477000000000007</c:v>
                </c:pt>
                <c:pt idx="3530">
                  <c:v>1.5500000000000007</c:v>
                </c:pt>
                <c:pt idx="3531">
                  <c:v>1.5494000000000003</c:v>
                </c:pt>
                <c:pt idx="3532">
                  <c:v>1.5524000000000004</c:v>
                </c:pt>
                <c:pt idx="3533">
                  <c:v>1.551400000000001</c:v>
                </c:pt>
                <c:pt idx="3534">
                  <c:v>1.5503</c:v>
                </c:pt>
                <c:pt idx="3535">
                  <c:v>1.5499000000000009</c:v>
                </c:pt>
                <c:pt idx="3536">
                  <c:v>1.549100000000001</c:v>
                </c:pt>
                <c:pt idx="3537">
                  <c:v>1.5489000000000015</c:v>
                </c:pt>
                <c:pt idx="3538">
                  <c:v>1.5479000000000003</c:v>
                </c:pt>
                <c:pt idx="3539">
                  <c:v>1.5511000000000017</c:v>
                </c:pt>
                <c:pt idx="3540">
                  <c:v>1.5539000000000005</c:v>
                </c:pt>
                <c:pt idx="3541">
                  <c:v>1.5576000000000008</c:v>
                </c:pt>
                <c:pt idx="3542">
                  <c:v>1.5535000000000014</c:v>
                </c:pt>
                <c:pt idx="3543">
                  <c:v>1.5485000000000007</c:v>
                </c:pt>
                <c:pt idx="3544">
                  <c:v>1.5520000000000014</c:v>
                </c:pt>
                <c:pt idx="3545">
                  <c:v>1.5499000000000009</c:v>
                </c:pt>
                <c:pt idx="3546">
                  <c:v>1.5524000000000004</c:v>
                </c:pt>
                <c:pt idx="3547">
                  <c:v>1.5523000000000007</c:v>
                </c:pt>
                <c:pt idx="3548">
                  <c:v>1.5531000000000006</c:v>
                </c:pt>
                <c:pt idx="3549">
                  <c:v>1.5463000000000005</c:v>
                </c:pt>
                <c:pt idx="3550">
                  <c:v>1.5553000000000008</c:v>
                </c:pt>
                <c:pt idx="3551">
                  <c:v>1.5518000000000001</c:v>
                </c:pt>
                <c:pt idx="3552">
                  <c:v>1.5574000000000012</c:v>
                </c:pt>
                <c:pt idx="3553">
                  <c:v>1.5549000000000017</c:v>
                </c:pt>
                <c:pt idx="3554">
                  <c:v>1.5589000000000013</c:v>
                </c:pt>
                <c:pt idx="3555">
                  <c:v>1.5558000000000014</c:v>
                </c:pt>
                <c:pt idx="3556">
                  <c:v>1.5602</c:v>
                </c:pt>
                <c:pt idx="3557">
                  <c:v>1.5655000000000001</c:v>
                </c:pt>
                <c:pt idx="3558">
                  <c:v>1.5635000000000012</c:v>
                </c:pt>
                <c:pt idx="3559">
                  <c:v>1.5687000000000015</c:v>
                </c:pt>
                <c:pt idx="3560">
                  <c:v>1.5733000000000015</c:v>
                </c:pt>
                <c:pt idx="3561">
                  <c:v>1.5811000000000011</c:v>
                </c:pt>
                <c:pt idx="3562">
                  <c:v>1.5778000000000016</c:v>
                </c:pt>
                <c:pt idx="3563">
                  <c:v>1.5788000000000011</c:v>
                </c:pt>
                <c:pt idx="3564">
                  <c:v>1.5815000000000001</c:v>
                </c:pt>
                <c:pt idx="3565">
                  <c:v>1.5838000000000001</c:v>
                </c:pt>
                <c:pt idx="3566">
                  <c:v>1.5890000000000004</c:v>
                </c:pt>
                <c:pt idx="3567">
                  <c:v>1.5903000000000009</c:v>
                </c:pt>
                <c:pt idx="3568">
                  <c:v>1.5973000000000006</c:v>
                </c:pt>
                <c:pt idx="3569">
                  <c:v>1.5990000000000002</c:v>
                </c:pt>
                <c:pt idx="3570">
                  <c:v>1.6031000000000013</c:v>
                </c:pt>
                <c:pt idx="3571">
                  <c:v>1.5993000000000013</c:v>
                </c:pt>
                <c:pt idx="3572">
                  <c:v>1.6121000000000016</c:v>
                </c:pt>
                <c:pt idx="3573">
                  <c:v>1.6093000000000011</c:v>
                </c:pt>
                <c:pt idx="3574">
                  <c:v>1.6141000000000005</c:v>
                </c:pt>
                <c:pt idx="3575">
                  <c:v>1.6107000000000014</c:v>
                </c:pt>
                <c:pt idx="3576">
                  <c:v>1.6153000000000013</c:v>
                </c:pt>
                <c:pt idx="3577">
                  <c:v>1.6199000000000012</c:v>
                </c:pt>
                <c:pt idx="3578">
                  <c:v>1.6248000000000005</c:v>
                </c:pt>
                <c:pt idx="3579">
                  <c:v>1.6239000000000008</c:v>
                </c:pt>
                <c:pt idx="3580">
                  <c:v>1.6272000000000002</c:v>
                </c:pt>
                <c:pt idx="3581">
                  <c:v>1.6317000000000004</c:v>
                </c:pt>
                <c:pt idx="3582">
                  <c:v>1.6347000000000005</c:v>
                </c:pt>
                <c:pt idx="3583">
                  <c:v>1.6363000000000003</c:v>
                </c:pt>
                <c:pt idx="3584">
                  <c:v>1.6391000000000009</c:v>
                </c:pt>
                <c:pt idx="3585">
                  <c:v>1.6376000000000008</c:v>
                </c:pt>
                <c:pt idx="3586">
                  <c:v>1.6425000000000001</c:v>
                </c:pt>
                <c:pt idx="3587">
                  <c:v>1.6400000000000006</c:v>
                </c:pt>
                <c:pt idx="3588">
                  <c:v>1.6403000000000016</c:v>
                </c:pt>
                <c:pt idx="3589">
                  <c:v>1.6415000000000006</c:v>
                </c:pt>
                <c:pt idx="3590">
                  <c:v>1.6392000000000007</c:v>
                </c:pt>
                <c:pt idx="3591">
                  <c:v>1.6448</c:v>
                </c:pt>
                <c:pt idx="3592">
                  <c:v>1.6456000000000017</c:v>
                </c:pt>
                <c:pt idx="3593">
                  <c:v>1.652000000000001</c:v>
                </c:pt>
                <c:pt idx="3594">
                  <c:v>1.6494</c:v>
                </c:pt>
                <c:pt idx="3595">
                  <c:v>1.6496000000000013</c:v>
                </c:pt>
                <c:pt idx="3596">
                  <c:v>1.6502000000000017</c:v>
                </c:pt>
                <c:pt idx="3597">
                  <c:v>1.6518000000000015</c:v>
                </c:pt>
                <c:pt idx="3598">
                  <c:v>1.6521000000000008</c:v>
                </c:pt>
                <c:pt idx="3599">
                  <c:v>1.6514000000000006</c:v>
                </c:pt>
                <c:pt idx="3600">
                  <c:v>1.6532</c:v>
                </c:pt>
                <c:pt idx="3601">
                  <c:v>1.655800000000001</c:v>
                </c:pt>
                <c:pt idx="3602">
                  <c:v>1.6489000000000011</c:v>
                </c:pt>
                <c:pt idx="3603">
                  <c:v>1.6553000000000004</c:v>
                </c:pt>
                <c:pt idx="3604">
                  <c:v>1.6491000000000007</c:v>
                </c:pt>
                <c:pt idx="3605">
                  <c:v>1.648200000000001</c:v>
                </c:pt>
                <c:pt idx="3606">
                  <c:v>1.6446000000000005</c:v>
                </c:pt>
                <c:pt idx="3607">
                  <c:v>1.6436000000000011</c:v>
                </c:pt>
                <c:pt idx="3608">
                  <c:v>1.6441000000000017</c:v>
                </c:pt>
                <c:pt idx="3609">
                  <c:v>1.6473000000000013</c:v>
                </c:pt>
                <c:pt idx="3610">
                  <c:v>1.6489000000000011</c:v>
                </c:pt>
                <c:pt idx="3611">
                  <c:v>1.6494</c:v>
                </c:pt>
                <c:pt idx="3612">
                  <c:v>1.6427000000000014</c:v>
                </c:pt>
                <c:pt idx="3613">
                  <c:v>1.6405000000000012</c:v>
                </c:pt>
                <c:pt idx="3614">
                  <c:v>1.6403000000000016</c:v>
                </c:pt>
                <c:pt idx="3615">
                  <c:v>1.6374000000000013</c:v>
                </c:pt>
                <c:pt idx="3616">
                  <c:v>1.6377000000000006</c:v>
                </c:pt>
                <c:pt idx="3617">
                  <c:v>1.636000000000001</c:v>
                </c:pt>
                <c:pt idx="3618">
                  <c:v>1.634500000000001</c:v>
                </c:pt>
                <c:pt idx="3619">
                  <c:v>1.6396000000000015</c:v>
                </c:pt>
                <c:pt idx="3620">
                  <c:v>1.6362000000000005</c:v>
                </c:pt>
                <c:pt idx="3621">
                  <c:v>1.6405000000000012</c:v>
                </c:pt>
                <c:pt idx="3622">
                  <c:v>1.6359000000000012</c:v>
                </c:pt>
                <c:pt idx="3623">
                  <c:v>1.6393000000000004</c:v>
                </c:pt>
                <c:pt idx="3624">
                  <c:v>1.6380000000000017</c:v>
                </c:pt>
                <c:pt idx="3625">
                  <c:v>1.6371000000000002</c:v>
                </c:pt>
                <c:pt idx="3626">
                  <c:v>1.6411000000000016</c:v>
                </c:pt>
                <c:pt idx="3627">
                  <c:v>1.6481000000000012</c:v>
                </c:pt>
                <c:pt idx="3628">
                  <c:v>1.6448</c:v>
                </c:pt>
                <c:pt idx="3629">
                  <c:v>1.6477000000000004</c:v>
                </c:pt>
                <c:pt idx="3630">
                  <c:v>1.6424000000000003</c:v>
                </c:pt>
                <c:pt idx="3631">
                  <c:v>1.6448</c:v>
                </c:pt>
                <c:pt idx="3632">
                  <c:v>1.6405000000000012</c:v>
                </c:pt>
                <c:pt idx="3633">
                  <c:v>1.6361000000000008</c:v>
                </c:pt>
                <c:pt idx="3634">
                  <c:v>1.6324000000000005</c:v>
                </c:pt>
                <c:pt idx="3635">
                  <c:v>1.6402000000000001</c:v>
                </c:pt>
                <c:pt idx="3636">
                  <c:v>1.6373000000000015</c:v>
                </c:pt>
                <c:pt idx="3637">
                  <c:v>1.6361000000000008</c:v>
                </c:pt>
                <c:pt idx="3638">
                  <c:v>1.6373000000000015</c:v>
                </c:pt>
                <c:pt idx="3639">
                  <c:v>1.6405000000000012</c:v>
                </c:pt>
                <c:pt idx="3640">
                  <c:v>1.6401000000000003</c:v>
                </c:pt>
                <c:pt idx="3641">
                  <c:v>1.639800000000001</c:v>
                </c:pt>
                <c:pt idx="3642">
                  <c:v>1.6475000000000009</c:v>
                </c:pt>
                <c:pt idx="3643">
                  <c:v>1.6460000000000008</c:v>
                </c:pt>
                <c:pt idx="3644">
                  <c:v>1.6491000000000007</c:v>
                </c:pt>
                <c:pt idx="3645">
                  <c:v>1.6483000000000008</c:v>
                </c:pt>
                <c:pt idx="3646">
                  <c:v>1.6472000000000016</c:v>
                </c:pt>
                <c:pt idx="3647">
                  <c:v>1.6481000000000012</c:v>
                </c:pt>
                <c:pt idx="3648">
                  <c:v>1.654300000000001</c:v>
                </c:pt>
                <c:pt idx="3649">
                  <c:v>1.6550000000000011</c:v>
                </c:pt>
                <c:pt idx="3650">
                  <c:v>1.6524000000000001</c:v>
                </c:pt>
                <c:pt idx="3651">
                  <c:v>1.6527000000000012</c:v>
                </c:pt>
                <c:pt idx="3652">
                  <c:v>1.6538000000000004</c:v>
                </c:pt>
                <c:pt idx="3653">
                  <c:v>1.6563000000000017</c:v>
                </c:pt>
                <c:pt idx="3654">
                  <c:v>1.6571000000000016</c:v>
                </c:pt>
                <c:pt idx="3655">
                  <c:v>1.6556000000000015</c:v>
                </c:pt>
                <c:pt idx="3656">
                  <c:v>1.6535000000000011</c:v>
                </c:pt>
                <c:pt idx="3657">
                  <c:v>1.6579000000000015</c:v>
                </c:pt>
                <c:pt idx="3658">
                  <c:v>1.6569000000000003</c:v>
                </c:pt>
                <c:pt idx="3659">
                  <c:v>1.6546000000000003</c:v>
                </c:pt>
                <c:pt idx="3660">
                  <c:v>1.660400000000001</c:v>
                </c:pt>
                <c:pt idx="3661">
                  <c:v>1.6584000000000003</c:v>
                </c:pt>
                <c:pt idx="3662">
                  <c:v>1.6620000000000008</c:v>
                </c:pt>
                <c:pt idx="3663">
                  <c:v>1.6585000000000001</c:v>
                </c:pt>
                <c:pt idx="3664">
                  <c:v>1.6567000000000007</c:v>
                </c:pt>
                <c:pt idx="3665">
                  <c:v>1.6586000000000016</c:v>
                </c:pt>
                <c:pt idx="3666">
                  <c:v>1.6635000000000009</c:v>
                </c:pt>
                <c:pt idx="3667">
                  <c:v>1.6611000000000011</c:v>
                </c:pt>
                <c:pt idx="3668">
                  <c:v>1.6613000000000007</c:v>
                </c:pt>
                <c:pt idx="3669">
                  <c:v>1.6613000000000007</c:v>
                </c:pt>
                <c:pt idx="3670">
                  <c:v>1.664200000000001</c:v>
                </c:pt>
                <c:pt idx="3671">
                  <c:v>1.6623000000000001</c:v>
                </c:pt>
                <c:pt idx="3672">
                  <c:v>1.6593</c:v>
                </c:pt>
                <c:pt idx="3673">
                  <c:v>1.6592000000000002</c:v>
                </c:pt>
                <c:pt idx="3674">
                  <c:v>1.6595000000000013</c:v>
                </c:pt>
                <c:pt idx="3675">
                  <c:v>1.6562000000000001</c:v>
                </c:pt>
                <c:pt idx="3676">
                  <c:v>1.6560000000000006</c:v>
                </c:pt>
                <c:pt idx="3677">
                  <c:v>1.6576000000000004</c:v>
                </c:pt>
                <c:pt idx="3678">
                  <c:v>1.6540000000000017</c:v>
                </c:pt>
                <c:pt idx="3679">
                  <c:v>1.6560000000000006</c:v>
                </c:pt>
                <c:pt idx="3680">
                  <c:v>1.6548000000000016</c:v>
                </c:pt>
                <c:pt idx="3681">
                  <c:v>1.6502000000000017</c:v>
                </c:pt>
                <c:pt idx="3682">
                  <c:v>1.6529000000000007</c:v>
                </c:pt>
                <c:pt idx="3683">
                  <c:v>1.6529000000000007</c:v>
                </c:pt>
                <c:pt idx="3684">
                  <c:v>1.6517000000000017</c:v>
                </c:pt>
                <c:pt idx="3685">
                  <c:v>1.6509</c:v>
                </c:pt>
                <c:pt idx="3686">
                  <c:v>1.6514000000000006</c:v>
                </c:pt>
                <c:pt idx="3687">
                  <c:v>1.6481000000000012</c:v>
                </c:pt>
                <c:pt idx="3688">
                  <c:v>1.6509</c:v>
                </c:pt>
                <c:pt idx="3689">
                  <c:v>1.6515000000000004</c:v>
                </c:pt>
                <c:pt idx="3690">
                  <c:v>1.6513000000000009</c:v>
                </c:pt>
                <c:pt idx="3691">
                  <c:v>1.6509</c:v>
                </c:pt>
                <c:pt idx="3692">
                  <c:v>1.6523000000000003</c:v>
                </c:pt>
                <c:pt idx="3693">
                  <c:v>1.6500000000000004</c:v>
                </c:pt>
                <c:pt idx="3694">
                  <c:v>1.6488000000000014</c:v>
                </c:pt>
                <c:pt idx="3695">
                  <c:v>1.6480000000000015</c:v>
                </c:pt>
                <c:pt idx="3696">
                  <c:v>1.6496000000000013</c:v>
                </c:pt>
                <c:pt idx="3697">
                  <c:v>1.6506000000000007</c:v>
                </c:pt>
                <c:pt idx="3698">
                  <c:v>1.654300000000001</c:v>
                </c:pt>
                <c:pt idx="3699">
                  <c:v>1.6575000000000006</c:v>
                </c:pt>
                <c:pt idx="3700">
                  <c:v>1.6623000000000001</c:v>
                </c:pt>
                <c:pt idx="3701">
                  <c:v>1.6588000000000012</c:v>
                </c:pt>
                <c:pt idx="3702">
                  <c:v>1.6666000000000007</c:v>
                </c:pt>
                <c:pt idx="3703">
                  <c:v>1.6648000000000014</c:v>
                </c:pt>
                <c:pt idx="3704">
                  <c:v>1.6735000000000007</c:v>
                </c:pt>
                <c:pt idx="3705">
                  <c:v>1.6697000000000006</c:v>
                </c:pt>
                <c:pt idx="3706">
                  <c:v>1.6700000000000017</c:v>
                </c:pt>
                <c:pt idx="3707">
                  <c:v>1.6717000000000013</c:v>
                </c:pt>
                <c:pt idx="3708">
                  <c:v>1.6753</c:v>
                </c:pt>
                <c:pt idx="3709">
                  <c:v>1.6728000000000005</c:v>
                </c:pt>
                <c:pt idx="3710">
                  <c:v>1.6779000000000011</c:v>
                </c:pt>
                <c:pt idx="3711">
                  <c:v>1.6796000000000006</c:v>
                </c:pt>
                <c:pt idx="3712">
                  <c:v>1.6884000000000015</c:v>
                </c:pt>
                <c:pt idx="3713">
                  <c:v>1.6884000000000015</c:v>
                </c:pt>
                <c:pt idx="3714">
                  <c:v>1.6953000000000014</c:v>
                </c:pt>
                <c:pt idx="3715">
                  <c:v>1.6945000000000014</c:v>
                </c:pt>
                <c:pt idx="3716">
                  <c:v>1.7050000000000001</c:v>
                </c:pt>
                <c:pt idx="3717">
                  <c:v>1.7038000000000011</c:v>
                </c:pt>
                <c:pt idx="3718">
                  <c:v>1.7096</c:v>
                </c:pt>
                <c:pt idx="3719">
                  <c:v>1.7095000000000002</c:v>
                </c:pt>
                <c:pt idx="3720">
                  <c:v>1.7097000000000016</c:v>
                </c:pt>
                <c:pt idx="3721">
                  <c:v>1.713000000000001</c:v>
                </c:pt>
                <c:pt idx="3722">
                  <c:v>1.7117000000000004</c:v>
                </c:pt>
                <c:pt idx="3723">
                  <c:v>1.716800000000001</c:v>
                </c:pt>
                <c:pt idx="3724">
                  <c:v>1.7123000000000008</c:v>
                </c:pt>
                <c:pt idx="3725">
                  <c:v>1.7161000000000008</c:v>
                </c:pt>
                <c:pt idx="3726">
                  <c:v>1.7199000000000009</c:v>
                </c:pt>
                <c:pt idx="3727">
                  <c:v>1.7179000000000002</c:v>
                </c:pt>
                <c:pt idx="3728">
                  <c:v>1.7269000000000005</c:v>
                </c:pt>
                <c:pt idx="3729">
                  <c:v>1.7230000000000008</c:v>
                </c:pt>
                <c:pt idx="3730">
                  <c:v>1.725200000000001</c:v>
                </c:pt>
                <c:pt idx="3731">
                  <c:v>1.7326000000000015</c:v>
                </c:pt>
                <c:pt idx="3732">
                  <c:v>1.7295000000000016</c:v>
                </c:pt>
                <c:pt idx="3733">
                  <c:v>1.7352000000000007</c:v>
                </c:pt>
                <c:pt idx="3734">
                  <c:v>1.736600000000001</c:v>
                </c:pt>
                <c:pt idx="3735">
                  <c:v>1.7360000000000007</c:v>
                </c:pt>
                <c:pt idx="3736">
                  <c:v>1.732800000000001</c:v>
                </c:pt>
                <c:pt idx="3737">
                  <c:v>1.7383000000000006</c:v>
                </c:pt>
                <c:pt idx="3738">
                  <c:v>1.7345000000000006</c:v>
                </c:pt>
                <c:pt idx="3739">
                  <c:v>1.7438000000000002</c:v>
                </c:pt>
                <c:pt idx="3740">
                  <c:v>1.7424000000000017</c:v>
                </c:pt>
                <c:pt idx="3741">
                  <c:v>1.7452000000000005</c:v>
                </c:pt>
                <c:pt idx="3742">
                  <c:v>1.7434000000000012</c:v>
                </c:pt>
                <c:pt idx="3743">
                  <c:v>1.7428000000000008</c:v>
                </c:pt>
                <c:pt idx="3744">
                  <c:v>1.7431000000000001</c:v>
                </c:pt>
                <c:pt idx="3745">
                  <c:v>1.7459000000000007</c:v>
                </c:pt>
                <c:pt idx="3746">
                  <c:v>1.7472000000000012</c:v>
                </c:pt>
                <c:pt idx="3747">
                  <c:v>1.7418000000000013</c:v>
                </c:pt>
                <c:pt idx="3748">
                  <c:v>1.7447000000000017</c:v>
                </c:pt>
                <c:pt idx="3749">
                  <c:v>1.7440000000000015</c:v>
                </c:pt>
                <c:pt idx="3750">
                  <c:v>1.7465000000000011</c:v>
                </c:pt>
                <c:pt idx="3751">
                  <c:v>1.7428000000000008</c:v>
                </c:pt>
                <c:pt idx="3752">
                  <c:v>1.748800000000001</c:v>
                </c:pt>
                <c:pt idx="3753">
                  <c:v>1.7478000000000016</c:v>
                </c:pt>
                <c:pt idx="3754">
                  <c:v>1.7468000000000004</c:v>
                </c:pt>
                <c:pt idx="3755">
                  <c:v>1.7455000000000016</c:v>
                </c:pt>
                <c:pt idx="3756">
                  <c:v>1.7481000000000009</c:v>
                </c:pt>
                <c:pt idx="3757">
                  <c:v>1.7484000000000002</c:v>
                </c:pt>
                <c:pt idx="3758">
                  <c:v>1.748800000000001</c:v>
                </c:pt>
                <c:pt idx="3759">
                  <c:v>1.7490000000000006</c:v>
                </c:pt>
                <c:pt idx="3760">
                  <c:v>1.7465000000000011</c:v>
                </c:pt>
                <c:pt idx="3761">
                  <c:v>1.7480000000000011</c:v>
                </c:pt>
                <c:pt idx="3762">
                  <c:v>1.7444000000000006</c:v>
                </c:pt>
                <c:pt idx="3763">
                  <c:v>1.7503000000000011</c:v>
                </c:pt>
                <c:pt idx="3764">
                  <c:v>1.7499000000000002</c:v>
                </c:pt>
                <c:pt idx="3765">
                  <c:v>1.7530000000000001</c:v>
                </c:pt>
                <c:pt idx="3766">
                  <c:v>1.7494000000000014</c:v>
                </c:pt>
                <c:pt idx="3767">
                  <c:v>1.7517000000000014</c:v>
                </c:pt>
                <c:pt idx="3768">
                  <c:v>1.7553000000000001</c:v>
                </c:pt>
                <c:pt idx="3769">
                  <c:v>1.7575000000000003</c:v>
                </c:pt>
                <c:pt idx="3770">
                  <c:v>1.7536000000000005</c:v>
                </c:pt>
                <c:pt idx="3771">
                  <c:v>1.7545000000000002</c:v>
                </c:pt>
                <c:pt idx="3772">
                  <c:v>1.7574000000000005</c:v>
                </c:pt>
                <c:pt idx="3773">
                  <c:v>1.7546000000000017</c:v>
                </c:pt>
                <c:pt idx="3774">
                  <c:v>1.7563000000000013</c:v>
                </c:pt>
                <c:pt idx="3775">
                  <c:v>1.7565000000000008</c:v>
                </c:pt>
                <c:pt idx="3776">
                  <c:v>1.759500000000001</c:v>
                </c:pt>
                <c:pt idx="3777">
                  <c:v>1.7604000000000006</c:v>
                </c:pt>
                <c:pt idx="3778">
                  <c:v>1.7604000000000006</c:v>
                </c:pt>
                <c:pt idx="3779">
                  <c:v>1.7559000000000005</c:v>
                </c:pt>
                <c:pt idx="3780">
                  <c:v>1.7557000000000009</c:v>
                </c:pt>
                <c:pt idx="3781">
                  <c:v>1.7593000000000014</c:v>
                </c:pt>
                <c:pt idx="3782">
                  <c:v>1.7554000000000016</c:v>
                </c:pt>
                <c:pt idx="3783">
                  <c:v>1.7551000000000005</c:v>
                </c:pt>
                <c:pt idx="3784">
                  <c:v>1.7543000000000006</c:v>
                </c:pt>
                <c:pt idx="3785">
                  <c:v>1.7574000000000005</c:v>
                </c:pt>
                <c:pt idx="3786">
                  <c:v>1.7578000000000014</c:v>
                </c:pt>
                <c:pt idx="3787">
                  <c:v>1.7615000000000016</c:v>
                </c:pt>
                <c:pt idx="3788">
                  <c:v>1.7640000000000011</c:v>
                </c:pt>
                <c:pt idx="3789">
                  <c:v>1.7613000000000003</c:v>
                </c:pt>
                <c:pt idx="3790">
                  <c:v>1.7662000000000013</c:v>
                </c:pt>
                <c:pt idx="3791">
                  <c:v>1.7650000000000006</c:v>
                </c:pt>
                <c:pt idx="3792">
                  <c:v>1.7664000000000009</c:v>
                </c:pt>
                <c:pt idx="3793">
                  <c:v>1.7687000000000008</c:v>
                </c:pt>
                <c:pt idx="3794">
                  <c:v>1.7706000000000017</c:v>
                </c:pt>
                <c:pt idx="3795">
                  <c:v>1.7764000000000006</c:v>
                </c:pt>
                <c:pt idx="3796">
                  <c:v>1.7743000000000002</c:v>
                </c:pt>
                <c:pt idx="3797">
                  <c:v>1.7785000000000011</c:v>
                </c:pt>
                <c:pt idx="3798">
                  <c:v>1.7708000000000013</c:v>
                </c:pt>
                <c:pt idx="3799">
                  <c:v>1.7776000000000014</c:v>
                </c:pt>
                <c:pt idx="3800">
                  <c:v>1.7769000000000013</c:v>
                </c:pt>
                <c:pt idx="3801">
                  <c:v>1.7707000000000015</c:v>
                </c:pt>
                <c:pt idx="3802">
                  <c:v>1.7796000000000003</c:v>
                </c:pt>
                <c:pt idx="3803">
                  <c:v>1.7750000000000004</c:v>
                </c:pt>
                <c:pt idx="3804">
                  <c:v>1.7836000000000016</c:v>
                </c:pt>
                <c:pt idx="3805">
                  <c:v>1.7833000000000006</c:v>
                </c:pt>
                <c:pt idx="3806">
                  <c:v>1.7844000000000015</c:v>
                </c:pt>
                <c:pt idx="3807">
                  <c:v>1.7868000000000013</c:v>
                </c:pt>
                <c:pt idx="3808">
                  <c:v>1.7818000000000005</c:v>
                </c:pt>
                <c:pt idx="3809">
                  <c:v>1.7850000000000001</c:v>
                </c:pt>
                <c:pt idx="3810">
                  <c:v>1.7823000000000011</c:v>
                </c:pt>
                <c:pt idx="3811">
                  <c:v>1.7802000000000007</c:v>
                </c:pt>
                <c:pt idx="3812">
                  <c:v>1.7853000000000012</c:v>
                </c:pt>
                <c:pt idx="3813">
                  <c:v>1.779300000000001</c:v>
                </c:pt>
                <c:pt idx="3814">
                  <c:v>1.7795000000000005</c:v>
                </c:pt>
                <c:pt idx="3815">
                  <c:v>1.7798000000000016</c:v>
                </c:pt>
                <c:pt idx="3816">
                  <c:v>1.7773000000000003</c:v>
                </c:pt>
                <c:pt idx="3817">
                  <c:v>1.7746000000000013</c:v>
                </c:pt>
                <c:pt idx="3818">
                  <c:v>1.780800000000001</c:v>
                </c:pt>
                <c:pt idx="3819">
                  <c:v>1.7787000000000006</c:v>
                </c:pt>
                <c:pt idx="3820">
                  <c:v>1.7807000000000013</c:v>
                </c:pt>
                <c:pt idx="3821">
                  <c:v>1.7826000000000004</c:v>
                </c:pt>
                <c:pt idx="3822">
                  <c:v>1.7836000000000016</c:v>
                </c:pt>
                <c:pt idx="3823">
                  <c:v>1.7745000000000015</c:v>
                </c:pt>
                <c:pt idx="3824">
                  <c:v>1.7762000000000011</c:v>
                </c:pt>
                <c:pt idx="3825">
                  <c:v>1.7785000000000011</c:v>
                </c:pt>
                <c:pt idx="3826">
                  <c:v>1.7757000000000005</c:v>
                </c:pt>
                <c:pt idx="3827">
                  <c:v>1.7740000000000009</c:v>
                </c:pt>
                <c:pt idx="3828">
                  <c:v>1.7754000000000012</c:v>
                </c:pt>
                <c:pt idx="3829">
                  <c:v>1.7776000000000014</c:v>
                </c:pt>
                <c:pt idx="3830">
                  <c:v>1.7752000000000017</c:v>
                </c:pt>
                <c:pt idx="3831">
                  <c:v>1.7752000000000017</c:v>
                </c:pt>
                <c:pt idx="3832">
                  <c:v>1.7768000000000015</c:v>
                </c:pt>
                <c:pt idx="3833">
                  <c:v>1.7757000000000005</c:v>
                </c:pt>
                <c:pt idx="3834">
                  <c:v>1.7771000000000008</c:v>
                </c:pt>
                <c:pt idx="3835">
                  <c:v>1.7762000000000011</c:v>
                </c:pt>
                <c:pt idx="3836">
                  <c:v>1.7752000000000017</c:v>
                </c:pt>
                <c:pt idx="3837">
                  <c:v>1.7785000000000011</c:v>
                </c:pt>
                <c:pt idx="3838">
                  <c:v>1.7805000000000017</c:v>
                </c:pt>
                <c:pt idx="3839">
                  <c:v>1.7850000000000001</c:v>
                </c:pt>
                <c:pt idx="3840">
                  <c:v>1.7895000000000003</c:v>
                </c:pt>
                <c:pt idx="3841">
                  <c:v>1.7840000000000007</c:v>
                </c:pt>
                <c:pt idx="3842">
                  <c:v>1.7858000000000001</c:v>
                </c:pt>
                <c:pt idx="3843">
                  <c:v>1.7867000000000015</c:v>
                </c:pt>
                <c:pt idx="3844">
                  <c:v>1.7891000000000012</c:v>
                </c:pt>
                <c:pt idx="3845">
                  <c:v>1.7898000000000014</c:v>
                </c:pt>
                <c:pt idx="3846">
                  <c:v>1.7907000000000011</c:v>
                </c:pt>
                <c:pt idx="3847">
                  <c:v>1.7922000000000011</c:v>
                </c:pt>
                <c:pt idx="3848">
                  <c:v>1.7919</c:v>
                </c:pt>
                <c:pt idx="3849">
                  <c:v>1.8003</c:v>
                </c:pt>
                <c:pt idx="3850">
                  <c:v>1.8043000000000013</c:v>
                </c:pt>
                <c:pt idx="3851">
                  <c:v>1.8050000000000015</c:v>
                </c:pt>
                <c:pt idx="3852">
                  <c:v>1.8050000000000015</c:v>
                </c:pt>
                <c:pt idx="3853">
                  <c:v>1.8155000000000001</c:v>
                </c:pt>
                <c:pt idx="3854">
                  <c:v>1.8138000000000005</c:v>
                </c:pt>
                <c:pt idx="3855">
                  <c:v>1.8178000000000001</c:v>
                </c:pt>
                <c:pt idx="3856">
                  <c:v>1.8232000000000017</c:v>
                </c:pt>
                <c:pt idx="3857">
                  <c:v>1.8225000000000016</c:v>
                </c:pt>
                <c:pt idx="3858">
                  <c:v>1.8275000000000006</c:v>
                </c:pt>
                <c:pt idx="3859">
                  <c:v>1.827300000000001</c:v>
                </c:pt>
                <c:pt idx="3860">
                  <c:v>1.8294000000000015</c:v>
                </c:pt>
                <c:pt idx="3861">
                  <c:v>1.8353000000000002</c:v>
                </c:pt>
                <c:pt idx="3862">
                  <c:v>1.8434000000000008</c:v>
                </c:pt>
                <c:pt idx="3863">
                  <c:v>1.8454000000000015</c:v>
                </c:pt>
                <c:pt idx="3864">
                  <c:v>1.8443000000000005</c:v>
                </c:pt>
                <c:pt idx="3865">
                  <c:v>1.8505000000000003</c:v>
                </c:pt>
                <c:pt idx="3866">
                  <c:v>1.8525000000000009</c:v>
                </c:pt>
                <c:pt idx="3867">
                  <c:v>1.8602000000000007</c:v>
                </c:pt>
                <c:pt idx="3868">
                  <c:v>1.8587000000000007</c:v>
                </c:pt>
                <c:pt idx="3869">
                  <c:v>1.8628</c:v>
                </c:pt>
                <c:pt idx="3870">
                  <c:v>1.8640000000000008</c:v>
                </c:pt>
                <c:pt idx="3871">
                  <c:v>1.8709000000000007</c:v>
                </c:pt>
                <c:pt idx="3872">
                  <c:v>1.873800000000001</c:v>
                </c:pt>
                <c:pt idx="3873">
                  <c:v>1.8764000000000003</c:v>
                </c:pt>
                <c:pt idx="3874">
                  <c:v>1.8796000000000017</c:v>
                </c:pt>
                <c:pt idx="3875">
                  <c:v>1.8792000000000009</c:v>
                </c:pt>
                <c:pt idx="3876">
                  <c:v>1.8808000000000007</c:v>
                </c:pt>
                <c:pt idx="3877">
                  <c:v>1.8839000000000006</c:v>
                </c:pt>
                <c:pt idx="3878">
                  <c:v>1.8826000000000001</c:v>
                </c:pt>
                <c:pt idx="3879">
                  <c:v>1.8826000000000001</c:v>
                </c:pt>
                <c:pt idx="3880">
                  <c:v>1.8862000000000005</c:v>
                </c:pt>
                <c:pt idx="3881">
                  <c:v>1.8821000000000012</c:v>
                </c:pt>
                <c:pt idx="3882">
                  <c:v>1.8908000000000005</c:v>
                </c:pt>
                <c:pt idx="3883">
                  <c:v>1.8877000000000006</c:v>
                </c:pt>
                <c:pt idx="3884">
                  <c:v>1.8943000000000012</c:v>
                </c:pt>
                <c:pt idx="3885">
                  <c:v>1.8991000000000007</c:v>
                </c:pt>
                <c:pt idx="3886">
                  <c:v>1.8952000000000009</c:v>
                </c:pt>
                <c:pt idx="3887">
                  <c:v>1.8957000000000015</c:v>
                </c:pt>
                <c:pt idx="3888">
                  <c:v>1.8918000000000017</c:v>
                </c:pt>
                <c:pt idx="3889">
                  <c:v>1.8991000000000007</c:v>
                </c:pt>
                <c:pt idx="3890">
                  <c:v>1.8976000000000006</c:v>
                </c:pt>
                <c:pt idx="3891">
                  <c:v>1.8955000000000002</c:v>
                </c:pt>
                <c:pt idx="3892">
                  <c:v>1.8972000000000016</c:v>
                </c:pt>
                <c:pt idx="3893">
                  <c:v>1.8975000000000009</c:v>
                </c:pt>
                <c:pt idx="3894">
                  <c:v>1.8984000000000005</c:v>
                </c:pt>
                <c:pt idx="3895">
                  <c:v>1.8989000000000011</c:v>
                </c:pt>
                <c:pt idx="3896">
                  <c:v>1.8993000000000002</c:v>
                </c:pt>
                <c:pt idx="3897">
                  <c:v>1.8997000000000011</c:v>
                </c:pt>
                <c:pt idx="3898">
                  <c:v>1.8978000000000002</c:v>
                </c:pt>
                <c:pt idx="3899">
                  <c:v>1.8904000000000014</c:v>
                </c:pt>
                <c:pt idx="3900">
                  <c:v>1.8956000000000017</c:v>
                </c:pt>
                <c:pt idx="3901">
                  <c:v>1.8939000000000004</c:v>
                </c:pt>
                <c:pt idx="3902">
                  <c:v>1.8998000000000008</c:v>
                </c:pt>
                <c:pt idx="3903">
                  <c:v>1.8978000000000002</c:v>
                </c:pt>
                <c:pt idx="3904">
                  <c:v>1.9007000000000005</c:v>
                </c:pt>
                <c:pt idx="3905">
                  <c:v>1.9072000000000013</c:v>
                </c:pt>
                <c:pt idx="3906">
                  <c:v>1.9067000000000007</c:v>
                </c:pt>
                <c:pt idx="3907">
                  <c:v>1.9103000000000012</c:v>
                </c:pt>
                <c:pt idx="3908">
                  <c:v>1.9049000000000014</c:v>
                </c:pt>
                <c:pt idx="3909">
                  <c:v>1.905800000000001</c:v>
                </c:pt>
                <c:pt idx="3910">
                  <c:v>1.9039000000000001</c:v>
                </c:pt>
                <c:pt idx="3911">
                  <c:v>1.912700000000001</c:v>
                </c:pt>
                <c:pt idx="3912">
                  <c:v>1.9134000000000011</c:v>
                </c:pt>
                <c:pt idx="3913">
                  <c:v>1.9095000000000013</c:v>
                </c:pt>
                <c:pt idx="3914">
                  <c:v>1.9124000000000017</c:v>
                </c:pt>
                <c:pt idx="3915">
                  <c:v>1.9209000000000014</c:v>
                </c:pt>
                <c:pt idx="3916">
                  <c:v>1.920300000000001</c:v>
                </c:pt>
                <c:pt idx="3917">
                  <c:v>1.9129000000000005</c:v>
                </c:pt>
                <c:pt idx="3918">
                  <c:v>1.9157000000000011</c:v>
                </c:pt>
                <c:pt idx="3919">
                  <c:v>1.9186000000000014</c:v>
                </c:pt>
                <c:pt idx="3920">
                  <c:v>1.9215</c:v>
                </c:pt>
                <c:pt idx="3921">
                  <c:v>1.9186000000000014</c:v>
                </c:pt>
                <c:pt idx="3922">
                  <c:v>1.9258000000000006</c:v>
                </c:pt>
                <c:pt idx="3923">
                  <c:v>1.922600000000001</c:v>
                </c:pt>
                <c:pt idx="3924">
                  <c:v>1.9286000000000012</c:v>
                </c:pt>
                <c:pt idx="3925">
                  <c:v>1.9319000000000006</c:v>
                </c:pt>
                <c:pt idx="3926">
                  <c:v>1.9352</c:v>
                </c:pt>
                <c:pt idx="3927">
                  <c:v>1.9392000000000014</c:v>
                </c:pt>
                <c:pt idx="3928">
                  <c:v>1.9399000000000015</c:v>
                </c:pt>
                <c:pt idx="3929">
                  <c:v>1.9422000000000015</c:v>
                </c:pt>
                <c:pt idx="3930">
                  <c:v>1.9456000000000007</c:v>
                </c:pt>
                <c:pt idx="3931">
                  <c:v>1.9474</c:v>
                </c:pt>
                <c:pt idx="3932">
                  <c:v>1.9514000000000014</c:v>
                </c:pt>
                <c:pt idx="3933">
                  <c:v>1.9482000000000017</c:v>
                </c:pt>
                <c:pt idx="3934">
                  <c:v>1.9549000000000003</c:v>
                </c:pt>
                <c:pt idx="3935">
                  <c:v>1.9563000000000006</c:v>
                </c:pt>
                <c:pt idx="3936">
                  <c:v>1.9549000000000003</c:v>
                </c:pt>
                <c:pt idx="3937">
                  <c:v>1.9586000000000006</c:v>
                </c:pt>
                <c:pt idx="3938">
                  <c:v>1.9563000000000006</c:v>
                </c:pt>
                <c:pt idx="3939">
                  <c:v>1.9609000000000005</c:v>
                </c:pt>
                <c:pt idx="3940">
                  <c:v>1.9613000000000014</c:v>
                </c:pt>
                <c:pt idx="3941">
                  <c:v>1.9738000000000007</c:v>
                </c:pt>
                <c:pt idx="3942">
                  <c:v>1.9759000000000011</c:v>
                </c:pt>
                <c:pt idx="3943">
                  <c:v>1.9603000000000002</c:v>
                </c:pt>
                <c:pt idx="3944">
                  <c:v>1.9771000000000001</c:v>
                </c:pt>
                <c:pt idx="3945">
                  <c:v>1.9722000000000008</c:v>
                </c:pt>
                <c:pt idx="3946">
                  <c:v>1.9713000000000012</c:v>
                </c:pt>
                <c:pt idx="3947">
                  <c:v>1.9778000000000002</c:v>
                </c:pt>
                <c:pt idx="3948">
                  <c:v>1.9759000000000011</c:v>
                </c:pt>
                <c:pt idx="3949">
                  <c:v>1.9812000000000012</c:v>
                </c:pt>
                <c:pt idx="3950">
                  <c:v>1.979000000000001</c:v>
                </c:pt>
                <c:pt idx="3951">
                  <c:v>1.986600000000001</c:v>
                </c:pt>
                <c:pt idx="3952">
                  <c:v>1.9850000000000012</c:v>
                </c:pt>
                <c:pt idx="3953">
                  <c:v>1.9869000000000003</c:v>
                </c:pt>
                <c:pt idx="3954">
                  <c:v>1.9853000000000005</c:v>
                </c:pt>
                <c:pt idx="3955">
                  <c:v>1.9867000000000008</c:v>
                </c:pt>
                <c:pt idx="3956">
                  <c:v>1.9907000000000004</c:v>
                </c:pt>
                <c:pt idx="3957">
                  <c:v>1.9778000000000002</c:v>
                </c:pt>
                <c:pt idx="3958">
                  <c:v>1.9883000000000006</c:v>
                </c:pt>
                <c:pt idx="3959">
                  <c:v>1.9707000000000008</c:v>
                </c:pt>
                <c:pt idx="3960">
                  <c:v>1.9561000000000011</c:v>
                </c:pt>
                <c:pt idx="3961">
                  <c:v>1.9535</c:v>
                </c:pt>
                <c:pt idx="3962">
                  <c:v>1.9283000000000001</c:v>
                </c:pt>
                <c:pt idx="3963">
                  <c:v>1.9124000000000017</c:v>
                </c:pt>
                <c:pt idx="3964">
                  <c:v>1.8894000000000002</c:v>
                </c:pt>
                <c:pt idx="3965">
                  <c:v>1.8691000000000013</c:v>
                </c:pt>
                <c:pt idx="3966">
                  <c:v>1.8399000000000001</c:v>
                </c:pt>
                <c:pt idx="3967">
                  <c:v>1.8246000000000002</c:v>
                </c:pt>
                <c:pt idx="3968">
                  <c:v>1.7974000000000014</c:v>
                </c:pt>
                <c:pt idx="3969">
                  <c:v>1.7801000000000009</c:v>
                </c:pt>
                <c:pt idx="3970">
                  <c:v>1.7547000000000015</c:v>
                </c:pt>
                <c:pt idx="3971">
                  <c:v>1.7222000000000008</c:v>
                </c:pt>
                <c:pt idx="3972">
                  <c:v>1.6944000000000017</c:v>
                </c:pt>
                <c:pt idx="3973">
                  <c:v>1.672600000000001</c:v>
                </c:pt>
                <c:pt idx="3974">
                  <c:v>1.6479000000000017</c:v>
                </c:pt>
                <c:pt idx="3975">
                  <c:v>1.6161000000000012</c:v>
                </c:pt>
                <c:pt idx="3976">
                  <c:v>1.5982000000000003</c:v>
                </c:pt>
                <c:pt idx="3977">
                  <c:v>1.5830000000000002</c:v>
                </c:pt>
                <c:pt idx="3978">
                  <c:v>1.5595000000000017</c:v>
                </c:pt>
                <c:pt idx="3979">
                  <c:v>1.5418000000000003</c:v>
                </c:pt>
                <c:pt idx="3980">
                  <c:v>1.5157000000000007</c:v>
                </c:pt>
                <c:pt idx="3981">
                  <c:v>1.4981000000000009</c:v>
                </c:pt>
                <c:pt idx="3982">
                  <c:v>1.484</c:v>
                </c:pt>
                <c:pt idx="3983">
                  <c:v>1.4713000000000012</c:v>
                </c:pt>
                <c:pt idx="3984">
                  <c:v>1.458400000000001</c:v>
                </c:pt>
                <c:pt idx="3985">
                  <c:v>1.4423000000000012</c:v>
                </c:pt>
                <c:pt idx="3986">
                  <c:v>1.4291</c:v>
                </c:pt>
                <c:pt idx="3987">
                  <c:v>1.4080000000000013</c:v>
                </c:pt>
                <c:pt idx="3988">
                  <c:v>1.4014000000000006</c:v>
                </c:pt>
                <c:pt idx="3989">
                  <c:v>1.3881000000000014</c:v>
                </c:pt>
                <c:pt idx="3990">
                  <c:v>1.3728000000000016</c:v>
                </c:pt>
                <c:pt idx="3991">
                  <c:v>1.3585000000000012</c:v>
                </c:pt>
                <c:pt idx="3992">
                  <c:v>1.3520000000000003</c:v>
                </c:pt>
                <c:pt idx="3993">
                  <c:v>1.3369</c:v>
                </c:pt>
                <c:pt idx="3994">
                  <c:v>1.3249000000000013</c:v>
                </c:pt>
                <c:pt idx="3995">
                  <c:v>1.3107000000000006</c:v>
                </c:pt>
                <c:pt idx="3996">
                  <c:v>1.2995000000000001</c:v>
                </c:pt>
                <c:pt idx="3997">
                  <c:v>1.2856000000000005</c:v>
                </c:pt>
                <c:pt idx="3998">
                  <c:v>1.2775000000000016</c:v>
                </c:pt>
                <c:pt idx="3999">
                  <c:v>1.259500000000001</c:v>
                </c:pt>
                <c:pt idx="4000">
                  <c:v>1.2504000000000008</c:v>
                </c:pt>
                <c:pt idx="4001">
                  <c:v>1.2339000000000002</c:v>
                </c:pt>
                <c:pt idx="4002">
                  <c:v>1.2269000000000005</c:v>
                </c:pt>
                <c:pt idx="4003">
                  <c:v>1.2117000000000004</c:v>
                </c:pt>
                <c:pt idx="4004">
                  <c:v>1.2031000000000009</c:v>
                </c:pt>
                <c:pt idx="4005">
                  <c:v>1.1928000000000001</c:v>
                </c:pt>
                <c:pt idx="4006">
                  <c:v>1.1821000000000002</c:v>
                </c:pt>
                <c:pt idx="4007">
                  <c:v>1.172600000000001</c:v>
                </c:pt>
                <c:pt idx="4008">
                  <c:v>1.1645000000000003</c:v>
                </c:pt>
                <c:pt idx="4009">
                  <c:v>1.1496000000000013</c:v>
                </c:pt>
                <c:pt idx="4010">
                  <c:v>1.1381000000000014</c:v>
                </c:pt>
                <c:pt idx="4011">
                  <c:v>1.1375000000000011</c:v>
                </c:pt>
                <c:pt idx="4012">
                  <c:v>1.1285000000000007</c:v>
                </c:pt>
                <c:pt idx="4013">
                  <c:v>1.111600000000001</c:v>
                </c:pt>
                <c:pt idx="4014">
                  <c:v>1.1030000000000015</c:v>
                </c:pt>
                <c:pt idx="4015">
                  <c:v>1.0908000000000015</c:v>
                </c:pt>
                <c:pt idx="4016">
                  <c:v>1.0875000000000004</c:v>
                </c:pt>
                <c:pt idx="4017">
                  <c:v>1.0745000000000005</c:v>
                </c:pt>
                <c:pt idx="4018">
                  <c:v>1.0672000000000015</c:v>
                </c:pt>
                <c:pt idx="4019">
                  <c:v>1.0519000000000016</c:v>
                </c:pt>
                <c:pt idx="4020">
                  <c:v>1.0454000000000008</c:v>
                </c:pt>
                <c:pt idx="4021">
                  <c:v>1.0380000000000003</c:v>
                </c:pt>
                <c:pt idx="4022">
                  <c:v>1.0358000000000001</c:v>
                </c:pt>
                <c:pt idx="4023">
                  <c:v>1.0278000000000009</c:v>
                </c:pt>
                <c:pt idx="4024">
                  <c:v>1.0253000000000014</c:v>
                </c:pt>
                <c:pt idx="4025">
                  <c:v>1.0130000000000017</c:v>
                </c:pt>
                <c:pt idx="4026">
                  <c:v>1.0031000000000017</c:v>
                </c:pt>
                <c:pt idx="4027">
                  <c:v>0.99880000000000102</c:v>
                </c:pt>
                <c:pt idx="4028">
                  <c:v>0.98710000000000164</c:v>
                </c:pt>
                <c:pt idx="4029">
                  <c:v>0.98470000000000013</c:v>
                </c:pt>
                <c:pt idx="4030">
                  <c:v>0.97990000000000066</c:v>
                </c:pt>
                <c:pt idx="4031">
                  <c:v>0.97680000000000078</c:v>
                </c:pt>
                <c:pt idx="4032">
                  <c:v>0.97450000000000081</c:v>
                </c:pt>
                <c:pt idx="4033">
                  <c:v>0.96580000000000155</c:v>
                </c:pt>
                <c:pt idx="4034">
                  <c:v>0.96470000000000056</c:v>
                </c:pt>
                <c:pt idx="4035">
                  <c:v>0.95110000000000028</c:v>
                </c:pt>
                <c:pt idx="4036">
                  <c:v>0.94430000000000014</c:v>
                </c:pt>
                <c:pt idx="4037">
                  <c:v>0.94090000000000096</c:v>
                </c:pt>
                <c:pt idx="4038">
                  <c:v>0.93450000000000166</c:v>
                </c:pt>
                <c:pt idx="4039">
                  <c:v>0.92950000000000088</c:v>
                </c:pt>
                <c:pt idx="4040">
                  <c:v>0.92400000000000126</c:v>
                </c:pt>
                <c:pt idx="4041">
                  <c:v>0.91520000000000046</c:v>
                </c:pt>
              </c:numCache>
            </c:numRef>
          </c:yVal>
          <c:smooth val="1"/>
        </c:ser>
        <c:dLbls>
          <c:showLegendKey val="0"/>
          <c:showVal val="0"/>
          <c:showCatName val="0"/>
          <c:showSerName val="0"/>
          <c:showPercent val="0"/>
          <c:showBubbleSize val="0"/>
        </c:dLbls>
        <c:axId val="40924672"/>
        <c:axId val="40926208"/>
      </c:scatterChart>
      <c:valAx>
        <c:axId val="40924672"/>
        <c:scaling>
          <c:orientation val="minMax"/>
          <c:max val="42083"/>
          <c:min val="42069"/>
        </c:scaling>
        <c:delete val="0"/>
        <c:axPos val="t"/>
        <c:numFmt formatCode="m/d/yyyy" sourceLinked="1"/>
        <c:majorTickMark val="out"/>
        <c:minorTickMark val="none"/>
        <c:tickLblPos val="nextTo"/>
        <c:crossAx val="40926208"/>
        <c:crosses val="autoZero"/>
        <c:crossBetween val="midCat"/>
        <c:majorUnit val="7"/>
      </c:valAx>
      <c:valAx>
        <c:axId val="40926208"/>
        <c:scaling>
          <c:orientation val="maxMin"/>
          <c:max val="2"/>
        </c:scaling>
        <c:delete val="0"/>
        <c:axPos val="l"/>
        <c:majorGridlines>
          <c:spPr>
            <a:ln>
              <a:noFill/>
            </a:ln>
          </c:spPr>
        </c:majorGridlines>
        <c:title>
          <c:tx>
            <c:rich>
              <a:bodyPr rot="-5400000" vert="horz"/>
              <a:lstStyle/>
              <a:p>
                <a:pPr>
                  <a:defRPr/>
                </a:pPr>
                <a:r>
                  <a:rPr lang="en-US"/>
                  <a:t>Depth to Water Table (Feet)</a:t>
                </a:r>
              </a:p>
            </c:rich>
          </c:tx>
          <c:layout/>
          <c:overlay val="0"/>
        </c:title>
        <c:numFmt formatCode="General" sourceLinked="1"/>
        <c:majorTickMark val="out"/>
        <c:minorTickMark val="none"/>
        <c:tickLblPos val="nextTo"/>
        <c:crossAx val="40924672"/>
        <c:crosses val="autoZero"/>
        <c:crossBetween val="midCat"/>
        <c:majorUnit val="0.5"/>
      </c:valAx>
    </c:plotArea>
    <c:plotVisOnly val="1"/>
    <c:dispBlanksAs val="gap"/>
    <c:showDLblsOverMax val="0"/>
  </c:chart>
  <c:spPr>
    <a:ln>
      <a:noFill/>
    </a:ln>
  </c:spPr>
  <c:txPr>
    <a:bodyPr/>
    <a:lstStyle/>
    <a:p>
      <a:pPr>
        <a:defRPr sz="1400">
          <a:latin typeface="+mn-lt"/>
          <a:cs typeface="Times New Roman" panose="02020603050405020304" pitchFamily="18"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800" dirty="0">
                <a:latin typeface="Arial" panose="020B0604020202020204" pitchFamily="34" charset="0"/>
                <a:cs typeface="Arial" panose="020B0604020202020204" pitchFamily="34" charset="0"/>
              </a:rPr>
              <a:t>Ebb </a:t>
            </a:r>
            <a:r>
              <a:rPr lang="en-US" sz="1800" dirty="0" smtClean="0">
                <a:latin typeface="Arial" panose="020B0604020202020204" pitchFamily="34" charset="0"/>
                <a:cs typeface="Arial" panose="020B0604020202020204" pitchFamily="34" charset="0"/>
              </a:rPr>
              <a:t>Tide “Pier</a:t>
            </a:r>
            <a:r>
              <a:rPr lang="en-US" sz="1800" baseline="0" dirty="0" smtClean="0">
                <a:latin typeface="Arial" panose="020B0604020202020204" pitchFamily="34" charset="0"/>
                <a:cs typeface="Arial" panose="020B0604020202020204" pitchFamily="34" charset="0"/>
              </a:rPr>
              <a:t>”</a:t>
            </a:r>
            <a:r>
              <a:rPr lang="en-US" sz="1800" dirty="0" smtClean="0">
                <a:latin typeface="Arial" panose="020B0604020202020204" pitchFamily="34" charset="0"/>
                <a:cs typeface="Arial" panose="020B0604020202020204" pitchFamily="34" charset="0"/>
              </a:rPr>
              <a:t> Transect</a:t>
            </a:r>
            <a:endParaRPr lang="en-US" sz="1800" dirty="0">
              <a:latin typeface="Arial" panose="020B0604020202020204" pitchFamily="34" charset="0"/>
              <a:cs typeface="Arial" panose="020B0604020202020204" pitchFamily="34" charset="0"/>
            </a:endParaRPr>
          </a:p>
        </c:rich>
      </c:tx>
      <c:layout/>
      <c:overlay val="1"/>
    </c:title>
    <c:autoTitleDeleted val="0"/>
    <c:plotArea>
      <c:layout/>
      <c:scatterChart>
        <c:scatterStyle val="smoothMarker"/>
        <c:varyColors val="0"/>
        <c:ser>
          <c:idx val="0"/>
          <c:order val="0"/>
          <c:tx>
            <c:strRef>
              <c:f>'Transect 2'!$B$2</c:f>
              <c:strCache>
                <c:ptCount val="1"/>
                <c:pt idx="0">
                  <c:v>Temperature</c:v>
                </c:pt>
              </c:strCache>
            </c:strRef>
          </c:tx>
          <c:spPr>
            <a:ln w="38100">
              <a:solidFill>
                <a:srgbClr val="4BACC6"/>
              </a:solidFill>
            </a:ln>
          </c:spPr>
          <c:marker>
            <c:spPr>
              <a:solidFill>
                <a:srgbClr val="4BACC6"/>
              </a:solidFill>
            </c:spPr>
          </c:marker>
          <c:xVal>
            <c:numRef>
              <c:f>'Transect 2'!$A$3:$A$8</c:f>
              <c:numCache>
                <c:formatCode>General</c:formatCode>
                <c:ptCount val="6"/>
                <c:pt idx="0">
                  <c:v>0</c:v>
                </c:pt>
                <c:pt idx="1">
                  <c:v>12.5</c:v>
                </c:pt>
                <c:pt idx="2">
                  <c:v>25</c:v>
                </c:pt>
                <c:pt idx="3">
                  <c:v>37.5</c:v>
                </c:pt>
                <c:pt idx="4">
                  <c:v>50</c:v>
                </c:pt>
                <c:pt idx="5">
                  <c:v>75</c:v>
                </c:pt>
              </c:numCache>
            </c:numRef>
          </c:xVal>
          <c:yVal>
            <c:numRef>
              <c:f>'Transect 2'!$B$3:$B$8</c:f>
              <c:numCache>
                <c:formatCode>General</c:formatCode>
                <c:ptCount val="6"/>
                <c:pt idx="0">
                  <c:v>30.22</c:v>
                </c:pt>
                <c:pt idx="1">
                  <c:v>30.69</c:v>
                </c:pt>
                <c:pt idx="2">
                  <c:v>30.92</c:v>
                </c:pt>
                <c:pt idx="3">
                  <c:v>31.07</c:v>
                </c:pt>
                <c:pt idx="4">
                  <c:v>31.15</c:v>
                </c:pt>
                <c:pt idx="5">
                  <c:v>31.08</c:v>
                </c:pt>
              </c:numCache>
            </c:numRef>
          </c:yVal>
          <c:smooth val="1"/>
        </c:ser>
        <c:dLbls>
          <c:showLegendKey val="0"/>
          <c:showVal val="0"/>
          <c:showCatName val="0"/>
          <c:showSerName val="0"/>
          <c:showPercent val="0"/>
          <c:showBubbleSize val="0"/>
        </c:dLbls>
        <c:axId val="38985088"/>
        <c:axId val="39294848"/>
      </c:scatterChart>
      <c:scatterChart>
        <c:scatterStyle val="smoothMarker"/>
        <c:varyColors val="0"/>
        <c:ser>
          <c:idx val="1"/>
          <c:order val="1"/>
          <c:tx>
            <c:strRef>
              <c:f>'Transect 2'!$C$2</c:f>
              <c:strCache>
                <c:ptCount val="1"/>
                <c:pt idx="0">
                  <c:v>Salinity</c:v>
                </c:pt>
              </c:strCache>
            </c:strRef>
          </c:tx>
          <c:spPr>
            <a:ln w="38100">
              <a:solidFill>
                <a:srgbClr val="F79646"/>
              </a:solidFill>
            </a:ln>
          </c:spPr>
          <c:marker>
            <c:spPr>
              <a:solidFill>
                <a:srgbClr val="F79646"/>
              </a:solidFill>
            </c:spPr>
          </c:marker>
          <c:xVal>
            <c:numRef>
              <c:f>'Transect 2'!$A$3:$A$8</c:f>
              <c:numCache>
                <c:formatCode>General</c:formatCode>
                <c:ptCount val="6"/>
                <c:pt idx="0">
                  <c:v>0</c:v>
                </c:pt>
                <c:pt idx="1">
                  <c:v>12.5</c:v>
                </c:pt>
                <c:pt idx="2">
                  <c:v>25</c:v>
                </c:pt>
                <c:pt idx="3">
                  <c:v>37.5</c:v>
                </c:pt>
                <c:pt idx="4">
                  <c:v>50</c:v>
                </c:pt>
                <c:pt idx="5">
                  <c:v>75</c:v>
                </c:pt>
              </c:numCache>
            </c:numRef>
          </c:xVal>
          <c:yVal>
            <c:numRef>
              <c:f>'Transect 2'!$C$3:$C$8</c:f>
              <c:numCache>
                <c:formatCode>General</c:formatCode>
                <c:ptCount val="6"/>
                <c:pt idx="0">
                  <c:v>12.27</c:v>
                </c:pt>
                <c:pt idx="1">
                  <c:v>12.21</c:v>
                </c:pt>
                <c:pt idx="2">
                  <c:v>12.25</c:v>
                </c:pt>
                <c:pt idx="3">
                  <c:v>12.28</c:v>
                </c:pt>
                <c:pt idx="4">
                  <c:v>12.36</c:v>
                </c:pt>
                <c:pt idx="5">
                  <c:v>12.69</c:v>
                </c:pt>
              </c:numCache>
            </c:numRef>
          </c:yVal>
          <c:smooth val="1"/>
        </c:ser>
        <c:dLbls>
          <c:showLegendKey val="0"/>
          <c:showVal val="0"/>
          <c:showCatName val="0"/>
          <c:showSerName val="0"/>
          <c:showPercent val="0"/>
          <c:showBubbleSize val="0"/>
        </c:dLbls>
        <c:axId val="39307136"/>
        <c:axId val="39305216"/>
      </c:scatterChart>
      <c:valAx>
        <c:axId val="38985088"/>
        <c:scaling>
          <c:orientation val="minMax"/>
          <c:max val="75"/>
          <c:min val="0"/>
        </c:scaling>
        <c:delete val="0"/>
        <c:axPos val="b"/>
        <c:title>
          <c:tx>
            <c:rich>
              <a:bodyPr/>
              <a:lstStyle/>
              <a:p>
                <a:pPr>
                  <a:defRPr>
                    <a:latin typeface="+mn-lt"/>
                  </a:defRPr>
                </a:pPr>
                <a:r>
                  <a:rPr lang="en-US" dirty="0">
                    <a:latin typeface="Arial" panose="020B0604020202020204" pitchFamily="34" charset="0"/>
                    <a:cs typeface="Arial" panose="020B0604020202020204" pitchFamily="34" charset="0"/>
                  </a:rPr>
                  <a:t>Distance from Shoreline (m)</a:t>
                </a:r>
              </a:p>
            </c:rich>
          </c:tx>
          <c:layout/>
          <c:overlay val="0"/>
        </c:title>
        <c:numFmt formatCode="General" sourceLinked="1"/>
        <c:majorTickMark val="out"/>
        <c:minorTickMark val="out"/>
        <c:tickLblPos val="nextTo"/>
        <c:crossAx val="39294848"/>
        <c:crosses val="autoZero"/>
        <c:crossBetween val="midCat"/>
        <c:majorUnit val="15"/>
        <c:minorUnit val="1"/>
      </c:valAx>
      <c:valAx>
        <c:axId val="39294848"/>
        <c:scaling>
          <c:orientation val="minMax"/>
          <c:max val="31.5"/>
          <c:min val="29"/>
        </c:scaling>
        <c:delete val="0"/>
        <c:axPos val="l"/>
        <c:majorGridlines>
          <c:spPr>
            <a:ln>
              <a:noFill/>
            </a:ln>
          </c:spPr>
        </c:majorGridlines>
        <c:title>
          <c:tx>
            <c:rich>
              <a:bodyPr rot="-5400000" vert="horz"/>
              <a:lstStyle/>
              <a:p>
                <a:pPr>
                  <a:defRPr/>
                </a:pPr>
                <a:r>
                  <a:rPr lang="en-US" dirty="0">
                    <a:latin typeface="Arial" panose="020B0604020202020204" pitchFamily="34" charset="0"/>
                    <a:cs typeface="Arial" panose="020B0604020202020204" pitchFamily="34" charset="0"/>
                  </a:rPr>
                  <a:t>Water Temperature (ºC)</a:t>
                </a:r>
              </a:p>
            </c:rich>
          </c:tx>
          <c:layout/>
          <c:overlay val="0"/>
        </c:title>
        <c:numFmt formatCode="General" sourceLinked="1"/>
        <c:majorTickMark val="out"/>
        <c:minorTickMark val="out"/>
        <c:tickLblPos val="nextTo"/>
        <c:crossAx val="38985088"/>
        <c:crosses val="autoZero"/>
        <c:crossBetween val="midCat"/>
        <c:majorUnit val="0.5"/>
        <c:minorUnit val="0.1"/>
      </c:valAx>
      <c:valAx>
        <c:axId val="39305216"/>
        <c:scaling>
          <c:orientation val="minMax"/>
        </c:scaling>
        <c:delete val="0"/>
        <c:axPos val="r"/>
        <c:title>
          <c:tx>
            <c:rich>
              <a:bodyPr rot="-5400000" vert="horz"/>
              <a:lstStyle/>
              <a:p>
                <a:pPr>
                  <a:defRPr/>
                </a:pPr>
                <a:r>
                  <a:rPr lang="en-US" dirty="0">
                    <a:latin typeface="Arial" panose="020B0604020202020204" pitchFamily="34" charset="0"/>
                    <a:cs typeface="Arial" panose="020B0604020202020204" pitchFamily="34" charset="0"/>
                  </a:rPr>
                  <a:t>Salinity (PSU)</a:t>
                </a:r>
              </a:p>
            </c:rich>
          </c:tx>
          <c:layout/>
          <c:overlay val="0"/>
        </c:title>
        <c:numFmt formatCode="General" sourceLinked="1"/>
        <c:majorTickMark val="out"/>
        <c:minorTickMark val="out"/>
        <c:tickLblPos val="nextTo"/>
        <c:crossAx val="39307136"/>
        <c:crosses val="max"/>
        <c:crossBetween val="midCat"/>
        <c:majorUnit val="0.1"/>
        <c:minorUnit val="5.000000000000001E-2"/>
      </c:valAx>
      <c:valAx>
        <c:axId val="39307136"/>
        <c:scaling>
          <c:orientation val="minMax"/>
        </c:scaling>
        <c:delete val="1"/>
        <c:axPos val="b"/>
        <c:numFmt formatCode="General" sourceLinked="1"/>
        <c:majorTickMark val="out"/>
        <c:minorTickMark val="none"/>
        <c:tickLblPos val="nextTo"/>
        <c:crossAx val="39305216"/>
        <c:crosses val="autoZero"/>
        <c:crossBetween val="midCat"/>
      </c:valAx>
    </c:plotArea>
    <c:legend>
      <c:legendPos val="r"/>
      <c:layout>
        <c:manualLayout>
          <c:xMode val="edge"/>
          <c:yMode val="edge"/>
          <c:x val="0.56685188656973429"/>
          <c:y val="0.58309704658129857"/>
          <c:w val="0.27358246885805942"/>
          <c:h val="0.17353720936398101"/>
        </c:manualLayout>
      </c:layout>
      <c:overlay val="1"/>
    </c:legend>
    <c:plotVisOnly val="1"/>
    <c:dispBlanksAs val="gap"/>
    <c:showDLblsOverMax val="0"/>
  </c:chart>
  <c:txPr>
    <a:bodyPr/>
    <a:lstStyle/>
    <a:p>
      <a:pPr>
        <a:defRPr sz="14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dirty="0"/>
              <a:t>Flood Tide </a:t>
            </a:r>
            <a:r>
              <a:rPr lang="en-US" sz="1800" dirty="0" smtClean="0"/>
              <a:t>“Pier” Transect</a:t>
            </a:r>
            <a:endParaRPr lang="en-US" sz="1800" dirty="0"/>
          </a:p>
        </c:rich>
      </c:tx>
      <c:layout/>
      <c:overlay val="1"/>
    </c:title>
    <c:autoTitleDeleted val="0"/>
    <c:plotArea>
      <c:layout/>
      <c:scatterChart>
        <c:scatterStyle val="smoothMarker"/>
        <c:varyColors val="0"/>
        <c:ser>
          <c:idx val="0"/>
          <c:order val="0"/>
          <c:tx>
            <c:strRef>
              <c:f>'Transect 2'!$B$2</c:f>
              <c:strCache>
                <c:ptCount val="1"/>
                <c:pt idx="0">
                  <c:v>Temperature</c:v>
                </c:pt>
              </c:strCache>
            </c:strRef>
          </c:tx>
          <c:spPr>
            <a:ln w="38100">
              <a:solidFill>
                <a:schemeClr val="accent5"/>
              </a:solidFill>
            </a:ln>
          </c:spPr>
          <c:marker>
            <c:spPr>
              <a:solidFill>
                <a:schemeClr val="accent5"/>
              </a:solidFill>
            </c:spPr>
          </c:marker>
          <c:xVal>
            <c:numRef>
              <c:f>'Transect 3'!$A$3:$A$8</c:f>
              <c:numCache>
                <c:formatCode>General</c:formatCode>
                <c:ptCount val="6"/>
                <c:pt idx="0">
                  <c:v>0</c:v>
                </c:pt>
                <c:pt idx="1">
                  <c:v>12.5</c:v>
                </c:pt>
                <c:pt idx="2">
                  <c:v>25</c:v>
                </c:pt>
                <c:pt idx="3">
                  <c:v>37.5</c:v>
                </c:pt>
                <c:pt idx="4">
                  <c:v>50</c:v>
                </c:pt>
                <c:pt idx="5">
                  <c:v>75</c:v>
                </c:pt>
              </c:numCache>
            </c:numRef>
          </c:xVal>
          <c:yVal>
            <c:numRef>
              <c:f>'Transect 3'!$B$3:$B$8</c:f>
              <c:numCache>
                <c:formatCode>General</c:formatCode>
                <c:ptCount val="6"/>
                <c:pt idx="0">
                  <c:v>29.45</c:v>
                </c:pt>
                <c:pt idx="1">
                  <c:v>29.64</c:v>
                </c:pt>
                <c:pt idx="2">
                  <c:v>30.08</c:v>
                </c:pt>
                <c:pt idx="3">
                  <c:v>30.08</c:v>
                </c:pt>
                <c:pt idx="4">
                  <c:v>30.05</c:v>
                </c:pt>
                <c:pt idx="5">
                  <c:v>30.1</c:v>
                </c:pt>
              </c:numCache>
            </c:numRef>
          </c:yVal>
          <c:smooth val="1"/>
        </c:ser>
        <c:dLbls>
          <c:showLegendKey val="0"/>
          <c:showVal val="0"/>
          <c:showCatName val="0"/>
          <c:showSerName val="0"/>
          <c:showPercent val="0"/>
          <c:showBubbleSize val="0"/>
        </c:dLbls>
        <c:axId val="39017856"/>
        <c:axId val="39020416"/>
      </c:scatterChart>
      <c:scatterChart>
        <c:scatterStyle val="smoothMarker"/>
        <c:varyColors val="0"/>
        <c:ser>
          <c:idx val="1"/>
          <c:order val="1"/>
          <c:tx>
            <c:strRef>
              <c:f>'Transect 2'!$C$2</c:f>
              <c:strCache>
                <c:ptCount val="1"/>
                <c:pt idx="0">
                  <c:v>Salinity</c:v>
                </c:pt>
              </c:strCache>
            </c:strRef>
          </c:tx>
          <c:spPr>
            <a:ln w="38100">
              <a:solidFill>
                <a:schemeClr val="accent6"/>
              </a:solidFill>
            </a:ln>
          </c:spPr>
          <c:marker>
            <c:spPr>
              <a:solidFill>
                <a:schemeClr val="accent6"/>
              </a:solidFill>
            </c:spPr>
          </c:marker>
          <c:xVal>
            <c:numRef>
              <c:f>'Transect 3'!$A$3:$A$8</c:f>
              <c:numCache>
                <c:formatCode>General</c:formatCode>
                <c:ptCount val="6"/>
                <c:pt idx="0">
                  <c:v>0</c:v>
                </c:pt>
                <c:pt idx="1">
                  <c:v>12.5</c:v>
                </c:pt>
                <c:pt idx="2">
                  <c:v>25</c:v>
                </c:pt>
                <c:pt idx="3">
                  <c:v>37.5</c:v>
                </c:pt>
                <c:pt idx="4">
                  <c:v>50</c:v>
                </c:pt>
                <c:pt idx="5">
                  <c:v>75</c:v>
                </c:pt>
              </c:numCache>
            </c:numRef>
          </c:xVal>
          <c:yVal>
            <c:numRef>
              <c:f>'Transect 3'!$C$3:$C$8</c:f>
              <c:numCache>
                <c:formatCode>General</c:formatCode>
                <c:ptCount val="6"/>
                <c:pt idx="0">
                  <c:v>12.18</c:v>
                </c:pt>
                <c:pt idx="1">
                  <c:v>12.34</c:v>
                </c:pt>
                <c:pt idx="2">
                  <c:v>12.46</c:v>
                </c:pt>
                <c:pt idx="3">
                  <c:v>12.51</c:v>
                </c:pt>
                <c:pt idx="4">
                  <c:v>12.55</c:v>
                </c:pt>
                <c:pt idx="5">
                  <c:v>12.57</c:v>
                </c:pt>
              </c:numCache>
            </c:numRef>
          </c:yVal>
          <c:smooth val="1"/>
        </c:ser>
        <c:dLbls>
          <c:showLegendKey val="0"/>
          <c:showVal val="0"/>
          <c:showCatName val="0"/>
          <c:showSerName val="0"/>
          <c:showPercent val="0"/>
          <c:showBubbleSize val="0"/>
        </c:dLbls>
        <c:axId val="39032704"/>
        <c:axId val="39030784"/>
      </c:scatterChart>
      <c:valAx>
        <c:axId val="39017856"/>
        <c:scaling>
          <c:orientation val="minMax"/>
          <c:max val="75"/>
          <c:min val="0"/>
        </c:scaling>
        <c:delete val="0"/>
        <c:axPos val="b"/>
        <c:title>
          <c:tx>
            <c:rich>
              <a:bodyPr/>
              <a:lstStyle/>
              <a:p>
                <a:pPr>
                  <a:defRPr/>
                </a:pPr>
                <a:r>
                  <a:rPr lang="en-US" dirty="0"/>
                  <a:t>Distance from Shoreline (m)</a:t>
                </a:r>
              </a:p>
            </c:rich>
          </c:tx>
          <c:layout/>
          <c:overlay val="0"/>
        </c:title>
        <c:numFmt formatCode="General" sourceLinked="1"/>
        <c:majorTickMark val="out"/>
        <c:minorTickMark val="out"/>
        <c:tickLblPos val="nextTo"/>
        <c:crossAx val="39020416"/>
        <c:crosses val="autoZero"/>
        <c:crossBetween val="midCat"/>
        <c:majorUnit val="15"/>
        <c:minorUnit val="1"/>
      </c:valAx>
      <c:valAx>
        <c:axId val="39020416"/>
        <c:scaling>
          <c:orientation val="minMax"/>
          <c:max val="31.5"/>
          <c:min val="29"/>
        </c:scaling>
        <c:delete val="0"/>
        <c:axPos val="l"/>
        <c:majorGridlines>
          <c:spPr>
            <a:ln>
              <a:noFill/>
            </a:ln>
          </c:spPr>
        </c:majorGridlines>
        <c:title>
          <c:tx>
            <c:rich>
              <a:bodyPr rot="-5400000" vert="horz"/>
              <a:lstStyle/>
              <a:p>
                <a:pPr>
                  <a:defRPr/>
                </a:pPr>
                <a:r>
                  <a:rPr lang="en-US"/>
                  <a:t>Water Temperature (ºC)</a:t>
                </a:r>
              </a:p>
            </c:rich>
          </c:tx>
          <c:layout/>
          <c:overlay val="0"/>
        </c:title>
        <c:numFmt formatCode="General" sourceLinked="1"/>
        <c:majorTickMark val="out"/>
        <c:minorTickMark val="out"/>
        <c:tickLblPos val="nextTo"/>
        <c:crossAx val="39017856"/>
        <c:crosses val="autoZero"/>
        <c:crossBetween val="midCat"/>
        <c:majorUnit val="0.5"/>
        <c:minorUnit val="0.1"/>
      </c:valAx>
      <c:valAx>
        <c:axId val="39030784"/>
        <c:scaling>
          <c:orientation val="minMax"/>
          <c:max val="12.8"/>
          <c:min val="12.1"/>
        </c:scaling>
        <c:delete val="0"/>
        <c:axPos val="r"/>
        <c:title>
          <c:tx>
            <c:rich>
              <a:bodyPr rot="-5400000" vert="horz"/>
              <a:lstStyle/>
              <a:p>
                <a:pPr>
                  <a:defRPr/>
                </a:pPr>
                <a:r>
                  <a:rPr lang="en-US"/>
                  <a:t>Salinity (PSU)</a:t>
                </a:r>
              </a:p>
            </c:rich>
          </c:tx>
          <c:layout/>
          <c:overlay val="0"/>
        </c:title>
        <c:numFmt formatCode="General" sourceLinked="1"/>
        <c:majorTickMark val="out"/>
        <c:minorTickMark val="out"/>
        <c:tickLblPos val="nextTo"/>
        <c:crossAx val="39032704"/>
        <c:crosses val="max"/>
        <c:crossBetween val="midCat"/>
        <c:majorUnit val="0.1"/>
        <c:minorUnit val="5.000000000000001E-2"/>
      </c:valAx>
      <c:valAx>
        <c:axId val="39032704"/>
        <c:scaling>
          <c:orientation val="minMax"/>
        </c:scaling>
        <c:delete val="1"/>
        <c:axPos val="b"/>
        <c:numFmt formatCode="General" sourceLinked="1"/>
        <c:majorTickMark val="out"/>
        <c:minorTickMark val="none"/>
        <c:tickLblPos val="nextTo"/>
        <c:crossAx val="39030784"/>
        <c:crosses val="autoZero"/>
        <c:crossBetween val="midCat"/>
      </c:valAx>
    </c:plotArea>
    <c:legend>
      <c:legendPos val="r"/>
      <c:layout>
        <c:manualLayout>
          <c:xMode val="edge"/>
          <c:yMode val="edge"/>
          <c:x val="0.55582895888013995"/>
          <c:y val="0.64432508436445446"/>
          <c:w val="0.29121915316141034"/>
          <c:h val="0.12798337707786528"/>
        </c:manualLayout>
      </c:layout>
      <c:overlay val="1"/>
      <c:txPr>
        <a:bodyPr/>
        <a:lstStyle/>
        <a:p>
          <a:pPr>
            <a:defRPr>
              <a:latin typeface="Calibri" panose="020F0502020204030204" pitchFamily="34" charset="0"/>
            </a:defRPr>
          </a:pPr>
          <a:endParaRPr lang="en-US"/>
        </a:p>
      </c:txPr>
    </c:legend>
    <c:plotVisOnly val="1"/>
    <c:dispBlanksAs val="gap"/>
    <c:showDLblsOverMax val="0"/>
  </c:chart>
  <c:txPr>
    <a:bodyPr/>
    <a:lstStyle/>
    <a:p>
      <a:pPr>
        <a:defRPr sz="14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Submarine</a:t>
            </a:r>
            <a:r>
              <a:rPr lang="en-US" baseline="0" dirty="0" smtClean="0"/>
              <a:t> Groundwater </a:t>
            </a:r>
            <a:r>
              <a:rPr lang="en-US" baseline="0" dirty="0" smtClean="0"/>
              <a:t>Flux </a:t>
            </a:r>
            <a:r>
              <a:rPr lang="en-US" baseline="0" dirty="0" smtClean="0"/>
              <a:t>(Individual Seepage Meters)</a:t>
            </a:r>
            <a:endParaRPr lang="en-US" dirty="0"/>
          </a:p>
        </c:rich>
      </c:tx>
      <c:layout/>
      <c:overlay val="0"/>
    </c:title>
    <c:autoTitleDeleted val="0"/>
    <c:plotArea>
      <c:layout/>
      <c:scatterChart>
        <c:scatterStyle val="smoothMarker"/>
        <c:varyColors val="0"/>
        <c:ser>
          <c:idx val="0"/>
          <c:order val="0"/>
          <c:tx>
            <c:v>Tide Stage</c:v>
          </c:tx>
          <c:spPr>
            <a:ln w="38100">
              <a:solidFill>
                <a:schemeClr val="tx2"/>
              </a:solidFill>
            </a:ln>
          </c:spPr>
          <c:marker>
            <c:symbol val="none"/>
          </c:marker>
          <c:xVal>
            <c:numRef>
              <c:f>'Adjust 7-18 through 7-19'!$A$2:$A$403</c:f>
              <c:numCache>
                <c:formatCode>m/d/yy\ h:mm;@</c:formatCode>
                <c:ptCount val="402"/>
                <c:pt idx="0">
                  <c:v>42203.336805555555</c:v>
                </c:pt>
                <c:pt idx="1">
                  <c:v>42203.340277777774</c:v>
                </c:pt>
                <c:pt idx="2">
                  <c:v>42203.34375</c:v>
                </c:pt>
                <c:pt idx="3">
                  <c:v>42203.347222222219</c:v>
                </c:pt>
                <c:pt idx="4">
                  <c:v>42203.350694444445</c:v>
                </c:pt>
                <c:pt idx="5">
                  <c:v>42203.354166666664</c:v>
                </c:pt>
                <c:pt idx="6">
                  <c:v>42203.357638888883</c:v>
                </c:pt>
                <c:pt idx="7">
                  <c:v>42203.361111111109</c:v>
                </c:pt>
                <c:pt idx="8">
                  <c:v>42203.364583333328</c:v>
                </c:pt>
                <c:pt idx="9">
                  <c:v>42203.368055555555</c:v>
                </c:pt>
                <c:pt idx="10">
                  <c:v>42203.371527777774</c:v>
                </c:pt>
                <c:pt idx="11">
                  <c:v>42203.375</c:v>
                </c:pt>
                <c:pt idx="12">
                  <c:v>42203.378472222219</c:v>
                </c:pt>
                <c:pt idx="13">
                  <c:v>42203.381944444445</c:v>
                </c:pt>
                <c:pt idx="14">
                  <c:v>42203.385416666664</c:v>
                </c:pt>
                <c:pt idx="15">
                  <c:v>42203.388888888883</c:v>
                </c:pt>
                <c:pt idx="16">
                  <c:v>42203.392361111109</c:v>
                </c:pt>
                <c:pt idx="17">
                  <c:v>42203.395833333328</c:v>
                </c:pt>
                <c:pt idx="18">
                  <c:v>42203.399305555555</c:v>
                </c:pt>
                <c:pt idx="19">
                  <c:v>42203.402777777774</c:v>
                </c:pt>
                <c:pt idx="20">
                  <c:v>42203.40625</c:v>
                </c:pt>
                <c:pt idx="21">
                  <c:v>42203.409722222219</c:v>
                </c:pt>
                <c:pt idx="22">
                  <c:v>42203.413194444445</c:v>
                </c:pt>
                <c:pt idx="23">
                  <c:v>42203.416666666664</c:v>
                </c:pt>
                <c:pt idx="24">
                  <c:v>42203.420138888883</c:v>
                </c:pt>
                <c:pt idx="25">
                  <c:v>42203.423611111109</c:v>
                </c:pt>
                <c:pt idx="26">
                  <c:v>42203.427083333328</c:v>
                </c:pt>
                <c:pt idx="27">
                  <c:v>42203.430555555555</c:v>
                </c:pt>
                <c:pt idx="28">
                  <c:v>42203.434027777774</c:v>
                </c:pt>
                <c:pt idx="29">
                  <c:v>42203.4375</c:v>
                </c:pt>
                <c:pt idx="30">
                  <c:v>42203.440972222219</c:v>
                </c:pt>
                <c:pt idx="31">
                  <c:v>42203.444444444445</c:v>
                </c:pt>
                <c:pt idx="32">
                  <c:v>42203.447916666664</c:v>
                </c:pt>
                <c:pt idx="33">
                  <c:v>42203.451388888883</c:v>
                </c:pt>
                <c:pt idx="34">
                  <c:v>42203.454861111109</c:v>
                </c:pt>
                <c:pt idx="35">
                  <c:v>42203.458333333328</c:v>
                </c:pt>
                <c:pt idx="36">
                  <c:v>42203.461805555555</c:v>
                </c:pt>
                <c:pt idx="37">
                  <c:v>42203.465277777774</c:v>
                </c:pt>
                <c:pt idx="38">
                  <c:v>42203.46875</c:v>
                </c:pt>
                <c:pt idx="39">
                  <c:v>42203.472222222219</c:v>
                </c:pt>
                <c:pt idx="40">
                  <c:v>42203.475694444445</c:v>
                </c:pt>
                <c:pt idx="41">
                  <c:v>42203.479166666664</c:v>
                </c:pt>
                <c:pt idx="42">
                  <c:v>42203.482638888883</c:v>
                </c:pt>
                <c:pt idx="43">
                  <c:v>42203.486111111109</c:v>
                </c:pt>
                <c:pt idx="44">
                  <c:v>42203.489583333328</c:v>
                </c:pt>
                <c:pt idx="45">
                  <c:v>42203.493055555555</c:v>
                </c:pt>
                <c:pt idx="46">
                  <c:v>42203.496527777774</c:v>
                </c:pt>
                <c:pt idx="47">
                  <c:v>42203.5</c:v>
                </c:pt>
                <c:pt idx="48">
                  <c:v>42203.503472222219</c:v>
                </c:pt>
                <c:pt idx="49">
                  <c:v>42203.506944444445</c:v>
                </c:pt>
                <c:pt idx="50">
                  <c:v>42203.510416666664</c:v>
                </c:pt>
                <c:pt idx="51">
                  <c:v>42203.513888888883</c:v>
                </c:pt>
                <c:pt idx="52">
                  <c:v>42203.517361111109</c:v>
                </c:pt>
                <c:pt idx="53">
                  <c:v>42203.520833333328</c:v>
                </c:pt>
                <c:pt idx="54">
                  <c:v>42203.524305555555</c:v>
                </c:pt>
                <c:pt idx="55">
                  <c:v>42203.527777777774</c:v>
                </c:pt>
                <c:pt idx="56">
                  <c:v>42203.53125</c:v>
                </c:pt>
                <c:pt idx="57">
                  <c:v>42203.534722222219</c:v>
                </c:pt>
                <c:pt idx="58">
                  <c:v>42203.538194444445</c:v>
                </c:pt>
                <c:pt idx="59">
                  <c:v>42203.541666666664</c:v>
                </c:pt>
                <c:pt idx="60">
                  <c:v>42203.545138888883</c:v>
                </c:pt>
                <c:pt idx="61">
                  <c:v>42203.548611111109</c:v>
                </c:pt>
                <c:pt idx="62">
                  <c:v>42203.552083333328</c:v>
                </c:pt>
                <c:pt idx="63">
                  <c:v>42203.555555555555</c:v>
                </c:pt>
                <c:pt idx="64">
                  <c:v>42203.559027777774</c:v>
                </c:pt>
                <c:pt idx="65">
                  <c:v>42203.5625</c:v>
                </c:pt>
                <c:pt idx="66">
                  <c:v>42203.565972222219</c:v>
                </c:pt>
                <c:pt idx="67">
                  <c:v>42203.569444444445</c:v>
                </c:pt>
                <c:pt idx="68">
                  <c:v>42203.572916666664</c:v>
                </c:pt>
                <c:pt idx="69">
                  <c:v>42203.576388888883</c:v>
                </c:pt>
                <c:pt idx="70">
                  <c:v>42203.579861111109</c:v>
                </c:pt>
                <c:pt idx="71">
                  <c:v>42203.583333333328</c:v>
                </c:pt>
                <c:pt idx="72">
                  <c:v>42203.586805555555</c:v>
                </c:pt>
                <c:pt idx="73">
                  <c:v>42203.590277777774</c:v>
                </c:pt>
                <c:pt idx="74">
                  <c:v>42203.59375</c:v>
                </c:pt>
                <c:pt idx="75">
                  <c:v>42203.597222222219</c:v>
                </c:pt>
                <c:pt idx="76">
                  <c:v>42203.600694444445</c:v>
                </c:pt>
                <c:pt idx="77">
                  <c:v>42203.604166666664</c:v>
                </c:pt>
                <c:pt idx="78">
                  <c:v>42203.607638888883</c:v>
                </c:pt>
                <c:pt idx="79">
                  <c:v>42203.611111111109</c:v>
                </c:pt>
                <c:pt idx="80">
                  <c:v>42203.614583333328</c:v>
                </c:pt>
                <c:pt idx="81">
                  <c:v>42203.618055555555</c:v>
                </c:pt>
                <c:pt idx="82">
                  <c:v>42203.621527777774</c:v>
                </c:pt>
                <c:pt idx="83">
                  <c:v>42203.625</c:v>
                </c:pt>
                <c:pt idx="84">
                  <c:v>42203.628472222219</c:v>
                </c:pt>
                <c:pt idx="85">
                  <c:v>42203.631944444445</c:v>
                </c:pt>
                <c:pt idx="86">
                  <c:v>42203.635416666664</c:v>
                </c:pt>
                <c:pt idx="87">
                  <c:v>42203.638888888883</c:v>
                </c:pt>
                <c:pt idx="88">
                  <c:v>42203.642361111109</c:v>
                </c:pt>
                <c:pt idx="89">
                  <c:v>42203.645833333328</c:v>
                </c:pt>
                <c:pt idx="90">
                  <c:v>42203.649305555555</c:v>
                </c:pt>
                <c:pt idx="91">
                  <c:v>42203.652777777774</c:v>
                </c:pt>
                <c:pt idx="92">
                  <c:v>42203.65625</c:v>
                </c:pt>
                <c:pt idx="93">
                  <c:v>42203.659722222219</c:v>
                </c:pt>
                <c:pt idx="94">
                  <c:v>42203.663194444445</c:v>
                </c:pt>
                <c:pt idx="95">
                  <c:v>42203.666666666664</c:v>
                </c:pt>
                <c:pt idx="96">
                  <c:v>42203.670138888883</c:v>
                </c:pt>
                <c:pt idx="97">
                  <c:v>42203.673611111109</c:v>
                </c:pt>
                <c:pt idx="98">
                  <c:v>42203.677083333328</c:v>
                </c:pt>
                <c:pt idx="99">
                  <c:v>42203.680555555555</c:v>
                </c:pt>
                <c:pt idx="100">
                  <c:v>42203.684027777774</c:v>
                </c:pt>
                <c:pt idx="101">
                  <c:v>42203.6875</c:v>
                </c:pt>
                <c:pt idx="102">
                  <c:v>42203.690972222219</c:v>
                </c:pt>
                <c:pt idx="103">
                  <c:v>42203.694444444445</c:v>
                </c:pt>
                <c:pt idx="104">
                  <c:v>42203.697916666664</c:v>
                </c:pt>
                <c:pt idx="105">
                  <c:v>42203.701388888883</c:v>
                </c:pt>
                <c:pt idx="106">
                  <c:v>42203.704861111109</c:v>
                </c:pt>
                <c:pt idx="107">
                  <c:v>42203.708333333328</c:v>
                </c:pt>
                <c:pt idx="108">
                  <c:v>42203.711805555555</c:v>
                </c:pt>
                <c:pt idx="109">
                  <c:v>42203.715277777774</c:v>
                </c:pt>
                <c:pt idx="110">
                  <c:v>42203.71875</c:v>
                </c:pt>
                <c:pt idx="111">
                  <c:v>42203.722222222219</c:v>
                </c:pt>
                <c:pt idx="112">
                  <c:v>42203.725694444445</c:v>
                </c:pt>
                <c:pt idx="113">
                  <c:v>42203.729166666664</c:v>
                </c:pt>
                <c:pt idx="114">
                  <c:v>42203.732638888883</c:v>
                </c:pt>
                <c:pt idx="115">
                  <c:v>42203.736111111109</c:v>
                </c:pt>
                <c:pt idx="116">
                  <c:v>42203.739583333328</c:v>
                </c:pt>
                <c:pt idx="117">
                  <c:v>42203.743055555555</c:v>
                </c:pt>
                <c:pt idx="118">
                  <c:v>42203.746527777774</c:v>
                </c:pt>
                <c:pt idx="119">
                  <c:v>42203.75</c:v>
                </c:pt>
                <c:pt idx="120">
                  <c:v>42203.753472222219</c:v>
                </c:pt>
                <c:pt idx="121">
                  <c:v>42203.756944444445</c:v>
                </c:pt>
                <c:pt idx="122">
                  <c:v>42203.760416666664</c:v>
                </c:pt>
                <c:pt idx="123">
                  <c:v>42203.763888888883</c:v>
                </c:pt>
                <c:pt idx="124">
                  <c:v>42203.767361111109</c:v>
                </c:pt>
                <c:pt idx="125">
                  <c:v>42203.770833333328</c:v>
                </c:pt>
                <c:pt idx="126">
                  <c:v>42203.774305555555</c:v>
                </c:pt>
                <c:pt idx="127">
                  <c:v>42203.777777777774</c:v>
                </c:pt>
                <c:pt idx="128">
                  <c:v>42203.78125</c:v>
                </c:pt>
                <c:pt idx="129">
                  <c:v>42203.784722222219</c:v>
                </c:pt>
                <c:pt idx="130">
                  <c:v>42203.788194444445</c:v>
                </c:pt>
                <c:pt idx="131">
                  <c:v>42203.791666666664</c:v>
                </c:pt>
                <c:pt idx="132">
                  <c:v>42203.795138888883</c:v>
                </c:pt>
                <c:pt idx="133">
                  <c:v>42203.798611111109</c:v>
                </c:pt>
                <c:pt idx="134">
                  <c:v>42203.802083333328</c:v>
                </c:pt>
                <c:pt idx="135">
                  <c:v>42203.805555555555</c:v>
                </c:pt>
                <c:pt idx="136">
                  <c:v>42203.809027777774</c:v>
                </c:pt>
                <c:pt idx="137">
                  <c:v>42203.8125</c:v>
                </c:pt>
                <c:pt idx="138">
                  <c:v>42203.815972222219</c:v>
                </c:pt>
                <c:pt idx="139">
                  <c:v>42203.819444444445</c:v>
                </c:pt>
                <c:pt idx="140">
                  <c:v>42203.822916666664</c:v>
                </c:pt>
                <c:pt idx="141">
                  <c:v>42203.826388888883</c:v>
                </c:pt>
                <c:pt idx="142">
                  <c:v>42203.829861111109</c:v>
                </c:pt>
                <c:pt idx="143">
                  <c:v>42203.833333333328</c:v>
                </c:pt>
                <c:pt idx="144">
                  <c:v>42203.836805555555</c:v>
                </c:pt>
                <c:pt idx="145">
                  <c:v>42203.840277777774</c:v>
                </c:pt>
                <c:pt idx="146">
                  <c:v>42203.84375</c:v>
                </c:pt>
                <c:pt idx="147">
                  <c:v>42203.847222222219</c:v>
                </c:pt>
                <c:pt idx="148">
                  <c:v>42203.850694444445</c:v>
                </c:pt>
                <c:pt idx="149">
                  <c:v>42203.854166666664</c:v>
                </c:pt>
                <c:pt idx="150">
                  <c:v>42203.857638888883</c:v>
                </c:pt>
                <c:pt idx="151">
                  <c:v>42203.861111111109</c:v>
                </c:pt>
                <c:pt idx="152">
                  <c:v>42203.864583333328</c:v>
                </c:pt>
                <c:pt idx="153">
                  <c:v>42203.868055555555</c:v>
                </c:pt>
                <c:pt idx="154">
                  <c:v>42203.871527777774</c:v>
                </c:pt>
                <c:pt idx="155">
                  <c:v>42203.875</c:v>
                </c:pt>
                <c:pt idx="156">
                  <c:v>42203.878472222219</c:v>
                </c:pt>
                <c:pt idx="157">
                  <c:v>42203.881944444445</c:v>
                </c:pt>
                <c:pt idx="158">
                  <c:v>42203.885416666664</c:v>
                </c:pt>
                <c:pt idx="159">
                  <c:v>42203.888888888883</c:v>
                </c:pt>
                <c:pt idx="160">
                  <c:v>42203.892361111109</c:v>
                </c:pt>
                <c:pt idx="161">
                  <c:v>42203.895833333328</c:v>
                </c:pt>
                <c:pt idx="162">
                  <c:v>42203.899305555555</c:v>
                </c:pt>
                <c:pt idx="163">
                  <c:v>42203.902777777774</c:v>
                </c:pt>
                <c:pt idx="164">
                  <c:v>42203.90625</c:v>
                </c:pt>
                <c:pt idx="165">
                  <c:v>42203.909722222219</c:v>
                </c:pt>
                <c:pt idx="166">
                  <c:v>42203.913194444445</c:v>
                </c:pt>
                <c:pt idx="167">
                  <c:v>42203.916666666664</c:v>
                </c:pt>
                <c:pt idx="168">
                  <c:v>42203.920138888883</c:v>
                </c:pt>
                <c:pt idx="169">
                  <c:v>42203.923611111109</c:v>
                </c:pt>
                <c:pt idx="170">
                  <c:v>42203.927083333328</c:v>
                </c:pt>
                <c:pt idx="171">
                  <c:v>42203.930555555555</c:v>
                </c:pt>
                <c:pt idx="172">
                  <c:v>42203.934027777774</c:v>
                </c:pt>
                <c:pt idx="173">
                  <c:v>42203.9375</c:v>
                </c:pt>
                <c:pt idx="174">
                  <c:v>42203.940972222219</c:v>
                </c:pt>
                <c:pt idx="175">
                  <c:v>42203.944444444445</c:v>
                </c:pt>
                <c:pt idx="176">
                  <c:v>42203.947916666664</c:v>
                </c:pt>
                <c:pt idx="177">
                  <c:v>42203.951388888883</c:v>
                </c:pt>
                <c:pt idx="178">
                  <c:v>42203.954861111109</c:v>
                </c:pt>
                <c:pt idx="179">
                  <c:v>42203.958333333328</c:v>
                </c:pt>
                <c:pt idx="180">
                  <c:v>42203.961805555555</c:v>
                </c:pt>
                <c:pt idx="181">
                  <c:v>42203.965277777774</c:v>
                </c:pt>
                <c:pt idx="182">
                  <c:v>42203.96875</c:v>
                </c:pt>
                <c:pt idx="183">
                  <c:v>42203.972222222219</c:v>
                </c:pt>
                <c:pt idx="184">
                  <c:v>42203.975694444445</c:v>
                </c:pt>
                <c:pt idx="185">
                  <c:v>42203.979166666664</c:v>
                </c:pt>
                <c:pt idx="186">
                  <c:v>42203.982638888883</c:v>
                </c:pt>
                <c:pt idx="187">
                  <c:v>42203.986111111109</c:v>
                </c:pt>
                <c:pt idx="188">
                  <c:v>42203.989583333328</c:v>
                </c:pt>
                <c:pt idx="189">
                  <c:v>42203.993055555555</c:v>
                </c:pt>
                <c:pt idx="190">
                  <c:v>42203.996527777774</c:v>
                </c:pt>
                <c:pt idx="191">
                  <c:v>42204</c:v>
                </c:pt>
                <c:pt idx="192">
                  <c:v>42204.003472222219</c:v>
                </c:pt>
                <c:pt idx="193">
                  <c:v>42204.006944444445</c:v>
                </c:pt>
                <c:pt idx="194">
                  <c:v>42204.010416666664</c:v>
                </c:pt>
                <c:pt idx="195">
                  <c:v>42204.013888888883</c:v>
                </c:pt>
                <c:pt idx="196">
                  <c:v>42204.017361111109</c:v>
                </c:pt>
                <c:pt idx="197">
                  <c:v>42204.020833333328</c:v>
                </c:pt>
                <c:pt idx="198">
                  <c:v>42204.024305555555</c:v>
                </c:pt>
                <c:pt idx="199">
                  <c:v>42204.027777777774</c:v>
                </c:pt>
                <c:pt idx="200">
                  <c:v>42204.03125</c:v>
                </c:pt>
                <c:pt idx="201">
                  <c:v>42204.034722222219</c:v>
                </c:pt>
                <c:pt idx="202">
                  <c:v>42204.038194444445</c:v>
                </c:pt>
                <c:pt idx="203">
                  <c:v>42204.041666666664</c:v>
                </c:pt>
                <c:pt idx="204">
                  <c:v>42204.045138888883</c:v>
                </c:pt>
                <c:pt idx="205">
                  <c:v>42204.048611111109</c:v>
                </c:pt>
                <c:pt idx="206">
                  <c:v>42204.052083333328</c:v>
                </c:pt>
                <c:pt idx="207">
                  <c:v>42204.055555555555</c:v>
                </c:pt>
                <c:pt idx="208">
                  <c:v>42204.059027777774</c:v>
                </c:pt>
                <c:pt idx="209">
                  <c:v>42204.0625</c:v>
                </c:pt>
                <c:pt idx="210">
                  <c:v>42204.065972222219</c:v>
                </c:pt>
                <c:pt idx="211">
                  <c:v>42204.069444444445</c:v>
                </c:pt>
                <c:pt idx="212">
                  <c:v>42204.072916666664</c:v>
                </c:pt>
                <c:pt idx="213">
                  <c:v>42204.076388888883</c:v>
                </c:pt>
                <c:pt idx="214">
                  <c:v>42204.079861111109</c:v>
                </c:pt>
                <c:pt idx="215">
                  <c:v>42204.083333333328</c:v>
                </c:pt>
                <c:pt idx="216">
                  <c:v>42204.086805555555</c:v>
                </c:pt>
                <c:pt idx="217">
                  <c:v>42204.090277777774</c:v>
                </c:pt>
                <c:pt idx="218">
                  <c:v>42204.09375</c:v>
                </c:pt>
                <c:pt idx="219">
                  <c:v>42204.097222222219</c:v>
                </c:pt>
                <c:pt idx="220">
                  <c:v>42204.100694444445</c:v>
                </c:pt>
                <c:pt idx="221">
                  <c:v>42204.104166666664</c:v>
                </c:pt>
                <c:pt idx="222">
                  <c:v>42204.107638888883</c:v>
                </c:pt>
                <c:pt idx="223">
                  <c:v>42204.111111111109</c:v>
                </c:pt>
                <c:pt idx="224">
                  <c:v>42204.114583333328</c:v>
                </c:pt>
                <c:pt idx="225">
                  <c:v>42204.118055555555</c:v>
                </c:pt>
                <c:pt idx="226">
                  <c:v>42204.121527777774</c:v>
                </c:pt>
                <c:pt idx="227">
                  <c:v>42204.125</c:v>
                </c:pt>
                <c:pt idx="228">
                  <c:v>42204.128472222219</c:v>
                </c:pt>
                <c:pt idx="229">
                  <c:v>42204.131944444445</c:v>
                </c:pt>
                <c:pt idx="230">
                  <c:v>42204.135416666664</c:v>
                </c:pt>
                <c:pt idx="231">
                  <c:v>42204.138888888883</c:v>
                </c:pt>
                <c:pt idx="232">
                  <c:v>42204.142361111109</c:v>
                </c:pt>
                <c:pt idx="233">
                  <c:v>42204.145833333328</c:v>
                </c:pt>
                <c:pt idx="234">
                  <c:v>42204.149305555555</c:v>
                </c:pt>
                <c:pt idx="235">
                  <c:v>42204.152777777774</c:v>
                </c:pt>
                <c:pt idx="236">
                  <c:v>42204.15625</c:v>
                </c:pt>
                <c:pt idx="237">
                  <c:v>42204.159722222219</c:v>
                </c:pt>
                <c:pt idx="238">
                  <c:v>42204.163194444445</c:v>
                </c:pt>
                <c:pt idx="239">
                  <c:v>42204.166666666664</c:v>
                </c:pt>
                <c:pt idx="240">
                  <c:v>42204.170138888883</c:v>
                </c:pt>
                <c:pt idx="241">
                  <c:v>42204.173611111109</c:v>
                </c:pt>
                <c:pt idx="242">
                  <c:v>42204.177083333328</c:v>
                </c:pt>
                <c:pt idx="243">
                  <c:v>42204.180555555555</c:v>
                </c:pt>
                <c:pt idx="244">
                  <c:v>42204.184027777774</c:v>
                </c:pt>
                <c:pt idx="245">
                  <c:v>42204.1875</c:v>
                </c:pt>
                <c:pt idx="246">
                  <c:v>42204.190972222219</c:v>
                </c:pt>
                <c:pt idx="247">
                  <c:v>42204.194444444445</c:v>
                </c:pt>
                <c:pt idx="248">
                  <c:v>42204.197916666664</c:v>
                </c:pt>
                <c:pt idx="249">
                  <c:v>42204.201388888883</c:v>
                </c:pt>
                <c:pt idx="250">
                  <c:v>42204.204861111109</c:v>
                </c:pt>
                <c:pt idx="251">
                  <c:v>42204.208333333328</c:v>
                </c:pt>
                <c:pt idx="252">
                  <c:v>42204.211805555555</c:v>
                </c:pt>
                <c:pt idx="253">
                  <c:v>42204.215277777774</c:v>
                </c:pt>
                <c:pt idx="254">
                  <c:v>42204.21875</c:v>
                </c:pt>
                <c:pt idx="255">
                  <c:v>42204.222222222219</c:v>
                </c:pt>
                <c:pt idx="256">
                  <c:v>42204.225694444445</c:v>
                </c:pt>
                <c:pt idx="257">
                  <c:v>42204.229166666664</c:v>
                </c:pt>
                <c:pt idx="258">
                  <c:v>42204.232638888883</c:v>
                </c:pt>
                <c:pt idx="259">
                  <c:v>42204.236111111109</c:v>
                </c:pt>
                <c:pt idx="260">
                  <c:v>42204.239583333328</c:v>
                </c:pt>
                <c:pt idx="261">
                  <c:v>42204.243055555555</c:v>
                </c:pt>
                <c:pt idx="262">
                  <c:v>42204.246527777774</c:v>
                </c:pt>
                <c:pt idx="263">
                  <c:v>42204.25</c:v>
                </c:pt>
                <c:pt idx="264">
                  <c:v>42204.253472222219</c:v>
                </c:pt>
                <c:pt idx="265">
                  <c:v>42204.256944444445</c:v>
                </c:pt>
                <c:pt idx="266">
                  <c:v>42204.260416666664</c:v>
                </c:pt>
                <c:pt idx="267">
                  <c:v>42204.263888888883</c:v>
                </c:pt>
                <c:pt idx="268">
                  <c:v>42204.267361111109</c:v>
                </c:pt>
                <c:pt idx="269">
                  <c:v>42204.270833333328</c:v>
                </c:pt>
                <c:pt idx="270">
                  <c:v>42204.274305555555</c:v>
                </c:pt>
                <c:pt idx="271">
                  <c:v>42204.277777777774</c:v>
                </c:pt>
                <c:pt idx="272">
                  <c:v>42204.28125</c:v>
                </c:pt>
                <c:pt idx="273">
                  <c:v>42204.284722222219</c:v>
                </c:pt>
                <c:pt idx="274">
                  <c:v>42204.288194444445</c:v>
                </c:pt>
                <c:pt idx="275">
                  <c:v>42204.291666666664</c:v>
                </c:pt>
                <c:pt idx="276">
                  <c:v>42204.295138888883</c:v>
                </c:pt>
                <c:pt idx="277">
                  <c:v>42204.298611111109</c:v>
                </c:pt>
                <c:pt idx="278">
                  <c:v>42204.302083333328</c:v>
                </c:pt>
                <c:pt idx="279">
                  <c:v>42204.305555555555</c:v>
                </c:pt>
                <c:pt idx="280">
                  <c:v>42204.309027777774</c:v>
                </c:pt>
                <c:pt idx="281">
                  <c:v>42204.3125</c:v>
                </c:pt>
                <c:pt idx="282">
                  <c:v>42204.315972222219</c:v>
                </c:pt>
                <c:pt idx="283">
                  <c:v>42204.319444444445</c:v>
                </c:pt>
                <c:pt idx="284">
                  <c:v>42204.322916666664</c:v>
                </c:pt>
                <c:pt idx="285">
                  <c:v>42204.326388888883</c:v>
                </c:pt>
                <c:pt idx="286">
                  <c:v>42204.329861111109</c:v>
                </c:pt>
                <c:pt idx="287">
                  <c:v>42204.333333333328</c:v>
                </c:pt>
                <c:pt idx="288">
                  <c:v>42204.336805555555</c:v>
                </c:pt>
                <c:pt idx="289">
                  <c:v>42204.340277777774</c:v>
                </c:pt>
                <c:pt idx="290">
                  <c:v>42204.34375</c:v>
                </c:pt>
                <c:pt idx="291">
                  <c:v>42204.347222222219</c:v>
                </c:pt>
                <c:pt idx="292">
                  <c:v>42204.350694444445</c:v>
                </c:pt>
                <c:pt idx="293">
                  <c:v>42204.354166666664</c:v>
                </c:pt>
                <c:pt idx="294">
                  <c:v>42204.357638888883</c:v>
                </c:pt>
                <c:pt idx="295">
                  <c:v>42204.361111111109</c:v>
                </c:pt>
                <c:pt idx="296">
                  <c:v>42204.364583333328</c:v>
                </c:pt>
                <c:pt idx="297">
                  <c:v>42204.368055555555</c:v>
                </c:pt>
                <c:pt idx="298">
                  <c:v>42204.371527777774</c:v>
                </c:pt>
                <c:pt idx="299">
                  <c:v>42204.375</c:v>
                </c:pt>
                <c:pt idx="300">
                  <c:v>42204.378472222219</c:v>
                </c:pt>
                <c:pt idx="301">
                  <c:v>42204.381944444445</c:v>
                </c:pt>
                <c:pt idx="302">
                  <c:v>42204.385416666664</c:v>
                </c:pt>
                <c:pt idx="303">
                  <c:v>42204.388888888883</c:v>
                </c:pt>
                <c:pt idx="304">
                  <c:v>42204.392361111109</c:v>
                </c:pt>
                <c:pt idx="305">
                  <c:v>42204.395833333328</c:v>
                </c:pt>
                <c:pt idx="306">
                  <c:v>42204.399305555555</c:v>
                </c:pt>
                <c:pt idx="307">
                  <c:v>42204.402777777774</c:v>
                </c:pt>
                <c:pt idx="308">
                  <c:v>42204.40625</c:v>
                </c:pt>
                <c:pt idx="309">
                  <c:v>42204.409722222219</c:v>
                </c:pt>
                <c:pt idx="310">
                  <c:v>42204.413194444445</c:v>
                </c:pt>
                <c:pt idx="311">
                  <c:v>42204.416666666664</c:v>
                </c:pt>
                <c:pt idx="312">
                  <c:v>42204.420138888883</c:v>
                </c:pt>
                <c:pt idx="313">
                  <c:v>42204.423611111109</c:v>
                </c:pt>
                <c:pt idx="314">
                  <c:v>42204.427083333328</c:v>
                </c:pt>
                <c:pt idx="315">
                  <c:v>42204.430555555555</c:v>
                </c:pt>
                <c:pt idx="316">
                  <c:v>42204.434027777774</c:v>
                </c:pt>
                <c:pt idx="317">
                  <c:v>42204.4375</c:v>
                </c:pt>
                <c:pt idx="318">
                  <c:v>42204.440972222219</c:v>
                </c:pt>
                <c:pt idx="319">
                  <c:v>42204.444444444445</c:v>
                </c:pt>
                <c:pt idx="320">
                  <c:v>42204.447916666664</c:v>
                </c:pt>
                <c:pt idx="321">
                  <c:v>42204.451388888883</c:v>
                </c:pt>
                <c:pt idx="322">
                  <c:v>42204.454861111109</c:v>
                </c:pt>
                <c:pt idx="323">
                  <c:v>42204.458333333328</c:v>
                </c:pt>
                <c:pt idx="324">
                  <c:v>42204.461805555555</c:v>
                </c:pt>
                <c:pt idx="325">
                  <c:v>42204.465277777774</c:v>
                </c:pt>
                <c:pt idx="326">
                  <c:v>42204.46875</c:v>
                </c:pt>
                <c:pt idx="327">
                  <c:v>42204.472222222219</c:v>
                </c:pt>
                <c:pt idx="328">
                  <c:v>42204.475694444445</c:v>
                </c:pt>
                <c:pt idx="329">
                  <c:v>42204.479166666664</c:v>
                </c:pt>
                <c:pt idx="330">
                  <c:v>42204.482638888883</c:v>
                </c:pt>
                <c:pt idx="331">
                  <c:v>42204.486111111109</c:v>
                </c:pt>
                <c:pt idx="332">
                  <c:v>42204.489583333328</c:v>
                </c:pt>
                <c:pt idx="333">
                  <c:v>42204.493055555555</c:v>
                </c:pt>
                <c:pt idx="334">
                  <c:v>42204.496527777774</c:v>
                </c:pt>
                <c:pt idx="335">
                  <c:v>42204.5</c:v>
                </c:pt>
                <c:pt idx="336">
                  <c:v>42204.503472222219</c:v>
                </c:pt>
                <c:pt idx="337">
                  <c:v>42204.506944444445</c:v>
                </c:pt>
                <c:pt idx="338">
                  <c:v>42204.510416666664</c:v>
                </c:pt>
                <c:pt idx="339">
                  <c:v>42204.513888888883</c:v>
                </c:pt>
                <c:pt idx="340">
                  <c:v>42204.517361111109</c:v>
                </c:pt>
                <c:pt idx="341">
                  <c:v>42204.520833333328</c:v>
                </c:pt>
                <c:pt idx="342">
                  <c:v>42204.524305555555</c:v>
                </c:pt>
                <c:pt idx="343">
                  <c:v>42204.527777777774</c:v>
                </c:pt>
                <c:pt idx="344">
                  <c:v>42204.53125</c:v>
                </c:pt>
                <c:pt idx="345">
                  <c:v>42204.534722222219</c:v>
                </c:pt>
                <c:pt idx="346">
                  <c:v>42204.538194444445</c:v>
                </c:pt>
                <c:pt idx="347">
                  <c:v>42204.541666666664</c:v>
                </c:pt>
                <c:pt idx="348">
                  <c:v>42204.545138888883</c:v>
                </c:pt>
                <c:pt idx="349">
                  <c:v>42204.548611111109</c:v>
                </c:pt>
                <c:pt idx="350">
                  <c:v>42204.552083333328</c:v>
                </c:pt>
                <c:pt idx="351">
                  <c:v>42204.555555555555</c:v>
                </c:pt>
                <c:pt idx="352">
                  <c:v>42204.559027777774</c:v>
                </c:pt>
                <c:pt idx="353">
                  <c:v>42204.5625</c:v>
                </c:pt>
                <c:pt idx="354">
                  <c:v>42204.565972222219</c:v>
                </c:pt>
                <c:pt idx="355">
                  <c:v>42204.569444444445</c:v>
                </c:pt>
                <c:pt idx="356">
                  <c:v>42204.572916666664</c:v>
                </c:pt>
                <c:pt idx="357">
                  <c:v>42204.576388888883</c:v>
                </c:pt>
                <c:pt idx="358">
                  <c:v>42204.579861111109</c:v>
                </c:pt>
                <c:pt idx="359">
                  <c:v>42204.583333333328</c:v>
                </c:pt>
                <c:pt idx="360">
                  <c:v>42204.586805555555</c:v>
                </c:pt>
                <c:pt idx="361">
                  <c:v>42204.590277777774</c:v>
                </c:pt>
                <c:pt idx="362">
                  <c:v>42204.59375</c:v>
                </c:pt>
                <c:pt idx="363">
                  <c:v>42204.597222222219</c:v>
                </c:pt>
                <c:pt idx="364">
                  <c:v>42204.600694444445</c:v>
                </c:pt>
                <c:pt idx="365">
                  <c:v>42204.604166666664</c:v>
                </c:pt>
                <c:pt idx="366">
                  <c:v>42204.607638888883</c:v>
                </c:pt>
                <c:pt idx="367">
                  <c:v>42204.611111111109</c:v>
                </c:pt>
                <c:pt idx="368">
                  <c:v>42204.614583333328</c:v>
                </c:pt>
                <c:pt idx="369">
                  <c:v>42204.618055555555</c:v>
                </c:pt>
                <c:pt idx="370">
                  <c:v>42204.621527777774</c:v>
                </c:pt>
                <c:pt idx="371">
                  <c:v>42204.625</c:v>
                </c:pt>
                <c:pt idx="372">
                  <c:v>42204.628472222219</c:v>
                </c:pt>
                <c:pt idx="373">
                  <c:v>42204.631944444445</c:v>
                </c:pt>
                <c:pt idx="374">
                  <c:v>42204.635416666664</c:v>
                </c:pt>
                <c:pt idx="375">
                  <c:v>42204.638888888883</c:v>
                </c:pt>
                <c:pt idx="376">
                  <c:v>42204.642361111109</c:v>
                </c:pt>
                <c:pt idx="377">
                  <c:v>42204.645833333328</c:v>
                </c:pt>
                <c:pt idx="378">
                  <c:v>42204.649305555555</c:v>
                </c:pt>
                <c:pt idx="379">
                  <c:v>42204.652777777774</c:v>
                </c:pt>
                <c:pt idx="380">
                  <c:v>42204.65625</c:v>
                </c:pt>
                <c:pt idx="381">
                  <c:v>42204.659722222219</c:v>
                </c:pt>
                <c:pt idx="382">
                  <c:v>42204.663194444445</c:v>
                </c:pt>
                <c:pt idx="383">
                  <c:v>42204.666666666664</c:v>
                </c:pt>
                <c:pt idx="384">
                  <c:v>42204.670138888883</c:v>
                </c:pt>
                <c:pt idx="385">
                  <c:v>42204.673611111109</c:v>
                </c:pt>
                <c:pt idx="386">
                  <c:v>42204.677083333328</c:v>
                </c:pt>
                <c:pt idx="387">
                  <c:v>42204.680555555555</c:v>
                </c:pt>
                <c:pt idx="388">
                  <c:v>42204.684027777774</c:v>
                </c:pt>
                <c:pt idx="389">
                  <c:v>42204.6875</c:v>
                </c:pt>
                <c:pt idx="390">
                  <c:v>42204.690972222219</c:v>
                </c:pt>
                <c:pt idx="391">
                  <c:v>42204.694444444445</c:v>
                </c:pt>
                <c:pt idx="392">
                  <c:v>42204.697916666664</c:v>
                </c:pt>
                <c:pt idx="393">
                  <c:v>42204.701388888883</c:v>
                </c:pt>
                <c:pt idx="394">
                  <c:v>42204.704861111109</c:v>
                </c:pt>
                <c:pt idx="395">
                  <c:v>42204.708333333328</c:v>
                </c:pt>
                <c:pt idx="396">
                  <c:v>42204.711805555555</c:v>
                </c:pt>
                <c:pt idx="397">
                  <c:v>42204.715277777774</c:v>
                </c:pt>
                <c:pt idx="398">
                  <c:v>42204.71875</c:v>
                </c:pt>
                <c:pt idx="399">
                  <c:v>42204.722222222219</c:v>
                </c:pt>
                <c:pt idx="400">
                  <c:v>42204.725694444445</c:v>
                </c:pt>
                <c:pt idx="401">
                  <c:v>42204.729166666664</c:v>
                </c:pt>
              </c:numCache>
            </c:numRef>
          </c:xVal>
          <c:yVal>
            <c:numRef>
              <c:f>'Adjust 7-18 through 7-19'!$C$2:$C$403</c:f>
              <c:numCache>
                <c:formatCode>General</c:formatCode>
                <c:ptCount val="402"/>
                <c:pt idx="0">
                  <c:v>0.81479136000000019</c:v>
                </c:pt>
                <c:pt idx="1">
                  <c:v>0.81177384000000019</c:v>
                </c:pt>
                <c:pt idx="2">
                  <c:v>0.80842104000000015</c:v>
                </c:pt>
                <c:pt idx="3">
                  <c:v>0.82969608000000006</c:v>
                </c:pt>
                <c:pt idx="4">
                  <c:v>0.82701384000000011</c:v>
                </c:pt>
                <c:pt idx="5">
                  <c:v>0.83567015999999994</c:v>
                </c:pt>
                <c:pt idx="6">
                  <c:v>0.83225640000000012</c:v>
                </c:pt>
                <c:pt idx="7">
                  <c:v>0.82207607999999999</c:v>
                </c:pt>
                <c:pt idx="8">
                  <c:v>0.82573368000000014</c:v>
                </c:pt>
                <c:pt idx="9">
                  <c:v>0.8225637600000002</c:v>
                </c:pt>
                <c:pt idx="10">
                  <c:v>0.82832448000000003</c:v>
                </c:pt>
                <c:pt idx="11">
                  <c:v>0.82244183999999998</c:v>
                </c:pt>
                <c:pt idx="12">
                  <c:v>0.83219544000000001</c:v>
                </c:pt>
                <c:pt idx="13">
                  <c:v>0.84990432000000016</c:v>
                </c:pt>
                <c:pt idx="14">
                  <c:v>0.84725256000000004</c:v>
                </c:pt>
                <c:pt idx="15">
                  <c:v>0.85953600000000008</c:v>
                </c:pt>
                <c:pt idx="16">
                  <c:v>0.85569552000000015</c:v>
                </c:pt>
                <c:pt idx="17">
                  <c:v>0.84423504000000005</c:v>
                </c:pt>
                <c:pt idx="18">
                  <c:v>0.84316824000000012</c:v>
                </c:pt>
                <c:pt idx="19">
                  <c:v>0.86118192000000005</c:v>
                </c:pt>
                <c:pt idx="20">
                  <c:v>0.86712552000000009</c:v>
                </c:pt>
                <c:pt idx="21">
                  <c:v>0.87294720000000003</c:v>
                </c:pt>
                <c:pt idx="22">
                  <c:v>0.89074752000000024</c:v>
                </c:pt>
                <c:pt idx="23">
                  <c:v>0.86069424000000017</c:v>
                </c:pt>
                <c:pt idx="24">
                  <c:v>0.87617808000000008</c:v>
                </c:pt>
                <c:pt idx="25">
                  <c:v>0.87075263999999997</c:v>
                </c:pt>
                <c:pt idx="26">
                  <c:v>0.8808110400000001</c:v>
                </c:pt>
                <c:pt idx="27">
                  <c:v>0.88071960000000005</c:v>
                </c:pt>
                <c:pt idx="28">
                  <c:v>0.90251280000000011</c:v>
                </c:pt>
                <c:pt idx="29">
                  <c:v>0.8754465600000001</c:v>
                </c:pt>
                <c:pt idx="30">
                  <c:v>0.90821256000000017</c:v>
                </c:pt>
                <c:pt idx="31">
                  <c:v>0.9032443200000001</c:v>
                </c:pt>
                <c:pt idx="32">
                  <c:v>0.90047063999999999</c:v>
                </c:pt>
                <c:pt idx="33">
                  <c:v>0.91787472000000003</c:v>
                </c:pt>
                <c:pt idx="34">
                  <c:v>0.93982032000000004</c:v>
                </c:pt>
                <c:pt idx="35">
                  <c:v>0.93427296000000004</c:v>
                </c:pt>
                <c:pt idx="36">
                  <c:v>0.92866464000000015</c:v>
                </c:pt>
                <c:pt idx="37">
                  <c:v>0.90955367999999992</c:v>
                </c:pt>
                <c:pt idx="38">
                  <c:v>0.94195392</c:v>
                </c:pt>
                <c:pt idx="39">
                  <c:v>0.91354656000000012</c:v>
                </c:pt>
                <c:pt idx="40">
                  <c:v>0.89928192000000007</c:v>
                </c:pt>
                <c:pt idx="41">
                  <c:v>0.92448888000000007</c:v>
                </c:pt>
                <c:pt idx="42">
                  <c:v>0.93119448000000016</c:v>
                </c:pt>
                <c:pt idx="43">
                  <c:v>0.91504008000000014</c:v>
                </c:pt>
                <c:pt idx="44">
                  <c:v>0.91674696</c:v>
                </c:pt>
                <c:pt idx="45">
                  <c:v>0.92110560000000008</c:v>
                </c:pt>
                <c:pt idx="46">
                  <c:v>0.95527368000000012</c:v>
                </c:pt>
                <c:pt idx="47">
                  <c:v>0.92567759999999999</c:v>
                </c:pt>
                <c:pt idx="48">
                  <c:v>0.94631256000000008</c:v>
                </c:pt>
                <c:pt idx="49">
                  <c:v>0.93866208000000007</c:v>
                </c:pt>
                <c:pt idx="50">
                  <c:v>0.92153232000000018</c:v>
                </c:pt>
                <c:pt idx="51">
                  <c:v>0.93369384</c:v>
                </c:pt>
                <c:pt idx="52">
                  <c:v>0.92808552000000011</c:v>
                </c:pt>
                <c:pt idx="53">
                  <c:v>0.93326712000000023</c:v>
                </c:pt>
                <c:pt idx="54">
                  <c:v>0.91391232000000011</c:v>
                </c:pt>
                <c:pt idx="55">
                  <c:v>0.90678000000000025</c:v>
                </c:pt>
                <c:pt idx="56">
                  <c:v>0.92305632000000015</c:v>
                </c:pt>
                <c:pt idx="57">
                  <c:v>0.91769183999999993</c:v>
                </c:pt>
                <c:pt idx="58">
                  <c:v>0.91308936000000007</c:v>
                </c:pt>
                <c:pt idx="59">
                  <c:v>0.94012512000000015</c:v>
                </c:pt>
                <c:pt idx="60">
                  <c:v>0.95250000000000001</c:v>
                </c:pt>
                <c:pt idx="61">
                  <c:v>0.93326712000000023</c:v>
                </c:pt>
                <c:pt idx="62">
                  <c:v>0.95338392000000016</c:v>
                </c:pt>
                <c:pt idx="63">
                  <c:v>0.93009719999999996</c:v>
                </c:pt>
                <c:pt idx="64">
                  <c:v>0.91062048000000018</c:v>
                </c:pt>
                <c:pt idx="65">
                  <c:v>0.89812368000000009</c:v>
                </c:pt>
                <c:pt idx="66">
                  <c:v>0.93527880000000008</c:v>
                </c:pt>
                <c:pt idx="67">
                  <c:v>0.91226640000000014</c:v>
                </c:pt>
                <c:pt idx="68">
                  <c:v>0.92695775999999996</c:v>
                </c:pt>
                <c:pt idx="69">
                  <c:v>0.91671648000000006</c:v>
                </c:pt>
                <c:pt idx="70">
                  <c:v>0.90373199999999998</c:v>
                </c:pt>
                <c:pt idx="71">
                  <c:v>0.89943432000000001</c:v>
                </c:pt>
                <c:pt idx="72">
                  <c:v>0.92738448000000007</c:v>
                </c:pt>
                <c:pt idx="73">
                  <c:v>0.89934288000000018</c:v>
                </c:pt>
                <c:pt idx="74">
                  <c:v>0.89504520000000021</c:v>
                </c:pt>
                <c:pt idx="75">
                  <c:v>0.90190320000000024</c:v>
                </c:pt>
                <c:pt idx="76">
                  <c:v>0.90607896000000021</c:v>
                </c:pt>
                <c:pt idx="77">
                  <c:v>0.90290904000000005</c:v>
                </c:pt>
                <c:pt idx="78">
                  <c:v>0.89300304000000008</c:v>
                </c:pt>
                <c:pt idx="79">
                  <c:v>0.90367104000000009</c:v>
                </c:pt>
                <c:pt idx="80">
                  <c:v>0.89373456000000007</c:v>
                </c:pt>
                <c:pt idx="81">
                  <c:v>0.90397583999999997</c:v>
                </c:pt>
                <c:pt idx="82">
                  <c:v>0.89995248000000017</c:v>
                </c:pt>
                <c:pt idx="83">
                  <c:v>0.88833960000000012</c:v>
                </c:pt>
                <c:pt idx="84">
                  <c:v>0.8840114400000002</c:v>
                </c:pt>
                <c:pt idx="85">
                  <c:v>0.87983568000000023</c:v>
                </c:pt>
                <c:pt idx="86">
                  <c:v>0.8783421600000002</c:v>
                </c:pt>
                <c:pt idx="87">
                  <c:v>0.86130384000000004</c:v>
                </c:pt>
                <c:pt idx="88">
                  <c:v>0.85761575999999995</c:v>
                </c:pt>
                <c:pt idx="89">
                  <c:v>0.85789008000000022</c:v>
                </c:pt>
                <c:pt idx="90">
                  <c:v>0.84265007999999997</c:v>
                </c:pt>
                <c:pt idx="91">
                  <c:v>0.86291928000000007</c:v>
                </c:pt>
                <c:pt idx="92">
                  <c:v>0.85670135999999997</c:v>
                </c:pt>
                <c:pt idx="93">
                  <c:v>0.85920072000000014</c:v>
                </c:pt>
                <c:pt idx="94">
                  <c:v>0.8472220800000001</c:v>
                </c:pt>
                <c:pt idx="95">
                  <c:v>0.83091527999999992</c:v>
                </c:pt>
                <c:pt idx="96">
                  <c:v>0.81549240000000023</c:v>
                </c:pt>
                <c:pt idx="97">
                  <c:v>0.82149695999999994</c:v>
                </c:pt>
                <c:pt idx="98">
                  <c:v>0.80982312000000012</c:v>
                </c:pt>
                <c:pt idx="99">
                  <c:v>0.81107280000000015</c:v>
                </c:pt>
                <c:pt idx="100">
                  <c:v>0.80503776000000016</c:v>
                </c:pt>
                <c:pt idx="101">
                  <c:v>0.81070703999999993</c:v>
                </c:pt>
                <c:pt idx="102">
                  <c:v>0.81473040000000008</c:v>
                </c:pt>
                <c:pt idx="103">
                  <c:v>0.80147160000000006</c:v>
                </c:pt>
                <c:pt idx="104">
                  <c:v>0.79254096000000007</c:v>
                </c:pt>
                <c:pt idx="105">
                  <c:v>0.77336904000000006</c:v>
                </c:pt>
                <c:pt idx="106">
                  <c:v>0.77964792000000005</c:v>
                </c:pt>
                <c:pt idx="107">
                  <c:v>0.76818743999999994</c:v>
                </c:pt>
                <c:pt idx="108">
                  <c:v>0.76187808000000001</c:v>
                </c:pt>
                <c:pt idx="109">
                  <c:v>0.76983336000000024</c:v>
                </c:pt>
                <c:pt idx="110">
                  <c:v>0.80077056000000013</c:v>
                </c:pt>
                <c:pt idx="111">
                  <c:v>0.73709784000000012</c:v>
                </c:pt>
                <c:pt idx="112">
                  <c:v>0.74328528000000005</c:v>
                </c:pt>
                <c:pt idx="113">
                  <c:v>0.74112119999999992</c:v>
                </c:pt>
                <c:pt idx="114">
                  <c:v>0.74770488000000002</c:v>
                </c:pt>
                <c:pt idx="115">
                  <c:v>0.71905367999999992</c:v>
                </c:pt>
                <c:pt idx="116">
                  <c:v>0.72213216000000013</c:v>
                </c:pt>
                <c:pt idx="117">
                  <c:v>0.74825352000000012</c:v>
                </c:pt>
                <c:pt idx="118">
                  <c:v>0.69854064000000016</c:v>
                </c:pt>
                <c:pt idx="119">
                  <c:v>0.65346072000000011</c:v>
                </c:pt>
                <c:pt idx="120">
                  <c:v>0.69793104000000017</c:v>
                </c:pt>
                <c:pt idx="121">
                  <c:v>0.71122032000000013</c:v>
                </c:pt>
                <c:pt idx="122">
                  <c:v>0.69268847999999994</c:v>
                </c:pt>
                <c:pt idx="123">
                  <c:v>0.68394072000000006</c:v>
                </c:pt>
                <c:pt idx="124">
                  <c:v>0.68424552000000016</c:v>
                </c:pt>
                <c:pt idx="125">
                  <c:v>0.68903088000000012</c:v>
                </c:pt>
                <c:pt idx="126">
                  <c:v>0.67275456000000011</c:v>
                </c:pt>
                <c:pt idx="127">
                  <c:v>0.67949064000000015</c:v>
                </c:pt>
                <c:pt idx="128">
                  <c:v>0.6732422400000001</c:v>
                </c:pt>
                <c:pt idx="129">
                  <c:v>0.66098928000000023</c:v>
                </c:pt>
                <c:pt idx="130">
                  <c:v>0.65477136000000002</c:v>
                </c:pt>
                <c:pt idx="131">
                  <c:v>0.65684400000000009</c:v>
                </c:pt>
                <c:pt idx="132">
                  <c:v>0.64501776000000011</c:v>
                </c:pt>
                <c:pt idx="133">
                  <c:v>0.64446912000000001</c:v>
                </c:pt>
                <c:pt idx="134">
                  <c:v>0.63550800000000007</c:v>
                </c:pt>
                <c:pt idx="135">
                  <c:v>0.63645288</c:v>
                </c:pt>
                <c:pt idx="136">
                  <c:v>0.61895736000000012</c:v>
                </c:pt>
                <c:pt idx="137">
                  <c:v>0.64145160000000001</c:v>
                </c:pt>
                <c:pt idx="138">
                  <c:v>0.61920120000000012</c:v>
                </c:pt>
                <c:pt idx="139">
                  <c:v>0.62877192000000004</c:v>
                </c:pt>
                <c:pt idx="140">
                  <c:v>0.62538864000000005</c:v>
                </c:pt>
                <c:pt idx="141">
                  <c:v>0.61225176000000003</c:v>
                </c:pt>
                <c:pt idx="142">
                  <c:v>0.62840616000000005</c:v>
                </c:pt>
                <c:pt idx="143">
                  <c:v>0.6152388000000002</c:v>
                </c:pt>
                <c:pt idx="144">
                  <c:v>0.61536072000000019</c:v>
                </c:pt>
                <c:pt idx="145">
                  <c:v>0.58652664000000021</c:v>
                </c:pt>
                <c:pt idx="146">
                  <c:v>0.60399168000000014</c:v>
                </c:pt>
                <c:pt idx="147">
                  <c:v>0.59978544000000011</c:v>
                </c:pt>
                <c:pt idx="148">
                  <c:v>0.59265312000000003</c:v>
                </c:pt>
                <c:pt idx="149">
                  <c:v>0.59094624000000018</c:v>
                </c:pt>
                <c:pt idx="150">
                  <c:v>0.5885688</c:v>
                </c:pt>
                <c:pt idx="151">
                  <c:v>0.57692544000000012</c:v>
                </c:pt>
                <c:pt idx="152">
                  <c:v>0.59067192000000002</c:v>
                </c:pt>
                <c:pt idx="153">
                  <c:v>0.57942479999999996</c:v>
                </c:pt>
                <c:pt idx="154">
                  <c:v>0.59061096000000013</c:v>
                </c:pt>
                <c:pt idx="155">
                  <c:v>0.60646056000000004</c:v>
                </c:pt>
                <c:pt idx="156">
                  <c:v>0.5835700800000001</c:v>
                </c:pt>
                <c:pt idx="157">
                  <c:v>0.5811012000000001</c:v>
                </c:pt>
                <c:pt idx="158">
                  <c:v>0.58256423999999996</c:v>
                </c:pt>
                <c:pt idx="159">
                  <c:v>0.58058303999999994</c:v>
                </c:pt>
                <c:pt idx="160">
                  <c:v>0.56994552000000009</c:v>
                </c:pt>
                <c:pt idx="161">
                  <c:v>0.59576208000000008</c:v>
                </c:pt>
                <c:pt idx="162">
                  <c:v>0.59115960000000001</c:v>
                </c:pt>
                <c:pt idx="163">
                  <c:v>0.58485024000000008</c:v>
                </c:pt>
                <c:pt idx="164">
                  <c:v>0.56644032000000022</c:v>
                </c:pt>
                <c:pt idx="165">
                  <c:v>0.56869584000000006</c:v>
                </c:pt>
                <c:pt idx="166">
                  <c:v>0.57043320000000008</c:v>
                </c:pt>
                <c:pt idx="167">
                  <c:v>0.58131456000000015</c:v>
                </c:pt>
                <c:pt idx="168">
                  <c:v>0.56836056000000001</c:v>
                </c:pt>
                <c:pt idx="169">
                  <c:v>0.58174128000000003</c:v>
                </c:pt>
                <c:pt idx="170">
                  <c:v>0.58341768000000016</c:v>
                </c:pt>
                <c:pt idx="171">
                  <c:v>0.57960768000000007</c:v>
                </c:pt>
                <c:pt idx="172">
                  <c:v>0.57488328</c:v>
                </c:pt>
                <c:pt idx="173">
                  <c:v>0.56442864000000004</c:v>
                </c:pt>
                <c:pt idx="174">
                  <c:v>0.56765952000000008</c:v>
                </c:pt>
                <c:pt idx="175">
                  <c:v>0.57369456000000008</c:v>
                </c:pt>
                <c:pt idx="176">
                  <c:v>0.57991248000000017</c:v>
                </c:pt>
                <c:pt idx="177">
                  <c:v>0.56424576000000015</c:v>
                </c:pt>
                <c:pt idx="178">
                  <c:v>0.56141112000000004</c:v>
                </c:pt>
                <c:pt idx="179">
                  <c:v>0.56232552000000002</c:v>
                </c:pt>
                <c:pt idx="180">
                  <c:v>0.56586120000000018</c:v>
                </c:pt>
                <c:pt idx="181">
                  <c:v>0.56985408000000004</c:v>
                </c:pt>
                <c:pt idx="182">
                  <c:v>0.56195976000000003</c:v>
                </c:pt>
                <c:pt idx="183">
                  <c:v>0.55470552000000017</c:v>
                </c:pt>
                <c:pt idx="184">
                  <c:v>0.57448704000000006</c:v>
                </c:pt>
                <c:pt idx="185">
                  <c:v>0.57521856000000005</c:v>
                </c:pt>
                <c:pt idx="186">
                  <c:v>0.57308496000000009</c:v>
                </c:pt>
                <c:pt idx="187">
                  <c:v>0.58302144</c:v>
                </c:pt>
                <c:pt idx="188">
                  <c:v>0.57369456000000008</c:v>
                </c:pt>
                <c:pt idx="189">
                  <c:v>0.59442095999999989</c:v>
                </c:pt>
                <c:pt idx="190">
                  <c:v>0.60362592000000015</c:v>
                </c:pt>
                <c:pt idx="191">
                  <c:v>0.5921349600000001</c:v>
                </c:pt>
                <c:pt idx="192">
                  <c:v>0.58390536000000004</c:v>
                </c:pt>
                <c:pt idx="193">
                  <c:v>0.57576720000000015</c:v>
                </c:pt>
                <c:pt idx="194">
                  <c:v>0.57972960000000007</c:v>
                </c:pt>
                <c:pt idx="195">
                  <c:v>0.58930031999999999</c:v>
                </c:pt>
                <c:pt idx="196">
                  <c:v>0.59304936000000019</c:v>
                </c:pt>
                <c:pt idx="197">
                  <c:v>0.5870143200000002</c:v>
                </c:pt>
                <c:pt idx="198">
                  <c:v>0.57750456000000017</c:v>
                </c:pt>
                <c:pt idx="199">
                  <c:v>0.58472832000000008</c:v>
                </c:pt>
                <c:pt idx="200">
                  <c:v>0.60646056000000004</c:v>
                </c:pt>
                <c:pt idx="201">
                  <c:v>0.59149487999999995</c:v>
                </c:pt>
                <c:pt idx="202">
                  <c:v>0.60182760000000002</c:v>
                </c:pt>
                <c:pt idx="203">
                  <c:v>0.59679840000000006</c:v>
                </c:pt>
                <c:pt idx="204">
                  <c:v>0.59396376000000017</c:v>
                </c:pt>
                <c:pt idx="205">
                  <c:v>0.59963303999999995</c:v>
                </c:pt>
                <c:pt idx="206">
                  <c:v>0.59823095999999998</c:v>
                </c:pt>
                <c:pt idx="207">
                  <c:v>0.59917584000000002</c:v>
                </c:pt>
                <c:pt idx="208">
                  <c:v>0.59545727999999998</c:v>
                </c:pt>
                <c:pt idx="209">
                  <c:v>0.60313824000000016</c:v>
                </c:pt>
                <c:pt idx="210">
                  <c:v>0.60679584000000009</c:v>
                </c:pt>
                <c:pt idx="211">
                  <c:v>0.61115448000000017</c:v>
                </c:pt>
                <c:pt idx="212">
                  <c:v>0.61566551999999997</c:v>
                </c:pt>
                <c:pt idx="213">
                  <c:v>0.59713368000000011</c:v>
                </c:pt>
                <c:pt idx="214">
                  <c:v>0.59740800000000005</c:v>
                </c:pt>
                <c:pt idx="215">
                  <c:v>0.62054231999999998</c:v>
                </c:pt>
                <c:pt idx="216">
                  <c:v>0.61664088000000017</c:v>
                </c:pt>
                <c:pt idx="217">
                  <c:v>0.61926216000000001</c:v>
                </c:pt>
                <c:pt idx="218">
                  <c:v>0.62285880000000005</c:v>
                </c:pt>
                <c:pt idx="219">
                  <c:v>0.62048136000000009</c:v>
                </c:pt>
                <c:pt idx="220">
                  <c:v>0.61654944000000012</c:v>
                </c:pt>
                <c:pt idx="221">
                  <c:v>0.6262725600000002</c:v>
                </c:pt>
                <c:pt idx="222">
                  <c:v>0.66068448000000013</c:v>
                </c:pt>
                <c:pt idx="223">
                  <c:v>0.64983360000000023</c:v>
                </c:pt>
                <c:pt idx="224">
                  <c:v>0.64587119999999998</c:v>
                </c:pt>
                <c:pt idx="225">
                  <c:v>0.63200280000000009</c:v>
                </c:pt>
                <c:pt idx="226">
                  <c:v>0.65300352000000017</c:v>
                </c:pt>
                <c:pt idx="227">
                  <c:v>0.6513576000000002</c:v>
                </c:pt>
                <c:pt idx="228">
                  <c:v>0.67001136000000006</c:v>
                </c:pt>
                <c:pt idx="229">
                  <c:v>0.64245744000000005</c:v>
                </c:pt>
                <c:pt idx="230">
                  <c:v>0.6684264000000002</c:v>
                </c:pt>
                <c:pt idx="231">
                  <c:v>0.67226688000000012</c:v>
                </c:pt>
                <c:pt idx="232">
                  <c:v>0.67897247999999999</c:v>
                </c:pt>
                <c:pt idx="233">
                  <c:v>0.6819290400000001</c:v>
                </c:pt>
                <c:pt idx="234">
                  <c:v>0.66330576000000019</c:v>
                </c:pt>
                <c:pt idx="235">
                  <c:v>0.70094856000000016</c:v>
                </c:pt>
                <c:pt idx="236">
                  <c:v>0.68997576000000005</c:v>
                </c:pt>
                <c:pt idx="237">
                  <c:v>0.68275200000000014</c:v>
                </c:pt>
                <c:pt idx="238">
                  <c:v>0.69503544000000017</c:v>
                </c:pt>
                <c:pt idx="239">
                  <c:v>0.67376040000000026</c:v>
                </c:pt>
                <c:pt idx="240">
                  <c:v>0.69332856000000009</c:v>
                </c:pt>
                <c:pt idx="241">
                  <c:v>0.69302375999999999</c:v>
                </c:pt>
                <c:pt idx="242">
                  <c:v>0.68424552000000016</c:v>
                </c:pt>
                <c:pt idx="243">
                  <c:v>0.69561456000000021</c:v>
                </c:pt>
                <c:pt idx="244">
                  <c:v>0.69530976000000011</c:v>
                </c:pt>
                <c:pt idx="245">
                  <c:v>0.6984492000000001</c:v>
                </c:pt>
                <c:pt idx="246">
                  <c:v>0.70524624000000025</c:v>
                </c:pt>
                <c:pt idx="247">
                  <c:v>0.72082152000000022</c:v>
                </c:pt>
                <c:pt idx="248">
                  <c:v>0.73115424000000018</c:v>
                </c:pt>
                <c:pt idx="249">
                  <c:v>0.7045452000000002</c:v>
                </c:pt>
                <c:pt idx="250">
                  <c:v>0.70643496000000017</c:v>
                </c:pt>
                <c:pt idx="251">
                  <c:v>0.70670928</c:v>
                </c:pt>
                <c:pt idx="252">
                  <c:v>0.72700896000000015</c:v>
                </c:pt>
                <c:pt idx="253">
                  <c:v>0.73072752000000007</c:v>
                </c:pt>
                <c:pt idx="254">
                  <c:v>0.73898760000000008</c:v>
                </c:pt>
                <c:pt idx="255">
                  <c:v>0.73200768000000005</c:v>
                </c:pt>
                <c:pt idx="256">
                  <c:v>0.73228199999999999</c:v>
                </c:pt>
                <c:pt idx="257">
                  <c:v>0.7371588</c:v>
                </c:pt>
                <c:pt idx="258">
                  <c:v>0.74215752000000001</c:v>
                </c:pt>
                <c:pt idx="259">
                  <c:v>0.74176128000000008</c:v>
                </c:pt>
                <c:pt idx="260">
                  <c:v>0.73981056000000001</c:v>
                </c:pt>
                <c:pt idx="261">
                  <c:v>0.75590400000000013</c:v>
                </c:pt>
                <c:pt idx="262">
                  <c:v>0.77730096000000015</c:v>
                </c:pt>
                <c:pt idx="263">
                  <c:v>0.77251560000000019</c:v>
                </c:pt>
                <c:pt idx="264">
                  <c:v>0.76727304000000018</c:v>
                </c:pt>
                <c:pt idx="265">
                  <c:v>0.77489304000000003</c:v>
                </c:pt>
                <c:pt idx="266">
                  <c:v>0.75462384000000016</c:v>
                </c:pt>
                <c:pt idx="267">
                  <c:v>0.77778864000000003</c:v>
                </c:pt>
                <c:pt idx="268">
                  <c:v>0.77187552000000004</c:v>
                </c:pt>
                <c:pt idx="269">
                  <c:v>0.78443328000000001</c:v>
                </c:pt>
                <c:pt idx="270">
                  <c:v>0.78568296000000004</c:v>
                </c:pt>
                <c:pt idx="271">
                  <c:v>0.78644496000000019</c:v>
                </c:pt>
                <c:pt idx="272">
                  <c:v>0.77266800000000013</c:v>
                </c:pt>
                <c:pt idx="273">
                  <c:v>0.77269847999999997</c:v>
                </c:pt>
                <c:pt idx="274">
                  <c:v>0.7693761600000002</c:v>
                </c:pt>
                <c:pt idx="275">
                  <c:v>0.77912976000000023</c:v>
                </c:pt>
                <c:pt idx="276">
                  <c:v>0.79217520000000008</c:v>
                </c:pt>
                <c:pt idx="277">
                  <c:v>0.77858112000000013</c:v>
                </c:pt>
                <c:pt idx="278">
                  <c:v>0.7805318400000002</c:v>
                </c:pt>
                <c:pt idx="279">
                  <c:v>0.78873095999999998</c:v>
                </c:pt>
                <c:pt idx="280">
                  <c:v>0.78513431999999994</c:v>
                </c:pt>
                <c:pt idx="281">
                  <c:v>0.7903464</c:v>
                </c:pt>
                <c:pt idx="282">
                  <c:v>0.79558896000000001</c:v>
                </c:pt>
                <c:pt idx="283">
                  <c:v>0.81942432000000021</c:v>
                </c:pt>
                <c:pt idx="284">
                  <c:v>0.80610456000000008</c:v>
                </c:pt>
                <c:pt idx="285">
                  <c:v>0.80674464000000001</c:v>
                </c:pt>
                <c:pt idx="286">
                  <c:v>0.82951319999999995</c:v>
                </c:pt>
                <c:pt idx="287">
                  <c:v>0.81997295999999997</c:v>
                </c:pt>
                <c:pt idx="288">
                  <c:v>0.80945736000000013</c:v>
                </c:pt>
                <c:pt idx="289">
                  <c:v>0.82250280000000009</c:v>
                </c:pt>
                <c:pt idx="290">
                  <c:v>0.82591656000000002</c:v>
                </c:pt>
                <c:pt idx="291">
                  <c:v>0.82274664000000008</c:v>
                </c:pt>
                <c:pt idx="292">
                  <c:v>0.81604104</c:v>
                </c:pt>
                <c:pt idx="293">
                  <c:v>0.8181441599999999</c:v>
                </c:pt>
                <c:pt idx="294">
                  <c:v>0.85694520000000018</c:v>
                </c:pt>
                <c:pt idx="295">
                  <c:v>0.85581744000000015</c:v>
                </c:pt>
                <c:pt idx="296">
                  <c:v>0.84173568000000021</c:v>
                </c:pt>
                <c:pt idx="297">
                  <c:v>0.86715599999999993</c:v>
                </c:pt>
                <c:pt idx="298">
                  <c:v>0.84892896000000018</c:v>
                </c:pt>
                <c:pt idx="299">
                  <c:v>0.85746336000000012</c:v>
                </c:pt>
                <c:pt idx="300">
                  <c:v>0.85447631999999996</c:v>
                </c:pt>
                <c:pt idx="301">
                  <c:v>0.84295488000000007</c:v>
                </c:pt>
                <c:pt idx="302">
                  <c:v>0.86106000000000005</c:v>
                </c:pt>
                <c:pt idx="303">
                  <c:v>0.85657943999999997</c:v>
                </c:pt>
                <c:pt idx="304">
                  <c:v>0.8619439200000002</c:v>
                </c:pt>
                <c:pt idx="305">
                  <c:v>0.87215471999999994</c:v>
                </c:pt>
                <c:pt idx="306">
                  <c:v>0.88663272000000004</c:v>
                </c:pt>
                <c:pt idx="307">
                  <c:v>0.86441280000000009</c:v>
                </c:pt>
                <c:pt idx="308">
                  <c:v>0.87965280000000012</c:v>
                </c:pt>
                <c:pt idx="309">
                  <c:v>0.8560308000000002</c:v>
                </c:pt>
                <c:pt idx="310">
                  <c:v>0.87386160000000002</c:v>
                </c:pt>
                <c:pt idx="311">
                  <c:v>0.89245439999999998</c:v>
                </c:pt>
                <c:pt idx="312">
                  <c:v>0.89458800000000016</c:v>
                </c:pt>
                <c:pt idx="313">
                  <c:v>0.87983568000000023</c:v>
                </c:pt>
                <c:pt idx="314">
                  <c:v>0.89647776000000012</c:v>
                </c:pt>
                <c:pt idx="315">
                  <c:v>0.89885519999999997</c:v>
                </c:pt>
                <c:pt idx="316">
                  <c:v>0.90144600000000019</c:v>
                </c:pt>
                <c:pt idx="317">
                  <c:v>0.87410544000000001</c:v>
                </c:pt>
                <c:pt idx="318">
                  <c:v>0.88218264000000013</c:v>
                </c:pt>
                <c:pt idx="319">
                  <c:v>0.90492072000000023</c:v>
                </c:pt>
                <c:pt idx="320">
                  <c:v>0.90952320000000009</c:v>
                </c:pt>
                <c:pt idx="321">
                  <c:v>0.89687400000000006</c:v>
                </c:pt>
                <c:pt idx="322">
                  <c:v>0.91357704000000006</c:v>
                </c:pt>
                <c:pt idx="323">
                  <c:v>0.9172956000000001</c:v>
                </c:pt>
                <c:pt idx="324">
                  <c:v>0.90254328000000006</c:v>
                </c:pt>
                <c:pt idx="325">
                  <c:v>0.92232479999999994</c:v>
                </c:pt>
                <c:pt idx="326">
                  <c:v>0.93345</c:v>
                </c:pt>
                <c:pt idx="327">
                  <c:v>0.93308424000000012</c:v>
                </c:pt>
                <c:pt idx="328">
                  <c:v>0.89120471999999995</c:v>
                </c:pt>
                <c:pt idx="329">
                  <c:v>0.93116399999999999</c:v>
                </c:pt>
                <c:pt idx="330">
                  <c:v>0.90848688</c:v>
                </c:pt>
                <c:pt idx="331">
                  <c:v>0.93500448000000025</c:v>
                </c:pt>
                <c:pt idx="332">
                  <c:v>0.93247464000000013</c:v>
                </c:pt>
                <c:pt idx="333">
                  <c:v>0.9338767200000001</c:v>
                </c:pt>
                <c:pt idx="334">
                  <c:v>0.92531184000000011</c:v>
                </c:pt>
                <c:pt idx="335">
                  <c:v>0.95493840000000008</c:v>
                </c:pt>
                <c:pt idx="336">
                  <c:v>0.92957904000000013</c:v>
                </c:pt>
                <c:pt idx="337">
                  <c:v>0.92555567999999999</c:v>
                </c:pt>
                <c:pt idx="338">
                  <c:v>0.95112839999999998</c:v>
                </c:pt>
                <c:pt idx="339">
                  <c:v>0.93299280000000007</c:v>
                </c:pt>
                <c:pt idx="340">
                  <c:v>0.93972887999999999</c:v>
                </c:pt>
                <c:pt idx="341">
                  <c:v>0.9399117600000001</c:v>
                </c:pt>
                <c:pt idx="342">
                  <c:v>0.93552264000000007</c:v>
                </c:pt>
                <c:pt idx="343">
                  <c:v>0.94981776000000007</c:v>
                </c:pt>
                <c:pt idx="344">
                  <c:v>0.93835727999999996</c:v>
                </c:pt>
                <c:pt idx="345">
                  <c:v>0.94164912000000012</c:v>
                </c:pt>
                <c:pt idx="346">
                  <c:v>0.92762832000000006</c:v>
                </c:pt>
                <c:pt idx="347">
                  <c:v>0.94143576000000007</c:v>
                </c:pt>
                <c:pt idx="348">
                  <c:v>0.9452762400000001</c:v>
                </c:pt>
                <c:pt idx="349">
                  <c:v>0.94375224000000013</c:v>
                </c:pt>
                <c:pt idx="350">
                  <c:v>0.92567759999999999</c:v>
                </c:pt>
                <c:pt idx="351">
                  <c:v>0.93293184000000018</c:v>
                </c:pt>
                <c:pt idx="352">
                  <c:v>0.92430599999999996</c:v>
                </c:pt>
                <c:pt idx="353">
                  <c:v>0.94192344000000006</c:v>
                </c:pt>
                <c:pt idx="354">
                  <c:v>0.94152720000000012</c:v>
                </c:pt>
                <c:pt idx="355">
                  <c:v>0.93686376000000027</c:v>
                </c:pt>
                <c:pt idx="356">
                  <c:v>0.93710760000000015</c:v>
                </c:pt>
                <c:pt idx="357">
                  <c:v>0.92067887999999998</c:v>
                </c:pt>
                <c:pt idx="358">
                  <c:v>0.92826840000000022</c:v>
                </c:pt>
                <c:pt idx="359">
                  <c:v>0.93537024000000013</c:v>
                </c:pt>
                <c:pt idx="360">
                  <c:v>0.90461592000000013</c:v>
                </c:pt>
                <c:pt idx="361">
                  <c:v>0.91790519999999998</c:v>
                </c:pt>
                <c:pt idx="362">
                  <c:v>0.91001087999999997</c:v>
                </c:pt>
                <c:pt idx="363">
                  <c:v>0.94777559999999994</c:v>
                </c:pt>
                <c:pt idx="364">
                  <c:v>0.92067887999999998</c:v>
                </c:pt>
                <c:pt idx="365">
                  <c:v>0.93777816000000003</c:v>
                </c:pt>
                <c:pt idx="366">
                  <c:v>0.95591376000000017</c:v>
                </c:pt>
                <c:pt idx="367">
                  <c:v>0.91574112000000019</c:v>
                </c:pt>
                <c:pt idx="368">
                  <c:v>0.91494864000000009</c:v>
                </c:pt>
                <c:pt idx="369">
                  <c:v>0.90720672000000002</c:v>
                </c:pt>
                <c:pt idx="370">
                  <c:v>0.86880192000000023</c:v>
                </c:pt>
                <c:pt idx="371">
                  <c:v>0.84249768000000003</c:v>
                </c:pt>
                <c:pt idx="372">
                  <c:v>0.87837264000000004</c:v>
                </c:pt>
                <c:pt idx="373">
                  <c:v>0.89632536000000018</c:v>
                </c:pt>
                <c:pt idx="374">
                  <c:v>0.91385136</c:v>
                </c:pt>
                <c:pt idx="375">
                  <c:v>0.91260168000000019</c:v>
                </c:pt>
                <c:pt idx="376">
                  <c:v>0.91119960000000022</c:v>
                </c:pt>
                <c:pt idx="377">
                  <c:v>0.93299280000000007</c:v>
                </c:pt>
                <c:pt idx="378">
                  <c:v>0.93829632000000007</c:v>
                </c:pt>
                <c:pt idx="379">
                  <c:v>0.91333320000000007</c:v>
                </c:pt>
                <c:pt idx="380">
                  <c:v>0.89745311999999999</c:v>
                </c:pt>
                <c:pt idx="381">
                  <c:v>0.89019888000000014</c:v>
                </c:pt>
                <c:pt idx="382">
                  <c:v>0.88894920000000011</c:v>
                </c:pt>
                <c:pt idx="383">
                  <c:v>0.88440768000000014</c:v>
                </c:pt>
                <c:pt idx="384">
                  <c:v>0.87151464000000012</c:v>
                </c:pt>
                <c:pt idx="385">
                  <c:v>0.86712552000000009</c:v>
                </c:pt>
                <c:pt idx="386">
                  <c:v>0.88632791999999994</c:v>
                </c:pt>
                <c:pt idx="387">
                  <c:v>0.83152488000000013</c:v>
                </c:pt>
                <c:pt idx="388">
                  <c:v>0.84920328000000012</c:v>
                </c:pt>
                <c:pt idx="389">
                  <c:v>0.8291779199999999</c:v>
                </c:pt>
                <c:pt idx="390">
                  <c:v>0.84094320000000011</c:v>
                </c:pt>
                <c:pt idx="391">
                  <c:v>0.85164168000000007</c:v>
                </c:pt>
                <c:pt idx="392">
                  <c:v>0.81957672000000015</c:v>
                </c:pt>
                <c:pt idx="393">
                  <c:v>0.8053120800000001</c:v>
                </c:pt>
                <c:pt idx="394">
                  <c:v>0.8077200000000001</c:v>
                </c:pt>
                <c:pt idx="395">
                  <c:v>0.81274920000000006</c:v>
                </c:pt>
                <c:pt idx="396">
                  <c:v>0.83097624000000014</c:v>
                </c:pt>
                <c:pt idx="397">
                  <c:v>0.85959695999999997</c:v>
                </c:pt>
                <c:pt idx="398">
                  <c:v>0.84365592</c:v>
                </c:pt>
                <c:pt idx="399">
                  <c:v>0.82933032000000018</c:v>
                </c:pt>
                <c:pt idx="400">
                  <c:v>0.82052160000000007</c:v>
                </c:pt>
                <c:pt idx="401">
                  <c:v>0.8164677600000001</c:v>
                </c:pt>
              </c:numCache>
            </c:numRef>
          </c:yVal>
          <c:smooth val="1"/>
        </c:ser>
        <c:dLbls>
          <c:showLegendKey val="0"/>
          <c:showVal val="0"/>
          <c:showCatName val="0"/>
          <c:showSerName val="0"/>
          <c:showPercent val="0"/>
          <c:showBubbleSize val="0"/>
        </c:dLbls>
        <c:axId val="39405824"/>
        <c:axId val="39408000"/>
      </c:scatterChart>
      <c:scatterChart>
        <c:scatterStyle val="smoothMarker"/>
        <c:varyColors val="0"/>
        <c:ser>
          <c:idx val="2"/>
          <c:order val="1"/>
          <c:tx>
            <c:strRef>
              <c:f>'Seepage Time Series'!$A$3</c:f>
              <c:strCache>
                <c:ptCount val="1"/>
                <c:pt idx="0">
                  <c:v>12.5 m</c:v>
                </c:pt>
              </c:strCache>
            </c:strRef>
          </c:tx>
          <c:spPr>
            <a:ln w="38100">
              <a:solidFill>
                <a:schemeClr val="accent3"/>
              </a:solidFill>
            </a:ln>
          </c:spPr>
          <c:xVal>
            <c:numRef>
              <c:f>'Seepage Time Series'!$B$2:$G$2</c:f>
              <c:numCache>
                <c:formatCode>m/d/yy\ h:mm;@</c:formatCode>
                <c:ptCount val="6"/>
                <c:pt idx="0">
                  <c:v>42203.4375</c:v>
                </c:pt>
                <c:pt idx="1">
                  <c:v>42203.604166666664</c:v>
                </c:pt>
                <c:pt idx="2">
                  <c:v>42203.770833333328</c:v>
                </c:pt>
                <c:pt idx="3">
                  <c:v>42203.937499999993</c:v>
                </c:pt>
                <c:pt idx="4">
                  <c:v>42204.104166666657</c:v>
                </c:pt>
                <c:pt idx="5">
                  <c:v>42204.270833333321</c:v>
                </c:pt>
              </c:numCache>
            </c:numRef>
          </c:xVal>
          <c:yVal>
            <c:numRef>
              <c:f>'Seepage Time Series'!$B$3:$G$3</c:f>
              <c:numCache>
                <c:formatCode>0.00</c:formatCode>
                <c:ptCount val="6"/>
                <c:pt idx="0">
                  <c:v>0.15675463770208214</c:v>
                </c:pt>
                <c:pt idx="1">
                  <c:v>0.23952694639523778</c:v>
                </c:pt>
                <c:pt idx="2">
                  <c:v>0.24054974357047634</c:v>
                </c:pt>
                <c:pt idx="3">
                  <c:v>0.31664436815820607</c:v>
                </c:pt>
                <c:pt idx="4">
                  <c:v>0.23627894170704097</c:v>
                </c:pt>
                <c:pt idx="5">
                  <c:v>0.17283203644075729</c:v>
                </c:pt>
              </c:numCache>
            </c:numRef>
          </c:yVal>
          <c:smooth val="1"/>
        </c:ser>
        <c:ser>
          <c:idx val="3"/>
          <c:order val="2"/>
          <c:tx>
            <c:strRef>
              <c:f>'Seepage Time Series'!$A$4</c:f>
              <c:strCache>
                <c:ptCount val="1"/>
                <c:pt idx="0">
                  <c:v>25 m</c:v>
                </c:pt>
              </c:strCache>
            </c:strRef>
          </c:tx>
          <c:spPr>
            <a:ln w="38100">
              <a:solidFill>
                <a:schemeClr val="accent4"/>
              </a:solidFill>
            </a:ln>
          </c:spPr>
          <c:xVal>
            <c:numRef>
              <c:f>'Seepage Time Series'!$B$2:$G$2</c:f>
              <c:numCache>
                <c:formatCode>m/d/yy\ h:mm;@</c:formatCode>
                <c:ptCount val="6"/>
                <c:pt idx="0">
                  <c:v>42203.4375</c:v>
                </c:pt>
                <c:pt idx="1">
                  <c:v>42203.604166666664</c:v>
                </c:pt>
                <c:pt idx="2">
                  <c:v>42203.770833333328</c:v>
                </c:pt>
                <c:pt idx="3">
                  <c:v>42203.937499999993</c:v>
                </c:pt>
                <c:pt idx="4">
                  <c:v>42204.104166666657</c:v>
                </c:pt>
                <c:pt idx="5">
                  <c:v>42204.270833333321</c:v>
                </c:pt>
              </c:numCache>
            </c:numRef>
          </c:xVal>
          <c:yVal>
            <c:numRef>
              <c:f>'Seepage Time Series'!$B$4:$G$4</c:f>
              <c:numCache>
                <c:formatCode>0.00</c:formatCode>
                <c:ptCount val="6"/>
                <c:pt idx="0">
                  <c:v>4.9501464537499658E-2</c:v>
                </c:pt>
                <c:pt idx="1">
                  <c:v>8.7899796842289095E-3</c:v>
                </c:pt>
                <c:pt idx="2">
                  <c:v>0.10402151073317896</c:v>
                </c:pt>
                <c:pt idx="3">
                  <c:v>0.123313648325638</c:v>
                </c:pt>
                <c:pt idx="4">
                  <c:v>0.16057792154847444</c:v>
                </c:pt>
                <c:pt idx="5">
                  <c:v>9.4454717589716186E-2</c:v>
                </c:pt>
              </c:numCache>
            </c:numRef>
          </c:yVal>
          <c:smooth val="1"/>
        </c:ser>
        <c:ser>
          <c:idx val="4"/>
          <c:order val="3"/>
          <c:tx>
            <c:strRef>
              <c:f>'Seepage Time Series'!$A$5</c:f>
              <c:strCache>
                <c:ptCount val="1"/>
                <c:pt idx="0">
                  <c:v>37.5 m</c:v>
                </c:pt>
              </c:strCache>
            </c:strRef>
          </c:tx>
          <c:spPr>
            <a:ln w="38100">
              <a:solidFill>
                <a:schemeClr val="accent5"/>
              </a:solidFill>
            </a:ln>
          </c:spPr>
          <c:xVal>
            <c:numRef>
              <c:f>'Seepage Time Series'!$B$2:$G$2</c:f>
              <c:numCache>
                <c:formatCode>m/d/yy\ h:mm;@</c:formatCode>
                <c:ptCount val="6"/>
                <c:pt idx="0">
                  <c:v>42203.4375</c:v>
                </c:pt>
                <c:pt idx="1">
                  <c:v>42203.604166666664</c:v>
                </c:pt>
                <c:pt idx="2">
                  <c:v>42203.770833333328</c:v>
                </c:pt>
                <c:pt idx="3">
                  <c:v>42203.937499999993</c:v>
                </c:pt>
                <c:pt idx="4">
                  <c:v>42204.104166666657</c:v>
                </c:pt>
                <c:pt idx="5">
                  <c:v>42204.270833333321</c:v>
                </c:pt>
              </c:numCache>
            </c:numRef>
          </c:xVal>
          <c:yVal>
            <c:numRef>
              <c:f>'Seepage Time Series'!$B$5:$G$5</c:f>
              <c:numCache>
                <c:formatCode>0.00</c:formatCode>
                <c:ptCount val="6"/>
                <c:pt idx="0">
                  <c:v>0.10106549009739513</c:v>
                </c:pt>
                <c:pt idx="1">
                  <c:v>6.152985778960237E-2</c:v>
                </c:pt>
                <c:pt idx="2">
                  <c:v>3.4673836911059651E-2</c:v>
                </c:pt>
                <c:pt idx="3">
                  <c:v>-2.0900618360277629E-3</c:v>
                </c:pt>
                <c:pt idx="4">
                  <c:v>2.293970307835349E-3</c:v>
                </c:pt>
                <c:pt idx="5">
                  <c:v>5.8280570427697222E-2</c:v>
                </c:pt>
              </c:numCache>
            </c:numRef>
          </c:yVal>
          <c:smooth val="1"/>
        </c:ser>
        <c:ser>
          <c:idx val="5"/>
          <c:order val="4"/>
          <c:tx>
            <c:strRef>
              <c:f>'Seepage Time Series'!$A$6</c:f>
              <c:strCache>
                <c:ptCount val="1"/>
                <c:pt idx="0">
                  <c:v>50 m</c:v>
                </c:pt>
              </c:strCache>
            </c:strRef>
          </c:tx>
          <c:spPr>
            <a:ln w="38100">
              <a:solidFill>
                <a:schemeClr val="accent6"/>
              </a:solidFill>
            </a:ln>
          </c:spPr>
          <c:xVal>
            <c:numRef>
              <c:f>'Seepage Time Series'!$B$2:$G$2</c:f>
              <c:numCache>
                <c:formatCode>m/d/yy\ h:mm;@</c:formatCode>
                <c:ptCount val="6"/>
                <c:pt idx="0">
                  <c:v>42203.4375</c:v>
                </c:pt>
                <c:pt idx="1">
                  <c:v>42203.604166666664</c:v>
                </c:pt>
                <c:pt idx="2">
                  <c:v>42203.770833333328</c:v>
                </c:pt>
                <c:pt idx="3">
                  <c:v>42203.937499999993</c:v>
                </c:pt>
                <c:pt idx="4">
                  <c:v>42204.104166666657</c:v>
                </c:pt>
                <c:pt idx="5">
                  <c:v>42204.270833333321</c:v>
                </c:pt>
              </c:numCache>
            </c:numRef>
          </c:xVal>
          <c:yVal>
            <c:numRef>
              <c:f>'Seepage Time Series'!$B$6:$G$6</c:f>
              <c:numCache>
                <c:formatCode>0.00</c:formatCode>
                <c:ptCount val="6"/>
                <c:pt idx="0">
                  <c:v>9.9002929074999316E-2</c:v>
                </c:pt>
                <c:pt idx="1">
                  <c:v>2.1974949210572274E-3</c:v>
                </c:pt>
                <c:pt idx="2">
                  <c:v>3.2506722104118424E-2</c:v>
                </c:pt>
                <c:pt idx="3">
                  <c:v>3.5531051212471972E-2</c:v>
                </c:pt>
                <c:pt idx="4">
                  <c:v>3.4409554617530237E-2</c:v>
                </c:pt>
                <c:pt idx="5">
                  <c:v>1.8087073581009486E-2</c:v>
                </c:pt>
              </c:numCache>
            </c:numRef>
          </c:yVal>
          <c:smooth val="1"/>
        </c:ser>
        <c:dLbls>
          <c:showLegendKey val="0"/>
          <c:showVal val="0"/>
          <c:showCatName val="0"/>
          <c:showSerName val="0"/>
          <c:showPercent val="0"/>
          <c:showBubbleSize val="0"/>
        </c:dLbls>
        <c:axId val="39412096"/>
        <c:axId val="39409920"/>
      </c:scatterChart>
      <c:valAx>
        <c:axId val="39405824"/>
        <c:scaling>
          <c:orientation val="minMax"/>
          <c:max val="42204.270833400005"/>
          <c:min val="42203.4375"/>
        </c:scaling>
        <c:delete val="0"/>
        <c:axPos val="b"/>
        <c:title>
          <c:tx>
            <c:rich>
              <a:bodyPr/>
              <a:lstStyle/>
              <a:p>
                <a:pPr>
                  <a:defRPr/>
                </a:pPr>
                <a:r>
                  <a:rPr lang="en-US" dirty="0" smtClean="0"/>
                  <a:t>Time of Day</a:t>
                </a:r>
                <a:endParaRPr lang="en-US" dirty="0"/>
              </a:p>
            </c:rich>
          </c:tx>
          <c:layout/>
          <c:overlay val="0"/>
        </c:title>
        <c:numFmt formatCode="h:mm;@" sourceLinked="0"/>
        <c:majorTickMark val="out"/>
        <c:minorTickMark val="out"/>
        <c:tickLblPos val="nextTo"/>
        <c:crossAx val="39408000"/>
        <c:crosses val="autoZero"/>
        <c:crossBetween val="midCat"/>
        <c:majorUnit val="0.16666666670000002"/>
        <c:minorUnit val="4.1666666700000014E-2"/>
      </c:valAx>
      <c:valAx>
        <c:axId val="39408000"/>
        <c:scaling>
          <c:orientation val="minMax"/>
          <c:max val="1"/>
          <c:min val="0.5"/>
        </c:scaling>
        <c:delete val="0"/>
        <c:axPos val="l"/>
        <c:majorGridlines>
          <c:spPr>
            <a:ln>
              <a:noFill/>
            </a:ln>
          </c:spPr>
        </c:majorGridlines>
        <c:title>
          <c:tx>
            <c:rich>
              <a:bodyPr rot="-5400000" vert="horz"/>
              <a:lstStyle/>
              <a:p>
                <a:pPr>
                  <a:defRPr/>
                </a:pPr>
                <a:r>
                  <a:rPr lang="en-US" dirty="0" smtClean="0"/>
                  <a:t>Tide Level (m)</a:t>
                </a:r>
                <a:endParaRPr lang="en-US" dirty="0"/>
              </a:p>
            </c:rich>
          </c:tx>
          <c:layout/>
          <c:overlay val="0"/>
        </c:title>
        <c:numFmt formatCode="General" sourceLinked="1"/>
        <c:majorTickMark val="out"/>
        <c:minorTickMark val="out"/>
        <c:tickLblPos val="nextTo"/>
        <c:crossAx val="39405824"/>
        <c:crosses val="autoZero"/>
        <c:crossBetween val="midCat"/>
        <c:minorUnit val="0.1"/>
      </c:valAx>
      <c:valAx>
        <c:axId val="39409920"/>
        <c:scaling>
          <c:orientation val="minMax"/>
          <c:max val="0.4"/>
        </c:scaling>
        <c:delete val="0"/>
        <c:axPos val="r"/>
        <c:title>
          <c:tx>
            <c:rich>
              <a:bodyPr rot="-5400000" vert="horz"/>
              <a:lstStyle/>
              <a:p>
                <a:pPr>
                  <a:defRPr/>
                </a:pPr>
                <a:r>
                  <a:rPr lang="en-US" dirty="0" smtClean="0"/>
                  <a:t>SGF</a:t>
                </a:r>
                <a:r>
                  <a:rPr lang="en-US" baseline="0" dirty="0" smtClean="0"/>
                  <a:t> </a:t>
                </a:r>
                <a:r>
                  <a:rPr lang="en-US" baseline="0" dirty="0" smtClean="0"/>
                  <a:t>(cm/</a:t>
                </a:r>
                <a:r>
                  <a:rPr lang="en-US" baseline="0" dirty="0" err="1" smtClean="0"/>
                  <a:t>hr</a:t>
                </a:r>
                <a:r>
                  <a:rPr lang="en-US" baseline="0" dirty="0" smtClean="0"/>
                  <a:t>)</a:t>
                </a:r>
                <a:endParaRPr lang="en-US" dirty="0"/>
              </a:p>
            </c:rich>
          </c:tx>
          <c:layout/>
          <c:overlay val="0"/>
        </c:title>
        <c:numFmt formatCode="0.00" sourceLinked="1"/>
        <c:majorTickMark val="out"/>
        <c:minorTickMark val="none"/>
        <c:tickLblPos val="nextTo"/>
        <c:crossAx val="39412096"/>
        <c:crosses val="max"/>
        <c:crossBetween val="midCat"/>
        <c:majorUnit val="5.000000000000001E-2"/>
      </c:valAx>
      <c:valAx>
        <c:axId val="39412096"/>
        <c:scaling>
          <c:orientation val="minMax"/>
        </c:scaling>
        <c:delete val="1"/>
        <c:axPos val="b"/>
        <c:numFmt formatCode="m/d/yy\ h:mm;@" sourceLinked="1"/>
        <c:majorTickMark val="out"/>
        <c:minorTickMark val="none"/>
        <c:tickLblPos val="nextTo"/>
        <c:crossAx val="39409920"/>
        <c:crosses val="autoZero"/>
        <c:crossBetween val="midCat"/>
      </c:valAx>
    </c:plotArea>
    <c:legend>
      <c:legendPos val="r"/>
      <c:layout>
        <c:manualLayout>
          <c:xMode val="edge"/>
          <c:yMode val="edge"/>
          <c:x val="0.79663750364537766"/>
          <c:y val="8.4238722648455888E-2"/>
          <c:w val="0.13160323709536306"/>
          <c:h val="0.34567085764032102"/>
        </c:manualLayout>
      </c:layout>
      <c:overlay val="1"/>
    </c:legend>
    <c:plotVisOnly val="1"/>
    <c:dispBlanksAs val="gap"/>
    <c:showDLblsOverMax val="0"/>
  </c:chart>
  <c:txPr>
    <a:bodyPr/>
    <a:lstStyle/>
    <a:p>
      <a:pPr>
        <a:defRPr sz="14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Average Submarine</a:t>
            </a:r>
            <a:r>
              <a:rPr lang="en-US" baseline="0" dirty="0" smtClean="0"/>
              <a:t> Groundwater </a:t>
            </a:r>
            <a:r>
              <a:rPr lang="en-US" baseline="0" dirty="0" smtClean="0"/>
              <a:t>Flux </a:t>
            </a:r>
            <a:r>
              <a:rPr lang="en-US" baseline="0" dirty="0" smtClean="0"/>
              <a:t>(All Seepage Meters)</a:t>
            </a:r>
            <a:endParaRPr lang="en-US" dirty="0"/>
          </a:p>
        </c:rich>
      </c:tx>
      <c:layout/>
      <c:overlay val="0"/>
    </c:title>
    <c:autoTitleDeleted val="0"/>
    <c:plotArea>
      <c:layout/>
      <c:scatterChart>
        <c:scatterStyle val="smoothMarker"/>
        <c:varyColors val="0"/>
        <c:ser>
          <c:idx val="0"/>
          <c:order val="0"/>
          <c:tx>
            <c:v>Tide Stage</c:v>
          </c:tx>
          <c:spPr>
            <a:ln w="38100">
              <a:solidFill>
                <a:schemeClr val="tx2"/>
              </a:solidFill>
            </a:ln>
          </c:spPr>
          <c:marker>
            <c:symbol val="none"/>
          </c:marker>
          <c:xVal>
            <c:numRef>
              <c:f>'[Chart in Microsoft PowerPoint]Adjust 7-18 through 7-19'!$A$2:$A$403</c:f>
              <c:numCache>
                <c:formatCode>m/d/yy\ h:mm;@</c:formatCode>
                <c:ptCount val="402"/>
                <c:pt idx="0">
                  <c:v>42203.336805555555</c:v>
                </c:pt>
                <c:pt idx="1">
                  <c:v>42203.340277777774</c:v>
                </c:pt>
                <c:pt idx="2">
                  <c:v>42203.34375</c:v>
                </c:pt>
                <c:pt idx="3">
                  <c:v>42203.347222222219</c:v>
                </c:pt>
                <c:pt idx="4">
                  <c:v>42203.350694444445</c:v>
                </c:pt>
                <c:pt idx="5">
                  <c:v>42203.354166666664</c:v>
                </c:pt>
                <c:pt idx="6">
                  <c:v>42203.357638888883</c:v>
                </c:pt>
                <c:pt idx="7">
                  <c:v>42203.361111111109</c:v>
                </c:pt>
                <c:pt idx="8">
                  <c:v>42203.364583333328</c:v>
                </c:pt>
                <c:pt idx="9">
                  <c:v>42203.368055555555</c:v>
                </c:pt>
                <c:pt idx="10">
                  <c:v>42203.371527777774</c:v>
                </c:pt>
                <c:pt idx="11">
                  <c:v>42203.375</c:v>
                </c:pt>
                <c:pt idx="12">
                  <c:v>42203.378472222219</c:v>
                </c:pt>
                <c:pt idx="13">
                  <c:v>42203.381944444445</c:v>
                </c:pt>
                <c:pt idx="14">
                  <c:v>42203.385416666664</c:v>
                </c:pt>
                <c:pt idx="15">
                  <c:v>42203.388888888883</c:v>
                </c:pt>
                <c:pt idx="16">
                  <c:v>42203.392361111109</c:v>
                </c:pt>
                <c:pt idx="17">
                  <c:v>42203.395833333328</c:v>
                </c:pt>
                <c:pt idx="18">
                  <c:v>42203.399305555555</c:v>
                </c:pt>
                <c:pt idx="19">
                  <c:v>42203.402777777774</c:v>
                </c:pt>
                <c:pt idx="20">
                  <c:v>42203.40625</c:v>
                </c:pt>
                <c:pt idx="21">
                  <c:v>42203.409722222219</c:v>
                </c:pt>
                <c:pt idx="22">
                  <c:v>42203.413194444445</c:v>
                </c:pt>
                <c:pt idx="23">
                  <c:v>42203.416666666664</c:v>
                </c:pt>
                <c:pt idx="24">
                  <c:v>42203.420138888883</c:v>
                </c:pt>
                <c:pt idx="25">
                  <c:v>42203.423611111109</c:v>
                </c:pt>
                <c:pt idx="26">
                  <c:v>42203.427083333328</c:v>
                </c:pt>
                <c:pt idx="27">
                  <c:v>42203.430555555555</c:v>
                </c:pt>
                <c:pt idx="28">
                  <c:v>42203.434027777774</c:v>
                </c:pt>
                <c:pt idx="29">
                  <c:v>42203.4375</c:v>
                </c:pt>
                <c:pt idx="30">
                  <c:v>42203.440972222219</c:v>
                </c:pt>
                <c:pt idx="31">
                  <c:v>42203.444444444445</c:v>
                </c:pt>
                <c:pt idx="32">
                  <c:v>42203.447916666664</c:v>
                </c:pt>
                <c:pt idx="33">
                  <c:v>42203.451388888883</c:v>
                </c:pt>
                <c:pt idx="34">
                  <c:v>42203.454861111109</c:v>
                </c:pt>
                <c:pt idx="35">
                  <c:v>42203.458333333328</c:v>
                </c:pt>
                <c:pt idx="36">
                  <c:v>42203.461805555555</c:v>
                </c:pt>
                <c:pt idx="37">
                  <c:v>42203.465277777774</c:v>
                </c:pt>
                <c:pt idx="38">
                  <c:v>42203.46875</c:v>
                </c:pt>
                <c:pt idx="39">
                  <c:v>42203.472222222219</c:v>
                </c:pt>
                <c:pt idx="40">
                  <c:v>42203.475694444445</c:v>
                </c:pt>
                <c:pt idx="41">
                  <c:v>42203.479166666664</c:v>
                </c:pt>
                <c:pt idx="42">
                  <c:v>42203.482638888883</c:v>
                </c:pt>
                <c:pt idx="43">
                  <c:v>42203.486111111109</c:v>
                </c:pt>
                <c:pt idx="44">
                  <c:v>42203.489583333328</c:v>
                </c:pt>
                <c:pt idx="45">
                  <c:v>42203.493055555555</c:v>
                </c:pt>
                <c:pt idx="46">
                  <c:v>42203.496527777774</c:v>
                </c:pt>
                <c:pt idx="47">
                  <c:v>42203.5</c:v>
                </c:pt>
                <c:pt idx="48">
                  <c:v>42203.503472222219</c:v>
                </c:pt>
                <c:pt idx="49">
                  <c:v>42203.506944444445</c:v>
                </c:pt>
                <c:pt idx="50">
                  <c:v>42203.510416666664</c:v>
                </c:pt>
                <c:pt idx="51">
                  <c:v>42203.513888888883</c:v>
                </c:pt>
                <c:pt idx="52">
                  <c:v>42203.517361111109</c:v>
                </c:pt>
                <c:pt idx="53">
                  <c:v>42203.520833333328</c:v>
                </c:pt>
                <c:pt idx="54">
                  <c:v>42203.524305555555</c:v>
                </c:pt>
                <c:pt idx="55">
                  <c:v>42203.527777777774</c:v>
                </c:pt>
                <c:pt idx="56">
                  <c:v>42203.53125</c:v>
                </c:pt>
                <c:pt idx="57">
                  <c:v>42203.534722222219</c:v>
                </c:pt>
                <c:pt idx="58">
                  <c:v>42203.538194444445</c:v>
                </c:pt>
                <c:pt idx="59">
                  <c:v>42203.541666666664</c:v>
                </c:pt>
                <c:pt idx="60">
                  <c:v>42203.545138888883</c:v>
                </c:pt>
                <c:pt idx="61">
                  <c:v>42203.548611111109</c:v>
                </c:pt>
                <c:pt idx="62">
                  <c:v>42203.552083333328</c:v>
                </c:pt>
                <c:pt idx="63">
                  <c:v>42203.555555555555</c:v>
                </c:pt>
                <c:pt idx="64">
                  <c:v>42203.559027777774</c:v>
                </c:pt>
                <c:pt idx="65">
                  <c:v>42203.5625</c:v>
                </c:pt>
                <c:pt idx="66">
                  <c:v>42203.565972222219</c:v>
                </c:pt>
                <c:pt idx="67">
                  <c:v>42203.569444444445</c:v>
                </c:pt>
                <c:pt idx="68">
                  <c:v>42203.572916666664</c:v>
                </c:pt>
                <c:pt idx="69">
                  <c:v>42203.576388888883</c:v>
                </c:pt>
                <c:pt idx="70">
                  <c:v>42203.579861111109</c:v>
                </c:pt>
                <c:pt idx="71">
                  <c:v>42203.583333333328</c:v>
                </c:pt>
                <c:pt idx="72">
                  <c:v>42203.586805555555</c:v>
                </c:pt>
                <c:pt idx="73">
                  <c:v>42203.590277777774</c:v>
                </c:pt>
                <c:pt idx="74">
                  <c:v>42203.59375</c:v>
                </c:pt>
                <c:pt idx="75">
                  <c:v>42203.597222222219</c:v>
                </c:pt>
                <c:pt idx="76">
                  <c:v>42203.600694444445</c:v>
                </c:pt>
                <c:pt idx="77">
                  <c:v>42203.604166666664</c:v>
                </c:pt>
                <c:pt idx="78">
                  <c:v>42203.607638888883</c:v>
                </c:pt>
                <c:pt idx="79">
                  <c:v>42203.611111111109</c:v>
                </c:pt>
                <c:pt idx="80">
                  <c:v>42203.614583333328</c:v>
                </c:pt>
                <c:pt idx="81">
                  <c:v>42203.618055555555</c:v>
                </c:pt>
                <c:pt idx="82">
                  <c:v>42203.621527777774</c:v>
                </c:pt>
                <c:pt idx="83">
                  <c:v>42203.625</c:v>
                </c:pt>
                <c:pt idx="84">
                  <c:v>42203.628472222219</c:v>
                </c:pt>
                <c:pt idx="85">
                  <c:v>42203.631944444445</c:v>
                </c:pt>
                <c:pt idx="86">
                  <c:v>42203.635416666664</c:v>
                </c:pt>
                <c:pt idx="87">
                  <c:v>42203.638888888883</c:v>
                </c:pt>
                <c:pt idx="88">
                  <c:v>42203.642361111109</c:v>
                </c:pt>
                <c:pt idx="89">
                  <c:v>42203.645833333328</c:v>
                </c:pt>
                <c:pt idx="90">
                  <c:v>42203.649305555555</c:v>
                </c:pt>
                <c:pt idx="91">
                  <c:v>42203.652777777774</c:v>
                </c:pt>
                <c:pt idx="92">
                  <c:v>42203.65625</c:v>
                </c:pt>
                <c:pt idx="93">
                  <c:v>42203.659722222219</c:v>
                </c:pt>
                <c:pt idx="94">
                  <c:v>42203.663194444445</c:v>
                </c:pt>
                <c:pt idx="95">
                  <c:v>42203.666666666664</c:v>
                </c:pt>
                <c:pt idx="96">
                  <c:v>42203.670138888883</c:v>
                </c:pt>
                <c:pt idx="97">
                  <c:v>42203.673611111109</c:v>
                </c:pt>
                <c:pt idx="98">
                  <c:v>42203.677083333328</c:v>
                </c:pt>
                <c:pt idx="99">
                  <c:v>42203.680555555555</c:v>
                </c:pt>
                <c:pt idx="100">
                  <c:v>42203.684027777774</c:v>
                </c:pt>
                <c:pt idx="101">
                  <c:v>42203.6875</c:v>
                </c:pt>
                <c:pt idx="102">
                  <c:v>42203.690972222219</c:v>
                </c:pt>
                <c:pt idx="103">
                  <c:v>42203.694444444445</c:v>
                </c:pt>
                <c:pt idx="104">
                  <c:v>42203.697916666664</c:v>
                </c:pt>
                <c:pt idx="105">
                  <c:v>42203.701388888883</c:v>
                </c:pt>
                <c:pt idx="106">
                  <c:v>42203.704861111109</c:v>
                </c:pt>
                <c:pt idx="107">
                  <c:v>42203.708333333328</c:v>
                </c:pt>
                <c:pt idx="108">
                  <c:v>42203.711805555555</c:v>
                </c:pt>
                <c:pt idx="109">
                  <c:v>42203.715277777774</c:v>
                </c:pt>
                <c:pt idx="110">
                  <c:v>42203.71875</c:v>
                </c:pt>
                <c:pt idx="111">
                  <c:v>42203.722222222219</c:v>
                </c:pt>
                <c:pt idx="112">
                  <c:v>42203.725694444445</c:v>
                </c:pt>
                <c:pt idx="113">
                  <c:v>42203.729166666664</c:v>
                </c:pt>
                <c:pt idx="114">
                  <c:v>42203.732638888883</c:v>
                </c:pt>
                <c:pt idx="115">
                  <c:v>42203.736111111109</c:v>
                </c:pt>
                <c:pt idx="116">
                  <c:v>42203.739583333328</c:v>
                </c:pt>
                <c:pt idx="117">
                  <c:v>42203.743055555555</c:v>
                </c:pt>
                <c:pt idx="118">
                  <c:v>42203.746527777774</c:v>
                </c:pt>
                <c:pt idx="119">
                  <c:v>42203.75</c:v>
                </c:pt>
                <c:pt idx="120">
                  <c:v>42203.753472222219</c:v>
                </c:pt>
                <c:pt idx="121">
                  <c:v>42203.756944444445</c:v>
                </c:pt>
                <c:pt idx="122">
                  <c:v>42203.760416666664</c:v>
                </c:pt>
                <c:pt idx="123">
                  <c:v>42203.763888888883</c:v>
                </c:pt>
                <c:pt idx="124">
                  <c:v>42203.767361111109</c:v>
                </c:pt>
                <c:pt idx="125">
                  <c:v>42203.770833333328</c:v>
                </c:pt>
                <c:pt idx="126">
                  <c:v>42203.774305555555</c:v>
                </c:pt>
                <c:pt idx="127">
                  <c:v>42203.777777777774</c:v>
                </c:pt>
                <c:pt idx="128">
                  <c:v>42203.78125</c:v>
                </c:pt>
                <c:pt idx="129">
                  <c:v>42203.784722222219</c:v>
                </c:pt>
                <c:pt idx="130">
                  <c:v>42203.788194444445</c:v>
                </c:pt>
                <c:pt idx="131">
                  <c:v>42203.791666666664</c:v>
                </c:pt>
                <c:pt idx="132">
                  <c:v>42203.795138888883</c:v>
                </c:pt>
                <c:pt idx="133">
                  <c:v>42203.798611111109</c:v>
                </c:pt>
                <c:pt idx="134">
                  <c:v>42203.802083333328</c:v>
                </c:pt>
                <c:pt idx="135">
                  <c:v>42203.805555555555</c:v>
                </c:pt>
                <c:pt idx="136">
                  <c:v>42203.809027777774</c:v>
                </c:pt>
                <c:pt idx="137">
                  <c:v>42203.8125</c:v>
                </c:pt>
                <c:pt idx="138">
                  <c:v>42203.815972222219</c:v>
                </c:pt>
                <c:pt idx="139">
                  <c:v>42203.819444444445</c:v>
                </c:pt>
                <c:pt idx="140">
                  <c:v>42203.822916666664</c:v>
                </c:pt>
                <c:pt idx="141">
                  <c:v>42203.826388888883</c:v>
                </c:pt>
                <c:pt idx="142">
                  <c:v>42203.829861111109</c:v>
                </c:pt>
                <c:pt idx="143">
                  <c:v>42203.833333333328</c:v>
                </c:pt>
                <c:pt idx="144">
                  <c:v>42203.836805555555</c:v>
                </c:pt>
                <c:pt idx="145">
                  <c:v>42203.840277777774</c:v>
                </c:pt>
                <c:pt idx="146">
                  <c:v>42203.84375</c:v>
                </c:pt>
                <c:pt idx="147">
                  <c:v>42203.847222222219</c:v>
                </c:pt>
                <c:pt idx="148">
                  <c:v>42203.850694444445</c:v>
                </c:pt>
                <c:pt idx="149">
                  <c:v>42203.854166666664</c:v>
                </c:pt>
                <c:pt idx="150">
                  <c:v>42203.857638888883</c:v>
                </c:pt>
                <c:pt idx="151">
                  <c:v>42203.861111111109</c:v>
                </c:pt>
                <c:pt idx="152">
                  <c:v>42203.864583333328</c:v>
                </c:pt>
                <c:pt idx="153">
                  <c:v>42203.868055555555</c:v>
                </c:pt>
                <c:pt idx="154">
                  <c:v>42203.871527777774</c:v>
                </c:pt>
                <c:pt idx="155">
                  <c:v>42203.875</c:v>
                </c:pt>
                <c:pt idx="156">
                  <c:v>42203.878472222219</c:v>
                </c:pt>
                <c:pt idx="157">
                  <c:v>42203.881944444445</c:v>
                </c:pt>
                <c:pt idx="158">
                  <c:v>42203.885416666664</c:v>
                </c:pt>
                <c:pt idx="159">
                  <c:v>42203.888888888883</c:v>
                </c:pt>
                <c:pt idx="160">
                  <c:v>42203.892361111109</c:v>
                </c:pt>
                <c:pt idx="161">
                  <c:v>42203.895833333328</c:v>
                </c:pt>
                <c:pt idx="162">
                  <c:v>42203.899305555555</c:v>
                </c:pt>
                <c:pt idx="163">
                  <c:v>42203.902777777774</c:v>
                </c:pt>
                <c:pt idx="164">
                  <c:v>42203.90625</c:v>
                </c:pt>
                <c:pt idx="165">
                  <c:v>42203.909722222219</c:v>
                </c:pt>
                <c:pt idx="166">
                  <c:v>42203.913194444445</c:v>
                </c:pt>
                <c:pt idx="167">
                  <c:v>42203.916666666664</c:v>
                </c:pt>
                <c:pt idx="168">
                  <c:v>42203.920138888883</c:v>
                </c:pt>
                <c:pt idx="169">
                  <c:v>42203.923611111109</c:v>
                </c:pt>
                <c:pt idx="170">
                  <c:v>42203.927083333328</c:v>
                </c:pt>
                <c:pt idx="171">
                  <c:v>42203.930555555555</c:v>
                </c:pt>
                <c:pt idx="172">
                  <c:v>42203.934027777774</c:v>
                </c:pt>
                <c:pt idx="173">
                  <c:v>42203.9375</c:v>
                </c:pt>
                <c:pt idx="174">
                  <c:v>42203.940972222219</c:v>
                </c:pt>
                <c:pt idx="175">
                  <c:v>42203.944444444445</c:v>
                </c:pt>
                <c:pt idx="176">
                  <c:v>42203.947916666664</c:v>
                </c:pt>
                <c:pt idx="177">
                  <c:v>42203.951388888883</c:v>
                </c:pt>
                <c:pt idx="178">
                  <c:v>42203.954861111109</c:v>
                </c:pt>
                <c:pt idx="179">
                  <c:v>42203.958333333328</c:v>
                </c:pt>
                <c:pt idx="180">
                  <c:v>42203.961805555555</c:v>
                </c:pt>
                <c:pt idx="181">
                  <c:v>42203.965277777774</c:v>
                </c:pt>
                <c:pt idx="182">
                  <c:v>42203.96875</c:v>
                </c:pt>
                <c:pt idx="183">
                  <c:v>42203.972222222219</c:v>
                </c:pt>
                <c:pt idx="184">
                  <c:v>42203.975694444445</c:v>
                </c:pt>
                <c:pt idx="185">
                  <c:v>42203.979166666664</c:v>
                </c:pt>
                <c:pt idx="186">
                  <c:v>42203.982638888883</c:v>
                </c:pt>
                <c:pt idx="187">
                  <c:v>42203.986111111109</c:v>
                </c:pt>
                <c:pt idx="188">
                  <c:v>42203.989583333328</c:v>
                </c:pt>
                <c:pt idx="189">
                  <c:v>42203.993055555555</c:v>
                </c:pt>
                <c:pt idx="190">
                  <c:v>42203.996527777774</c:v>
                </c:pt>
                <c:pt idx="191">
                  <c:v>42204</c:v>
                </c:pt>
                <c:pt idx="192">
                  <c:v>42204.003472222219</c:v>
                </c:pt>
                <c:pt idx="193">
                  <c:v>42204.006944444445</c:v>
                </c:pt>
                <c:pt idx="194">
                  <c:v>42204.010416666664</c:v>
                </c:pt>
                <c:pt idx="195">
                  <c:v>42204.013888888883</c:v>
                </c:pt>
                <c:pt idx="196">
                  <c:v>42204.017361111109</c:v>
                </c:pt>
                <c:pt idx="197">
                  <c:v>42204.020833333328</c:v>
                </c:pt>
                <c:pt idx="198">
                  <c:v>42204.024305555555</c:v>
                </c:pt>
                <c:pt idx="199">
                  <c:v>42204.027777777774</c:v>
                </c:pt>
                <c:pt idx="200">
                  <c:v>42204.03125</c:v>
                </c:pt>
                <c:pt idx="201">
                  <c:v>42204.034722222219</c:v>
                </c:pt>
                <c:pt idx="202">
                  <c:v>42204.038194444445</c:v>
                </c:pt>
                <c:pt idx="203">
                  <c:v>42204.041666666664</c:v>
                </c:pt>
                <c:pt idx="204">
                  <c:v>42204.045138888883</c:v>
                </c:pt>
                <c:pt idx="205">
                  <c:v>42204.048611111109</c:v>
                </c:pt>
                <c:pt idx="206">
                  <c:v>42204.052083333328</c:v>
                </c:pt>
                <c:pt idx="207">
                  <c:v>42204.055555555555</c:v>
                </c:pt>
                <c:pt idx="208">
                  <c:v>42204.059027777774</c:v>
                </c:pt>
                <c:pt idx="209">
                  <c:v>42204.0625</c:v>
                </c:pt>
                <c:pt idx="210">
                  <c:v>42204.065972222219</c:v>
                </c:pt>
                <c:pt idx="211">
                  <c:v>42204.069444444445</c:v>
                </c:pt>
                <c:pt idx="212">
                  <c:v>42204.072916666664</c:v>
                </c:pt>
                <c:pt idx="213">
                  <c:v>42204.076388888883</c:v>
                </c:pt>
                <c:pt idx="214">
                  <c:v>42204.079861111109</c:v>
                </c:pt>
                <c:pt idx="215">
                  <c:v>42204.083333333328</c:v>
                </c:pt>
                <c:pt idx="216">
                  <c:v>42204.086805555555</c:v>
                </c:pt>
                <c:pt idx="217">
                  <c:v>42204.090277777774</c:v>
                </c:pt>
                <c:pt idx="218">
                  <c:v>42204.09375</c:v>
                </c:pt>
                <c:pt idx="219">
                  <c:v>42204.097222222219</c:v>
                </c:pt>
                <c:pt idx="220">
                  <c:v>42204.100694444445</c:v>
                </c:pt>
                <c:pt idx="221">
                  <c:v>42204.104166666664</c:v>
                </c:pt>
                <c:pt idx="222">
                  <c:v>42204.107638888883</c:v>
                </c:pt>
                <c:pt idx="223">
                  <c:v>42204.111111111109</c:v>
                </c:pt>
                <c:pt idx="224">
                  <c:v>42204.114583333328</c:v>
                </c:pt>
                <c:pt idx="225">
                  <c:v>42204.118055555555</c:v>
                </c:pt>
                <c:pt idx="226">
                  <c:v>42204.121527777774</c:v>
                </c:pt>
                <c:pt idx="227">
                  <c:v>42204.125</c:v>
                </c:pt>
                <c:pt idx="228">
                  <c:v>42204.128472222219</c:v>
                </c:pt>
                <c:pt idx="229">
                  <c:v>42204.131944444445</c:v>
                </c:pt>
                <c:pt idx="230">
                  <c:v>42204.135416666664</c:v>
                </c:pt>
                <c:pt idx="231">
                  <c:v>42204.138888888883</c:v>
                </c:pt>
                <c:pt idx="232">
                  <c:v>42204.142361111109</c:v>
                </c:pt>
                <c:pt idx="233">
                  <c:v>42204.145833333328</c:v>
                </c:pt>
                <c:pt idx="234">
                  <c:v>42204.149305555555</c:v>
                </c:pt>
                <c:pt idx="235">
                  <c:v>42204.152777777774</c:v>
                </c:pt>
                <c:pt idx="236">
                  <c:v>42204.15625</c:v>
                </c:pt>
                <c:pt idx="237">
                  <c:v>42204.159722222219</c:v>
                </c:pt>
                <c:pt idx="238">
                  <c:v>42204.163194444445</c:v>
                </c:pt>
                <c:pt idx="239">
                  <c:v>42204.166666666664</c:v>
                </c:pt>
                <c:pt idx="240">
                  <c:v>42204.170138888883</c:v>
                </c:pt>
                <c:pt idx="241">
                  <c:v>42204.173611111109</c:v>
                </c:pt>
                <c:pt idx="242">
                  <c:v>42204.177083333328</c:v>
                </c:pt>
                <c:pt idx="243">
                  <c:v>42204.180555555555</c:v>
                </c:pt>
                <c:pt idx="244">
                  <c:v>42204.184027777774</c:v>
                </c:pt>
                <c:pt idx="245">
                  <c:v>42204.1875</c:v>
                </c:pt>
                <c:pt idx="246">
                  <c:v>42204.190972222219</c:v>
                </c:pt>
                <c:pt idx="247">
                  <c:v>42204.194444444445</c:v>
                </c:pt>
                <c:pt idx="248">
                  <c:v>42204.197916666664</c:v>
                </c:pt>
                <c:pt idx="249">
                  <c:v>42204.201388888883</c:v>
                </c:pt>
                <c:pt idx="250">
                  <c:v>42204.204861111109</c:v>
                </c:pt>
                <c:pt idx="251">
                  <c:v>42204.208333333328</c:v>
                </c:pt>
                <c:pt idx="252">
                  <c:v>42204.211805555555</c:v>
                </c:pt>
                <c:pt idx="253">
                  <c:v>42204.215277777774</c:v>
                </c:pt>
                <c:pt idx="254">
                  <c:v>42204.21875</c:v>
                </c:pt>
                <c:pt idx="255">
                  <c:v>42204.222222222219</c:v>
                </c:pt>
                <c:pt idx="256">
                  <c:v>42204.225694444445</c:v>
                </c:pt>
                <c:pt idx="257">
                  <c:v>42204.229166666664</c:v>
                </c:pt>
                <c:pt idx="258">
                  <c:v>42204.232638888883</c:v>
                </c:pt>
                <c:pt idx="259">
                  <c:v>42204.236111111109</c:v>
                </c:pt>
                <c:pt idx="260">
                  <c:v>42204.239583333328</c:v>
                </c:pt>
                <c:pt idx="261">
                  <c:v>42204.243055555555</c:v>
                </c:pt>
                <c:pt idx="262">
                  <c:v>42204.246527777774</c:v>
                </c:pt>
                <c:pt idx="263">
                  <c:v>42204.25</c:v>
                </c:pt>
                <c:pt idx="264">
                  <c:v>42204.253472222219</c:v>
                </c:pt>
                <c:pt idx="265">
                  <c:v>42204.256944444445</c:v>
                </c:pt>
                <c:pt idx="266">
                  <c:v>42204.260416666664</c:v>
                </c:pt>
                <c:pt idx="267">
                  <c:v>42204.263888888883</c:v>
                </c:pt>
                <c:pt idx="268">
                  <c:v>42204.267361111109</c:v>
                </c:pt>
                <c:pt idx="269">
                  <c:v>42204.270833333328</c:v>
                </c:pt>
                <c:pt idx="270">
                  <c:v>42204.274305555555</c:v>
                </c:pt>
                <c:pt idx="271">
                  <c:v>42204.277777777774</c:v>
                </c:pt>
                <c:pt idx="272">
                  <c:v>42204.28125</c:v>
                </c:pt>
                <c:pt idx="273">
                  <c:v>42204.284722222219</c:v>
                </c:pt>
                <c:pt idx="274">
                  <c:v>42204.288194444445</c:v>
                </c:pt>
                <c:pt idx="275">
                  <c:v>42204.291666666664</c:v>
                </c:pt>
                <c:pt idx="276">
                  <c:v>42204.295138888883</c:v>
                </c:pt>
                <c:pt idx="277">
                  <c:v>42204.298611111109</c:v>
                </c:pt>
                <c:pt idx="278">
                  <c:v>42204.302083333328</c:v>
                </c:pt>
                <c:pt idx="279">
                  <c:v>42204.305555555555</c:v>
                </c:pt>
                <c:pt idx="280">
                  <c:v>42204.309027777774</c:v>
                </c:pt>
                <c:pt idx="281">
                  <c:v>42204.3125</c:v>
                </c:pt>
                <c:pt idx="282">
                  <c:v>42204.315972222219</c:v>
                </c:pt>
                <c:pt idx="283">
                  <c:v>42204.319444444445</c:v>
                </c:pt>
                <c:pt idx="284">
                  <c:v>42204.322916666664</c:v>
                </c:pt>
                <c:pt idx="285">
                  <c:v>42204.326388888883</c:v>
                </c:pt>
                <c:pt idx="286">
                  <c:v>42204.329861111109</c:v>
                </c:pt>
                <c:pt idx="287">
                  <c:v>42204.333333333328</c:v>
                </c:pt>
                <c:pt idx="288">
                  <c:v>42204.336805555555</c:v>
                </c:pt>
                <c:pt idx="289">
                  <c:v>42204.340277777774</c:v>
                </c:pt>
                <c:pt idx="290">
                  <c:v>42204.34375</c:v>
                </c:pt>
                <c:pt idx="291">
                  <c:v>42204.347222222219</c:v>
                </c:pt>
                <c:pt idx="292">
                  <c:v>42204.350694444445</c:v>
                </c:pt>
                <c:pt idx="293">
                  <c:v>42204.354166666664</c:v>
                </c:pt>
                <c:pt idx="294">
                  <c:v>42204.357638888883</c:v>
                </c:pt>
                <c:pt idx="295">
                  <c:v>42204.361111111109</c:v>
                </c:pt>
                <c:pt idx="296">
                  <c:v>42204.364583333328</c:v>
                </c:pt>
                <c:pt idx="297">
                  <c:v>42204.368055555555</c:v>
                </c:pt>
                <c:pt idx="298">
                  <c:v>42204.371527777774</c:v>
                </c:pt>
                <c:pt idx="299">
                  <c:v>42204.375</c:v>
                </c:pt>
                <c:pt idx="300">
                  <c:v>42204.378472222219</c:v>
                </c:pt>
                <c:pt idx="301">
                  <c:v>42204.381944444445</c:v>
                </c:pt>
                <c:pt idx="302">
                  <c:v>42204.385416666664</c:v>
                </c:pt>
                <c:pt idx="303">
                  <c:v>42204.388888888883</c:v>
                </c:pt>
                <c:pt idx="304">
                  <c:v>42204.392361111109</c:v>
                </c:pt>
                <c:pt idx="305">
                  <c:v>42204.395833333328</c:v>
                </c:pt>
                <c:pt idx="306">
                  <c:v>42204.399305555555</c:v>
                </c:pt>
                <c:pt idx="307">
                  <c:v>42204.402777777774</c:v>
                </c:pt>
                <c:pt idx="308">
                  <c:v>42204.40625</c:v>
                </c:pt>
                <c:pt idx="309">
                  <c:v>42204.409722222219</c:v>
                </c:pt>
                <c:pt idx="310">
                  <c:v>42204.413194444445</c:v>
                </c:pt>
                <c:pt idx="311">
                  <c:v>42204.416666666664</c:v>
                </c:pt>
                <c:pt idx="312">
                  <c:v>42204.420138888883</c:v>
                </c:pt>
                <c:pt idx="313">
                  <c:v>42204.423611111109</c:v>
                </c:pt>
                <c:pt idx="314">
                  <c:v>42204.427083333328</c:v>
                </c:pt>
                <c:pt idx="315">
                  <c:v>42204.430555555555</c:v>
                </c:pt>
                <c:pt idx="316">
                  <c:v>42204.434027777774</c:v>
                </c:pt>
                <c:pt idx="317">
                  <c:v>42204.4375</c:v>
                </c:pt>
                <c:pt idx="318">
                  <c:v>42204.440972222219</c:v>
                </c:pt>
                <c:pt idx="319">
                  <c:v>42204.444444444445</c:v>
                </c:pt>
                <c:pt idx="320">
                  <c:v>42204.447916666664</c:v>
                </c:pt>
                <c:pt idx="321">
                  <c:v>42204.451388888883</c:v>
                </c:pt>
                <c:pt idx="322">
                  <c:v>42204.454861111109</c:v>
                </c:pt>
                <c:pt idx="323">
                  <c:v>42204.458333333328</c:v>
                </c:pt>
                <c:pt idx="324">
                  <c:v>42204.461805555555</c:v>
                </c:pt>
                <c:pt idx="325">
                  <c:v>42204.465277777774</c:v>
                </c:pt>
                <c:pt idx="326">
                  <c:v>42204.46875</c:v>
                </c:pt>
                <c:pt idx="327">
                  <c:v>42204.472222222219</c:v>
                </c:pt>
                <c:pt idx="328">
                  <c:v>42204.475694444445</c:v>
                </c:pt>
                <c:pt idx="329">
                  <c:v>42204.479166666664</c:v>
                </c:pt>
                <c:pt idx="330">
                  <c:v>42204.482638888883</c:v>
                </c:pt>
                <c:pt idx="331">
                  <c:v>42204.486111111109</c:v>
                </c:pt>
                <c:pt idx="332">
                  <c:v>42204.489583333328</c:v>
                </c:pt>
                <c:pt idx="333">
                  <c:v>42204.493055555555</c:v>
                </c:pt>
                <c:pt idx="334">
                  <c:v>42204.496527777774</c:v>
                </c:pt>
                <c:pt idx="335">
                  <c:v>42204.5</c:v>
                </c:pt>
                <c:pt idx="336">
                  <c:v>42204.503472222219</c:v>
                </c:pt>
                <c:pt idx="337">
                  <c:v>42204.506944444445</c:v>
                </c:pt>
                <c:pt idx="338">
                  <c:v>42204.510416666664</c:v>
                </c:pt>
                <c:pt idx="339">
                  <c:v>42204.513888888883</c:v>
                </c:pt>
                <c:pt idx="340">
                  <c:v>42204.517361111109</c:v>
                </c:pt>
                <c:pt idx="341">
                  <c:v>42204.520833333328</c:v>
                </c:pt>
                <c:pt idx="342">
                  <c:v>42204.524305555555</c:v>
                </c:pt>
                <c:pt idx="343">
                  <c:v>42204.527777777774</c:v>
                </c:pt>
                <c:pt idx="344">
                  <c:v>42204.53125</c:v>
                </c:pt>
                <c:pt idx="345">
                  <c:v>42204.534722222219</c:v>
                </c:pt>
                <c:pt idx="346">
                  <c:v>42204.538194444445</c:v>
                </c:pt>
                <c:pt idx="347">
                  <c:v>42204.541666666664</c:v>
                </c:pt>
                <c:pt idx="348">
                  <c:v>42204.545138888883</c:v>
                </c:pt>
                <c:pt idx="349">
                  <c:v>42204.548611111109</c:v>
                </c:pt>
                <c:pt idx="350">
                  <c:v>42204.552083333328</c:v>
                </c:pt>
                <c:pt idx="351">
                  <c:v>42204.555555555555</c:v>
                </c:pt>
                <c:pt idx="352">
                  <c:v>42204.559027777774</c:v>
                </c:pt>
                <c:pt idx="353">
                  <c:v>42204.5625</c:v>
                </c:pt>
                <c:pt idx="354">
                  <c:v>42204.565972222219</c:v>
                </c:pt>
                <c:pt idx="355">
                  <c:v>42204.569444444445</c:v>
                </c:pt>
                <c:pt idx="356">
                  <c:v>42204.572916666664</c:v>
                </c:pt>
                <c:pt idx="357">
                  <c:v>42204.576388888883</c:v>
                </c:pt>
                <c:pt idx="358">
                  <c:v>42204.579861111109</c:v>
                </c:pt>
                <c:pt idx="359">
                  <c:v>42204.583333333328</c:v>
                </c:pt>
                <c:pt idx="360">
                  <c:v>42204.586805555555</c:v>
                </c:pt>
                <c:pt idx="361">
                  <c:v>42204.590277777774</c:v>
                </c:pt>
                <c:pt idx="362">
                  <c:v>42204.59375</c:v>
                </c:pt>
                <c:pt idx="363">
                  <c:v>42204.597222222219</c:v>
                </c:pt>
                <c:pt idx="364">
                  <c:v>42204.600694444445</c:v>
                </c:pt>
                <c:pt idx="365">
                  <c:v>42204.604166666664</c:v>
                </c:pt>
                <c:pt idx="366">
                  <c:v>42204.607638888883</c:v>
                </c:pt>
                <c:pt idx="367">
                  <c:v>42204.611111111109</c:v>
                </c:pt>
                <c:pt idx="368">
                  <c:v>42204.614583333328</c:v>
                </c:pt>
                <c:pt idx="369">
                  <c:v>42204.618055555555</c:v>
                </c:pt>
                <c:pt idx="370">
                  <c:v>42204.621527777774</c:v>
                </c:pt>
                <c:pt idx="371">
                  <c:v>42204.625</c:v>
                </c:pt>
                <c:pt idx="372">
                  <c:v>42204.628472222219</c:v>
                </c:pt>
                <c:pt idx="373">
                  <c:v>42204.631944444445</c:v>
                </c:pt>
                <c:pt idx="374">
                  <c:v>42204.635416666664</c:v>
                </c:pt>
                <c:pt idx="375">
                  <c:v>42204.638888888883</c:v>
                </c:pt>
                <c:pt idx="376">
                  <c:v>42204.642361111109</c:v>
                </c:pt>
                <c:pt idx="377">
                  <c:v>42204.645833333328</c:v>
                </c:pt>
                <c:pt idx="378">
                  <c:v>42204.649305555555</c:v>
                </c:pt>
                <c:pt idx="379">
                  <c:v>42204.652777777774</c:v>
                </c:pt>
                <c:pt idx="380">
                  <c:v>42204.65625</c:v>
                </c:pt>
                <c:pt idx="381">
                  <c:v>42204.659722222219</c:v>
                </c:pt>
                <c:pt idx="382">
                  <c:v>42204.663194444445</c:v>
                </c:pt>
                <c:pt idx="383">
                  <c:v>42204.666666666664</c:v>
                </c:pt>
                <c:pt idx="384">
                  <c:v>42204.670138888883</c:v>
                </c:pt>
                <c:pt idx="385">
                  <c:v>42204.673611111109</c:v>
                </c:pt>
                <c:pt idx="386">
                  <c:v>42204.677083333328</c:v>
                </c:pt>
                <c:pt idx="387">
                  <c:v>42204.680555555555</c:v>
                </c:pt>
                <c:pt idx="388">
                  <c:v>42204.684027777774</c:v>
                </c:pt>
                <c:pt idx="389">
                  <c:v>42204.6875</c:v>
                </c:pt>
                <c:pt idx="390">
                  <c:v>42204.690972222219</c:v>
                </c:pt>
                <c:pt idx="391">
                  <c:v>42204.694444444445</c:v>
                </c:pt>
                <c:pt idx="392">
                  <c:v>42204.697916666664</c:v>
                </c:pt>
                <c:pt idx="393">
                  <c:v>42204.701388888883</c:v>
                </c:pt>
                <c:pt idx="394">
                  <c:v>42204.704861111109</c:v>
                </c:pt>
                <c:pt idx="395">
                  <c:v>42204.708333333328</c:v>
                </c:pt>
                <c:pt idx="396">
                  <c:v>42204.711805555555</c:v>
                </c:pt>
                <c:pt idx="397">
                  <c:v>42204.715277777774</c:v>
                </c:pt>
                <c:pt idx="398">
                  <c:v>42204.71875</c:v>
                </c:pt>
                <c:pt idx="399">
                  <c:v>42204.722222222219</c:v>
                </c:pt>
                <c:pt idx="400">
                  <c:v>42204.725694444445</c:v>
                </c:pt>
                <c:pt idx="401">
                  <c:v>42204.729166666664</c:v>
                </c:pt>
              </c:numCache>
            </c:numRef>
          </c:xVal>
          <c:yVal>
            <c:numRef>
              <c:f>'[Chart in Microsoft PowerPoint]Adjust 7-18 through 7-19'!$C$2:$C$403</c:f>
              <c:numCache>
                <c:formatCode>General</c:formatCode>
                <c:ptCount val="402"/>
                <c:pt idx="0">
                  <c:v>0.81479136000000019</c:v>
                </c:pt>
                <c:pt idx="1">
                  <c:v>0.81177384000000019</c:v>
                </c:pt>
                <c:pt idx="2">
                  <c:v>0.80842104000000015</c:v>
                </c:pt>
                <c:pt idx="3">
                  <c:v>0.82969608000000006</c:v>
                </c:pt>
                <c:pt idx="4">
                  <c:v>0.82701384000000011</c:v>
                </c:pt>
                <c:pt idx="5">
                  <c:v>0.83567015999999994</c:v>
                </c:pt>
                <c:pt idx="6">
                  <c:v>0.83225640000000012</c:v>
                </c:pt>
                <c:pt idx="7">
                  <c:v>0.82207607999999999</c:v>
                </c:pt>
                <c:pt idx="8">
                  <c:v>0.82573368000000014</c:v>
                </c:pt>
                <c:pt idx="9">
                  <c:v>0.8225637600000002</c:v>
                </c:pt>
                <c:pt idx="10">
                  <c:v>0.82832448000000003</c:v>
                </c:pt>
                <c:pt idx="11">
                  <c:v>0.82244183999999998</c:v>
                </c:pt>
                <c:pt idx="12">
                  <c:v>0.83219544000000001</c:v>
                </c:pt>
                <c:pt idx="13">
                  <c:v>0.84990432000000016</c:v>
                </c:pt>
                <c:pt idx="14">
                  <c:v>0.84725256000000004</c:v>
                </c:pt>
                <c:pt idx="15">
                  <c:v>0.85953600000000008</c:v>
                </c:pt>
                <c:pt idx="16">
                  <c:v>0.85569552000000015</c:v>
                </c:pt>
                <c:pt idx="17">
                  <c:v>0.84423504000000005</c:v>
                </c:pt>
                <c:pt idx="18">
                  <c:v>0.84316824000000012</c:v>
                </c:pt>
                <c:pt idx="19">
                  <c:v>0.86118192000000005</c:v>
                </c:pt>
                <c:pt idx="20">
                  <c:v>0.86712552000000009</c:v>
                </c:pt>
                <c:pt idx="21">
                  <c:v>0.87294720000000003</c:v>
                </c:pt>
                <c:pt idx="22">
                  <c:v>0.89074752000000024</c:v>
                </c:pt>
                <c:pt idx="23">
                  <c:v>0.86069424000000017</c:v>
                </c:pt>
                <c:pt idx="24">
                  <c:v>0.87617808000000008</c:v>
                </c:pt>
                <c:pt idx="25">
                  <c:v>0.87075263999999997</c:v>
                </c:pt>
                <c:pt idx="26">
                  <c:v>0.8808110400000001</c:v>
                </c:pt>
                <c:pt idx="27">
                  <c:v>0.88071960000000005</c:v>
                </c:pt>
                <c:pt idx="28">
                  <c:v>0.90251280000000011</c:v>
                </c:pt>
                <c:pt idx="29">
                  <c:v>0.8754465600000001</c:v>
                </c:pt>
                <c:pt idx="30">
                  <c:v>0.90821256000000017</c:v>
                </c:pt>
                <c:pt idx="31">
                  <c:v>0.9032443200000001</c:v>
                </c:pt>
                <c:pt idx="32">
                  <c:v>0.90047063999999999</c:v>
                </c:pt>
                <c:pt idx="33">
                  <c:v>0.91787472000000003</c:v>
                </c:pt>
                <c:pt idx="34">
                  <c:v>0.93982032000000004</c:v>
                </c:pt>
                <c:pt idx="35">
                  <c:v>0.93427296000000004</c:v>
                </c:pt>
                <c:pt idx="36">
                  <c:v>0.92866464000000015</c:v>
                </c:pt>
                <c:pt idx="37">
                  <c:v>0.90955367999999992</c:v>
                </c:pt>
                <c:pt idx="38">
                  <c:v>0.94195392</c:v>
                </c:pt>
                <c:pt idx="39">
                  <c:v>0.91354656000000012</c:v>
                </c:pt>
                <c:pt idx="40">
                  <c:v>0.89928192000000007</c:v>
                </c:pt>
                <c:pt idx="41">
                  <c:v>0.92448888000000007</c:v>
                </c:pt>
                <c:pt idx="42">
                  <c:v>0.93119448000000016</c:v>
                </c:pt>
                <c:pt idx="43">
                  <c:v>0.91504008000000014</c:v>
                </c:pt>
                <c:pt idx="44">
                  <c:v>0.91674696</c:v>
                </c:pt>
                <c:pt idx="45">
                  <c:v>0.92110560000000008</c:v>
                </c:pt>
                <c:pt idx="46">
                  <c:v>0.95527368000000012</c:v>
                </c:pt>
                <c:pt idx="47">
                  <c:v>0.92567759999999999</c:v>
                </c:pt>
                <c:pt idx="48">
                  <c:v>0.94631256000000008</c:v>
                </c:pt>
                <c:pt idx="49">
                  <c:v>0.93866208000000007</c:v>
                </c:pt>
                <c:pt idx="50">
                  <c:v>0.92153232000000018</c:v>
                </c:pt>
                <c:pt idx="51">
                  <c:v>0.93369384</c:v>
                </c:pt>
                <c:pt idx="52">
                  <c:v>0.92808552000000011</c:v>
                </c:pt>
                <c:pt idx="53">
                  <c:v>0.93326712000000023</c:v>
                </c:pt>
                <c:pt idx="54">
                  <c:v>0.91391232000000011</c:v>
                </c:pt>
                <c:pt idx="55">
                  <c:v>0.90678000000000025</c:v>
                </c:pt>
                <c:pt idx="56">
                  <c:v>0.92305632000000015</c:v>
                </c:pt>
                <c:pt idx="57">
                  <c:v>0.91769183999999993</c:v>
                </c:pt>
                <c:pt idx="58">
                  <c:v>0.91308936000000007</c:v>
                </c:pt>
                <c:pt idx="59">
                  <c:v>0.94012512000000015</c:v>
                </c:pt>
                <c:pt idx="60">
                  <c:v>0.95250000000000001</c:v>
                </c:pt>
                <c:pt idx="61">
                  <c:v>0.93326712000000023</c:v>
                </c:pt>
                <c:pt idx="62">
                  <c:v>0.95338392000000016</c:v>
                </c:pt>
                <c:pt idx="63">
                  <c:v>0.93009719999999996</c:v>
                </c:pt>
                <c:pt idx="64">
                  <c:v>0.91062048000000018</c:v>
                </c:pt>
                <c:pt idx="65">
                  <c:v>0.89812368000000009</c:v>
                </c:pt>
                <c:pt idx="66">
                  <c:v>0.93527880000000008</c:v>
                </c:pt>
                <c:pt idx="67">
                  <c:v>0.91226640000000014</c:v>
                </c:pt>
                <c:pt idx="68">
                  <c:v>0.92695775999999996</c:v>
                </c:pt>
                <c:pt idx="69">
                  <c:v>0.91671648000000006</c:v>
                </c:pt>
                <c:pt idx="70">
                  <c:v>0.90373199999999998</c:v>
                </c:pt>
                <c:pt idx="71">
                  <c:v>0.89943432000000001</c:v>
                </c:pt>
                <c:pt idx="72">
                  <c:v>0.92738448000000007</c:v>
                </c:pt>
                <c:pt idx="73">
                  <c:v>0.89934288000000018</c:v>
                </c:pt>
                <c:pt idx="74">
                  <c:v>0.89504520000000021</c:v>
                </c:pt>
                <c:pt idx="75">
                  <c:v>0.90190320000000024</c:v>
                </c:pt>
                <c:pt idx="76">
                  <c:v>0.90607896000000021</c:v>
                </c:pt>
                <c:pt idx="77">
                  <c:v>0.90290904000000005</c:v>
                </c:pt>
                <c:pt idx="78">
                  <c:v>0.89300304000000008</c:v>
                </c:pt>
                <c:pt idx="79">
                  <c:v>0.90367104000000009</c:v>
                </c:pt>
                <c:pt idx="80">
                  <c:v>0.89373456000000007</c:v>
                </c:pt>
                <c:pt idx="81">
                  <c:v>0.90397583999999997</c:v>
                </c:pt>
                <c:pt idx="82">
                  <c:v>0.89995248000000017</c:v>
                </c:pt>
                <c:pt idx="83">
                  <c:v>0.88833960000000012</c:v>
                </c:pt>
                <c:pt idx="84">
                  <c:v>0.8840114400000002</c:v>
                </c:pt>
                <c:pt idx="85">
                  <c:v>0.87983568000000023</c:v>
                </c:pt>
                <c:pt idx="86">
                  <c:v>0.8783421600000002</c:v>
                </c:pt>
                <c:pt idx="87">
                  <c:v>0.86130384000000004</c:v>
                </c:pt>
                <c:pt idx="88">
                  <c:v>0.85761575999999995</c:v>
                </c:pt>
                <c:pt idx="89">
                  <c:v>0.85789008000000022</c:v>
                </c:pt>
                <c:pt idx="90">
                  <c:v>0.84265007999999997</c:v>
                </c:pt>
                <c:pt idx="91">
                  <c:v>0.86291928000000007</c:v>
                </c:pt>
                <c:pt idx="92">
                  <c:v>0.85670135999999997</c:v>
                </c:pt>
                <c:pt idx="93">
                  <c:v>0.85920072000000014</c:v>
                </c:pt>
                <c:pt idx="94">
                  <c:v>0.8472220800000001</c:v>
                </c:pt>
                <c:pt idx="95">
                  <c:v>0.83091527999999992</c:v>
                </c:pt>
                <c:pt idx="96">
                  <c:v>0.81549240000000023</c:v>
                </c:pt>
                <c:pt idx="97">
                  <c:v>0.82149695999999994</c:v>
                </c:pt>
                <c:pt idx="98">
                  <c:v>0.80982312000000012</c:v>
                </c:pt>
                <c:pt idx="99">
                  <c:v>0.81107280000000015</c:v>
                </c:pt>
                <c:pt idx="100">
                  <c:v>0.80503776000000016</c:v>
                </c:pt>
                <c:pt idx="101">
                  <c:v>0.81070703999999993</c:v>
                </c:pt>
                <c:pt idx="102">
                  <c:v>0.81473040000000008</c:v>
                </c:pt>
                <c:pt idx="103">
                  <c:v>0.80147160000000006</c:v>
                </c:pt>
                <c:pt idx="104">
                  <c:v>0.79254096000000007</c:v>
                </c:pt>
                <c:pt idx="105">
                  <c:v>0.77336904000000006</c:v>
                </c:pt>
                <c:pt idx="106">
                  <c:v>0.77964792000000005</c:v>
                </c:pt>
                <c:pt idx="107">
                  <c:v>0.76818743999999994</c:v>
                </c:pt>
                <c:pt idx="108">
                  <c:v>0.76187808000000001</c:v>
                </c:pt>
                <c:pt idx="109">
                  <c:v>0.76983336000000024</c:v>
                </c:pt>
                <c:pt idx="110">
                  <c:v>0.80077056000000013</c:v>
                </c:pt>
                <c:pt idx="111">
                  <c:v>0.73709784000000012</c:v>
                </c:pt>
                <c:pt idx="112">
                  <c:v>0.74328528000000005</c:v>
                </c:pt>
                <c:pt idx="113">
                  <c:v>0.74112119999999992</c:v>
                </c:pt>
                <c:pt idx="114">
                  <c:v>0.74770488000000002</c:v>
                </c:pt>
                <c:pt idx="115">
                  <c:v>0.71905367999999992</c:v>
                </c:pt>
                <c:pt idx="116">
                  <c:v>0.72213216000000013</c:v>
                </c:pt>
                <c:pt idx="117">
                  <c:v>0.74825352000000012</c:v>
                </c:pt>
                <c:pt idx="118">
                  <c:v>0.69854064000000016</c:v>
                </c:pt>
                <c:pt idx="119">
                  <c:v>0.65346072000000011</c:v>
                </c:pt>
                <c:pt idx="120">
                  <c:v>0.69793104000000017</c:v>
                </c:pt>
                <c:pt idx="121">
                  <c:v>0.71122032000000013</c:v>
                </c:pt>
                <c:pt idx="122">
                  <c:v>0.69268847999999994</c:v>
                </c:pt>
                <c:pt idx="123">
                  <c:v>0.68394072000000006</c:v>
                </c:pt>
                <c:pt idx="124">
                  <c:v>0.68424552000000016</c:v>
                </c:pt>
                <c:pt idx="125">
                  <c:v>0.68903088000000012</c:v>
                </c:pt>
                <c:pt idx="126">
                  <c:v>0.67275456000000011</c:v>
                </c:pt>
                <c:pt idx="127">
                  <c:v>0.67949064000000015</c:v>
                </c:pt>
                <c:pt idx="128">
                  <c:v>0.6732422400000001</c:v>
                </c:pt>
                <c:pt idx="129">
                  <c:v>0.66098928000000023</c:v>
                </c:pt>
                <c:pt idx="130">
                  <c:v>0.65477136000000002</c:v>
                </c:pt>
                <c:pt idx="131">
                  <c:v>0.65684400000000009</c:v>
                </c:pt>
                <c:pt idx="132">
                  <c:v>0.64501776000000011</c:v>
                </c:pt>
                <c:pt idx="133">
                  <c:v>0.64446912000000001</c:v>
                </c:pt>
                <c:pt idx="134">
                  <c:v>0.63550800000000007</c:v>
                </c:pt>
                <c:pt idx="135">
                  <c:v>0.63645288</c:v>
                </c:pt>
                <c:pt idx="136">
                  <c:v>0.61895736000000012</c:v>
                </c:pt>
                <c:pt idx="137">
                  <c:v>0.64145160000000001</c:v>
                </c:pt>
                <c:pt idx="138">
                  <c:v>0.61920120000000012</c:v>
                </c:pt>
                <c:pt idx="139">
                  <c:v>0.62877192000000004</c:v>
                </c:pt>
                <c:pt idx="140">
                  <c:v>0.62538864000000005</c:v>
                </c:pt>
                <c:pt idx="141">
                  <c:v>0.61225176000000003</c:v>
                </c:pt>
                <c:pt idx="142">
                  <c:v>0.62840616000000005</c:v>
                </c:pt>
                <c:pt idx="143">
                  <c:v>0.6152388000000002</c:v>
                </c:pt>
                <c:pt idx="144">
                  <c:v>0.61536072000000019</c:v>
                </c:pt>
                <c:pt idx="145">
                  <c:v>0.58652664000000021</c:v>
                </c:pt>
                <c:pt idx="146">
                  <c:v>0.60399168000000014</c:v>
                </c:pt>
                <c:pt idx="147">
                  <c:v>0.59978544000000011</c:v>
                </c:pt>
                <c:pt idx="148">
                  <c:v>0.59265312000000003</c:v>
                </c:pt>
                <c:pt idx="149">
                  <c:v>0.59094624000000018</c:v>
                </c:pt>
                <c:pt idx="150">
                  <c:v>0.5885688</c:v>
                </c:pt>
                <c:pt idx="151">
                  <c:v>0.57692544000000012</c:v>
                </c:pt>
                <c:pt idx="152">
                  <c:v>0.59067192000000002</c:v>
                </c:pt>
                <c:pt idx="153">
                  <c:v>0.57942479999999996</c:v>
                </c:pt>
                <c:pt idx="154">
                  <c:v>0.59061096000000013</c:v>
                </c:pt>
                <c:pt idx="155">
                  <c:v>0.60646056000000004</c:v>
                </c:pt>
                <c:pt idx="156">
                  <c:v>0.5835700800000001</c:v>
                </c:pt>
                <c:pt idx="157">
                  <c:v>0.5811012000000001</c:v>
                </c:pt>
                <c:pt idx="158">
                  <c:v>0.58256423999999996</c:v>
                </c:pt>
                <c:pt idx="159">
                  <c:v>0.58058303999999994</c:v>
                </c:pt>
                <c:pt idx="160">
                  <c:v>0.56994552000000009</c:v>
                </c:pt>
                <c:pt idx="161">
                  <c:v>0.59576208000000008</c:v>
                </c:pt>
                <c:pt idx="162">
                  <c:v>0.59115960000000001</c:v>
                </c:pt>
                <c:pt idx="163">
                  <c:v>0.58485024000000008</c:v>
                </c:pt>
                <c:pt idx="164">
                  <c:v>0.56644032000000022</c:v>
                </c:pt>
                <c:pt idx="165">
                  <c:v>0.56869584000000006</c:v>
                </c:pt>
                <c:pt idx="166">
                  <c:v>0.57043320000000008</c:v>
                </c:pt>
                <c:pt idx="167">
                  <c:v>0.58131456000000015</c:v>
                </c:pt>
                <c:pt idx="168">
                  <c:v>0.56836056000000001</c:v>
                </c:pt>
                <c:pt idx="169">
                  <c:v>0.58174128000000003</c:v>
                </c:pt>
                <c:pt idx="170">
                  <c:v>0.58341768000000016</c:v>
                </c:pt>
                <c:pt idx="171">
                  <c:v>0.57960768000000007</c:v>
                </c:pt>
                <c:pt idx="172">
                  <c:v>0.57488328</c:v>
                </c:pt>
                <c:pt idx="173">
                  <c:v>0.56442864000000004</c:v>
                </c:pt>
                <c:pt idx="174">
                  <c:v>0.56765952000000008</c:v>
                </c:pt>
                <c:pt idx="175">
                  <c:v>0.57369456000000008</c:v>
                </c:pt>
                <c:pt idx="176">
                  <c:v>0.57991248000000017</c:v>
                </c:pt>
                <c:pt idx="177">
                  <c:v>0.56424576000000015</c:v>
                </c:pt>
                <c:pt idx="178">
                  <c:v>0.56141112000000004</c:v>
                </c:pt>
                <c:pt idx="179">
                  <c:v>0.56232552000000002</c:v>
                </c:pt>
                <c:pt idx="180">
                  <c:v>0.56586120000000018</c:v>
                </c:pt>
                <c:pt idx="181">
                  <c:v>0.56985408000000004</c:v>
                </c:pt>
                <c:pt idx="182">
                  <c:v>0.56195976000000003</c:v>
                </c:pt>
                <c:pt idx="183">
                  <c:v>0.55470552000000017</c:v>
                </c:pt>
                <c:pt idx="184">
                  <c:v>0.57448704000000006</c:v>
                </c:pt>
                <c:pt idx="185">
                  <c:v>0.57521856000000005</c:v>
                </c:pt>
                <c:pt idx="186">
                  <c:v>0.57308496000000009</c:v>
                </c:pt>
                <c:pt idx="187">
                  <c:v>0.58302144</c:v>
                </c:pt>
                <c:pt idx="188">
                  <c:v>0.57369456000000008</c:v>
                </c:pt>
                <c:pt idx="189">
                  <c:v>0.59442095999999989</c:v>
                </c:pt>
                <c:pt idx="190">
                  <c:v>0.60362592000000015</c:v>
                </c:pt>
                <c:pt idx="191">
                  <c:v>0.5921349600000001</c:v>
                </c:pt>
                <c:pt idx="192">
                  <c:v>0.58390536000000004</c:v>
                </c:pt>
                <c:pt idx="193">
                  <c:v>0.57576720000000015</c:v>
                </c:pt>
                <c:pt idx="194">
                  <c:v>0.57972960000000007</c:v>
                </c:pt>
                <c:pt idx="195">
                  <c:v>0.58930031999999999</c:v>
                </c:pt>
                <c:pt idx="196">
                  <c:v>0.59304936000000019</c:v>
                </c:pt>
                <c:pt idx="197">
                  <c:v>0.5870143200000002</c:v>
                </c:pt>
                <c:pt idx="198">
                  <c:v>0.57750456000000017</c:v>
                </c:pt>
                <c:pt idx="199">
                  <c:v>0.58472832000000008</c:v>
                </c:pt>
                <c:pt idx="200">
                  <c:v>0.60646056000000004</c:v>
                </c:pt>
                <c:pt idx="201">
                  <c:v>0.59149487999999995</c:v>
                </c:pt>
                <c:pt idx="202">
                  <c:v>0.60182760000000002</c:v>
                </c:pt>
                <c:pt idx="203">
                  <c:v>0.59679840000000006</c:v>
                </c:pt>
                <c:pt idx="204">
                  <c:v>0.59396376000000017</c:v>
                </c:pt>
                <c:pt idx="205">
                  <c:v>0.59963303999999995</c:v>
                </c:pt>
                <c:pt idx="206">
                  <c:v>0.59823095999999998</c:v>
                </c:pt>
                <c:pt idx="207">
                  <c:v>0.59917584000000002</c:v>
                </c:pt>
                <c:pt idx="208">
                  <c:v>0.59545727999999998</c:v>
                </c:pt>
                <c:pt idx="209">
                  <c:v>0.60313824000000016</c:v>
                </c:pt>
                <c:pt idx="210">
                  <c:v>0.60679584000000009</c:v>
                </c:pt>
                <c:pt idx="211">
                  <c:v>0.61115448000000017</c:v>
                </c:pt>
                <c:pt idx="212">
                  <c:v>0.61566551999999997</c:v>
                </c:pt>
                <c:pt idx="213">
                  <c:v>0.59713368000000011</c:v>
                </c:pt>
                <c:pt idx="214">
                  <c:v>0.59740800000000005</c:v>
                </c:pt>
                <c:pt idx="215">
                  <c:v>0.62054231999999998</c:v>
                </c:pt>
                <c:pt idx="216">
                  <c:v>0.61664088000000017</c:v>
                </c:pt>
                <c:pt idx="217">
                  <c:v>0.61926216000000001</c:v>
                </c:pt>
                <c:pt idx="218">
                  <c:v>0.62285880000000005</c:v>
                </c:pt>
                <c:pt idx="219">
                  <c:v>0.62048136000000009</c:v>
                </c:pt>
                <c:pt idx="220">
                  <c:v>0.61654944000000012</c:v>
                </c:pt>
                <c:pt idx="221">
                  <c:v>0.6262725600000002</c:v>
                </c:pt>
                <c:pt idx="222">
                  <c:v>0.66068448000000013</c:v>
                </c:pt>
                <c:pt idx="223">
                  <c:v>0.64983360000000023</c:v>
                </c:pt>
                <c:pt idx="224">
                  <c:v>0.64587119999999998</c:v>
                </c:pt>
                <c:pt idx="225">
                  <c:v>0.63200280000000009</c:v>
                </c:pt>
                <c:pt idx="226">
                  <c:v>0.65300352000000017</c:v>
                </c:pt>
                <c:pt idx="227">
                  <c:v>0.6513576000000002</c:v>
                </c:pt>
                <c:pt idx="228">
                  <c:v>0.67001136000000006</c:v>
                </c:pt>
                <c:pt idx="229">
                  <c:v>0.64245744000000005</c:v>
                </c:pt>
                <c:pt idx="230">
                  <c:v>0.6684264000000002</c:v>
                </c:pt>
                <c:pt idx="231">
                  <c:v>0.67226688000000012</c:v>
                </c:pt>
                <c:pt idx="232">
                  <c:v>0.67897247999999999</c:v>
                </c:pt>
                <c:pt idx="233">
                  <c:v>0.6819290400000001</c:v>
                </c:pt>
                <c:pt idx="234">
                  <c:v>0.66330576000000019</c:v>
                </c:pt>
                <c:pt idx="235">
                  <c:v>0.70094856000000016</c:v>
                </c:pt>
                <c:pt idx="236">
                  <c:v>0.68997576000000005</c:v>
                </c:pt>
                <c:pt idx="237">
                  <c:v>0.68275200000000014</c:v>
                </c:pt>
                <c:pt idx="238">
                  <c:v>0.69503544000000017</c:v>
                </c:pt>
                <c:pt idx="239">
                  <c:v>0.67376040000000026</c:v>
                </c:pt>
                <c:pt idx="240">
                  <c:v>0.69332856000000009</c:v>
                </c:pt>
                <c:pt idx="241">
                  <c:v>0.69302375999999999</c:v>
                </c:pt>
                <c:pt idx="242">
                  <c:v>0.68424552000000016</c:v>
                </c:pt>
                <c:pt idx="243">
                  <c:v>0.69561456000000021</c:v>
                </c:pt>
                <c:pt idx="244">
                  <c:v>0.69530976000000011</c:v>
                </c:pt>
                <c:pt idx="245">
                  <c:v>0.6984492000000001</c:v>
                </c:pt>
                <c:pt idx="246">
                  <c:v>0.70524624000000025</c:v>
                </c:pt>
                <c:pt idx="247">
                  <c:v>0.72082152000000022</c:v>
                </c:pt>
                <c:pt idx="248">
                  <c:v>0.73115424000000018</c:v>
                </c:pt>
                <c:pt idx="249">
                  <c:v>0.7045452000000002</c:v>
                </c:pt>
                <c:pt idx="250">
                  <c:v>0.70643496000000017</c:v>
                </c:pt>
                <c:pt idx="251">
                  <c:v>0.70670928</c:v>
                </c:pt>
                <c:pt idx="252">
                  <c:v>0.72700896000000015</c:v>
                </c:pt>
                <c:pt idx="253">
                  <c:v>0.73072752000000007</c:v>
                </c:pt>
                <c:pt idx="254">
                  <c:v>0.73898760000000008</c:v>
                </c:pt>
                <c:pt idx="255">
                  <c:v>0.73200768000000005</c:v>
                </c:pt>
                <c:pt idx="256">
                  <c:v>0.73228199999999999</c:v>
                </c:pt>
                <c:pt idx="257">
                  <c:v>0.7371588</c:v>
                </c:pt>
                <c:pt idx="258">
                  <c:v>0.74215752000000001</c:v>
                </c:pt>
                <c:pt idx="259">
                  <c:v>0.74176128000000008</c:v>
                </c:pt>
                <c:pt idx="260">
                  <c:v>0.73981056000000001</c:v>
                </c:pt>
                <c:pt idx="261">
                  <c:v>0.75590400000000013</c:v>
                </c:pt>
                <c:pt idx="262">
                  <c:v>0.77730096000000015</c:v>
                </c:pt>
                <c:pt idx="263">
                  <c:v>0.77251560000000019</c:v>
                </c:pt>
                <c:pt idx="264">
                  <c:v>0.76727304000000018</c:v>
                </c:pt>
                <c:pt idx="265">
                  <c:v>0.77489304000000003</c:v>
                </c:pt>
                <c:pt idx="266">
                  <c:v>0.75462384000000016</c:v>
                </c:pt>
                <c:pt idx="267">
                  <c:v>0.77778864000000003</c:v>
                </c:pt>
                <c:pt idx="268">
                  <c:v>0.77187552000000004</c:v>
                </c:pt>
                <c:pt idx="269">
                  <c:v>0.78443328000000001</c:v>
                </c:pt>
                <c:pt idx="270">
                  <c:v>0.78568296000000004</c:v>
                </c:pt>
                <c:pt idx="271">
                  <c:v>0.78644496000000019</c:v>
                </c:pt>
                <c:pt idx="272">
                  <c:v>0.77266800000000013</c:v>
                </c:pt>
                <c:pt idx="273">
                  <c:v>0.77269847999999997</c:v>
                </c:pt>
                <c:pt idx="274">
                  <c:v>0.7693761600000002</c:v>
                </c:pt>
                <c:pt idx="275">
                  <c:v>0.77912976000000023</c:v>
                </c:pt>
                <c:pt idx="276">
                  <c:v>0.79217520000000008</c:v>
                </c:pt>
                <c:pt idx="277">
                  <c:v>0.77858112000000013</c:v>
                </c:pt>
                <c:pt idx="278">
                  <c:v>0.7805318400000002</c:v>
                </c:pt>
                <c:pt idx="279">
                  <c:v>0.78873095999999998</c:v>
                </c:pt>
                <c:pt idx="280">
                  <c:v>0.78513431999999994</c:v>
                </c:pt>
                <c:pt idx="281">
                  <c:v>0.7903464</c:v>
                </c:pt>
                <c:pt idx="282">
                  <c:v>0.79558896000000001</c:v>
                </c:pt>
                <c:pt idx="283">
                  <c:v>0.81942432000000021</c:v>
                </c:pt>
                <c:pt idx="284">
                  <c:v>0.80610456000000008</c:v>
                </c:pt>
                <c:pt idx="285">
                  <c:v>0.80674464000000001</c:v>
                </c:pt>
                <c:pt idx="286">
                  <c:v>0.82951319999999995</c:v>
                </c:pt>
                <c:pt idx="287">
                  <c:v>0.81997295999999997</c:v>
                </c:pt>
                <c:pt idx="288">
                  <c:v>0.80945736000000013</c:v>
                </c:pt>
                <c:pt idx="289">
                  <c:v>0.82250280000000009</c:v>
                </c:pt>
                <c:pt idx="290">
                  <c:v>0.82591656000000002</c:v>
                </c:pt>
                <c:pt idx="291">
                  <c:v>0.82274664000000008</c:v>
                </c:pt>
                <c:pt idx="292">
                  <c:v>0.81604104</c:v>
                </c:pt>
                <c:pt idx="293">
                  <c:v>0.8181441599999999</c:v>
                </c:pt>
                <c:pt idx="294">
                  <c:v>0.85694520000000018</c:v>
                </c:pt>
                <c:pt idx="295">
                  <c:v>0.85581744000000015</c:v>
                </c:pt>
                <c:pt idx="296">
                  <c:v>0.84173568000000021</c:v>
                </c:pt>
                <c:pt idx="297">
                  <c:v>0.86715599999999993</c:v>
                </c:pt>
                <c:pt idx="298">
                  <c:v>0.84892896000000018</c:v>
                </c:pt>
                <c:pt idx="299">
                  <c:v>0.85746336000000012</c:v>
                </c:pt>
                <c:pt idx="300">
                  <c:v>0.85447631999999996</c:v>
                </c:pt>
                <c:pt idx="301">
                  <c:v>0.84295488000000007</c:v>
                </c:pt>
                <c:pt idx="302">
                  <c:v>0.86106000000000005</c:v>
                </c:pt>
                <c:pt idx="303">
                  <c:v>0.85657943999999997</c:v>
                </c:pt>
                <c:pt idx="304">
                  <c:v>0.8619439200000002</c:v>
                </c:pt>
                <c:pt idx="305">
                  <c:v>0.87215471999999994</c:v>
                </c:pt>
                <c:pt idx="306">
                  <c:v>0.88663272000000004</c:v>
                </c:pt>
                <c:pt idx="307">
                  <c:v>0.86441280000000009</c:v>
                </c:pt>
                <c:pt idx="308">
                  <c:v>0.87965280000000012</c:v>
                </c:pt>
                <c:pt idx="309">
                  <c:v>0.8560308000000002</c:v>
                </c:pt>
                <c:pt idx="310">
                  <c:v>0.87386160000000002</c:v>
                </c:pt>
                <c:pt idx="311">
                  <c:v>0.89245439999999998</c:v>
                </c:pt>
                <c:pt idx="312">
                  <c:v>0.89458800000000016</c:v>
                </c:pt>
                <c:pt idx="313">
                  <c:v>0.87983568000000023</c:v>
                </c:pt>
                <c:pt idx="314">
                  <c:v>0.89647776000000012</c:v>
                </c:pt>
                <c:pt idx="315">
                  <c:v>0.89885519999999997</c:v>
                </c:pt>
                <c:pt idx="316">
                  <c:v>0.90144600000000019</c:v>
                </c:pt>
                <c:pt idx="317">
                  <c:v>0.87410544000000001</c:v>
                </c:pt>
                <c:pt idx="318">
                  <c:v>0.88218264000000013</c:v>
                </c:pt>
                <c:pt idx="319">
                  <c:v>0.90492072000000023</c:v>
                </c:pt>
                <c:pt idx="320">
                  <c:v>0.90952320000000009</c:v>
                </c:pt>
                <c:pt idx="321">
                  <c:v>0.89687400000000006</c:v>
                </c:pt>
                <c:pt idx="322">
                  <c:v>0.91357704000000006</c:v>
                </c:pt>
                <c:pt idx="323">
                  <c:v>0.9172956000000001</c:v>
                </c:pt>
                <c:pt idx="324">
                  <c:v>0.90254328000000006</c:v>
                </c:pt>
                <c:pt idx="325">
                  <c:v>0.92232479999999994</c:v>
                </c:pt>
                <c:pt idx="326">
                  <c:v>0.93345</c:v>
                </c:pt>
                <c:pt idx="327">
                  <c:v>0.93308424000000012</c:v>
                </c:pt>
                <c:pt idx="328">
                  <c:v>0.89120471999999995</c:v>
                </c:pt>
                <c:pt idx="329">
                  <c:v>0.93116399999999999</c:v>
                </c:pt>
                <c:pt idx="330">
                  <c:v>0.90848688</c:v>
                </c:pt>
                <c:pt idx="331">
                  <c:v>0.93500448000000025</c:v>
                </c:pt>
                <c:pt idx="332">
                  <c:v>0.93247464000000013</c:v>
                </c:pt>
                <c:pt idx="333">
                  <c:v>0.9338767200000001</c:v>
                </c:pt>
                <c:pt idx="334">
                  <c:v>0.92531184000000011</c:v>
                </c:pt>
                <c:pt idx="335">
                  <c:v>0.95493840000000008</c:v>
                </c:pt>
                <c:pt idx="336">
                  <c:v>0.92957904000000013</c:v>
                </c:pt>
                <c:pt idx="337">
                  <c:v>0.92555567999999999</c:v>
                </c:pt>
                <c:pt idx="338">
                  <c:v>0.95112839999999998</c:v>
                </c:pt>
                <c:pt idx="339">
                  <c:v>0.93299280000000007</c:v>
                </c:pt>
                <c:pt idx="340">
                  <c:v>0.93972887999999999</c:v>
                </c:pt>
                <c:pt idx="341">
                  <c:v>0.9399117600000001</c:v>
                </c:pt>
                <c:pt idx="342">
                  <c:v>0.93552264000000007</c:v>
                </c:pt>
                <c:pt idx="343">
                  <c:v>0.94981776000000007</c:v>
                </c:pt>
                <c:pt idx="344">
                  <c:v>0.93835727999999996</c:v>
                </c:pt>
                <c:pt idx="345">
                  <c:v>0.94164912000000012</c:v>
                </c:pt>
                <c:pt idx="346">
                  <c:v>0.92762832000000006</c:v>
                </c:pt>
                <c:pt idx="347">
                  <c:v>0.94143576000000007</c:v>
                </c:pt>
                <c:pt idx="348">
                  <c:v>0.9452762400000001</c:v>
                </c:pt>
                <c:pt idx="349">
                  <c:v>0.94375224000000013</c:v>
                </c:pt>
                <c:pt idx="350">
                  <c:v>0.92567759999999999</c:v>
                </c:pt>
                <c:pt idx="351">
                  <c:v>0.93293184000000018</c:v>
                </c:pt>
                <c:pt idx="352">
                  <c:v>0.92430599999999996</c:v>
                </c:pt>
                <c:pt idx="353">
                  <c:v>0.94192344000000006</c:v>
                </c:pt>
                <c:pt idx="354">
                  <c:v>0.94152720000000012</c:v>
                </c:pt>
                <c:pt idx="355">
                  <c:v>0.93686376000000027</c:v>
                </c:pt>
                <c:pt idx="356">
                  <c:v>0.93710760000000015</c:v>
                </c:pt>
                <c:pt idx="357">
                  <c:v>0.92067887999999998</c:v>
                </c:pt>
                <c:pt idx="358">
                  <c:v>0.92826840000000022</c:v>
                </c:pt>
                <c:pt idx="359">
                  <c:v>0.93537024000000013</c:v>
                </c:pt>
                <c:pt idx="360">
                  <c:v>0.90461592000000013</c:v>
                </c:pt>
                <c:pt idx="361">
                  <c:v>0.91790519999999998</c:v>
                </c:pt>
                <c:pt idx="362">
                  <c:v>0.91001087999999997</c:v>
                </c:pt>
                <c:pt idx="363">
                  <c:v>0.94777559999999994</c:v>
                </c:pt>
                <c:pt idx="364">
                  <c:v>0.92067887999999998</c:v>
                </c:pt>
                <c:pt idx="365">
                  <c:v>0.93777816000000003</c:v>
                </c:pt>
                <c:pt idx="366">
                  <c:v>0.95591376000000017</c:v>
                </c:pt>
                <c:pt idx="367">
                  <c:v>0.91574112000000019</c:v>
                </c:pt>
                <c:pt idx="368">
                  <c:v>0.91494864000000009</c:v>
                </c:pt>
                <c:pt idx="369">
                  <c:v>0.90720672000000002</c:v>
                </c:pt>
                <c:pt idx="370">
                  <c:v>0.86880192000000023</c:v>
                </c:pt>
                <c:pt idx="371">
                  <c:v>0.84249768000000003</c:v>
                </c:pt>
                <c:pt idx="372">
                  <c:v>0.87837264000000004</c:v>
                </c:pt>
                <c:pt idx="373">
                  <c:v>0.89632536000000018</c:v>
                </c:pt>
                <c:pt idx="374">
                  <c:v>0.91385136</c:v>
                </c:pt>
                <c:pt idx="375">
                  <c:v>0.91260168000000019</c:v>
                </c:pt>
                <c:pt idx="376">
                  <c:v>0.91119960000000022</c:v>
                </c:pt>
                <c:pt idx="377">
                  <c:v>0.93299280000000007</c:v>
                </c:pt>
                <c:pt idx="378">
                  <c:v>0.93829632000000007</c:v>
                </c:pt>
                <c:pt idx="379">
                  <c:v>0.91333320000000007</c:v>
                </c:pt>
                <c:pt idx="380">
                  <c:v>0.89745311999999999</c:v>
                </c:pt>
                <c:pt idx="381">
                  <c:v>0.89019888000000014</c:v>
                </c:pt>
                <c:pt idx="382">
                  <c:v>0.88894920000000011</c:v>
                </c:pt>
                <c:pt idx="383">
                  <c:v>0.88440768000000014</c:v>
                </c:pt>
                <c:pt idx="384">
                  <c:v>0.87151464000000012</c:v>
                </c:pt>
                <c:pt idx="385">
                  <c:v>0.86712552000000009</c:v>
                </c:pt>
                <c:pt idx="386">
                  <c:v>0.88632791999999994</c:v>
                </c:pt>
                <c:pt idx="387">
                  <c:v>0.83152488000000013</c:v>
                </c:pt>
                <c:pt idx="388">
                  <c:v>0.84920328000000012</c:v>
                </c:pt>
                <c:pt idx="389">
                  <c:v>0.8291779199999999</c:v>
                </c:pt>
                <c:pt idx="390">
                  <c:v>0.84094320000000011</c:v>
                </c:pt>
                <c:pt idx="391">
                  <c:v>0.85164168000000007</c:v>
                </c:pt>
                <c:pt idx="392">
                  <c:v>0.81957672000000015</c:v>
                </c:pt>
                <c:pt idx="393">
                  <c:v>0.8053120800000001</c:v>
                </c:pt>
                <c:pt idx="394">
                  <c:v>0.8077200000000001</c:v>
                </c:pt>
                <c:pt idx="395">
                  <c:v>0.81274920000000006</c:v>
                </c:pt>
                <c:pt idx="396">
                  <c:v>0.83097624000000014</c:v>
                </c:pt>
                <c:pt idx="397">
                  <c:v>0.85959695999999997</c:v>
                </c:pt>
                <c:pt idx="398">
                  <c:v>0.84365592</c:v>
                </c:pt>
                <c:pt idx="399">
                  <c:v>0.82933032000000018</c:v>
                </c:pt>
                <c:pt idx="400">
                  <c:v>0.82052160000000007</c:v>
                </c:pt>
                <c:pt idx="401">
                  <c:v>0.8164677600000001</c:v>
                </c:pt>
              </c:numCache>
            </c:numRef>
          </c:yVal>
          <c:smooth val="1"/>
        </c:ser>
        <c:dLbls>
          <c:showLegendKey val="0"/>
          <c:showVal val="0"/>
          <c:showCatName val="0"/>
          <c:showSerName val="0"/>
          <c:showPercent val="0"/>
          <c:showBubbleSize val="0"/>
        </c:dLbls>
        <c:axId val="39778176"/>
        <c:axId val="39649664"/>
      </c:scatterChart>
      <c:scatterChart>
        <c:scatterStyle val="smoothMarker"/>
        <c:varyColors val="0"/>
        <c:ser>
          <c:idx val="1"/>
          <c:order val="1"/>
          <c:tx>
            <c:strRef>
              <c:f>'[Chart in Microsoft PowerPoint]Seepage Time Series'!$A$7</c:f>
              <c:strCache>
                <c:ptCount val="1"/>
                <c:pt idx="0">
                  <c:v>Average</c:v>
                </c:pt>
              </c:strCache>
            </c:strRef>
          </c:tx>
          <c:spPr>
            <a:ln w="38100">
              <a:solidFill>
                <a:schemeClr val="accent6"/>
              </a:solidFill>
            </a:ln>
          </c:spPr>
          <c:marker>
            <c:spPr>
              <a:solidFill>
                <a:schemeClr val="accent6"/>
              </a:solidFill>
            </c:spPr>
          </c:marker>
          <c:xVal>
            <c:numRef>
              <c:f>'[Chart in Microsoft PowerPoint]Seepage Time Series'!$B$2:$G$2</c:f>
              <c:numCache>
                <c:formatCode>m/d/yy\ h:mm;@</c:formatCode>
                <c:ptCount val="6"/>
                <c:pt idx="0">
                  <c:v>42203.4375</c:v>
                </c:pt>
                <c:pt idx="1">
                  <c:v>42203.604166666664</c:v>
                </c:pt>
                <c:pt idx="2">
                  <c:v>42203.770833333328</c:v>
                </c:pt>
                <c:pt idx="3">
                  <c:v>42203.937499999993</c:v>
                </c:pt>
                <c:pt idx="4">
                  <c:v>42204.104166666657</c:v>
                </c:pt>
                <c:pt idx="5">
                  <c:v>42204.270833333321</c:v>
                </c:pt>
              </c:numCache>
            </c:numRef>
          </c:xVal>
          <c:yVal>
            <c:numRef>
              <c:f>'[Chart in Microsoft PowerPoint]Seepage Time Series'!$B$7:$G$7</c:f>
              <c:numCache>
                <c:formatCode>0.00</c:formatCode>
                <c:ptCount val="6"/>
                <c:pt idx="0">
                  <c:v>0.10158113035299406</c:v>
                </c:pt>
                <c:pt idx="1">
                  <c:v>7.8011069697531576E-2</c:v>
                </c:pt>
                <c:pt idx="2">
                  <c:v>0.10293795332970834</c:v>
                </c:pt>
                <c:pt idx="3">
                  <c:v>0.11834975146507207</c:v>
                </c:pt>
                <c:pt idx="4">
                  <c:v>0.10839009704522025</c:v>
                </c:pt>
                <c:pt idx="5">
                  <c:v>8.5913599509795047E-2</c:v>
                </c:pt>
              </c:numCache>
            </c:numRef>
          </c:yVal>
          <c:smooth val="1"/>
        </c:ser>
        <c:dLbls>
          <c:showLegendKey val="0"/>
          <c:showVal val="0"/>
          <c:showCatName val="0"/>
          <c:showSerName val="0"/>
          <c:showPercent val="0"/>
          <c:showBubbleSize val="0"/>
        </c:dLbls>
        <c:axId val="39653760"/>
        <c:axId val="39651584"/>
      </c:scatterChart>
      <c:valAx>
        <c:axId val="39778176"/>
        <c:scaling>
          <c:orientation val="minMax"/>
          <c:max val="42204.270833400005"/>
          <c:min val="42203.4375"/>
        </c:scaling>
        <c:delete val="0"/>
        <c:axPos val="b"/>
        <c:title>
          <c:tx>
            <c:rich>
              <a:bodyPr/>
              <a:lstStyle/>
              <a:p>
                <a:pPr>
                  <a:defRPr/>
                </a:pPr>
                <a:r>
                  <a:rPr lang="en-US" dirty="0" smtClean="0"/>
                  <a:t>Time of Day</a:t>
                </a:r>
                <a:endParaRPr lang="en-US" dirty="0"/>
              </a:p>
            </c:rich>
          </c:tx>
          <c:layout/>
          <c:overlay val="0"/>
        </c:title>
        <c:numFmt formatCode="h:mm;@" sourceLinked="0"/>
        <c:majorTickMark val="out"/>
        <c:minorTickMark val="out"/>
        <c:tickLblPos val="nextTo"/>
        <c:crossAx val="39649664"/>
        <c:crosses val="autoZero"/>
        <c:crossBetween val="midCat"/>
        <c:majorUnit val="0.16666666670000002"/>
        <c:minorUnit val="4.1666666700000014E-2"/>
      </c:valAx>
      <c:valAx>
        <c:axId val="39649664"/>
        <c:scaling>
          <c:orientation val="minMax"/>
          <c:max val="1"/>
          <c:min val="0.5"/>
        </c:scaling>
        <c:delete val="0"/>
        <c:axPos val="l"/>
        <c:majorGridlines>
          <c:spPr>
            <a:ln>
              <a:noFill/>
            </a:ln>
          </c:spPr>
        </c:majorGridlines>
        <c:title>
          <c:tx>
            <c:rich>
              <a:bodyPr rot="-5400000" vert="horz"/>
              <a:lstStyle/>
              <a:p>
                <a:pPr>
                  <a:defRPr/>
                </a:pPr>
                <a:r>
                  <a:rPr lang="en-US" dirty="0" smtClean="0"/>
                  <a:t>Tide Level (m)</a:t>
                </a:r>
                <a:endParaRPr lang="en-US" dirty="0"/>
              </a:p>
            </c:rich>
          </c:tx>
          <c:layout/>
          <c:overlay val="0"/>
        </c:title>
        <c:numFmt formatCode="General" sourceLinked="1"/>
        <c:majorTickMark val="out"/>
        <c:minorTickMark val="out"/>
        <c:tickLblPos val="nextTo"/>
        <c:crossAx val="39778176"/>
        <c:crosses val="autoZero"/>
        <c:crossBetween val="midCat"/>
        <c:minorUnit val="0.1"/>
      </c:valAx>
      <c:valAx>
        <c:axId val="39651584"/>
        <c:scaling>
          <c:orientation val="minMax"/>
          <c:max val="0.12000000000000001"/>
          <c:min val="6.0000000000000012E-2"/>
        </c:scaling>
        <c:delete val="0"/>
        <c:axPos val="r"/>
        <c:title>
          <c:tx>
            <c:rich>
              <a:bodyPr rot="-5400000" vert="horz"/>
              <a:lstStyle/>
              <a:p>
                <a:pPr>
                  <a:defRPr/>
                </a:pPr>
                <a:r>
                  <a:rPr lang="en-US" dirty="0" smtClean="0"/>
                  <a:t>SGF </a:t>
                </a:r>
                <a:r>
                  <a:rPr lang="en-US" dirty="0" smtClean="0"/>
                  <a:t>(cm/</a:t>
                </a:r>
                <a:r>
                  <a:rPr lang="en-US" dirty="0" err="1" smtClean="0"/>
                  <a:t>hr</a:t>
                </a:r>
                <a:r>
                  <a:rPr lang="en-US" dirty="0" smtClean="0"/>
                  <a:t>)</a:t>
                </a:r>
                <a:endParaRPr lang="en-US" dirty="0"/>
              </a:p>
            </c:rich>
          </c:tx>
          <c:layout/>
          <c:overlay val="0"/>
        </c:title>
        <c:numFmt formatCode="0.00" sourceLinked="1"/>
        <c:majorTickMark val="out"/>
        <c:minorTickMark val="out"/>
        <c:tickLblPos val="nextTo"/>
        <c:crossAx val="39653760"/>
        <c:crosses val="max"/>
        <c:crossBetween val="midCat"/>
        <c:majorUnit val="1.0000000000000002E-2"/>
        <c:minorUnit val="5.000000000000001E-3"/>
      </c:valAx>
      <c:valAx>
        <c:axId val="39653760"/>
        <c:scaling>
          <c:orientation val="minMax"/>
        </c:scaling>
        <c:delete val="1"/>
        <c:axPos val="b"/>
        <c:numFmt formatCode="m/d/yy\ h:mm;@" sourceLinked="1"/>
        <c:majorTickMark val="out"/>
        <c:minorTickMark val="none"/>
        <c:tickLblPos val="nextTo"/>
        <c:crossAx val="39651584"/>
        <c:crosses val="autoZero"/>
        <c:crossBetween val="midCat"/>
      </c:valAx>
    </c:plotArea>
    <c:legend>
      <c:legendPos val="r"/>
      <c:layout>
        <c:manualLayout>
          <c:xMode val="edge"/>
          <c:yMode val="edge"/>
          <c:x val="0.80589676290463697"/>
          <c:y val="0.6108564531913242"/>
          <c:w val="0.10654875162492823"/>
          <c:h val="0.14919181977252843"/>
        </c:manualLayout>
      </c:layout>
      <c:overlay val="1"/>
    </c:legend>
    <c:plotVisOnly val="1"/>
    <c:dispBlanksAs val="gap"/>
    <c:showDLblsOverMax val="0"/>
  </c:chart>
  <c:txPr>
    <a:bodyPr/>
    <a:lstStyle/>
    <a:p>
      <a:pPr>
        <a:defRPr sz="14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Physical Parameters</a:t>
            </a:r>
          </a:p>
        </c:rich>
      </c:tx>
      <c:layout/>
      <c:overlay val="0"/>
    </c:title>
    <c:autoTitleDeleted val="0"/>
    <c:plotArea>
      <c:layout/>
      <c:barChart>
        <c:barDir val="col"/>
        <c:grouping val="clustered"/>
        <c:varyColors val="0"/>
        <c:ser>
          <c:idx val="0"/>
          <c:order val="0"/>
          <c:tx>
            <c:strRef>
              <c:f>'[Chart in Microsoft PowerPoint]Nutrients'!$B$41</c:f>
              <c:strCache>
                <c:ptCount val="1"/>
                <c:pt idx="0">
                  <c:v>Salinity</c:v>
                </c:pt>
              </c:strCache>
            </c:strRef>
          </c:tx>
          <c:spPr>
            <a:solidFill>
              <a:schemeClr val="accent6"/>
            </a:solidFill>
          </c:spPr>
          <c:invertIfNegative val="0"/>
          <c:cat>
            <c:strRef>
              <c:f>'[Chart in Microsoft PowerPoint]Nutrients'!$A$42:$A$45</c:f>
              <c:strCache>
                <c:ptCount val="4"/>
                <c:pt idx="0">
                  <c:v>Septic</c:v>
                </c:pt>
                <c:pt idx="1">
                  <c:v>Background</c:v>
                </c:pt>
                <c:pt idx="2">
                  <c:v>Submarine GW</c:v>
                </c:pt>
                <c:pt idx="3">
                  <c:v>Bay Water</c:v>
                </c:pt>
              </c:strCache>
            </c:strRef>
          </c:cat>
          <c:val>
            <c:numRef>
              <c:f>'[Chart in Microsoft PowerPoint]Nutrients'!$B$42:$B$45</c:f>
              <c:numCache>
                <c:formatCode>General</c:formatCode>
                <c:ptCount val="4"/>
                <c:pt idx="0">
                  <c:v>0.25</c:v>
                </c:pt>
                <c:pt idx="1">
                  <c:v>0.88</c:v>
                </c:pt>
                <c:pt idx="2">
                  <c:v>12.53</c:v>
                </c:pt>
                <c:pt idx="3">
                  <c:v>11.62</c:v>
                </c:pt>
              </c:numCache>
            </c:numRef>
          </c:val>
        </c:ser>
        <c:ser>
          <c:idx val="1"/>
          <c:order val="1"/>
          <c:tx>
            <c:strRef>
              <c:f>'[Chart in Microsoft PowerPoint]Nutrients'!$C$41</c:f>
              <c:strCache>
                <c:ptCount val="1"/>
                <c:pt idx="0">
                  <c:v>Pad</c:v>
                </c:pt>
              </c:strCache>
            </c:strRef>
          </c:tx>
          <c:spPr>
            <a:solidFill>
              <a:schemeClr val="accent5"/>
            </a:solidFill>
          </c:spPr>
          <c:invertIfNegative val="0"/>
          <c:cat>
            <c:strRef>
              <c:f>'[Chart in Microsoft PowerPoint]Nutrients'!$A$42:$A$45</c:f>
              <c:strCache>
                <c:ptCount val="4"/>
                <c:pt idx="0">
                  <c:v>Septic</c:v>
                </c:pt>
                <c:pt idx="1">
                  <c:v>Background</c:v>
                </c:pt>
                <c:pt idx="2">
                  <c:v>Submarine GW</c:v>
                </c:pt>
                <c:pt idx="3">
                  <c:v>Bay Water</c:v>
                </c:pt>
              </c:strCache>
            </c:strRef>
          </c:cat>
          <c:val>
            <c:numRef>
              <c:f>'[Chart in Microsoft PowerPoint]Nutrients'!$C$42:$C$45</c:f>
              <c:numCache>
                <c:formatCode>General</c:formatCode>
                <c:ptCount val="4"/>
              </c:numCache>
            </c:numRef>
          </c:val>
        </c:ser>
        <c:dLbls>
          <c:showLegendKey val="0"/>
          <c:showVal val="0"/>
          <c:showCatName val="0"/>
          <c:showSerName val="0"/>
          <c:showPercent val="0"/>
          <c:showBubbleSize val="0"/>
        </c:dLbls>
        <c:gapWidth val="150"/>
        <c:axId val="39694336"/>
        <c:axId val="39695872"/>
      </c:barChart>
      <c:barChart>
        <c:barDir val="col"/>
        <c:grouping val="clustered"/>
        <c:varyColors val="0"/>
        <c:ser>
          <c:idx val="2"/>
          <c:order val="2"/>
          <c:tx>
            <c:strRef>
              <c:f>'[Chart in Microsoft PowerPoint]Nutrients'!$D$41</c:f>
              <c:strCache>
                <c:ptCount val="1"/>
                <c:pt idx="0">
                  <c:v>Pad</c:v>
                </c:pt>
              </c:strCache>
            </c:strRef>
          </c:tx>
          <c:invertIfNegative val="0"/>
          <c:cat>
            <c:strRef>
              <c:f>'[Chart in Microsoft PowerPoint]Nutrients'!$A$42:$A$45</c:f>
              <c:strCache>
                <c:ptCount val="4"/>
                <c:pt idx="0">
                  <c:v>Septic</c:v>
                </c:pt>
                <c:pt idx="1">
                  <c:v>Background</c:v>
                </c:pt>
                <c:pt idx="2">
                  <c:v>Submarine GW</c:v>
                </c:pt>
                <c:pt idx="3">
                  <c:v>Bay Water</c:v>
                </c:pt>
              </c:strCache>
            </c:strRef>
          </c:cat>
          <c:val>
            <c:numRef>
              <c:f>'[Chart in Microsoft PowerPoint]Nutrients'!$D$42:$D$45</c:f>
              <c:numCache>
                <c:formatCode>General</c:formatCode>
                <c:ptCount val="4"/>
              </c:numCache>
            </c:numRef>
          </c:val>
        </c:ser>
        <c:ser>
          <c:idx val="3"/>
          <c:order val="3"/>
          <c:tx>
            <c:strRef>
              <c:f>'[Chart in Microsoft PowerPoint]Nutrients'!$E$41</c:f>
              <c:strCache>
                <c:ptCount val="1"/>
                <c:pt idx="0">
                  <c:v>Temperature</c:v>
                </c:pt>
              </c:strCache>
            </c:strRef>
          </c:tx>
          <c:spPr>
            <a:solidFill>
              <a:schemeClr val="accent5"/>
            </a:solidFill>
          </c:spPr>
          <c:invertIfNegative val="0"/>
          <c:cat>
            <c:strRef>
              <c:f>'[Chart in Microsoft PowerPoint]Nutrients'!$A$42:$A$45</c:f>
              <c:strCache>
                <c:ptCount val="4"/>
                <c:pt idx="0">
                  <c:v>Septic</c:v>
                </c:pt>
                <c:pt idx="1">
                  <c:v>Background</c:v>
                </c:pt>
                <c:pt idx="2">
                  <c:v>Submarine GW</c:v>
                </c:pt>
                <c:pt idx="3">
                  <c:v>Bay Water</c:v>
                </c:pt>
              </c:strCache>
            </c:strRef>
          </c:cat>
          <c:val>
            <c:numRef>
              <c:f>'[Chart in Microsoft PowerPoint]Nutrients'!$E$42:$E$45</c:f>
              <c:numCache>
                <c:formatCode>General</c:formatCode>
                <c:ptCount val="4"/>
                <c:pt idx="0">
                  <c:v>28.93</c:v>
                </c:pt>
                <c:pt idx="1">
                  <c:v>29.03</c:v>
                </c:pt>
                <c:pt idx="2">
                  <c:v>31.56</c:v>
                </c:pt>
                <c:pt idx="3">
                  <c:v>32.32</c:v>
                </c:pt>
              </c:numCache>
            </c:numRef>
          </c:val>
        </c:ser>
        <c:dLbls>
          <c:showLegendKey val="0"/>
          <c:showVal val="0"/>
          <c:showCatName val="0"/>
          <c:showSerName val="0"/>
          <c:showPercent val="0"/>
          <c:showBubbleSize val="0"/>
        </c:dLbls>
        <c:gapWidth val="150"/>
        <c:axId val="39704064"/>
        <c:axId val="39697792"/>
      </c:barChart>
      <c:catAx>
        <c:axId val="39694336"/>
        <c:scaling>
          <c:orientation val="minMax"/>
        </c:scaling>
        <c:delete val="0"/>
        <c:axPos val="b"/>
        <c:majorTickMark val="out"/>
        <c:minorTickMark val="none"/>
        <c:tickLblPos val="nextTo"/>
        <c:crossAx val="39695872"/>
        <c:crosses val="autoZero"/>
        <c:auto val="1"/>
        <c:lblAlgn val="ctr"/>
        <c:lblOffset val="100"/>
        <c:noMultiLvlLbl val="0"/>
      </c:catAx>
      <c:valAx>
        <c:axId val="39695872"/>
        <c:scaling>
          <c:orientation val="minMax"/>
          <c:max val="10"/>
          <c:min val="0"/>
        </c:scaling>
        <c:delete val="0"/>
        <c:axPos val="l"/>
        <c:majorGridlines>
          <c:spPr>
            <a:ln>
              <a:noFill/>
            </a:ln>
          </c:spPr>
        </c:majorGridlines>
        <c:title>
          <c:tx>
            <c:rich>
              <a:bodyPr rot="-5400000" vert="horz"/>
              <a:lstStyle/>
              <a:p>
                <a:pPr>
                  <a:defRPr/>
                </a:pPr>
                <a:r>
                  <a:rPr lang="en-US" dirty="0" smtClean="0"/>
                  <a:t>Salinity (PSU)</a:t>
                </a:r>
                <a:endParaRPr lang="en-US" dirty="0"/>
              </a:p>
            </c:rich>
          </c:tx>
          <c:layout/>
          <c:overlay val="0"/>
        </c:title>
        <c:numFmt formatCode="General" sourceLinked="1"/>
        <c:majorTickMark val="out"/>
        <c:minorTickMark val="out"/>
        <c:tickLblPos val="nextTo"/>
        <c:crossAx val="39694336"/>
        <c:crosses val="autoZero"/>
        <c:crossBetween val="between"/>
        <c:majorUnit val="2"/>
        <c:minorUnit val="1"/>
      </c:valAx>
      <c:valAx>
        <c:axId val="39697792"/>
        <c:scaling>
          <c:orientation val="minMax"/>
        </c:scaling>
        <c:delete val="0"/>
        <c:axPos val="r"/>
        <c:title>
          <c:tx>
            <c:rich>
              <a:bodyPr rot="-5400000" vert="horz"/>
              <a:lstStyle/>
              <a:p>
                <a:pPr>
                  <a:defRPr/>
                </a:pPr>
                <a:r>
                  <a:rPr lang="en-US" dirty="0" smtClean="0"/>
                  <a:t>Temperature</a:t>
                </a:r>
                <a:r>
                  <a:rPr lang="en-US" baseline="0" dirty="0" smtClean="0"/>
                  <a:t> (ºC)</a:t>
                </a:r>
                <a:endParaRPr lang="en-US" dirty="0"/>
              </a:p>
            </c:rich>
          </c:tx>
          <c:layout/>
          <c:overlay val="0"/>
        </c:title>
        <c:numFmt formatCode="General" sourceLinked="1"/>
        <c:majorTickMark val="out"/>
        <c:minorTickMark val="none"/>
        <c:tickLblPos val="nextTo"/>
        <c:crossAx val="39704064"/>
        <c:crosses val="max"/>
        <c:crossBetween val="between"/>
      </c:valAx>
      <c:catAx>
        <c:axId val="39704064"/>
        <c:scaling>
          <c:orientation val="minMax"/>
        </c:scaling>
        <c:delete val="1"/>
        <c:axPos val="b"/>
        <c:majorTickMark val="out"/>
        <c:minorTickMark val="none"/>
        <c:tickLblPos val="nextTo"/>
        <c:crossAx val="39697792"/>
        <c:crosses val="autoZero"/>
        <c:auto val="1"/>
        <c:lblAlgn val="ctr"/>
        <c:lblOffset val="100"/>
        <c:noMultiLvlLbl val="0"/>
      </c:catAx>
    </c:plotArea>
    <c:legend>
      <c:legendPos val="r"/>
      <c:legendEntry>
        <c:idx val="1"/>
        <c:delete val="1"/>
      </c:legendEntry>
      <c:legendEntry>
        <c:idx val="2"/>
        <c:delete val="1"/>
      </c:legendEntry>
      <c:layout>
        <c:manualLayout>
          <c:xMode val="edge"/>
          <c:yMode val="edge"/>
          <c:x val="0.14798600174978127"/>
          <c:y val="0.18441746864975211"/>
          <c:w val="0.24509689413823271"/>
          <c:h val="0.15354549431321085"/>
        </c:manualLayout>
      </c:layout>
      <c:overlay val="1"/>
    </c:legend>
    <c:plotVisOnly val="1"/>
    <c:dispBlanksAs val="gap"/>
    <c:showDLblsOverMax val="0"/>
  </c:chart>
  <c:txPr>
    <a:bodyPr/>
    <a:lstStyle/>
    <a:p>
      <a:pPr>
        <a:defRPr sz="14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Biogeochemical Parameters</a:t>
            </a:r>
          </a:p>
        </c:rich>
      </c:tx>
      <c:layout/>
      <c:overlay val="0"/>
    </c:title>
    <c:autoTitleDeleted val="0"/>
    <c:plotArea>
      <c:layout/>
      <c:barChart>
        <c:barDir val="col"/>
        <c:grouping val="clustered"/>
        <c:varyColors val="0"/>
        <c:ser>
          <c:idx val="0"/>
          <c:order val="0"/>
          <c:tx>
            <c:strRef>
              <c:f>'[Chart in Microsoft PowerPoint]Nutrients'!$B$34</c:f>
              <c:strCache>
                <c:ptCount val="1"/>
                <c:pt idx="0">
                  <c:v>Dissolved Oxygen</c:v>
                </c:pt>
              </c:strCache>
            </c:strRef>
          </c:tx>
          <c:spPr>
            <a:solidFill>
              <a:schemeClr val="accent6"/>
            </a:solidFill>
          </c:spPr>
          <c:invertIfNegative val="0"/>
          <c:cat>
            <c:strRef>
              <c:f>'[Chart in Microsoft PowerPoint]Nutrients'!$A$35:$A$38</c:f>
              <c:strCache>
                <c:ptCount val="4"/>
                <c:pt idx="0">
                  <c:v>Septic</c:v>
                </c:pt>
                <c:pt idx="1">
                  <c:v>Background</c:v>
                </c:pt>
                <c:pt idx="2">
                  <c:v>Submarine GW</c:v>
                </c:pt>
                <c:pt idx="3">
                  <c:v>Bay Water</c:v>
                </c:pt>
              </c:strCache>
            </c:strRef>
          </c:cat>
          <c:val>
            <c:numRef>
              <c:f>'[Chart in Microsoft PowerPoint]Nutrients'!$B$35:$B$38</c:f>
              <c:numCache>
                <c:formatCode>General</c:formatCode>
                <c:ptCount val="4"/>
                <c:pt idx="0">
                  <c:v>1.17</c:v>
                </c:pt>
                <c:pt idx="1">
                  <c:v>2.5099999999999998</c:v>
                </c:pt>
                <c:pt idx="2">
                  <c:v>5.9</c:v>
                </c:pt>
                <c:pt idx="3">
                  <c:v>8.26</c:v>
                </c:pt>
              </c:numCache>
            </c:numRef>
          </c:val>
        </c:ser>
        <c:ser>
          <c:idx val="1"/>
          <c:order val="1"/>
          <c:tx>
            <c:strRef>
              <c:f>'[Chart in Microsoft PowerPoint]Nutrients'!$C$34</c:f>
              <c:strCache>
                <c:ptCount val="1"/>
                <c:pt idx="0">
                  <c:v>Pad</c:v>
                </c:pt>
              </c:strCache>
            </c:strRef>
          </c:tx>
          <c:spPr>
            <a:solidFill>
              <a:schemeClr val="accent5"/>
            </a:solidFill>
          </c:spPr>
          <c:invertIfNegative val="0"/>
          <c:cat>
            <c:strRef>
              <c:f>'[Chart in Microsoft PowerPoint]Nutrients'!$A$35:$A$38</c:f>
              <c:strCache>
                <c:ptCount val="4"/>
                <c:pt idx="0">
                  <c:v>Septic</c:v>
                </c:pt>
                <c:pt idx="1">
                  <c:v>Background</c:v>
                </c:pt>
                <c:pt idx="2">
                  <c:v>Submarine GW</c:v>
                </c:pt>
                <c:pt idx="3">
                  <c:v>Bay Water</c:v>
                </c:pt>
              </c:strCache>
            </c:strRef>
          </c:cat>
          <c:val>
            <c:numRef>
              <c:f>'[Chart in Microsoft PowerPoint]Nutrients'!$C$35:$C$38</c:f>
              <c:numCache>
                <c:formatCode>General</c:formatCode>
                <c:ptCount val="4"/>
              </c:numCache>
            </c:numRef>
          </c:val>
        </c:ser>
        <c:dLbls>
          <c:showLegendKey val="0"/>
          <c:showVal val="0"/>
          <c:showCatName val="0"/>
          <c:showSerName val="0"/>
          <c:showPercent val="0"/>
          <c:showBubbleSize val="0"/>
        </c:dLbls>
        <c:gapWidth val="150"/>
        <c:axId val="39937920"/>
        <c:axId val="39939456"/>
      </c:barChart>
      <c:barChart>
        <c:barDir val="col"/>
        <c:grouping val="clustered"/>
        <c:varyColors val="0"/>
        <c:ser>
          <c:idx val="2"/>
          <c:order val="2"/>
          <c:tx>
            <c:strRef>
              <c:f>'[Chart in Microsoft PowerPoint]Nutrients'!$D$34</c:f>
              <c:strCache>
                <c:ptCount val="1"/>
                <c:pt idx="0">
                  <c:v>Pad</c:v>
                </c:pt>
              </c:strCache>
            </c:strRef>
          </c:tx>
          <c:invertIfNegative val="0"/>
          <c:cat>
            <c:strRef>
              <c:f>'[Chart in Microsoft PowerPoint]Nutrients'!$A$35:$A$38</c:f>
              <c:strCache>
                <c:ptCount val="4"/>
                <c:pt idx="0">
                  <c:v>Septic</c:v>
                </c:pt>
                <c:pt idx="1">
                  <c:v>Background</c:v>
                </c:pt>
                <c:pt idx="2">
                  <c:v>Submarine GW</c:v>
                </c:pt>
                <c:pt idx="3">
                  <c:v>Bay Water</c:v>
                </c:pt>
              </c:strCache>
            </c:strRef>
          </c:cat>
          <c:val>
            <c:numRef>
              <c:f>'[Chart in Microsoft PowerPoint]Nutrients'!$D$35:$D$38</c:f>
              <c:numCache>
                <c:formatCode>General</c:formatCode>
                <c:ptCount val="4"/>
              </c:numCache>
            </c:numRef>
          </c:val>
        </c:ser>
        <c:ser>
          <c:idx val="3"/>
          <c:order val="3"/>
          <c:tx>
            <c:strRef>
              <c:f>'[Chart in Microsoft PowerPoint]Nutrients'!$E$34</c:f>
              <c:strCache>
                <c:ptCount val="1"/>
                <c:pt idx="0">
                  <c:v>Redox Potential</c:v>
                </c:pt>
              </c:strCache>
            </c:strRef>
          </c:tx>
          <c:spPr>
            <a:solidFill>
              <a:schemeClr val="accent5"/>
            </a:solidFill>
          </c:spPr>
          <c:invertIfNegative val="0"/>
          <c:cat>
            <c:strRef>
              <c:f>'[Chart in Microsoft PowerPoint]Nutrients'!$A$35:$A$38</c:f>
              <c:strCache>
                <c:ptCount val="4"/>
                <c:pt idx="0">
                  <c:v>Septic</c:v>
                </c:pt>
                <c:pt idx="1">
                  <c:v>Background</c:v>
                </c:pt>
                <c:pt idx="2">
                  <c:v>Submarine GW</c:v>
                </c:pt>
                <c:pt idx="3">
                  <c:v>Bay Water</c:v>
                </c:pt>
              </c:strCache>
            </c:strRef>
          </c:cat>
          <c:val>
            <c:numRef>
              <c:f>'[Chart in Microsoft PowerPoint]Nutrients'!$E$35:$E$38</c:f>
              <c:numCache>
                <c:formatCode>General</c:formatCode>
                <c:ptCount val="4"/>
                <c:pt idx="0">
                  <c:v>150</c:v>
                </c:pt>
                <c:pt idx="1">
                  <c:v>329</c:v>
                </c:pt>
                <c:pt idx="2">
                  <c:v>315</c:v>
                </c:pt>
                <c:pt idx="3">
                  <c:v>319</c:v>
                </c:pt>
              </c:numCache>
            </c:numRef>
          </c:val>
        </c:ser>
        <c:dLbls>
          <c:showLegendKey val="0"/>
          <c:showVal val="0"/>
          <c:showCatName val="0"/>
          <c:showSerName val="0"/>
          <c:showPercent val="0"/>
          <c:showBubbleSize val="0"/>
        </c:dLbls>
        <c:gapWidth val="150"/>
        <c:axId val="39943552"/>
        <c:axId val="39941632"/>
      </c:barChart>
      <c:catAx>
        <c:axId val="39937920"/>
        <c:scaling>
          <c:orientation val="minMax"/>
        </c:scaling>
        <c:delete val="0"/>
        <c:axPos val="b"/>
        <c:majorTickMark val="out"/>
        <c:minorTickMark val="none"/>
        <c:tickLblPos val="nextTo"/>
        <c:crossAx val="39939456"/>
        <c:crosses val="autoZero"/>
        <c:auto val="1"/>
        <c:lblAlgn val="ctr"/>
        <c:lblOffset val="100"/>
        <c:noMultiLvlLbl val="0"/>
      </c:catAx>
      <c:valAx>
        <c:axId val="39939456"/>
        <c:scaling>
          <c:orientation val="minMax"/>
          <c:max val="10"/>
          <c:min val="0"/>
        </c:scaling>
        <c:delete val="0"/>
        <c:axPos val="l"/>
        <c:majorGridlines>
          <c:spPr>
            <a:ln>
              <a:noFill/>
            </a:ln>
          </c:spPr>
        </c:majorGridlines>
        <c:title>
          <c:tx>
            <c:rich>
              <a:bodyPr rot="-5400000" vert="horz"/>
              <a:lstStyle/>
              <a:p>
                <a:pPr>
                  <a:defRPr/>
                </a:pPr>
                <a:r>
                  <a:rPr lang="en-US" dirty="0" smtClean="0"/>
                  <a:t>Dissolve Oxygen (mg/L</a:t>
                </a:r>
                <a:r>
                  <a:rPr lang="en-US" dirty="0"/>
                  <a:t>)</a:t>
                </a:r>
              </a:p>
            </c:rich>
          </c:tx>
          <c:layout/>
          <c:overlay val="0"/>
        </c:title>
        <c:numFmt formatCode="General" sourceLinked="1"/>
        <c:majorTickMark val="out"/>
        <c:minorTickMark val="out"/>
        <c:tickLblPos val="nextTo"/>
        <c:crossAx val="39937920"/>
        <c:crosses val="autoZero"/>
        <c:crossBetween val="between"/>
        <c:majorUnit val="2"/>
        <c:minorUnit val="1"/>
      </c:valAx>
      <c:valAx>
        <c:axId val="39941632"/>
        <c:scaling>
          <c:orientation val="minMax"/>
        </c:scaling>
        <c:delete val="0"/>
        <c:axPos val="r"/>
        <c:title>
          <c:tx>
            <c:rich>
              <a:bodyPr rot="-5400000" vert="horz"/>
              <a:lstStyle/>
              <a:p>
                <a:pPr>
                  <a:defRPr/>
                </a:pPr>
                <a:r>
                  <a:rPr lang="en-US" dirty="0" smtClean="0"/>
                  <a:t>Redox Potential (mV)</a:t>
                </a:r>
                <a:endParaRPr lang="en-US" dirty="0"/>
              </a:p>
            </c:rich>
          </c:tx>
          <c:layout/>
          <c:overlay val="0"/>
        </c:title>
        <c:numFmt formatCode="General" sourceLinked="1"/>
        <c:majorTickMark val="out"/>
        <c:minorTickMark val="none"/>
        <c:tickLblPos val="nextTo"/>
        <c:crossAx val="39943552"/>
        <c:crosses val="max"/>
        <c:crossBetween val="between"/>
      </c:valAx>
      <c:catAx>
        <c:axId val="39943552"/>
        <c:scaling>
          <c:orientation val="minMax"/>
        </c:scaling>
        <c:delete val="1"/>
        <c:axPos val="b"/>
        <c:majorTickMark val="out"/>
        <c:minorTickMark val="none"/>
        <c:tickLblPos val="nextTo"/>
        <c:crossAx val="39941632"/>
        <c:crosses val="autoZero"/>
        <c:auto val="1"/>
        <c:lblAlgn val="ctr"/>
        <c:lblOffset val="100"/>
        <c:noMultiLvlLbl val="0"/>
      </c:catAx>
    </c:plotArea>
    <c:legend>
      <c:legendPos val="r"/>
      <c:legendEntry>
        <c:idx val="1"/>
        <c:delete val="1"/>
      </c:legendEntry>
      <c:legendEntry>
        <c:idx val="2"/>
        <c:delete val="1"/>
      </c:legendEntry>
      <c:layout>
        <c:manualLayout>
          <c:xMode val="edge"/>
          <c:yMode val="edge"/>
          <c:x val="0.14798600174978127"/>
          <c:y val="0.18441746864975211"/>
          <c:w val="0.24558414123910322"/>
          <c:h val="0.22298993875765527"/>
        </c:manualLayout>
      </c:layout>
      <c:overlay val="1"/>
    </c:legend>
    <c:plotVisOnly val="1"/>
    <c:dispBlanksAs val="gap"/>
    <c:showDLblsOverMax val="0"/>
  </c:chart>
  <c:txPr>
    <a:bodyPr/>
    <a:lstStyle/>
    <a:p>
      <a:pPr>
        <a:defRPr sz="14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Water Quality </a:t>
            </a:r>
            <a:endParaRPr lang="en-US" dirty="0"/>
          </a:p>
        </c:rich>
      </c:tx>
      <c:layout/>
      <c:overlay val="0"/>
    </c:title>
    <c:autoTitleDeleted val="0"/>
    <c:plotArea>
      <c:layout/>
      <c:barChart>
        <c:barDir val="col"/>
        <c:grouping val="clustered"/>
        <c:varyColors val="0"/>
        <c:ser>
          <c:idx val="0"/>
          <c:order val="0"/>
          <c:tx>
            <c:strRef>
              <c:f>'[Chart in Microsoft PowerPoint]Nutrients'!$B$27</c:f>
              <c:strCache>
                <c:ptCount val="1"/>
                <c:pt idx="0">
                  <c:v>Ammonia (as N)</c:v>
                </c:pt>
              </c:strCache>
            </c:strRef>
          </c:tx>
          <c:spPr>
            <a:solidFill>
              <a:schemeClr val="accent6"/>
            </a:solidFill>
          </c:spPr>
          <c:invertIfNegative val="0"/>
          <c:cat>
            <c:strRef>
              <c:f>'[Chart in Microsoft PowerPoint]Nutrients'!$A$28:$A$31</c:f>
              <c:strCache>
                <c:ptCount val="4"/>
                <c:pt idx="0">
                  <c:v>Septic</c:v>
                </c:pt>
                <c:pt idx="1">
                  <c:v>Background</c:v>
                </c:pt>
                <c:pt idx="2">
                  <c:v>Submarine GW</c:v>
                </c:pt>
                <c:pt idx="3">
                  <c:v>Bay Water</c:v>
                </c:pt>
              </c:strCache>
            </c:strRef>
          </c:cat>
          <c:val>
            <c:numRef>
              <c:f>'[Chart in Microsoft PowerPoint]Nutrients'!$B$28:$B$31</c:f>
              <c:numCache>
                <c:formatCode>General</c:formatCode>
                <c:ptCount val="4"/>
                <c:pt idx="0">
                  <c:v>1.42</c:v>
                </c:pt>
                <c:pt idx="1">
                  <c:v>0.71</c:v>
                </c:pt>
                <c:pt idx="2">
                  <c:v>1.1100000000000001</c:v>
                </c:pt>
                <c:pt idx="3">
                  <c:v>5.2999999999999999E-2</c:v>
                </c:pt>
              </c:numCache>
            </c:numRef>
          </c:val>
        </c:ser>
        <c:ser>
          <c:idx val="1"/>
          <c:order val="1"/>
          <c:tx>
            <c:strRef>
              <c:f>'[Chart in Microsoft PowerPoint]Nutrients'!$C$27</c:f>
              <c:strCache>
                <c:ptCount val="1"/>
                <c:pt idx="0">
                  <c:v>Nitrate (as N)</c:v>
                </c:pt>
              </c:strCache>
            </c:strRef>
          </c:tx>
          <c:spPr>
            <a:solidFill>
              <a:schemeClr val="accent5"/>
            </a:solidFill>
          </c:spPr>
          <c:invertIfNegative val="0"/>
          <c:cat>
            <c:strRef>
              <c:f>'[Chart in Microsoft PowerPoint]Nutrients'!$A$28:$A$31</c:f>
              <c:strCache>
                <c:ptCount val="4"/>
                <c:pt idx="0">
                  <c:v>Septic</c:v>
                </c:pt>
                <c:pt idx="1">
                  <c:v>Background</c:v>
                </c:pt>
                <c:pt idx="2">
                  <c:v>Submarine GW</c:v>
                </c:pt>
                <c:pt idx="3">
                  <c:v>Bay Water</c:v>
                </c:pt>
              </c:strCache>
            </c:strRef>
          </c:cat>
          <c:val>
            <c:numRef>
              <c:f>'[Chart in Microsoft PowerPoint]Nutrients'!$C$28:$C$31</c:f>
              <c:numCache>
                <c:formatCode>General</c:formatCode>
                <c:ptCount val="4"/>
                <c:pt idx="0">
                  <c:v>0.64900000000000002</c:v>
                </c:pt>
                <c:pt idx="1">
                  <c:v>0.218</c:v>
                </c:pt>
                <c:pt idx="2">
                  <c:v>0.48699999999999999</c:v>
                </c:pt>
                <c:pt idx="3">
                  <c:v>0.23</c:v>
                </c:pt>
              </c:numCache>
            </c:numRef>
          </c:val>
        </c:ser>
        <c:ser>
          <c:idx val="2"/>
          <c:order val="2"/>
          <c:tx>
            <c:strRef>
              <c:f>'[Chart in Microsoft PowerPoint]Nutrients'!$D$27</c:f>
              <c:strCache>
                <c:ptCount val="1"/>
                <c:pt idx="0">
                  <c:v>Phosphate (as P)</c:v>
                </c:pt>
              </c:strCache>
            </c:strRef>
          </c:tx>
          <c:spPr>
            <a:solidFill>
              <a:schemeClr val="accent4"/>
            </a:solidFill>
          </c:spPr>
          <c:invertIfNegative val="0"/>
          <c:cat>
            <c:strRef>
              <c:f>'[Chart in Microsoft PowerPoint]Nutrients'!$A$28:$A$31</c:f>
              <c:strCache>
                <c:ptCount val="4"/>
                <c:pt idx="0">
                  <c:v>Septic</c:v>
                </c:pt>
                <c:pt idx="1">
                  <c:v>Background</c:v>
                </c:pt>
                <c:pt idx="2">
                  <c:v>Submarine GW</c:v>
                </c:pt>
                <c:pt idx="3">
                  <c:v>Bay Water</c:v>
                </c:pt>
              </c:strCache>
            </c:strRef>
          </c:cat>
          <c:val>
            <c:numRef>
              <c:f>'[Chart in Microsoft PowerPoint]Nutrients'!$D$28:$D$31</c:f>
              <c:numCache>
                <c:formatCode>General</c:formatCode>
                <c:ptCount val="4"/>
                <c:pt idx="0">
                  <c:v>0.44700000000000001</c:v>
                </c:pt>
                <c:pt idx="1">
                  <c:v>3.2000000000000001E-2</c:v>
                </c:pt>
                <c:pt idx="2">
                  <c:v>0.50900000000000001</c:v>
                </c:pt>
                <c:pt idx="3">
                  <c:v>3.5999999999999997E-2</c:v>
                </c:pt>
              </c:numCache>
            </c:numRef>
          </c:val>
        </c:ser>
        <c:dLbls>
          <c:showLegendKey val="0"/>
          <c:showVal val="0"/>
          <c:showCatName val="0"/>
          <c:showSerName val="0"/>
          <c:showPercent val="0"/>
          <c:showBubbleSize val="0"/>
        </c:dLbls>
        <c:gapWidth val="150"/>
        <c:axId val="40277888"/>
        <c:axId val="40279424"/>
      </c:barChart>
      <c:catAx>
        <c:axId val="40277888"/>
        <c:scaling>
          <c:orientation val="minMax"/>
        </c:scaling>
        <c:delete val="0"/>
        <c:axPos val="b"/>
        <c:majorTickMark val="out"/>
        <c:minorTickMark val="none"/>
        <c:tickLblPos val="nextTo"/>
        <c:crossAx val="40279424"/>
        <c:crosses val="autoZero"/>
        <c:auto val="1"/>
        <c:lblAlgn val="ctr"/>
        <c:lblOffset val="100"/>
        <c:noMultiLvlLbl val="0"/>
      </c:catAx>
      <c:valAx>
        <c:axId val="40279424"/>
        <c:scaling>
          <c:orientation val="minMax"/>
          <c:max val="1.5"/>
          <c:min val="0"/>
        </c:scaling>
        <c:delete val="0"/>
        <c:axPos val="l"/>
        <c:majorGridlines>
          <c:spPr>
            <a:ln>
              <a:noFill/>
            </a:ln>
          </c:spPr>
        </c:majorGridlines>
        <c:title>
          <c:tx>
            <c:rich>
              <a:bodyPr rot="-5400000" vert="horz"/>
              <a:lstStyle/>
              <a:p>
                <a:pPr>
                  <a:defRPr/>
                </a:pPr>
                <a:r>
                  <a:rPr lang="en-US"/>
                  <a:t>Concentration (mg/L)</a:t>
                </a:r>
              </a:p>
            </c:rich>
          </c:tx>
          <c:layout/>
          <c:overlay val="0"/>
        </c:title>
        <c:numFmt formatCode="General" sourceLinked="1"/>
        <c:majorTickMark val="out"/>
        <c:minorTickMark val="out"/>
        <c:tickLblPos val="nextTo"/>
        <c:crossAx val="40277888"/>
        <c:crosses val="autoZero"/>
        <c:crossBetween val="between"/>
        <c:majorUnit val="0.2"/>
        <c:minorUnit val="0.1"/>
      </c:valAx>
    </c:plotArea>
    <c:legend>
      <c:legendPos val="r"/>
      <c:layout>
        <c:manualLayout>
          <c:xMode val="edge"/>
          <c:yMode val="edge"/>
          <c:x val="0.67250100681859215"/>
          <c:y val="0.17978783902012249"/>
          <c:w val="0.31012199863905898"/>
          <c:h val="0.15855889107611548"/>
        </c:manualLayout>
      </c:layout>
      <c:overlay val="1"/>
    </c:legend>
    <c:plotVisOnly val="1"/>
    <c:dispBlanksAs val="gap"/>
    <c:showDLblsOverMax val="0"/>
  </c:chart>
  <c:txPr>
    <a:bodyPr/>
    <a:lstStyle/>
    <a:p>
      <a:pPr>
        <a:defRPr sz="14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baseline="0" dirty="0" smtClean="0"/>
              <a:t>Estimated Discharge per m Shoreline</a:t>
            </a:r>
            <a:endParaRPr lang="en-US" dirty="0"/>
          </a:p>
        </c:rich>
      </c:tx>
      <c:layout/>
      <c:overlay val="0"/>
    </c:title>
    <c:autoTitleDeleted val="0"/>
    <c:plotArea>
      <c:layout/>
      <c:scatterChart>
        <c:scatterStyle val="lineMarker"/>
        <c:varyColors val="0"/>
        <c:ser>
          <c:idx val="1"/>
          <c:order val="0"/>
          <c:tx>
            <c:v>Estimated Flux</c:v>
          </c:tx>
          <c:spPr>
            <a:ln w="38100">
              <a:solidFill>
                <a:schemeClr val="accent6"/>
              </a:solidFill>
            </a:ln>
          </c:spPr>
          <c:marker>
            <c:symbol val="none"/>
          </c:marker>
          <c:xVal>
            <c:numRef>
              <c:f>Seepage!$A$40:$A$48</c:f>
              <c:numCache>
                <c:formatCode>General</c:formatCode>
                <c:ptCount val="9"/>
                <c:pt idx="0">
                  <c:v>0</c:v>
                </c:pt>
                <c:pt idx="1">
                  <c:v>18.75</c:v>
                </c:pt>
                <c:pt idx="2">
                  <c:v>18.75</c:v>
                </c:pt>
                <c:pt idx="3">
                  <c:v>31.25</c:v>
                </c:pt>
                <c:pt idx="4">
                  <c:v>31.25</c:v>
                </c:pt>
                <c:pt idx="5">
                  <c:v>43.75</c:v>
                </c:pt>
                <c:pt idx="6">
                  <c:v>43.75</c:v>
                </c:pt>
                <c:pt idx="7">
                  <c:v>100</c:v>
                </c:pt>
                <c:pt idx="8">
                  <c:v>100</c:v>
                </c:pt>
              </c:numCache>
            </c:numRef>
          </c:xVal>
          <c:yVal>
            <c:numRef>
              <c:f>Seepage!$B$40:$B$48</c:f>
              <c:numCache>
                <c:formatCode>0.00</c:formatCode>
                <c:ptCount val="9"/>
                <c:pt idx="0">
                  <c:v>5.45</c:v>
                </c:pt>
                <c:pt idx="1">
                  <c:v>5.45</c:v>
                </c:pt>
                <c:pt idx="2">
                  <c:v>2.16</c:v>
                </c:pt>
                <c:pt idx="3">
                  <c:v>2.16</c:v>
                </c:pt>
                <c:pt idx="4">
                  <c:v>1.02</c:v>
                </c:pt>
                <c:pt idx="5">
                  <c:v>1.02</c:v>
                </c:pt>
                <c:pt idx="6">
                  <c:v>0.89</c:v>
                </c:pt>
                <c:pt idx="7">
                  <c:v>0.89</c:v>
                </c:pt>
                <c:pt idx="8">
                  <c:v>0</c:v>
                </c:pt>
              </c:numCache>
            </c:numRef>
          </c:yVal>
          <c:smooth val="0"/>
        </c:ser>
        <c:dLbls>
          <c:showLegendKey val="0"/>
          <c:showVal val="0"/>
          <c:showCatName val="0"/>
          <c:showSerName val="0"/>
          <c:showPercent val="0"/>
          <c:showBubbleSize val="0"/>
        </c:dLbls>
        <c:axId val="40047744"/>
        <c:axId val="40049664"/>
      </c:scatterChart>
      <c:scatterChart>
        <c:scatterStyle val="smoothMarker"/>
        <c:varyColors val="0"/>
        <c:ser>
          <c:idx val="0"/>
          <c:order val="1"/>
          <c:tx>
            <c:v>Measured Flux</c:v>
          </c:tx>
          <c:spPr>
            <a:ln w="38100">
              <a:solidFill>
                <a:schemeClr val="accent5"/>
              </a:solidFill>
            </a:ln>
          </c:spPr>
          <c:xVal>
            <c:numRef>
              <c:f>Seepage!$A$34:$A$37</c:f>
              <c:numCache>
                <c:formatCode>General</c:formatCode>
                <c:ptCount val="4"/>
                <c:pt idx="0">
                  <c:v>12.5</c:v>
                </c:pt>
                <c:pt idx="1">
                  <c:v>25</c:v>
                </c:pt>
                <c:pt idx="2">
                  <c:v>37.5</c:v>
                </c:pt>
                <c:pt idx="3">
                  <c:v>50</c:v>
                </c:pt>
              </c:numCache>
            </c:numRef>
          </c:xVal>
          <c:yVal>
            <c:numRef>
              <c:f>Seepage!$B$34:$B$37</c:f>
              <c:numCache>
                <c:formatCode>0.00</c:formatCode>
                <c:ptCount val="4"/>
                <c:pt idx="0">
                  <c:v>5.4503466958952025</c:v>
                </c:pt>
                <c:pt idx="1">
                  <c:v>2.1626369696749448</c:v>
                </c:pt>
                <c:pt idx="2">
                  <c:v>1.0230146547902479</c:v>
                </c:pt>
                <c:pt idx="3">
                  <c:v>0.88693930204474669</c:v>
                </c:pt>
              </c:numCache>
            </c:numRef>
          </c:yVal>
          <c:smooth val="1"/>
        </c:ser>
        <c:dLbls>
          <c:showLegendKey val="0"/>
          <c:showVal val="0"/>
          <c:showCatName val="0"/>
          <c:showSerName val="0"/>
          <c:showPercent val="0"/>
          <c:showBubbleSize val="0"/>
        </c:dLbls>
        <c:axId val="40047744"/>
        <c:axId val="40049664"/>
      </c:scatterChart>
      <c:valAx>
        <c:axId val="40047744"/>
        <c:scaling>
          <c:orientation val="minMax"/>
          <c:max val="100.5"/>
          <c:min val="0"/>
        </c:scaling>
        <c:delete val="0"/>
        <c:axPos val="b"/>
        <c:title>
          <c:tx>
            <c:rich>
              <a:bodyPr/>
              <a:lstStyle/>
              <a:p>
                <a:pPr>
                  <a:defRPr/>
                </a:pPr>
                <a:r>
                  <a:rPr lang="en-US" b="1" dirty="0"/>
                  <a:t>Distance from Shore (m)</a:t>
                </a:r>
              </a:p>
            </c:rich>
          </c:tx>
          <c:layout/>
          <c:overlay val="0"/>
        </c:title>
        <c:numFmt formatCode="General" sourceLinked="1"/>
        <c:majorTickMark val="out"/>
        <c:minorTickMark val="out"/>
        <c:tickLblPos val="nextTo"/>
        <c:crossAx val="40049664"/>
        <c:crosses val="autoZero"/>
        <c:crossBetween val="midCat"/>
        <c:majorUnit val="10"/>
        <c:minorUnit val="2.5"/>
      </c:valAx>
      <c:valAx>
        <c:axId val="40049664"/>
        <c:scaling>
          <c:orientation val="minMax"/>
        </c:scaling>
        <c:delete val="0"/>
        <c:axPos val="l"/>
        <c:majorGridlines>
          <c:spPr>
            <a:ln>
              <a:noFill/>
            </a:ln>
          </c:spPr>
        </c:majorGridlines>
        <c:title>
          <c:tx>
            <c:rich>
              <a:bodyPr rot="-5400000" vert="horz"/>
              <a:lstStyle/>
              <a:p>
                <a:pPr>
                  <a:defRPr/>
                </a:pPr>
                <a:r>
                  <a:rPr lang="en-US"/>
                  <a:t>Cumulative SGD (cm/day)</a:t>
                </a:r>
              </a:p>
            </c:rich>
          </c:tx>
          <c:layout/>
          <c:overlay val="0"/>
        </c:title>
        <c:numFmt formatCode="0.00" sourceLinked="1"/>
        <c:majorTickMark val="out"/>
        <c:minorTickMark val="none"/>
        <c:tickLblPos val="nextTo"/>
        <c:crossAx val="40047744"/>
        <c:crosses val="autoZero"/>
        <c:crossBetween val="midCat"/>
      </c:valAx>
    </c:plotArea>
    <c:legend>
      <c:legendPos val="r"/>
      <c:layout>
        <c:manualLayout>
          <c:xMode val="edge"/>
          <c:yMode val="edge"/>
          <c:x val="0.38544452879956742"/>
          <c:y val="0.15145816312296992"/>
          <c:w val="0.30148687664041995"/>
          <c:h val="0.13549452659880928"/>
        </c:manualLayout>
      </c:layout>
      <c:overlay val="1"/>
    </c:legend>
    <c:plotVisOnly val="1"/>
    <c:dispBlanksAs val="gap"/>
    <c:showDLblsOverMax val="0"/>
  </c:chart>
  <c:txPr>
    <a:bodyPr/>
    <a:lstStyle/>
    <a:p>
      <a:pPr>
        <a:defRPr sz="1400"/>
      </a:pPr>
      <a:endParaRPr lang="en-US"/>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1221" y="6817784"/>
            <a:ext cx="43523958" cy="4703233"/>
          </a:xfrm>
        </p:spPr>
        <p:txBody>
          <a:bodyPr/>
          <a:lstStyle/>
          <a:p>
            <a:r>
              <a:rPr lang="en-US" smtClean="0"/>
              <a:t>Click to edit Master title style</a:t>
            </a:r>
            <a:endParaRPr lang="en-US"/>
          </a:p>
        </p:txBody>
      </p:sp>
      <p:sp>
        <p:nvSpPr>
          <p:cNvPr id="3" name="Subtitle 2"/>
          <p:cNvSpPr>
            <a:spLocks noGrp="1"/>
          </p:cNvSpPr>
          <p:nvPr>
            <p:ph type="subTitle" idx="1"/>
          </p:nvPr>
        </p:nvSpPr>
        <p:spPr>
          <a:xfrm>
            <a:off x="7680592" y="12435417"/>
            <a:ext cx="35845221" cy="5609167"/>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935805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16042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726937" y="848784"/>
            <a:ext cx="12305242" cy="2061950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9361" y="848784"/>
            <a:ext cx="36739777" cy="2061950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62582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68530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1" y="14102293"/>
            <a:ext cx="43525811" cy="435821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4044951" y="9301692"/>
            <a:ext cx="43525811" cy="4800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258486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09363" y="3759200"/>
            <a:ext cx="5728493" cy="1770909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715655" y="3759200"/>
            <a:ext cx="5730346" cy="1770909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45055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59579" y="878417"/>
            <a:ext cx="46087242" cy="3657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559579" y="4912784"/>
            <a:ext cx="22625050" cy="204681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59579" y="6959600"/>
            <a:ext cx="22625050" cy="1264390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6012512" y="4912784"/>
            <a:ext cx="22634310" cy="204681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6012512" y="6959600"/>
            <a:ext cx="22634310" cy="1264390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97762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60858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1614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59579" y="874183"/>
            <a:ext cx="16846550" cy="37179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0021021" y="874184"/>
            <a:ext cx="28625800" cy="187293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559579" y="4592109"/>
            <a:ext cx="16846550" cy="150114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16356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441" y="15361710"/>
            <a:ext cx="30724210" cy="1813983"/>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0036441" y="1961092"/>
            <a:ext cx="30724210" cy="131667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0036441" y="17175693"/>
            <a:ext cx="30724210" cy="25749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98647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6052" name="Rectangle 36"/>
          <p:cNvSpPr>
            <a:spLocks noChangeArrowheads="1"/>
          </p:cNvSpPr>
          <p:nvPr/>
        </p:nvSpPr>
        <p:spPr bwMode="auto">
          <a:xfrm>
            <a:off x="0" y="0"/>
            <a:ext cx="51206400" cy="320040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defTabSz="914400" fontAlgn="base">
              <a:spcBef>
                <a:spcPct val="0"/>
              </a:spcBef>
              <a:spcAft>
                <a:spcPct val="0"/>
              </a:spcAft>
              <a:defRPr/>
            </a:pPr>
            <a:endParaRPr lang="en-US" sz="2900" dirty="0">
              <a:solidFill>
                <a:prstClr val="white"/>
              </a:solidFill>
            </a:endParaRPr>
          </a:p>
        </p:txBody>
      </p:sp>
      <p:sp>
        <p:nvSpPr>
          <p:cNvPr id="86049" name="Rectangle 33"/>
          <p:cNvSpPr>
            <a:spLocks noChangeArrowheads="1"/>
          </p:cNvSpPr>
          <p:nvPr/>
        </p:nvSpPr>
        <p:spPr bwMode="auto">
          <a:xfrm>
            <a:off x="809361" y="3759200"/>
            <a:ext cx="11636639" cy="17709092"/>
          </a:xfrm>
          <a:prstGeom prst="rect">
            <a:avLst/>
          </a:prstGeom>
          <a:solidFill>
            <a:srgbClr val="FFFFFF"/>
          </a:solidFill>
          <a:ln w="9525">
            <a:solidFill>
              <a:schemeClr val="tx1"/>
            </a:solidFill>
            <a:miter lim="800000"/>
            <a:headEnd/>
            <a:tailEnd/>
          </a:ln>
          <a:effectLst/>
        </p:spPr>
        <p:txBody>
          <a:bodyPr wrap="none" anchor="ctr"/>
          <a:lstStyle/>
          <a:p>
            <a:pPr defTabSz="914400" fontAlgn="base">
              <a:spcBef>
                <a:spcPct val="0"/>
              </a:spcBef>
              <a:spcAft>
                <a:spcPct val="0"/>
              </a:spcAft>
              <a:defRPr/>
            </a:pPr>
            <a:endParaRPr lang="en-US" sz="2900" dirty="0">
              <a:solidFill>
                <a:prstClr val="black"/>
              </a:solidFill>
              <a:latin typeface="Arial Narrow" pitchFamily="34" charset="0"/>
            </a:endParaRPr>
          </a:p>
        </p:txBody>
      </p:sp>
      <p:sp>
        <p:nvSpPr>
          <p:cNvPr id="86030" name="Text Box 14"/>
          <p:cNvSpPr txBox="1">
            <a:spLocks noChangeArrowheads="1"/>
          </p:cNvSpPr>
          <p:nvPr/>
        </p:nvSpPr>
        <p:spPr bwMode="auto">
          <a:xfrm>
            <a:off x="711200" y="21630218"/>
            <a:ext cx="2933700" cy="319124"/>
          </a:xfrm>
          <a:prstGeom prst="rect">
            <a:avLst/>
          </a:prstGeom>
          <a:noFill/>
          <a:ln w="9525">
            <a:noFill/>
            <a:miter lim="800000"/>
            <a:headEnd/>
            <a:tailEnd/>
          </a:ln>
          <a:effectLst/>
        </p:spPr>
        <p:txBody>
          <a:bodyPr lIns="91267" tIns="45624" rIns="91267" bIns="45624">
            <a:spAutoFit/>
          </a:bodyPr>
          <a:lstStyle/>
          <a:p>
            <a:pPr defTabSz="914400" eaLnBrk="0" fontAlgn="base" hangingPunct="0">
              <a:lnSpc>
                <a:spcPct val="65000"/>
              </a:lnSpc>
              <a:spcBef>
                <a:spcPct val="50000"/>
              </a:spcBef>
              <a:spcAft>
                <a:spcPct val="0"/>
              </a:spcAft>
              <a:defRPr/>
            </a:pPr>
            <a:r>
              <a:rPr lang="en-US" sz="500" b="1" dirty="0">
                <a:solidFill>
                  <a:srgbClr val="EEECE1"/>
                </a:solidFill>
              </a:rPr>
              <a:t>TEMPLATE DESIGN © 2008</a:t>
            </a:r>
          </a:p>
          <a:p>
            <a:pPr defTabSz="914400" eaLnBrk="0" fontAlgn="base" hangingPunct="0">
              <a:lnSpc>
                <a:spcPct val="65000"/>
              </a:lnSpc>
              <a:spcBef>
                <a:spcPct val="50000"/>
              </a:spcBef>
              <a:spcAft>
                <a:spcPct val="0"/>
              </a:spcAft>
              <a:defRPr/>
            </a:pPr>
            <a:r>
              <a:rPr lang="en-US" sz="1000" b="1" dirty="0">
                <a:solidFill>
                  <a:srgbClr val="EEECE1"/>
                </a:solidFill>
              </a:rPr>
              <a:t>www.PosterPresentations.com</a:t>
            </a:r>
          </a:p>
        </p:txBody>
      </p:sp>
      <p:sp>
        <p:nvSpPr>
          <p:cNvPr id="1029" name="Rectangle 15"/>
          <p:cNvSpPr>
            <a:spLocks noGrp="1" noChangeArrowheads="1"/>
          </p:cNvSpPr>
          <p:nvPr>
            <p:ph type="title"/>
          </p:nvPr>
        </p:nvSpPr>
        <p:spPr bwMode="auto">
          <a:xfrm>
            <a:off x="1120512" y="848784"/>
            <a:ext cx="48911668" cy="1467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67" tIns="45624" rIns="91267" bIns="45624" numCol="1" anchor="ctr" anchorCtr="0" compatLnSpc="1">
            <a:prstTxWarp prst="textNoShape">
              <a:avLst/>
            </a:prstTxWarp>
          </a:bodyPr>
          <a:lstStyle/>
          <a:p>
            <a:pPr lvl="0"/>
            <a:r>
              <a:rPr lang="en-US" altLang="en-US" smtClean="0"/>
              <a:t>Click to edit Master title style</a:t>
            </a:r>
          </a:p>
        </p:txBody>
      </p:sp>
      <p:sp>
        <p:nvSpPr>
          <p:cNvPr id="1030" name="Rectangle 16"/>
          <p:cNvSpPr>
            <a:spLocks noGrp="1" noChangeArrowheads="1"/>
          </p:cNvSpPr>
          <p:nvPr>
            <p:ph type="body" idx="1"/>
          </p:nvPr>
        </p:nvSpPr>
        <p:spPr bwMode="auto">
          <a:xfrm>
            <a:off x="809361" y="3759200"/>
            <a:ext cx="11636639" cy="17709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6408" tIns="456408" rIns="456408" bIns="456408"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86041" name="Rectangle 25"/>
          <p:cNvSpPr>
            <a:spLocks noChangeArrowheads="1"/>
          </p:cNvSpPr>
          <p:nvPr/>
        </p:nvSpPr>
        <p:spPr bwMode="auto">
          <a:xfrm>
            <a:off x="0" y="0"/>
            <a:ext cx="51206400" cy="21945600"/>
          </a:xfrm>
          <a:prstGeom prst="rect">
            <a:avLst/>
          </a:prstGeom>
          <a:noFill/>
          <a:ln w="3175">
            <a:solidFill>
              <a:schemeClr val="tx2"/>
            </a:solidFill>
            <a:miter lim="800000"/>
            <a:headEnd/>
            <a:tailEnd/>
          </a:ln>
          <a:effectLst/>
        </p:spPr>
        <p:txBody>
          <a:bodyPr wrap="none" anchor="ctr"/>
          <a:lstStyle/>
          <a:p>
            <a:pPr defTabSz="914400" fontAlgn="base">
              <a:spcBef>
                <a:spcPct val="0"/>
              </a:spcBef>
              <a:spcAft>
                <a:spcPct val="0"/>
              </a:spcAft>
              <a:defRPr/>
            </a:pPr>
            <a:endParaRPr lang="en-US" sz="2900" dirty="0">
              <a:solidFill>
                <a:prstClr val="black"/>
              </a:solidFill>
              <a:latin typeface="Arial Narrow" pitchFamily="34" charset="0"/>
            </a:endParaRPr>
          </a:p>
        </p:txBody>
      </p:sp>
      <p:sp>
        <p:nvSpPr>
          <p:cNvPr id="86048" name="Rectangle 32"/>
          <p:cNvSpPr>
            <a:spLocks noChangeArrowheads="1"/>
          </p:cNvSpPr>
          <p:nvPr/>
        </p:nvSpPr>
        <p:spPr bwMode="auto">
          <a:xfrm>
            <a:off x="13405379" y="3759200"/>
            <a:ext cx="11645900" cy="17709092"/>
          </a:xfrm>
          <a:prstGeom prst="rect">
            <a:avLst/>
          </a:prstGeom>
          <a:solidFill>
            <a:srgbClr val="FFFFFF"/>
          </a:solidFill>
          <a:ln w="9525">
            <a:solidFill>
              <a:schemeClr val="tx1"/>
            </a:solidFill>
            <a:miter lim="800000"/>
            <a:headEnd/>
            <a:tailEnd/>
          </a:ln>
          <a:effectLst/>
        </p:spPr>
        <p:txBody>
          <a:bodyPr wrap="none" anchor="ctr"/>
          <a:lstStyle/>
          <a:p>
            <a:pPr defTabSz="914400" fontAlgn="base">
              <a:spcBef>
                <a:spcPct val="0"/>
              </a:spcBef>
              <a:spcAft>
                <a:spcPct val="0"/>
              </a:spcAft>
              <a:defRPr/>
            </a:pPr>
            <a:endParaRPr lang="en-US" sz="2900" dirty="0">
              <a:solidFill>
                <a:prstClr val="black"/>
              </a:solidFill>
              <a:latin typeface="Arial Narrow" pitchFamily="34" charset="0"/>
            </a:endParaRPr>
          </a:p>
        </p:txBody>
      </p:sp>
      <p:sp>
        <p:nvSpPr>
          <p:cNvPr id="86050" name="Rectangle 34"/>
          <p:cNvSpPr>
            <a:spLocks noChangeArrowheads="1"/>
          </p:cNvSpPr>
          <p:nvPr/>
        </p:nvSpPr>
        <p:spPr bwMode="auto">
          <a:xfrm>
            <a:off x="25984729" y="3759200"/>
            <a:ext cx="11645900" cy="17709092"/>
          </a:xfrm>
          <a:prstGeom prst="rect">
            <a:avLst/>
          </a:prstGeom>
          <a:solidFill>
            <a:srgbClr val="FFFFFF"/>
          </a:solidFill>
          <a:ln w="9525">
            <a:solidFill>
              <a:schemeClr val="tx1"/>
            </a:solidFill>
            <a:miter lim="800000"/>
            <a:headEnd/>
            <a:tailEnd/>
          </a:ln>
          <a:effectLst/>
        </p:spPr>
        <p:txBody>
          <a:bodyPr wrap="none" anchor="ctr"/>
          <a:lstStyle/>
          <a:p>
            <a:pPr defTabSz="914400" fontAlgn="base">
              <a:spcBef>
                <a:spcPct val="0"/>
              </a:spcBef>
              <a:spcAft>
                <a:spcPct val="0"/>
              </a:spcAft>
              <a:defRPr/>
            </a:pPr>
            <a:endParaRPr lang="en-US" sz="2900" dirty="0">
              <a:solidFill>
                <a:prstClr val="black"/>
              </a:solidFill>
              <a:latin typeface="Arial Narrow" pitchFamily="34" charset="0"/>
            </a:endParaRPr>
          </a:p>
        </p:txBody>
      </p:sp>
      <p:sp>
        <p:nvSpPr>
          <p:cNvPr id="86051" name="Rectangle 35"/>
          <p:cNvSpPr>
            <a:spLocks noChangeArrowheads="1"/>
          </p:cNvSpPr>
          <p:nvPr/>
        </p:nvSpPr>
        <p:spPr bwMode="auto">
          <a:xfrm>
            <a:off x="38591861" y="3759200"/>
            <a:ext cx="11645900" cy="17709092"/>
          </a:xfrm>
          <a:prstGeom prst="rect">
            <a:avLst/>
          </a:prstGeom>
          <a:solidFill>
            <a:srgbClr val="FFFFFF"/>
          </a:solidFill>
          <a:ln w="9525">
            <a:solidFill>
              <a:schemeClr val="tx1"/>
            </a:solidFill>
            <a:miter lim="800000"/>
            <a:headEnd/>
            <a:tailEnd/>
          </a:ln>
          <a:effectLst/>
        </p:spPr>
        <p:txBody>
          <a:bodyPr wrap="none" anchor="ctr"/>
          <a:lstStyle/>
          <a:p>
            <a:pPr defTabSz="914400" fontAlgn="base">
              <a:spcBef>
                <a:spcPct val="0"/>
              </a:spcBef>
              <a:spcAft>
                <a:spcPct val="0"/>
              </a:spcAft>
              <a:defRPr/>
            </a:pPr>
            <a:endParaRPr lang="en-US" sz="2900" dirty="0">
              <a:solidFill>
                <a:prstClr val="black"/>
              </a:solidFill>
              <a:latin typeface="Arial Narrow" pitchFamily="34" charset="0"/>
            </a:endParaRPr>
          </a:p>
        </p:txBody>
      </p:sp>
    </p:spTree>
    <p:extLst>
      <p:ext uri="{BB962C8B-B14F-4D97-AF65-F5344CB8AC3E}">
        <p14:creationId xmlns:p14="http://schemas.microsoft.com/office/powerpoint/2010/main" val="24205212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8600">
          <a:solidFill>
            <a:srgbClr val="FFFFFF"/>
          </a:solidFill>
          <a:latin typeface="+mj-lt"/>
          <a:ea typeface="+mj-ea"/>
          <a:cs typeface="+mj-cs"/>
        </a:defRPr>
      </a:lvl1pPr>
      <a:lvl2pPr algn="ctr" rtl="0" eaLnBrk="0" fontAlgn="base" hangingPunct="0">
        <a:spcBef>
          <a:spcPct val="0"/>
        </a:spcBef>
        <a:spcAft>
          <a:spcPct val="0"/>
        </a:spcAft>
        <a:defRPr sz="8600">
          <a:solidFill>
            <a:srgbClr val="FFFFFF"/>
          </a:solidFill>
          <a:latin typeface="Arial Black" pitchFamily="34" charset="0"/>
        </a:defRPr>
      </a:lvl2pPr>
      <a:lvl3pPr algn="ctr" rtl="0" eaLnBrk="0" fontAlgn="base" hangingPunct="0">
        <a:spcBef>
          <a:spcPct val="0"/>
        </a:spcBef>
        <a:spcAft>
          <a:spcPct val="0"/>
        </a:spcAft>
        <a:defRPr sz="8600">
          <a:solidFill>
            <a:srgbClr val="FFFFFF"/>
          </a:solidFill>
          <a:latin typeface="Arial Black" pitchFamily="34" charset="0"/>
        </a:defRPr>
      </a:lvl3pPr>
      <a:lvl4pPr algn="ctr" rtl="0" eaLnBrk="0" fontAlgn="base" hangingPunct="0">
        <a:spcBef>
          <a:spcPct val="0"/>
        </a:spcBef>
        <a:spcAft>
          <a:spcPct val="0"/>
        </a:spcAft>
        <a:defRPr sz="8600">
          <a:solidFill>
            <a:srgbClr val="FFFFFF"/>
          </a:solidFill>
          <a:latin typeface="Arial Black" pitchFamily="34" charset="0"/>
        </a:defRPr>
      </a:lvl4pPr>
      <a:lvl5pPr algn="ctr" rtl="0" eaLnBrk="0" fontAlgn="base" hangingPunct="0">
        <a:spcBef>
          <a:spcPct val="0"/>
        </a:spcBef>
        <a:spcAft>
          <a:spcPct val="0"/>
        </a:spcAft>
        <a:defRPr sz="8600">
          <a:solidFill>
            <a:srgbClr val="FFFFFF"/>
          </a:solidFill>
          <a:latin typeface="Arial Black" pitchFamily="34" charset="0"/>
        </a:defRPr>
      </a:lvl5pPr>
      <a:lvl6pPr marL="457200" algn="ctr" rtl="0" fontAlgn="base">
        <a:spcBef>
          <a:spcPct val="0"/>
        </a:spcBef>
        <a:spcAft>
          <a:spcPct val="0"/>
        </a:spcAft>
        <a:defRPr sz="8600">
          <a:solidFill>
            <a:srgbClr val="FFFFFF"/>
          </a:solidFill>
          <a:latin typeface="Arial Black" pitchFamily="34" charset="0"/>
        </a:defRPr>
      </a:lvl6pPr>
      <a:lvl7pPr marL="914400" algn="ctr" rtl="0" fontAlgn="base">
        <a:spcBef>
          <a:spcPct val="0"/>
        </a:spcBef>
        <a:spcAft>
          <a:spcPct val="0"/>
        </a:spcAft>
        <a:defRPr sz="8600">
          <a:solidFill>
            <a:srgbClr val="FFFFFF"/>
          </a:solidFill>
          <a:latin typeface="Arial Black" pitchFamily="34" charset="0"/>
        </a:defRPr>
      </a:lvl7pPr>
      <a:lvl8pPr marL="1371600" algn="ctr" rtl="0" fontAlgn="base">
        <a:spcBef>
          <a:spcPct val="0"/>
        </a:spcBef>
        <a:spcAft>
          <a:spcPct val="0"/>
        </a:spcAft>
        <a:defRPr sz="8600">
          <a:solidFill>
            <a:srgbClr val="FFFFFF"/>
          </a:solidFill>
          <a:latin typeface="Arial Black" pitchFamily="34" charset="0"/>
        </a:defRPr>
      </a:lvl8pPr>
      <a:lvl9pPr marL="1828800" algn="ctr" rtl="0" fontAlgn="base">
        <a:spcBef>
          <a:spcPct val="0"/>
        </a:spcBef>
        <a:spcAft>
          <a:spcPct val="0"/>
        </a:spcAft>
        <a:defRPr sz="8600">
          <a:solidFill>
            <a:srgbClr val="FFFFFF"/>
          </a:solidFill>
          <a:latin typeface="Arial Black" pitchFamily="34" charset="0"/>
        </a:defRPr>
      </a:lvl9pPr>
    </p:titleStyle>
    <p:bodyStyle>
      <a:lvl1pPr marL="342900" indent="-342900" algn="l" rtl="0" eaLnBrk="0" fontAlgn="base" hangingPunct="0">
        <a:spcBef>
          <a:spcPct val="20000"/>
        </a:spcBef>
        <a:spcAft>
          <a:spcPct val="0"/>
        </a:spcAft>
        <a:buChar char="•"/>
        <a:defRPr sz="2900">
          <a:solidFill>
            <a:schemeClr val="tx1"/>
          </a:solidFill>
          <a:latin typeface="+mn-lt"/>
          <a:ea typeface="+mn-ea"/>
          <a:cs typeface="+mn-cs"/>
        </a:defRPr>
      </a:lvl1pPr>
      <a:lvl2pPr marL="739775" indent="-282575" algn="l" rtl="0" eaLnBrk="0" fontAlgn="base" hangingPunct="0">
        <a:spcBef>
          <a:spcPct val="20000"/>
        </a:spcBef>
        <a:spcAft>
          <a:spcPct val="0"/>
        </a:spcAft>
        <a:buChar char="–"/>
        <a:defRPr sz="29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1900">
          <a:solidFill>
            <a:schemeClr val="tx1"/>
          </a:solidFill>
          <a:latin typeface="+mn-lt"/>
        </a:defRPr>
      </a:lvl4pPr>
      <a:lvl5pPr marL="2057400" indent="-228600" algn="l" rtl="0" eaLnBrk="0" fontAlgn="base" hangingPunct="0">
        <a:spcBef>
          <a:spcPct val="20000"/>
        </a:spcBef>
        <a:spcAft>
          <a:spcPct val="0"/>
        </a:spcAft>
        <a:buChar char="»"/>
        <a:defRPr sz="1900">
          <a:solidFill>
            <a:schemeClr val="tx1"/>
          </a:solidFill>
          <a:latin typeface="+mn-lt"/>
        </a:defRPr>
      </a:lvl5pPr>
      <a:lvl6pPr marL="2514600" indent="-228600" algn="l" rtl="0" fontAlgn="base">
        <a:spcBef>
          <a:spcPct val="20000"/>
        </a:spcBef>
        <a:spcAft>
          <a:spcPct val="0"/>
        </a:spcAft>
        <a:buChar char="»"/>
        <a:defRPr sz="1900">
          <a:solidFill>
            <a:schemeClr val="tx1"/>
          </a:solidFill>
          <a:latin typeface="+mn-lt"/>
        </a:defRPr>
      </a:lvl6pPr>
      <a:lvl7pPr marL="2971800" indent="-228600" algn="l" rtl="0" fontAlgn="base">
        <a:spcBef>
          <a:spcPct val="20000"/>
        </a:spcBef>
        <a:spcAft>
          <a:spcPct val="0"/>
        </a:spcAft>
        <a:buChar char="»"/>
        <a:defRPr sz="1900">
          <a:solidFill>
            <a:schemeClr val="tx1"/>
          </a:solidFill>
          <a:latin typeface="+mn-lt"/>
        </a:defRPr>
      </a:lvl7pPr>
      <a:lvl8pPr marL="3429000" indent="-228600" algn="l" rtl="0" fontAlgn="base">
        <a:spcBef>
          <a:spcPct val="20000"/>
        </a:spcBef>
        <a:spcAft>
          <a:spcPct val="0"/>
        </a:spcAft>
        <a:buChar char="»"/>
        <a:defRPr sz="1900">
          <a:solidFill>
            <a:schemeClr val="tx1"/>
          </a:solidFill>
          <a:latin typeface="+mn-lt"/>
        </a:defRPr>
      </a:lvl8pPr>
      <a:lvl9pPr marL="3886200" indent="-228600" algn="l" rtl="0" fontAlgn="base">
        <a:spcBef>
          <a:spcPct val="20000"/>
        </a:spcBef>
        <a:spcAft>
          <a:spcPct val="0"/>
        </a:spcAft>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chart" Target="../charts/chart8.xml"/><Relationship Id="rId18" Type="http://schemas.openxmlformats.org/officeDocument/2006/relationships/chart" Target="../charts/chart11.xml"/><Relationship Id="rId26" Type="http://schemas.openxmlformats.org/officeDocument/2006/relationships/image" Target="../media/image14.jpeg"/><Relationship Id="rId3" Type="http://schemas.openxmlformats.org/officeDocument/2006/relationships/image" Target="../media/image1.jpeg"/><Relationship Id="rId21" Type="http://schemas.openxmlformats.org/officeDocument/2006/relationships/image" Target="../media/image9.png"/><Relationship Id="rId7" Type="http://schemas.openxmlformats.org/officeDocument/2006/relationships/image" Target="../media/image3.jpeg"/><Relationship Id="rId12" Type="http://schemas.openxmlformats.org/officeDocument/2006/relationships/chart" Target="../charts/chart7.xml"/><Relationship Id="rId17" Type="http://schemas.openxmlformats.org/officeDocument/2006/relationships/image" Target="../media/image6.png"/><Relationship Id="rId25" Type="http://schemas.openxmlformats.org/officeDocument/2006/relationships/image" Target="../media/image13.jpeg"/><Relationship Id="rId2" Type="http://schemas.openxmlformats.org/officeDocument/2006/relationships/chart" Target="../charts/chart1.xml"/><Relationship Id="rId16" Type="http://schemas.openxmlformats.org/officeDocument/2006/relationships/image" Target="../media/image5.png"/><Relationship Id="rId20" Type="http://schemas.openxmlformats.org/officeDocument/2006/relationships/image" Target="../media/image8.png"/><Relationship Id="rId29" Type="http://schemas.openxmlformats.org/officeDocument/2006/relationships/image" Target="../media/image17.jpeg"/><Relationship Id="rId1" Type="http://schemas.openxmlformats.org/officeDocument/2006/relationships/slideLayout" Target="../slideLayouts/slideLayout6.xml"/><Relationship Id="rId6" Type="http://schemas.openxmlformats.org/officeDocument/2006/relationships/chart" Target="../charts/chart3.xml"/><Relationship Id="rId11" Type="http://schemas.openxmlformats.org/officeDocument/2006/relationships/chart" Target="../charts/chart6.xml"/><Relationship Id="rId24" Type="http://schemas.openxmlformats.org/officeDocument/2006/relationships/image" Target="../media/image12.jpeg"/><Relationship Id="rId32" Type="http://schemas.openxmlformats.org/officeDocument/2006/relationships/image" Target="../media/image20.jpeg"/><Relationship Id="rId5" Type="http://schemas.openxmlformats.org/officeDocument/2006/relationships/chart" Target="../charts/chart2.xml"/><Relationship Id="rId15" Type="http://schemas.openxmlformats.org/officeDocument/2006/relationships/chart" Target="../charts/chart10.xml"/><Relationship Id="rId23" Type="http://schemas.openxmlformats.org/officeDocument/2006/relationships/image" Target="../media/image11.jpeg"/><Relationship Id="rId28" Type="http://schemas.openxmlformats.org/officeDocument/2006/relationships/image" Target="../media/image16.jpeg"/><Relationship Id="rId10" Type="http://schemas.openxmlformats.org/officeDocument/2006/relationships/chart" Target="../charts/chart5.xml"/><Relationship Id="rId19" Type="http://schemas.openxmlformats.org/officeDocument/2006/relationships/image" Target="../media/image7.png"/><Relationship Id="rId31" Type="http://schemas.openxmlformats.org/officeDocument/2006/relationships/image" Target="../media/image19.jpeg"/><Relationship Id="rId4" Type="http://schemas.openxmlformats.org/officeDocument/2006/relationships/image" Target="../media/image2.jpeg"/><Relationship Id="rId9" Type="http://schemas.openxmlformats.org/officeDocument/2006/relationships/chart" Target="../charts/chart4.xml"/><Relationship Id="rId14" Type="http://schemas.openxmlformats.org/officeDocument/2006/relationships/chart" Target="../charts/chart9.xml"/><Relationship Id="rId22" Type="http://schemas.openxmlformats.org/officeDocument/2006/relationships/image" Target="../media/image10.jpeg"/><Relationship Id="rId27" Type="http://schemas.openxmlformats.org/officeDocument/2006/relationships/image" Target="../media/image15.jpeg"/><Relationship Id="rId30"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Text Box 478"/>
          <p:cNvSpPr txBox="1">
            <a:spLocks noChangeArrowheads="1"/>
          </p:cNvSpPr>
          <p:nvPr/>
        </p:nvSpPr>
        <p:spPr bwMode="auto">
          <a:xfrm>
            <a:off x="38591860" y="13121788"/>
            <a:ext cx="11645900" cy="584582"/>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lIns="91267" tIns="45624" rIns="91267" bIns="45624">
            <a:spAutoFit/>
          </a:bodyPr>
          <a:lstStyle/>
          <a:p>
            <a:pPr algn="ctr" eaLnBrk="0" hangingPunct="0">
              <a:spcBef>
                <a:spcPct val="50000"/>
              </a:spcBef>
              <a:defRPr/>
            </a:pPr>
            <a:r>
              <a:rPr lang="en-US" sz="3200" b="1" dirty="0" smtClean="0">
                <a:solidFill>
                  <a:srgbClr val="F8F8F8"/>
                </a:solidFill>
              </a:rPr>
              <a:t>Future Work</a:t>
            </a:r>
            <a:endParaRPr lang="en-US" sz="3200" b="1" dirty="0">
              <a:solidFill>
                <a:srgbClr val="F8F8F8"/>
              </a:solidFill>
            </a:endParaRPr>
          </a:p>
        </p:txBody>
      </p:sp>
      <p:grpSp>
        <p:nvGrpSpPr>
          <p:cNvPr id="93" name="Group 92"/>
          <p:cNvGrpSpPr/>
          <p:nvPr/>
        </p:nvGrpSpPr>
        <p:grpSpPr>
          <a:xfrm>
            <a:off x="31869909" y="17295742"/>
            <a:ext cx="5760720" cy="3657600"/>
            <a:chOff x="31869909" y="17331817"/>
            <a:chExt cx="5760720" cy="3657600"/>
          </a:xfrm>
        </p:grpSpPr>
        <p:graphicFrame>
          <p:nvGraphicFramePr>
            <p:cNvPr id="91" name="Chart 90"/>
            <p:cNvGraphicFramePr>
              <a:graphicFrameLocks/>
            </p:cNvGraphicFramePr>
            <p:nvPr>
              <p:extLst>
                <p:ext uri="{D42A27DB-BD31-4B8C-83A1-F6EECF244321}">
                  <p14:modId xmlns:p14="http://schemas.microsoft.com/office/powerpoint/2010/main" val="191228902"/>
                </p:ext>
              </p:extLst>
            </p:nvPr>
          </p:nvGraphicFramePr>
          <p:xfrm>
            <a:off x="31869909" y="17331817"/>
            <a:ext cx="5760720" cy="3657600"/>
          </p:xfrm>
          <a:graphic>
            <a:graphicData uri="http://schemas.openxmlformats.org/drawingml/2006/chart">
              <c:chart xmlns:c="http://schemas.openxmlformats.org/drawingml/2006/chart" xmlns:r="http://schemas.openxmlformats.org/officeDocument/2006/relationships" r:id="rId2"/>
            </a:graphicData>
          </a:graphic>
        </p:graphicFrame>
        <p:cxnSp>
          <p:nvCxnSpPr>
            <p:cNvPr id="92" name="Straight Connector 91"/>
            <p:cNvCxnSpPr/>
            <p:nvPr/>
          </p:nvCxnSpPr>
          <p:spPr>
            <a:xfrm>
              <a:off x="32866013" y="19816763"/>
              <a:ext cx="462438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38610912" y="9913501"/>
            <a:ext cx="11486621" cy="8679299"/>
          </a:xfrm>
          <a:prstGeom prst="rect">
            <a:avLst/>
          </a:prstGeom>
          <a:noFill/>
        </p:spPr>
        <p:txBody>
          <a:bodyPr wrap="square" numCol="2" rtlCol="0">
            <a:spAutoFit/>
          </a:bodyPr>
          <a:lstStyle/>
          <a:p>
            <a:pPr marL="471488" indent="-249238" algn="just">
              <a:buFont typeface="Arial" panose="020B0604020202020204" pitchFamily="34" charset="0"/>
              <a:buChar char="•"/>
            </a:pPr>
            <a:r>
              <a:rPr lang="en-US" sz="1800" dirty="0" smtClean="0"/>
              <a:t>Results indicate that submarine groundwater discharge is tidally influenced and highest near the shore in Mobile Bay. These factors alone suggest a terrestrial component of submarine groundwater discharge and possible transport of septic effluent to the nearshore environment.</a:t>
            </a:r>
          </a:p>
          <a:p>
            <a:pPr marL="471488" indent="-249238" algn="just">
              <a:buFont typeface="Arial" panose="020B0604020202020204" pitchFamily="34" charset="0"/>
              <a:buChar char="•"/>
            </a:pPr>
            <a:endParaRPr lang="en-US" sz="1800" dirty="0"/>
          </a:p>
          <a:p>
            <a:pPr marL="471488" indent="-249238" algn="just">
              <a:buFont typeface="Arial" panose="020B0604020202020204" pitchFamily="34" charset="0"/>
              <a:buChar char="•"/>
            </a:pPr>
            <a:r>
              <a:rPr lang="en-US" sz="1800" dirty="0"/>
              <a:t>T</a:t>
            </a:r>
            <a:r>
              <a:rPr lang="en-US" sz="1800" dirty="0" smtClean="0"/>
              <a:t>emperature and salinity measurements indicate enhanced groundwater influence within ~ 100 m of the shore (i.e. cooler and fresher water in the absence of nearby surface water contribution).</a:t>
            </a:r>
          </a:p>
          <a:p>
            <a:pPr marL="471488" indent="-249238" algn="just">
              <a:buFont typeface="Arial" panose="020B0604020202020204" pitchFamily="34" charset="0"/>
              <a:buChar char="•"/>
            </a:pPr>
            <a:endParaRPr lang="en-US" sz="1800" dirty="0"/>
          </a:p>
          <a:p>
            <a:pPr marL="471488" indent="-249238" algn="just">
              <a:buFont typeface="Arial" panose="020B0604020202020204" pitchFamily="34" charset="0"/>
              <a:buChar char="•"/>
            </a:pPr>
            <a:endParaRPr lang="en-US" sz="1800" dirty="0" smtClean="0"/>
          </a:p>
          <a:p>
            <a:pPr marL="471488" indent="-249238" algn="just">
              <a:buFont typeface="Arial" panose="020B0604020202020204" pitchFamily="34" charset="0"/>
              <a:buChar char="•"/>
            </a:pPr>
            <a:endParaRPr lang="en-US" sz="1800" dirty="0"/>
          </a:p>
          <a:p>
            <a:pPr marL="471488" indent="-249238" algn="just">
              <a:buFont typeface="Arial" panose="020B0604020202020204" pitchFamily="34" charset="0"/>
              <a:buChar char="•"/>
            </a:pPr>
            <a:endParaRPr lang="en-US" sz="1800" dirty="0" smtClean="0"/>
          </a:p>
          <a:p>
            <a:pPr marL="471488" indent="-249238" algn="just">
              <a:buFont typeface="Arial" panose="020B0604020202020204" pitchFamily="34" charset="0"/>
              <a:buChar char="•"/>
            </a:pPr>
            <a:endParaRPr lang="en-US" sz="1800" dirty="0"/>
          </a:p>
          <a:p>
            <a:pPr marL="471488" indent="-249238" algn="just">
              <a:buFont typeface="Arial" panose="020B0604020202020204" pitchFamily="34" charset="0"/>
              <a:buChar char="•"/>
            </a:pPr>
            <a:endParaRPr lang="en-US" sz="1800" dirty="0" smtClean="0"/>
          </a:p>
          <a:p>
            <a:pPr marL="471488" indent="-249238" algn="just">
              <a:buFont typeface="Arial" panose="020B0604020202020204" pitchFamily="34" charset="0"/>
              <a:buChar char="•"/>
            </a:pPr>
            <a:endParaRPr lang="en-US" sz="1800" dirty="0"/>
          </a:p>
          <a:p>
            <a:pPr marL="471488" indent="-249238" algn="just">
              <a:buFont typeface="Arial" panose="020B0604020202020204" pitchFamily="34" charset="0"/>
              <a:buChar char="•"/>
            </a:pPr>
            <a:endParaRPr lang="en-US" sz="1800" dirty="0" smtClean="0"/>
          </a:p>
          <a:p>
            <a:pPr marL="471488" indent="-249238" algn="just">
              <a:buFont typeface="Arial" panose="020B0604020202020204" pitchFamily="34" charset="0"/>
              <a:buChar char="•"/>
            </a:pPr>
            <a:endParaRPr lang="en-US" sz="1800" dirty="0"/>
          </a:p>
          <a:p>
            <a:pPr marL="471488" indent="-249238" algn="just">
              <a:buFont typeface="Arial" panose="020B0604020202020204" pitchFamily="34" charset="0"/>
              <a:buChar char="•"/>
            </a:pPr>
            <a:endParaRPr lang="en-US" sz="1800" dirty="0" smtClean="0"/>
          </a:p>
          <a:p>
            <a:pPr marL="471488" indent="-249238" algn="just">
              <a:buFont typeface="Arial" panose="020B0604020202020204" pitchFamily="34" charset="0"/>
              <a:buChar char="•"/>
            </a:pPr>
            <a:endParaRPr lang="en-US" sz="1800" dirty="0"/>
          </a:p>
          <a:p>
            <a:pPr marL="471488" indent="-249238" algn="just">
              <a:buFont typeface="Arial" panose="020B0604020202020204" pitchFamily="34" charset="0"/>
              <a:buChar char="•"/>
            </a:pPr>
            <a:endParaRPr lang="en-US" sz="1800" dirty="0" smtClean="0"/>
          </a:p>
          <a:p>
            <a:pPr marL="471488" indent="-249238" algn="just">
              <a:buFont typeface="Arial" panose="020B0604020202020204" pitchFamily="34" charset="0"/>
              <a:buChar char="•"/>
            </a:pPr>
            <a:endParaRPr lang="en-US" sz="1800" dirty="0" smtClean="0"/>
          </a:p>
          <a:p>
            <a:pPr marL="471488" indent="-249238" algn="just">
              <a:buFont typeface="Arial" panose="020B0604020202020204" pitchFamily="34" charset="0"/>
              <a:buChar char="•"/>
            </a:pPr>
            <a:endParaRPr lang="en-US" sz="1800" dirty="0"/>
          </a:p>
          <a:p>
            <a:pPr marL="471488" indent="-249238" algn="just">
              <a:buFont typeface="Arial" panose="020B0604020202020204" pitchFamily="34" charset="0"/>
              <a:buChar char="•"/>
            </a:pPr>
            <a:endParaRPr lang="en-US" sz="1800" dirty="0" smtClean="0"/>
          </a:p>
          <a:p>
            <a:pPr marL="471488" indent="-249238" algn="just">
              <a:buFont typeface="Arial" panose="020B0604020202020204" pitchFamily="34" charset="0"/>
              <a:buChar char="•"/>
            </a:pPr>
            <a:endParaRPr lang="en-US" sz="1800" dirty="0"/>
          </a:p>
          <a:p>
            <a:pPr marL="471488" indent="-249238" algn="just">
              <a:buFont typeface="Arial" panose="020B0604020202020204" pitchFamily="34" charset="0"/>
              <a:buChar char="•"/>
            </a:pPr>
            <a:endParaRPr lang="en-US" sz="1800" dirty="0" smtClean="0"/>
          </a:p>
          <a:p>
            <a:pPr marL="471488" indent="-249238" algn="just">
              <a:buFont typeface="Arial" panose="020B0604020202020204" pitchFamily="34" charset="0"/>
              <a:buChar char="•"/>
            </a:pPr>
            <a:endParaRPr lang="en-US" sz="1800" dirty="0"/>
          </a:p>
          <a:p>
            <a:pPr marL="471488" indent="-249238" algn="just">
              <a:buFont typeface="Arial" panose="020B0604020202020204" pitchFamily="34" charset="0"/>
              <a:buChar char="•"/>
            </a:pPr>
            <a:endParaRPr lang="en-US" sz="1800" dirty="0" smtClean="0"/>
          </a:p>
          <a:p>
            <a:pPr marL="471488" indent="-249238" algn="just">
              <a:buFont typeface="Arial" panose="020B0604020202020204" pitchFamily="34" charset="0"/>
              <a:buChar char="•"/>
            </a:pPr>
            <a:endParaRPr lang="en-US" sz="1800" dirty="0"/>
          </a:p>
          <a:p>
            <a:pPr marL="471488" indent="-249238" algn="just">
              <a:buFont typeface="Arial" panose="020B0604020202020204" pitchFamily="34" charset="0"/>
              <a:buChar char="•"/>
            </a:pPr>
            <a:r>
              <a:rPr lang="en-US" sz="1800" dirty="0" smtClean="0"/>
              <a:t>Nutrient concentrations were elevated in both well and submarine water samples relative to Bay water thus indicating eutrophication potential. The presence of ammonia as the dominant form of nitrogen coupled with low redox potential in groundwater suggests incomplete nitrification of septic effluent.</a:t>
            </a:r>
          </a:p>
          <a:p>
            <a:pPr marL="471488" indent="-249238" algn="just">
              <a:buFont typeface="Arial" panose="020B0604020202020204" pitchFamily="34" charset="0"/>
              <a:buChar char="•"/>
            </a:pPr>
            <a:endParaRPr lang="en-US" sz="1800" dirty="0" smtClean="0"/>
          </a:p>
          <a:p>
            <a:pPr marL="471488" indent="-249238" algn="just">
              <a:buFont typeface="Arial" panose="020B0604020202020204" pitchFamily="34" charset="0"/>
              <a:buChar char="•"/>
            </a:pPr>
            <a:r>
              <a:rPr lang="en-US" sz="1800" dirty="0" smtClean="0"/>
              <a:t>These results highlight impacts of residential septic effluent on coastal water quality and the need for more robust coastal septic treatment designs.</a:t>
            </a:r>
          </a:p>
          <a:p>
            <a:pPr marL="471488" indent="-249238" algn="just">
              <a:buFont typeface="Arial" panose="020B0604020202020204" pitchFamily="34" charset="0"/>
              <a:buChar char="•"/>
            </a:pPr>
            <a:endParaRPr lang="en-US" sz="1800" dirty="0"/>
          </a:p>
          <a:p>
            <a:pPr marL="471488" indent="-249238" algn="just">
              <a:buFont typeface="Arial" panose="020B0604020202020204" pitchFamily="34" charset="0"/>
              <a:buChar char="•"/>
            </a:pPr>
            <a:endParaRPr lang="en-US" sz="1800" dirty="0" smtClean="0"/>
          </a:p>
          <a:p>
            <a:pPr marL="471488" indent="-249238" algn="just">
              <a:buFont typeface="Arial" panose="020B0604020202020204" pitchFamily="34" charset="0"/>
              <a:buChar char="•"/>
            </a:pPr>
            <a:endParaRPr lang="en-US" sz="1800" dirty="0"/>
          </a:p>
          <a:p>
            <a:pPr marL="471488" indent="-249238" algn="just">
              <a:buFont typeface="Arial" panose="020B0604020202020204" pitchFamily="34" charset="0"/>
              <a:buChar char="•"/>
            </a:pPr>
            <a:endParaRPr lang="en-US" sz="1800" dirty="0" smtClean="0"/>
          </a:p>
          <a:p>
            <a:pPr marL="471488" indent="-249238" algn="just">
              <a:buFont typeface="Arial" panose="020B0604020202020204" pitchFamily="34" charset="0"/>
              <a:buChar char="•"/>
            </a:pPr>
            <a:endParaRPr lang="en-US" sz="1800" dirty="0"/>
          </a:p>
          <a:p>
            <a:pPr marL="471488" indent="-249238" algn="just">
              <a:buFont typeface="Arial" panose="020B0604020202020204" pitchFamily="34" charset="0"/>
              <a:buChar char="•"/>
            </a:pPr>
            <a:endParaRPr lang="en-US" sz="1800" dirty="0" smtClean="0"/>
          </a:p>
          <a:p>
            <a:pPr marL="471488" indent="-249238" algn="just">
              <a:buFont typeface="Arial" panose="020B0604020202020204" pitchFamily="34" charset="0"/>
              <a:buChar char="•"/>
            </a:pPr>
            <a:endParaRPr lang="en-US" sz="1800" dirty="0"/>
          </a:p>
          <a:p>
            <a:pPr marL="471488" indent="-249238" algn="just">
              <a:buFont typeface="Arial" panose="020B0604020202020204" pitchFamily="34" charset="0"/>
              <a:buChar char="•"/>
            </a:pPr>
            <a:endParaRPr lang="en-US" sz="1800" dirty="0" smtClean="0"/>
          </a:p>
          <a:p>
            <a:pPr marL="471488" indent="-249238" algn="just">
              <a:buFont typeface="Arial" panose="020B0604020202020204" pitchFamily="34" charset="0"/>
              <a:buChar char="•"/>
            </a:pPr>
            <a:endParaRPr lang="en-US" sz="1800" dirty="0" smtClean="0"/>
          </a:p>
        </p:txBody>
      </p:sp>
      <p:sp>
        <p:nvSpPr>
          <p:cNvPr id="21" name="Text Box 472"/>
          <p:cNvSpPr txBox="1">
            <a:spLocks noChangeArrowheads="1"/>
          </p:cNvSpPr>
          <p:nvPr/>
        </p:nvSpPr>
        <p:spPr bwMode="auto">
          <a:xfrm>
            <a:off x="685801" y="3976092"/>
            <a:ext cx="11734272" cy="7294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7200" tIns="457200" rIns="457200" bIns="457200">
            <a:spAutoFit/>
          </a:bodyPr>
          <a:lstStyle>
            <a:lvl1pPr defTabSz="4389438" eaLnBrk="0" hangingPunct="0">
              <a:defRPr sz="2900">
                <a:solidFill>
                  <a:schemeClr val="tx1"/>
                </a:solidFill>
                <a:latin typeface="Arial Narrow" pitchFamily="34" charset="0"/>
              </a:defRPr>
            </a:lvl1pPr>
            <a:lvl2pPr marL="742950" indent="-285750" defTabSz="4389438" eaLnBrk="0" hangingPunct="0">
              <a:defRPr sz="2900">
                <a:solidFill>
                  <a:schemeClr val="tx1"/>
                </a:solidFill>
                <a:latin typeface="Arial Narrow" pitchFamily="34" charset="0"/>
              </a:defRPr>
            </a:lvl2pPr>
            <a:lvl3pPr marL="1143000" indent="-228600" defTabSz="4389438" eaLnBrk="0" hangingPunct="0">
              <a:defRPr sz="2900">
                <a:solidFill>
                  <a:schemeClr val="tx1"/>
                </a:solidFill>
                <a:latin typeface="Arial Narrow" pitchFamily="34" charset="0"/>
              </a:defRPr>
            </a:lvl3pPr>
            <a:lvl4pPr marL="1600200" indent="-228600" defTabSz="4389438" eaLnBrk="0" hangingPunct="0">
              <a:defRPr sz="2900">
                <a:solidFill>
                  <a:schemeClr val="tx1"/>
                </a:solidFill>
                <a:latin typeface="Arial Narrow" pitchFamily="34" charset="0"/>
              </a:defRPr>
            </a:lvl4pPr>
            <a:lvl5pPr marL="2057400" indent="-228600" defTabSz="4389438" eaLnBrk="0" hangingPunct="0">
              <a:defRPr sz="2900">
                <a:solidFill>
                  <a:schemeClr val="tx1"/>
                </a:solidFill>
                <a:latin typeface="Arial Narrow" pitchFamily="34" charset="0"/>
              </a:defRPr>
            </a:lvl5pPr>
            <a:lvl6pPr marL="2514600" indent="-228600" defTabSz="4389438" eaLnBrk="0" fontAlgn="base" hangingPunct="0">
              <a:spcBef>
                <a:spcPct val="0"/>
              </a:spcBef>
              <a:spcAft>
                <a:spcPct val="0"/>
              </a:spcAft>
              <a:defRPr sz="2900">
                <a:solidFill>
                  <a:schemeClr val="tx1"/>
                </a:solidFill>
                <a:latin typeface="Arial Narrow" pitchFamily="34" charset="0"/>
              </a:defRPr>
            </a:lvl6pPr>
            <a:lvl7pPr marL="2971800" indent="-228600" defTabSz="4389438" eaLnBrk="0" fontAlgn="base" hangingPunct="0">
              <a:spcBef>
                <a:spcPct val="0"/>
              </a:spcBef>
              <a:spcAft>
                <a:spcPct val="0"/>
              </a:spcAft>
              <a:defRPr sz="2900">
                <a:solidFill>
                  <a:schemeClr val="tx1"/>
                </a:solidFill>
                <a:latin typeface="Arial Narrow" pitchFamily="34" charset="0"/>
              </a:defRPr>
            </a:lvl7pPr>
            <a:lvl8pPr marL="3429000" indent="-228600" defTabSz="4389438" eaLnBrk="0" fontAlgn="base" hangingPunct="0">
              <a:spcBef>
                <a:spcPct val="0"/>
              </a:spcBef>
              <a:spcAft>
                <a:spcPct val="0"/>
              </a:spcAft>
              <a:defRPr sz="2900">
                <a:solidFill>
                  <a:schemeClr val="tx1"/>
                </a:solidFill>
                <a:latin typeface="Arial Narrow" pitchFamily="34" charset="0"/>
              </a:defRPr>
            </a:lvl8pPr>
            <a:lvl9pPr marL="3886200" indent="-228600" defTabSz="4389438" eaLnBrk="0" fontAlgn="base" hangingPunct="0">
              <a:spcBef>
                <a:spcPct val="0"/>
              </a:spcBef>
              <a:spcAft>
                <a:spcPct val="0"/>
              </a:spcAft>
              <a:defRPr sz="2900">
                <a:solidFill>
                  <a:schemeClr val="tx1"/>
                </a:solidFill>
                <a:latin typeface="Arial Narrow" pitchFamily="34" charset="0"/>
              </a:defRPr>
            </a:lvl9pPr>
          </a:lstStyle>
          <a:p>
            <a:pPr algn="just" eaLnBrk="1" hangingPunct="1"/>
            <a:r>
              <a:rPr lang="en-US" sz="1800" dirty="0" smtClean="0">
                <a:latin typeface="+mn-lt"/>
              </a:rPr>
              <a:t>Eutrophication </a:t>
            </a:r>
            <a:r>
              <a:rPr lang="en-US" sz="1800" dirty="0">
                <a:latin typeface="+mn-lt"/>
              </a:rPr>
              <a:t>driven by </a:t>
            </a:r>
            <a:r>
              <a:rPr lang="en-US" sz="1800" dirty="0" err="1">
                <a:latin typeface="+mn-lt"/>
              </a:rPr>
              <a:t>anthropogenically</a:t>
            </a:r>
            <a:r>
              <a:rPr lang="en-US" sz="1800" dirty="0">
                <a:latin typeface="+mn-lt"/>
              </a:rPr>
              <a:t>-derived nutrients is a growing threat to the environmental resiliency of coastal waters. Efforts are underway to manage nutrients in surface waters; however, recent studies indicate that coastal nutrient input via submarine groundwater discharge may exceed that of surface water discharge. In particular, septic effluent has been implicated as a significant source of submarine nutrient discharge in coastal developments that lack centralized wastewater collection. In order to gain a better understanding of the links between onsite wastewater treatment and coastal water quality at a residential site located on the coast of Mobile Bay, AL, submarine groundwater discharge and nutrient transport were characterized using a combination of </a:t>
            </a:r>
            <a:r>
              <a:rPr lang="en-US" sz="1800" dirty="0" err="1">
                <a:latin typeface="+mn-lt"/>
              </a:rPr>
              <a:t>hydrogeologic</a:t>
            </a:r>
            <a:r>
              <a:rPr lang="en-US" sz="1800" dirty="0">
                <a:latin typeface="+mn-lt"/>
              </a:rPr>
              <a:t> and oceanographic techniques. Six shallow wells (3-m deep) were installed around a residential site with onsite wastewater treatment to monitor groundwater velocity and nutrient concentrations (ammonia, nitrate, and phosphate) of the surficial coastal aquifer. Lee-type seepage meters were deployed to measure fluxes of submarine groundwater and nutrients to the waters of Mobile Bay throughout the tidal cycle. Results indicate elevated nutrient concentrations in both groundwater and submarine groundwater discharge relative to bay water. Nutrient concentrations in groundwater were highest in the vicinity of the onsite wastewater treatment system. The dominant form of inorganic nitrogen in both groundwater and submarine groundwater discharge was ammonia, thus indicating incomplete nitrification of septic effluent and limited soil cation exchange. In addition, the presence of elevated concentrations of reactive phosphorus in groundwater samples suggests reducing conditions in the aquifer that prohibit iron-phosphate complexation prior to submarine discharge. The average flux of nitrogen to the nearshore environment throughout the tidal cycle was 2.2 x 10</a:t>
            </a:r>
            <a:r>
              <a:rPr lang="en-US" sz="1800" baseline="30000" dirty="0">
                <a:latin typeface="+mn-lt"/>
              </a:rPr>
              <a:t>-3</a:t>
            </a:r>
            <a:r>
              <a:rPr lang="en-US" sz="1800" dirty="0">
                <a:latin typeface="+mn-lt"/>
              </a:rPr>
              <a:t> </a:t>
            </a:r>
            <a:r>
              <a:rPr lang="en-US" sz="1800" dirty="0" err="1">
                <a:latin typeface="+mn-lt"/>
              </a:rPr>
              <a:t>mol</a:t>
            </a:r>
            <a:r>
              <a:rPr lang="en-US" sz="1800" dirty="0">
                <a:latin typeface="+mn-lt"/>
              </a:rPr>
              <a:t> m</a:t>
            </a:r>
            <a:r>
              <a:rPr lang="en-US" sz="1800" baseline="30000" dirty="0">
                <a:latin typeface="+mn-lt"/>
              </a:rPr>
              <a:t>-2</a:t>
            </a:r>
            <a:r>
              <a:rPr lang="en-US" sz="1800" dirty="0">
                <a:latin typeface="+mn-lt"/>
              </a:rPr>
              <a:t> d</a:t>
            </a:r>
            <a:r>
              <a:rPr lang="en-US" sz="1800" baseline="30000" dirty="0">
                <a:latin typeface="+mn-lt"/>
              </a:rPr>
              <a:t>-1 </a:t>
            </a:r>
            <a:r>
              <a:rPr lang="en-US" sz="1800" dirty="0">
                <a:latin typeface="+mn-lt"/>
              </a:rPr>
              <a:t>which exceeds previously reported fluxes of nitrogen via submarine groundwater discharge in other Gulf Coast estuaries. Results from this study highlight the impacts of septic effluent from coastal residential development on coastal water quality, particularly in areas with shallow groundwater.</a:t>
            </a:r>
            <a:endParaRPr lang="en-US" altLang="en-US" sz="1800" dirty="0">
              <a:latin typeface="+mn-lt"/>
            </a:endParaRPr>
          </a:p>
          <a:p>
            <a:pPr algn="just" eaLnBrk="1" hangingPunct="1"/>
            <a:endParaRPr lang="en-US" altLang="en-US" sz="1800" dirty="0">
              <a:latin typeface="+mn-lt"/>
            </a:endParaRPr>
          </a:p>
        </p:txBody>
      </p:sp>
      <p:sp>
        <p:nvSpPr>
          <p:cNvPr id="9" name="Text Box 410"/>
          <p:cNvSpPr txBox="1">
            <a:spLocks noChangeArrowheads="1"/>
          </p:cNvSpPr>
          <p:nvPr/>
        </p:nvSpPr>
        <p:spPr bwMode="auto">
          <a:xfrm>
            <a:off x="13405379" y="3747559"/>
            <a:ext cx="11645900" cy="584582"/>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lIns="91267" tIns="45624" rIns="91267" bIns="45624">
            <a:spAutoFit/>
          </a:bodyPr>
          <a:lstStyle/>
          <a:p>
            <a:pPr algn="ctr" eaLnBrk="0" hangingPunct="0">
              <a:spcBef>
                <a:spcPct val="50000"/>
              </a:spcBef>
              <a:defRPr/>
            </a:pPr>
            <a:r>
              <a:rPr lang="en-US" sz="3200" b="1" dirty="0" smtClean="0">
                <a:solidFill>
                  <a:srgbClr val="F8F8F8"/>
                </a:solidFill>
              </a:rPr>
              <a:t>Materials and Methods</a:t>
            </a:r>
            <a:endParaRPr lang="en-US" sz="3200" b="1" dirty="0">
              <a:solidFill>
                <a:srgbClr val="F8F8F8"/>
              </a:solidFill>
            </a:endParaRPr>
          </a:p>
        </p:txBody>
      </p:sp>
      <p:sp>
        <p:nvSpPr>
          <p:cNvPr id="5" name="Rectangle 5"/>
          <p:cNvSpPr>
            <a:spLocks noChangeArrowheads="1"/>
          </p:cNvSpPr>
          <p:nvPr/>
        </p:nvSpPr>
        <p:spPr bwMode="auto">
          <a:xfrm>
            <a:off x="0" y="168271"/>
            <a:ext cx="51206400" cy="3108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43" tIns="45614" rIns="91243" bIns="45614">
            <a:spAutoFit/>
          </a:bodyPr>
          <a:lstStyle>
            <a:lvl1pPr eaLnBrk="0" hangingPunct="0">
              <a:defRPr sz="2900">
                <a:solidFill>
                  <a:schemeClr val="tx1"/>
                </a:solidFill>
                <a:latin typeface="Arial Narrow" pitchFamily="34" charset="0"/>
              </a:defRPr>
            </a:lvl1pPr>
            <a:lvl2pPr marL="742950" indent="-285750" eaLnBrk="0" hangingPunct="0">
              <a:defRPr sz="2900">
                <a:solidFill>
                  <a:schemeClr val="tx1"/>
                </a:solidFill>
                <a:latin typeface="Arial Narrow" pitchFamily="34" charset="0"/>
              </a:defRPr>
            </a:lvl2pPr>
            <a:lvl3pPr marL="1143000" indent="-228600" eaLnBrk="0" hangingPunct="0">
              <a:defRPr sz="2900">
                <a:solidFill>
                  <a:schemeClr val="tx1"/>
                </a:solidFill>
                <a:latin typeface="Arial Narrow" pitchFamily="34" charset="0"/>
              </a:defRPr>
            </a:lvl3pPr>
            <a:lvl4pPr marL="1600200" indent="-228600" eaLnBrk="0" hangingPunct="0">
              <a:defRPr sz="2900">
                <a:solidFill>
                  <a:schemeClr val="tx1"/>
                </a:solidFill>
                <a:latin typeface="Arial Narrow" pitchFamily="34" charset="0"/>
              </a:defRPr>
            </a:lvl4pPr>
            <a:lvl5pPr marL="2057400" indent="-228600" eaLnBrk="0" hangingPunct="0">
              <a:defRPr sz="2900">
                <a:solidFill>
                  <a:schemeClr val="tx1"/>
                </a:solidFill>
                <a:latin typeface="Arial Narrow" pitchFamily="34" charset="0"/>
              </a:defRPr>
            </a:lvl5pPr>
            <a:lvl6pPr marL="2514600" indent="-228600" eaLnBrk="0" fontAlgn="base" hangingPunct="0">
              <a:spcBef>
                <a:spcPct val="0"/>
              </a:spcBef>
              <a:spcAft>
                <a:spcPct val="0"/>
              </a:spcAft>
              <a:defRPr sz="2900">
                <a:solidFill>
                  <a:schemeClr val="tx1"/>
                </a:solidFill>
                <a:latin typeface="Arial Narrow" pitchFamily="34" charset="0"/>
              </a:defRPr>
            </a:lvl6pPr>
            <a:lvl7pPr marL="2971800" indent="-228600" eaLnBrk="0" fontAlgn="base" hangingPunct="0">
              <a:spcBef>
                <a:spcPct val="0"/>
              </a:spcBef>
              <a:spcAft>
                <a:spcPct val="0"/>
              </a:spcAft>
              <a:defRPr sz="2900">
                <a:solidFill>
                  <a:schemeClr val="tx1"/>
                </a:solidFill>
                <a:latin typeface="Arial Narrow" pitchFamily="34" charset="0"/>
              </a:defRPr>
            </a:lvl7pPr>
            <a:lvl8pPr marL="3429000" indent="-228600" eaLnBrk="0" fontAlgn="base" hangingPunct="0">
              <a:spcBef>
                <a:spcPct val="0"/>
              </a:spcBef>
              <a:spcAft>
                <a:spcPct val="0"/>
              </a:spcAft>
              <a:defRPr sz="2900">
                <a:solidFill>
                  <a:schemeClr val="tx1"/>
                </a:solidFill>
                <a:latin typeface="Arial Narrow" pitchFamily="34" charset="0"/>
              </a:defRPr>
            </a:lvl8pPr>
            <a:lvl9pPr marL="3886200" indent="-228600" eaLnBrk="0" fontAlgn="base" hangingPunct="0">
              <a:spcBef>
                <a:spcPct val="0"/>
              </a:spcBef>
              <a:spcAft>
                <a:spcPct val="0"/>
              </a:spcAft>
              <a:defRPr sz="2900">
                <a:solidFill>
                  <a:schemeClr val="tx1"/>
                </a:solidFill>
                <a:latin typeface="Arial Narrow" pitchFamily="34" charset="0"/>
              </a:defRPr>
            </a:lvl9pPr>
          </a:lstStyle>
          <a:p>
            <a:pPr algn="ctr" eaLnBrk="1" hangingPunct="1"/>
            <a:r>
              <a:rPr lang="en-US" altLang="en-US" sz="5400" dirty="0">
                <a:solidFill>
                  <a:srgbClr val="FFFFFF"/>
                </a:solidFill>
                <a:latin typeface="Arial Black" pitchFamily="34" charset="0"/>
              </a:rPr>
              <a:t>Submarine Groundwater Discharge and Nutrient Dynamics in the Vicinity of Coastal </a:t>
            </a:r>
          </a:p>
          <a:p>
            <a:pPr algn="ctr" eaLnBrk="1" hangingPunct="1"/>
            <a:r>
              <a:rPr lang="en-US" altLang="en-US" sz="5400" dirty="0">
                <a:solidFill>
                  <a:srgbClr val="FFFFFF"/>
                </a:solidFill>
                <a:latin typeface="Arial Black" pitchFamily="34" charset="0"/>
              </a:rPr>
              <a:t>Residences with Onsite Wastewater Treatment</a:t>
            </a:r>
          </a:p>
          <a:p>
            <a:pPr algn="ctr" eaLnBrk="1" hangingPunct="1"/>
            <a:r>
              <a:rPr lang="en-US" altLang="en-US" sz="4400" b="1" dirty="0">
                <a:solidFill>
                  <a:srgbClr val="FFFFFF"/>
                </a:solidFill>
                <a:latin typeface="Arial" charset="0"/>
              </a:rPr>
              <a:t>D. Alex Beebe, Dane J. Leach, and David T. Allison</a:t>
            </a:r>
            <a:br>
              <a:rPr lang="en-US" altLang="en-US" sz="4400" b="1" dirty="0">
                <a:solidFill>
                  <a:srgbClr val="FFFFFF"/>
                </a:solidFill>
                <a:latin typeface="Arial" charset="0"/>
              </a:rPr>
            </a:br>
            <a:r>
              <a:rPr lang="en-US" altLang="en-US" sz="4400" b="1" dirty="0">
                <a:solidFill>
                  <a:srgbClr val="FFFFFF"/>
                </a:solidFill>
                <a:latin typeface="Arial" charset="0"/>
              </a:rPr>
              <a:t>University of South Alabama, Department of Earth Sciences</a:t>
            </a:r>
          </a:p>
        </p:txBody>
      </p:sp>
      <p:sp>
        <p:nvSpPr>
          <p:cNvPr id="6" name="Text Box 7"/>
          <p:cNvSpPr txBox="1">
            <a:spLocks noChangeArrowheads="1"/>
          </p:cNvSpPr>
          <p:nvPr/>
        </p:nvSpPr>
        <p:spPr bwMode="auto">
          <a:xfrm>
            <a:off x="807244" y="3759200"/>
            <a:ext cx="11638756" cy="584582"/>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lIns="91267" tIns="45624" rIns="91267" bIns="45624">
            <a:spAutoFit/>
          </a:bodyPr>
          <a:lstStyle/>
          <a:p>
            <a:pPr algn="ctr" eaLnBrk="0" hangingPunct="0">
              <a:spcBef>
                <a:spcPct val="50000"/>
              </a:spcBef>
              <a:defRPr/>
            </a:pPr>
            <a:r>
              <a:rPr lang="en-US" sz="3200" b="1" dirty="0">
                <a:solidFill>
                  <a:srgbClr val="F8F8F8"/>
                </a:solidFill>
              </a:rPr>
              <a:t>Abstract</a:t>
            </a:r>
          </a:p>
        </p:txBody>
      </p:sp>
      <p:sp>
        <p:nvSpPr>
          <p:cNvPr id="7" name="Text Box 388"/>
          <p:cNvSpPr txBox="1">
            <a:spLocks noChangeArrowheads="1"/>
          </p:cNvSpPr>
          <p:nvPr/>
        </p:nvSpPr>
        <p:spPr bwMode="auto">
          <a:xfrm>
            <a:off x="807244" y="10515600"/>
            <a:ext cx="11638756" cy="584582"/>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lIns="91267" tIns="45624" rIns="91267" bIns="45624">
            <a:spAutoFit/>
          </a:bodyPr>
          <a:lstStyle/>
          <a:p>
            <a:pPr algn="ctr" eaLnBrk="0" hangingPunct="0">
              <a:spcBef>
                <a:spcPct val="50000"/>
              </a:spcBef>
              <a:defRPr/>
            </a:pPr>
            <a:r>
              <a:rPr lang="en-US" sz="3200" b="1" dirty="0" smtClean="0">
                <a:solidFill>
                  <a:srgbClr val="F8F8F8"/>
                </a:solidFill>
              </a:rPr>
              <a:t>Introduction</a:t>
            </a:r>
          </a:p>
        </p:txBody>
      </p:sp>
      <p:sp>
        <p:nvSpPr>
          <p:cNvPr id="10" name="Text Box 424"/>
          <p:cNvSpPr txBox="1">
            <a:spLocks noChangeArrowheads="1"/>
          </p:cNvSpPr>
          <p:nvPr/>
        </p:nvSpPr>
        <p:spPr bwMode="auto">
          <a:xfrm>
            <a:off x="25984729" y="3750733"/>
            <a:ext cx="11645900" cy="584582"/>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lIns="91267" tIns="45624" rIns="91267" bIns="45624">
            <a:spAutoFit/>
          </a:bodyPr>
          <a:lstStyle/>
          <a:p>
            <a:pPr algn="ctr" eaLnBrk="0" hangingPunct="0">
              <a:spcBef>
                <a:spcPct val="50000"/>
              </a:spcBef>
              <a:defRPr/>
            </a:pPr>
            <a:r>
              <a:rPr lang="en-US" sz="3200" b="1" dirty="0">
                <a:solidFill>
                  <a:srgbClr val="F8F8F8"/>
                </a:solidFill>
              </a:rPr>
              <a:t>Results: </a:t>
            </a:r>
            <a:r>
              <a:rPr lang="en-US" sz="3200" b="1" dirty="0" smtClean="0">
                <a:solidFill>
                  <a:srgbClr val="F8F8F8"/>
                </a:solidFill>
              </a:rPr>
              <a:t>Seepage Zone Delineation</a:t>
            </a:r>
            <a:endParaRPr lang="en-US" sz="3200" b="1" i="1" dirty="0">
              <a:solidFill>
                <a:srgbClr val="F8F8F8"/>
              </a:solidFill>
            </a:endParaRPr>
          </a:p>
        </p:txBody>
      </p:sp>
      <p:sp>
        <p:nvSpPr>
          <p:cNvPr id="13" name="Text Box 478"/>
          <p:cNvSpPr txBox="1">
            <a:spLocks noChangeArrowheads="1"/>
          </p:cNvSpPr>
          <p:nvPr/>
        </p:nvSpPr>
        <p:spPr bwMode="auto">
          <a:xfrm>
            <a:off x="38591861" y="9245218"/>
            <a:ext cx="11645900" cy="584582"/>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lIns="91267" tIns="45624" rIns="91267" bIns="45624">
            <a:spAutoFit/>
          </a:bodyPr>
          <a:lstStyle/>
          <a:p>
            <a:pPr algn="ctr" eaLnBrk="0" hangingPunct="0">
              <a:spcBef>
                <a:spcPct val="50000"/>
              </a:spcBef>
              <a:defRPr/>
            </a:pPr>
            <a:r>
              <a:rPr lang="en-US" sz="3200" b="1" dirty="0" smtClean="0">
                <a:solidFill>
                  <a:srgbClr val="F8F8F8"/>
                </a:solidFill>
              </a:rPr>
              <a:t>Discussion and Conclusions</a:t>
            </a:r>
            <a:endParaRPr lang="en-US" sz="3200" b="1" dirty="0">
              <a:solidFill>
                <a:srgbClr val="F8F8F8"/>
              </a:solidFill>
            </a:endParaRPr>
          </a:p>
        </p:txBody>
      </p:sp>
      <p:sp>
        <p:nvSpPr>
          <p:cNvPr id="14" name="Text Box 479"/>
          <p:cNvSpPr txBox="1">
            <a:spLocks noChangeArrowheads="1"/>
          </p:cNvSpPr>
          <p:nvPr/>
        </p:nvSpPr>
        <p:spPr bwMode="auto">
          <a:xfrm>
            <a:off x="38591861" y="17297400"/>
            <a:ext cx="11645900" cy="584582"/>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lIns="91267" tIns="45624" rIns="91267" bIns="45624">
            <a:spAutoFit/>
          </a:bodyPr>
          <a:lstStyle/>
          <a:p>
            <a:pPr algn="ctr" eaLnBrk="0" hangingPunct="0">
              <a:spcBef>
                <a:spcPct val="50000"/>
              </a:spcBef>
              <a:defRPr/>
            </a:pPr>
            <a:r>
              <a:rPr lang="en-US" sz="3200" b="1" dirty="0">
                <a:solidFill>
                  <a:srgbClr val="F8F8F8"/>
                </a:solidFill>
              </a:rPr>
              <a:t>References</a:t>
            </a:r>
          </a:p>
        </p:txBody>
      </p:sp>
      <p:sp>
        <p:nvSpPr>
          <p:cNvPr id="15" name="Text Box 480"/>
          <p:cNvSpPr txBox="1">
            <a:spLocks noChangeArrowheads="1"/>
          </p:cNvSpPr>
          <p:nvPr/>
        </p:nvSpPr>
        <p:spPr bwMode="auto">
          <a:xfrm>
            <a:off x="38591861" y="19075018"/>
            <a:ext cx="11645900" cy="584582"/>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lIns="91267" tIns="45624" rIns="91267" bIns="45624">
            <a:spAutoFit/>
          </a:bodyPr>
          <a:lstStyle/>
          <a:p>
            <a:pPr algn="ctr" eaLnBrk="0" hangingPunct="0">
              <a:spcBef>
                <a:spcPct val="50000"/>
              </a:spcBef>
              <a:defRPr/>
            </a:pPr>
            <a:r>
              <a:rPr lang="en-US" sz="3200" b="1" dirty="0">
                <a:solidFill>
                  <a:srgbClr val="F8F8F8"/>
                </a:solidFill>
              </a:rPr>
              <a:t>Acknowledgements</a:t>
            </a:r>
          </a:p>
        </p:txBody>
      </p:sp>
      <p:sp>
        <p:nvSpPr>
          <p:cNvPr id="18" name="Text Box 424"/>
          <p:cNvSpPr txBox="1">
            <a:spLocks noChangeArrowheads="1"/>
          </p:cNvSpPr>
          <p:nvPr/>
        </p:nvSpPr>
        <p:spPr bwMode="auto">
          <a:xfrm>
            <a:off x="38591861" y="3747559"/>
            <a:ext cx="11645900" cy="584582"/>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lIns="91267" tIns="45624" rIns="91267" bIns="45624">
            <a:spAutoFit/>
          </a:bodyPr>
          <a:lstStyle/>
          <a:p>
            <a:pPr algn="ctr" eaLnBrk="0" hangingPunct="0">
              <a:spcBef>
                <a:spcPct val="50000"/>
              </a:spcBef>
              <a:defRPr/>
            </a:pPr>
            <a:r>
              <a:rPr lang="en-US" sz="3200" b="1" dirty="0" smtClean="0">
                <a:solidFill>
                  <a:srgbClr val="F8F8F8"/>
                </a:solidFill>
              </a:rPr>
              <a:t>Results: Submarine Discharge and Nutrient Flux</a:t>
            </a:r>
            <a:endParaRPr lang="en-US" sz="3200" b="1" dirty="0">
              <a:solidFill>
                <a:srgbClr val="F8F8F8"/>
              </a:solidFill>
            </a:endParaRPr>
          </a:p>
        </p:txBody>
      </p:sp>
      <p:sp>
        <p:nvSpPr>
          <p:cNvPr id="19" name="Text Box 410"/>
          <p:cNvSpPr txBox="1">
            <a:spLocks noChangeArrowheads="1"/>
          </p:cNvSpPr>
          <p:nvPr/>
        </p:nvSpPr>
        <p:spPr bwMode="auto">
          <a:xfrm>
            <a:off x="13405379" y="13167493"/>
            <a:ext cx="11645900" cy="584582"/>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lIns="91267" tIns="45624" rIns="91267" bIns="45624">
            <a:spAutoFit/>
          </a:bodyPr>
          <a:lstStyle/>
          <a:p>
            <a:pPr algn="ctr" eaLnBrk="0" hangingPunct="0">
              <a:spcBef>
                <a:spcPct val="50000"/>
              </a:spcBef>
              <a:defRPr/>
            </a:pPr>
            <a:r>
              <a:rPr lang="en-US" sz="3200" b="1" dirty="0">
                <a:solidFill>
                  <a:srgbClr val="F8F8F8"/>
                </a:solidFill>
              </a:rPr>
              <a:t>Results: </a:t>
            </a:r>
            <a:r>
              <a:rPr lang="en-US" sz="3200" b="1" dirty="0" smtClean="0">
                <a:solidFill>
                  <a:srgbClr val="F8F8F8"/>
                </a:solidFill>
              </a:rPr>
              <a:t>Submarine Groundwater Flux</a:t>
            </a:r>
            <a:endParaRPr lang="en-US" sz="3200" b="1" dirty="0">
              <a:solidFill>
                <a:srgbClr val="F8F8F8"/>
              </a:solidFill>
            </a:endParaRPr>
          </a:p>
        </p:txBody>
      </p:sp>
      <p:sp>
        <p:nvSpPr>
          <p:cNvPr id="20" name="Text Box 388"/>
          <p:cNvSpPr txBox="1">
            <a:spLocks noChangeArrowheads="1"/>
          </p:cNvSpPr>
          <p:nvPr/>
        </p:nvSpPr>
        <p:spPr bwMode="auto">
          <a:xfrm>
            <a:off x="807244" y="17932018"/>
            <a:ext cx="11638756" cy="584582"/>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lIns="91267" tIns="45624" rIns="91267" bIns="45624">
            <a:spAutoFit/>
          </a:bodyPr>
          <a:lstStyle/>
          <a:p>
            <a:pPr algn="ctr" eaLnBrk="0" hangingPunct="0">
              <a:spcBef>
                <a:spcPct val="50000"/>
              </a:spcBef>
              <a:defRPr/>
            </a:pPr>
            <a:r>
              <a:rPr lang="en-US" sz="3200" b="1" dirty="0" smtClean="0">
                <a:solidFill>
                  <a:srgbClr val="F8F8F8"/>
                </a:solidFill>
              </a:rPr>
              <a:t>Research Objectives</a:t>
            </a:r>
          </a:p>
        </p:txBody>
      </p:sp>
      <p:sp>
        <p:nvSpPr>
          <p:cNvPr id="2" name="TextBox 1"/>
          <p:cNvSpPr txBox="1"/>
          <p:nvPr/>
        </p:nvSpPr>
        <p:spPr>
          <a:xfrm>
            <a:off x="914400" y="18549878"/>
            <a:ext cx="11483902" cy="2862322"/>
          </a:xfrm>
          <a:prstGeom prst="rect">
            <a:avLst/>
          </a:prstGeom>
          <a:noFill/>
        </p:spPr>
        <p:txBody>
          <a:bodyPr wrap="square" rtlCol="0">
            <a:spAutoFit/>
          </a:bodyPr>
          <a:lstStyle/>
          <a:p>
            <a:pPr algn="just"/>
            <a:r>
              <a:rPr lang="en-US" sz="1800" dirty="0" smtClean="0"/>
              <a:t>In order to resolve the effects of human development and onsite wastewater treatment effluent on coastal water quality, the following objectives were completed during the summer of 2015.</a:t>
            </a:r>
          </a:p>
          <a:p>
            <a:pPr algn="just"/>
            <a:endParaRPr lang="en-US" sz="1800" dirty="0"/>
          </a:p>
          <a:p>
            <a:pPr marL="742950" indent="-742950" algn="just">
              <a:buAutoNum type="arabicPeriod"/>
            </a:pPr>
            <a:r>
              <a:rPr lang="en-US" sz="1800" dirty="0" smtClean="0"/>
              <a:t>Measure the nearshore submarine groundwater flux throughout the entire tidal cycle.</a:t>
            </a:r>
          </a:p>
          <a:p>
            <a:pPr marL="742950" indent="-742950" algn="just">
              <a:buAutoNum type="arabicPeriod"/>
            </a:pPr>
            <a:endParaRPr lang="en-US" sz="1800" dirty="0" smtClean="0"/>
          </a:p>
          <a:p>
            <a:pPr marL="742950" indent="-742950" algn="just">
              <a:buAutoNum type="arabicPeriod"/>
            </a:pPr>
            <a:r>
              <a:rPr lang="en-US" sz="1800" dirty="0" smtClean="0"/>
              <a:t>Determine the length of the submarine groundwater seepage face.</a:t>
            </a:r>
            <a:endParaRPr lang="en-US" sz="1800" dirty="0"/>
          </a:p>
          <a:p>
            <a:pPr marL="742950" indent="-742950" algn="just">
              <a:buAutoNum type="arabicPeriod"/>
            </a:pPr>
            <a:endParaRPr lang="en-US" sz="1800" dirty="0" smtClean="0"/>
          </a:p>
          <a:p>
            <a:pPr marL="742950" indent="-742950" algn="just">
              <a:buAutoNum type="arabicPeriod"/>
            </a:pPr>
            <a:r>
              <a:rPr lang="en-US" sz="1800" dirty="0" smtClean="0"/>
              <a:t>Characterize the biogeochemical conditions and water quality in the surficial aquifer and surface water.</a:t>
            </a:r>
          </a:p>
          <a:p>
            <a:pPr marL="742950" indent="-742950" algn="just">
              <a:buAutoNum type="arabicPeriod"/>
            </a:pPr>
            <a:endParaRPr lang="en-US" sz="1800" dirty="0"/>
          </a:p>
          <a:p>
            <a:pPr marL="742950" indent="-742950" algn="just">
              <a:buAutoNum type="arabicPeriod"/>
            </a:pPr>
            <a:r>
              <a:rPr lang="en-US" sz="1800" dirty="0" smtClean="0"/>
              <a:t>Estimate total discharges of water and fluxes of nutrients to Mobile Bay from the study area.</a:t>
            </a:r>
          </a:p>
        </p:txBody>
      </p:sp>
      <p:sp>
        <p:nvSpPr>
          <p:cNvPr id="39" name="TextBox 38"/>
          <p:cNvSpPr txBox="1"/>
          <p:nvPr/>
        </p:nvSpPr>
        <p:spPr>
          <a:xfrm>
            <a:off x="38770190" y="19659600"/>
            <a:ext cx="11327342" cy="1754326"/>
          </a:xfrm>
          <a:prstGeom prst="rect">
            <a:avLst/>
          </a:prstGeom>
          <a:noFill/>
        </p:spPr>
        <p:txBody>
          <a:bodyPr wrap="square" rtlCol="0">
            <a:spAutoFit/>
          </a:bodyPr>
          <a:lstStyle/>
          <a:p>
            <a:pPr algn="just"/>
            <a:r>
              <a:rPr lang="en-US" sz="1800" dirty="0" smtClean="0"/>
              <a:t>The authors gratefully acknowledge funding provided through the USA Office of Research and Economic Development’s Research and Scholarly Development Grant Program and the University Committee for Undergraduate Research. In addition, the authors would like to thank volunteer researchers that aided in either field data collection or post-hoc interpretation including: Mary Cave, Taylor Lewis, Jordan </a:t>
            </a:r>
            <a:r>
              <a:rPr lang="en-US" sz="1800" dirty="0" err="1" smtClean="0"/>
              <a:t>Hollinghead</a:t>
            </a:r>
            <a:r>
              <a:rPr lang="en-US" sz="1800" dirty="0" smtClean="0"/>
              <a:t>, Caroline </a:t>
            </a:r>
            <a:r>
              <a:rPr lang="en-US" sz="1800" dirty="0" err="1" smtClean="0"/>
              <a:t>Borgini</a:t>
            </a:r>
            <a:r>
              <a:rPr lang="en-US" sz="1800" dirty="0" smtClean="0"/>
              <a:t>, Joseph Patterson, Samuel Barber, and Rachel Beebe. Finally, the authors would like to thank Don and Julie Beebe for providing unrestricted access to the coastal residence.</a:t>
            </a:r>
          </a:p>
        </p:txBody>
      </p:sp>
      <p:sp>
        <p:nvSpPr>
          <p:cNvPr id="46" name="TextBox 45"/>
          <p:cNvSpPr txBox="1"/>
          <p:nvPr/>
        </p:nvSpPr>
        <p:spPr>
          <a:xfrm>
            <a:off x="914400" y="11125200"/>
            <a:ext cx="5949950" cy="6740307"/>
          </a:xfrm>
          <a:prstGeom prst="rect">
            <a:avLst/>
          </a:prstGeom>
          <a:noFill/>
        </p:spPr>
        <p:txBody>
          <a:bodyPr wrap="square" rtlCol="0">
            <a:spAutoFit/>
          </a:bodyPr>
          <a:lstStyle/>
          <a:p>
            <a:pPr marL="342900" indent="-342900" algn="just">
              <a:buFont typeface="Arial" panose="020B0604020202020204" pitchFamily="34" charset="0"/>
              <a:buChar char="•"/>
            </a:pPr>
            <a:r>
              <a:rPr lang="en-US" sz="1800" dirty="0" smtClean="0"/>
              <a:t>Submarine groundwater discharge (SGD) is defined as any flow of water emanating from the seafloor regardless of its composition, origin, or mechanism driving flow (Burnett et al. 2006).</a:t>
            </a:r>
          </a:p>
          <a:p>
            <a:pPr marL="342900" indent="-342900" algn="just">
              <a:buFont typeface="Arial" panose="020B0604020202020204" pitchFamily="34" charset="0"/>
              <a:buChar char="•"/>
            </a:pPr>
            <a:endParaRPr lang="en-US" sz="1800" dirty="0"/>
          </a:p>
          <a:p>
            <a:pPr marL="342900" indent="-342900" algn="just">
              <a:buFont typeface="Arial" panose="020B0604020202020204" pitchFamily="34" charset="0"/>
              <a:buChar char="•"/>
            </a:pPr>
            <a:r>
              <a:rPr lang="en-US" sz="1800" dirty="0" smtClean="0"/>
              <a:t>Despite recognition of SGD as a significant source of water and dissolved materials to the coastal ocean, the link between land-based human activities and submarine pollutant flux remains poorly resolved.</a:t>
            </a:r>
          </a:p>
          <a:p>
            <a:pPr marL="342900" indent="-342900" algn="just">
              <a:buFont typeface="Arial" panose="020B0604020202020204" pitchFamily="34" charset="0"/>
              <a:buChar char="•"/>
            </a:pPr>
            <a:endParaRPr lang="en-US" sz="1800" dirty="0"/>
          </a:p>
          <a:p>
            <a:pPr marL="342900" indent="-342900" algn="just">
              <a:buFont typeface="Arial" panose="020B0604020202020204" pitchFamily="34" charset="0"/>
              <a:buChar char="•"/>
            </a:pPr>
            <a:r>
              <a:rPr lang="en-US" sz="1800" dirty="0" smtClean="0"/>
              <a:t>Previous studies have implicated septic effluent as a source of eutrophication to coastal waters, especially when septic lines are located in close proximity to the surficial water table and coastline.</a:t>
            </a:r>
          </a:p>
          <a:p>
            <a:pPr marL="342900" indent="-342900" algn="just">
              <a:buFont typeface="Arial" panose="020B0604020202020204" pitchFamily="34" charset="0"/>
              <a:buChar char="•"/>
            </a:pPr>
            <a:endParaRPr lang="en-US" sz="1800" dirty="0"/>
          </a:p>
          <a:p>
            <a:pPr marL="342900" indent="-342900" algn="just">
              <a:buFont typeface="Arial" panose="020B0604020202020204" pitchFamily="34" charset="0"/>
              <a:buChar char="•"/>
            </a:pPr>
            <a:r>
              <a:rPr lang="en-US" sz="1800" dirty="0" smtClean="0"/>
              <a:t>In coastal Alabama, a number of residences that rely upon onsite wastewater treatment (septic) for domestic wastewater management are located directly along the coastline.</a:t>
            </a:r>
          </a:p>
          <a:p>
            <a:pPr marL="342900" indent="-342900" algn="just">
              <a:buFont typeface="Arial" panose="020B0604020202020204" pitchFamily="34" charset="0"/>
              <a:buChar char="•"/>
            </a:pPr>
            <a:endParaRPr lang="en-US" sz="1800" dirty="0"/>
          </a:p>
          <a:p>
            <a:pPr marL="342900" indent="-342900" algn="just">
              <a:buFont typeface="Arial" panose="020B0604020202020204" pitchFamily="34" charset="0"/>
              <a:buChar char="•"/>
            </a:pPr>
            <a:r>
              <a:rPr lang="en-US" sz="1800" dirty="0" smtClean="0"/>
              <a:t>Because low topographic relief and high annual rainfall lead to a relatively high regional water table elevation and limited vadose zone, septic system efficiency is expected to be less than ideal.</a:t>
            </a:r>
            <a:endParaRPr lang="en-US" sz="1800" dirty="0"/>
          </a:p>
        </p:txBody>
      </p:sp>
      <p:pic>
        <p:nvPicPr>
          <p:cNvPr id="56" name="Picture 70" descr="USALogoLKVers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88412" y="281166"/>
            <a:ext cx="3164988" cy="2714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7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43096668" y="372038"/>
            <a:ext cx="3080532" cy="253252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8" name="Text Box 410"/>
          <p:cNvSpPr txBox="1">
            <a:spLocks noChangeArrowheads="1"/>
          </p:cNvSpPr>
          <p:nvPr/>
        </p:nvSpPr>
        <p:spPr bwMode="auto">
          <a:xfrm>
            <a:off x="25984729" y="13167493"/>
            <a:ext cx="11645900" cy="584582"/>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lIns="91267" tIns="45624" rIns="91267" bIns="45624">
            <a:spAutoFit/>
          </a:bodyPr>
          <a:lstStyle/>
          <a:p>
            <a:pPr algn="ctr" eaLnBrk="0" hangingPunct="0">
              <a:spcBef>
                <a:spcPct val="50000"/>
              </a:spcBef>
              <a:defRPr/>
            </a:pPr>
            <a:r>
              <a:rPr lang="en-US" sz="3200" b="1" dirty="0">
                <a:solidFill>
                  <a:srgbClr val="F8F8F8"/>
                </a:solidFill>
              </a:rPr>
              <a:t>Results: </a:t>
            </a:r>
            <a:r>
              <a:rPr lang="en-US" sz="3200" b="1" dirty="0" smtClean="0">
                <a:solidFill>
                  <a:srgbClr val="F8F8F8"/>
                </a:solidFill>
              </a:rPr>
              <a:t>Biogeochemical Conditions and Water Quality</a:t>
            </a:r>
            <a:endParaRPr lang="en-US" sz="3200" b="1" dirty="0">
              <a:solidFill>
                <a:srgbClr val="F8F8F8"/>
              </a:solidFill>
            </a:endParaRPr>
          </a:p>
        </p:txBody>
      </p:sp>
      <p:graphicFrame>
        <p:nvGraphicFramePr>
          <p:cNvPr id="65" name="Chart 64"/>
          <p:cNvGraphicFramePr>
            <a:graphicFrameLocks/>
          </p:cNvGraphicFramePr>
          <p:nvPr>
            <p:extLst>
              <p:ext uri="{D42A27DB-BD31-4B8C-83A1-F6EECF244321}">
                <p14:modId xmlns:p14="http://schemas.microsoft.com/office/powerpoint/2010/main" val="1514993549"/>
              </p:ext>
            </p:extLst>
          </p:nvPr>
        </p:nvGraphicFramePr>
        <p:xfrm>
          <a:off x="25984729" y="4419600"/>
          <a:ext cx="5760720" cy="301752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6" name="Chart 65"/>
          <p:cNvGraphicFramePr>
            <a:graphicFrameLocks/>
          </p:cNvGraphicFramePr>
          <p:nvPr>
            <p:extLst>
              <p:ext uri="{D42A27DB-BD31-4B8C-83A1-F6EECF244321}">
                <p14:modId xmlns:p14="http://schemas.microsoft.com/office/powerpoint/2010/main" val="4058605382"/>
              </p:ext>
            </p:extLst>
          </p:nvPr>
        </p:nvGraphicFramePr>
        <p:xfrm>
          <a:off x="31869909" y="4419600"/>
          <a:ext cx="5760720" cy="3017520"/>
        </p:xfrm>
        <a:graphic>
          <a:graphicData uri="http://schemas.openxmlformats.org/drawingml/2006/chart">
            <c:chart xmlns:c="http://schemas.openxmlformats.org/drawingml/2006/chart" xmlns:r="http://schemas.openxmlformats.org/officeDocument/2006/relationships" r:id="rId6"/>
          </a:graphicData>
        </a:graphic>
      </p:graphicFrame>
      <p:grpSp>
        <p:nvGrpSpPr>
          <p:cNvPr id="171" name="Group 170"/>
          <p:cNvGrpSpPr/>
          <p:nvPr/>
        </p:nvGrpSpPr>
        <p:grpSpPr>
          <a:xfrm>
            <a:off x="26784300" y="7315200"/>
            <a:ext cx="10058400" cy="5169932"/>
            <a:chOff x="26784300" y="7467600"/>
            <a:chExt cx="10058400" cy="5169932"/>
          </a:xfrm>
        </p:grpSpPr>
        <p:pic>
          <p:nvPicPr>
            <p:cNvPr id="63" name="Picture 4" descr="C:\Users\dbeebe\Desktop\Dane UCUR\Salinity scal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697149" y="7671316"/>
              <a:ext cx="1145551" cy="4674685"/>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5" descr="C:\Users\dbeebe\Desktop\Dane UCUR\salinity.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784300" y="7792053"/>
              <a:ext cx="8632800" cy="4845479"/>
            </a:xfrm>
            <a:prstGeom prst="rect">
              <a:avLst/>
            </a:prstGeom>
            <a:noFill/>
            <a:extLst>
              <a:ext uri="{909E8E84-426E-40DD-AFC4-6F175D3DCCD1}">
                <a14:hiddenFill xmlns:a14="http://schemas.microsoft.com/office/drawing/2010/main">
                  <a:solidFill>
                    <a:srgbClr val="FFFFFF"/>
                  </a:solidFill>
                </a14:hiddenFill>
              </a:ext>
            </a:extLst>
          </p:spPr>
        </p:pic>
        <p:sp>
          <p:nvSpPr>
            <p:cNvPr id="70" name="TextBox 69"/>
            <p:cNvSpPr txBox="1"/>
            <p:nvPr/>
          </p:nvSpPr>
          <p:spPr>
            <a:xfrm>
              <a:off x="26784300" y="7467600"/>
              <a:ext cx="10058400" cy="369332"/>
            </a:xfrm>
            <a:prstGeom prst="rect">
              <a:avLst/>
            </a:prstGeom>
            <a:noFill/>
          </p:spPr>
          <p:txBody>
            <a:bodyPr wrap="square" rtlCol="0">
              <a:spAutoFit/>
            </a:bodyPr>
            <a:lstStyle/>
            <a:p>
              <a:pPr algn="ctr"/>
              <a:r>
                <a:rPr lang="en-US" sz="1800" b="1" dirty="0" smtClean="0"/>
                <a:t>Surface Water Salinity Map (Shore is Western Boundary)</a:t>
              </a:r>
              <a:endParaRPr lang="en-US" sz="1800" b="1" dirty="0"/>
            </a:p>
          </p:txBody>
        </p:sp>
      </p:grpSp>
      <p:graphicFrame>
        <p:nvGraphicFramePr>
          <p:cNvPr id="77" name="Chart 76"/>
          <p:cNvGraphicFramePr>
            <a:graphicFrameLocks/>
          </p:cNvGraphicFramePr>
          <p:nvPr>
            <p:extLst>
              <p:ext uri="{D42A27DB-BD31-4B8C-83A1-F6EECF244321}">
                <p14:modId xmlns:p14="http://schemas.microsoft.com/office/powerpoint/2010/main" val="2126288572"/>
              </p:ext>
            </p:extLst>
          </p:nvPr>
        </p:nvGraphicFramePr>
        <p:xfrm>
          <a:off x="13394493" y="13803367"/>
          <a:ext cx="11645900" cy="36576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79" name="Chart 78"/>
          <p:cNvGraphicFramePr>
            <a:graphicFrameLocks/>
          </p:cNvGraphicFramePr>
          <p:nvPr>
            <p:extLst>
              <p:ext uri="{D42A27DB-BD31-4B8C-83A1-F6EECF244321}">
                <p14:modId xmlns:p14="http://schemas.microsoft.com/office/powerpoint/2010/main" val="1053313047"/>
              </p:ext>
            </p:extLst>
          </p:nvPr>
        </p:nvGraphicFramePr>
        <p:xfrm>
          <a:off x="13405379" y="17331817"/>
          <a:ext cx="11645899" cy="365760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88" name="Chart 87"/>
          <p:cNvGraphicFramePr>
            <a:graphicFrameLocks/>
          </p:cNvGraphicFramePr>
          <p:nvPr>
            <p:extLst>
              <p:ext uri="{D42A27DB-BD31-4B8C-83A1-F6EECF244321}">
                <p14:modId xmlns:p14="http://schemas.microsoft.com/office/powerpoint/2010/main" val="3986784557"/>
              </p:ext>
            </p:extLst>
          </p:nvPr>
        </p:nvGraphicFramePr>
        <p:xfrm>
          <a:off x="25984728" y="13741510"/>
          <a:ext cx="5760720" cy="365760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89" name="Chart 88"/>
          <p:cNvGraphicFramePr>
            <a:graphicFrameLocks/>
          </p:cNvGraphicFramePr>
          <p:nvPr>
            <p:extLst>
              <p:ext uri="{D42A27DB-BD31-4B8C-83A1-F6EECF244321}">
                <p14:modId xmlns:p14="http://schemas.microsoft.com/office/powerpoint/2010/main" val="1418874772"/>
              </p:ext>
            </p:extLst>
          </p:nvPr>
        </p:nvGraphicFramePr>
        <p:xfrm>
          <a:off x="31869909" y="13716000"/>
          <a:ext cx="5760720" cy="3657600"/>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90" name="Chart 89"/>
          <p:cNvGraphicFramePr>
            <a:graphicFrameLocks/>
          </p:cNvGraphicFramePr>
          <p:nvPr>
            <p:extLst>
              <p:ext uri="{D42A27DB-BD31-4B8C-83A1-F6EECF244321}">
                <p14:modId xmlns:p14="http://schemas.microsoft.com/office/powerpoint/2010/main" val="4196346608"/>
              </p:ext>
            </p:extLst>
          </p:nvPr>
        </p:nvGraphicFramePr>
        <p:xfrm>
          <a:off x="25984729" y="17295742"/>
          <a:ext cx="5760720" cy="3657600"/>
        </p:xfrm>
        <a:graphic>
          <a:graphicData uri="http://schemas.openxmlformats.org/drawingml/2006/chart">
            <c:chart xmlns:c="http://schemas.openxmlformats.org/drawingml/2006/chart" xmlns:r="http://schemas.openxmlformats.org/officeDocument/2006/relationships" r:id="rId13"/>
          </a:graphicData>
        </a:graphic>
      </p:graphicFrame>
      <p:sp>
        <p:nvSpPr>
          <p:cNvPr id="94" name="TextBox 93"/>
          <p:cNvSpPr txBox="1"/>
          <p:nvPr/>
        </p:nvSpPr>
        <p:spPr>
          <a:xfrm>
            <a:off x="34823400" y="19502242"/>
            <a:ext cx="2209800" cy="307777"/>
          </a:xfrm>
          <a:prstGeom prst="rect">
            <a:avLst/>
          </a:prstGeom>
          <a:noFill/>
        </p:spPr>
        <p:txBody>
          <a:bodyPr wrap="square" rtlCol="0">
            <a:spAutoFit/>
          </a:bodyPr>
          <a:lstStyle/>
          <a:p>
            <a:pPr algn="ctr"/>
            <a:r>
              <a:rPr lang="en-US" sz="1400" dirty="0" smtClean="0"/>
              <a:t>Redfield Ratio (16:1)</a:t>
            </a:r>
            <a:endParaRPr lang="en-US" sz="1400" dirty="0"/>
          </a:p>
        </p:txBody>
      </p:sp>
      <p:graphicFrame>
        <p:nvGraphicFramePr>
          <p:cNvPr id="99" name="Chart 98"/>
          <p:cNvGraphicFramePr>
            <a:graphicFrameLocks/>
          </p:cNvGraphicFramePr>
          <p:nvPr>
            <p:extLst>
              <p:ext uri="{D42A27DB-BD31-4B8C-83A1-F6EECF244321}">
                <p14:modId xmlns:p14="http://schemas.microsoft.com/office/powerpoint/2010/main" val="342040931"/>
              </p:ext>
            </p:extLst>
          </p:nvPr>
        </p:nvGraphicFramePr>
        <p:xfrm>
          <a:off x="38629053" y="4419600"/>
          <a:ext cx="5760720" cy="3931920"/>
        </p:xfrm>
        <a:graphic>
          <a:graphicData uri="http://schemas.openxmlformats.org/drawingml/2006/chart">
            <c:chart xmlns:c="http://schemas.openxmlformats.org/drawingml/2006/chart" xmlns:r="http://schemas.openxmlformats.org/officeDocument/2006/relationships" r:id="rId14"/>
          </a:graphicData>
        </a:graphic>
      </p:graphicFrame>
      <p:sp>
        <p:nvSpPr>
          <p:cNvPr id="95" name="TextBox 94"/>
          <p:cNvSpPr txBox="1"/>
          <p:nvPr/>
        </p:nvSpPr>
        <p:spPr>
          <a:xfrm>
            <a:off x="40995599" y="5715000"/>
            <a:ext cx="3419211" cy="646331"/>
          </a:xfrm>
          <a:prstGeom prst="rect">
            <a:avLst/>
          </a:prstGeom>
          <a:noFill/>
          <a:ln>
            <a:solidFill>
              <a:schemeClr val="tx1"/>
            </a:solidFill>
          </a:ln>
        </p:spPr>
        <p:txBody>
          <a:bodyPr wrap="square" rtlCol="0">
            <a:spAutoFit/>
          </a:bodyPr>
          <a:lstStyle/>
          <a:p>
            <a:pPr algn="ctr"/>
            <a:r>
              <a:rPr lang="en-US" sz="1800" dirty="0" smtClean="0"/>
              <a:t>Integrated Discharge = </a:t>
            </a:r>
          </a:p>
          <a:p>
            <a:pPr algn="ctr"/>
            <a:r>
              <a:rPr lang="en-US" sz="1800" dirty="0" smtClean="0"/>
              <a:t>1.92 m</a:t>
            </a:r>
            <a:r>
              <a:rPr lang="en-US" sz="1800" baseline="30000" dirty="0" smtClean="0"/>
              <a:t>3</a:t>
            </a:r>
            <a:r>
              <a:rPr lang="en-US" sz="1800" dirty="0" smtClean="0"/>
              <a:t>/day per m of shore </a:t>
            </a:r>
            <a:endParaRPr lang="en-US" sz="1800" dirty="0"/>
          </a:p>
        </p:txBody>
      </p:sp>
      <p:cxnSp>
        <p:nvCxnSpPr>
          <p:cNvPr id="97" name="Straight Arrow Connector 96"/>
          <p:cNvCxnSpPr>
            <a:stCxn id="95" idx="2"/>
          </p:cNvCxnSpPr>
          <p:nvPr/>
        </p:nvCxnSpPr>
        <p:spPr bwMode="auto">
          <a:xfrm flipH="1">
            <a:off x="42138601" y="6361331"/>
            <a:ext cx="566604" cy="1106269"/>
          </a:xfrm>
          <a:prstGeom prst="straightConnector1">
            <a:avLst/>
          </a:prstGeom>
          <a:noFill/>
          <a:ln w="25400" cap="flat" cmpd="sng" algn="ctr">
            <a:solidFill>
              <a:schemeClr val="tx1"/>
            </a:solidFill>
            <a:prstDash val="solid"/>
            <a:round/>
            <a:headEnd type="none" w="med" len="med"/>
            <a:tailEnd type="arrow"/>
          </a:ln>
          <a:effectLst/>
        </p:spPr>
      </p:cxnSp>
      <p:cxnSp>
        <p:nvCxnSpPr>
          <p:cNvPr id="103" name="Straight Arrow Connector 102"/>
          <p:cNvCxnSpPr/>
          <p:nvPr/>
        </p:nvCxnSpPr>
        <p:spPr bwMode="auto">
          <a:xfrm flipH="1">
            <a:off x="40462200" y="6361331"/>
            <a:ext cx="533400" cy="1030069"/>
          </a:xfrm>
          <a:prstGeom prst="straightConnector1">
            <a:avLst/>
          </a:prstGeom>
          <a:noFill/>
          <a:ln w="25400" cap="flat" cmpd="sng" algn="ctr">
            <a:solidFill>
              <a:schemeClr val="tx1"/>
            </a:solidFill>
            <a:prstDash val="solid"/>
            <a:round/>
            <a:headEnd type="none" w="med" len="med"/>
            <a:tailEnd type="arrow"/>
          </a:ln>
          <a:effectLst/>
        </p:spPr>
      </p:cxnSp>
      <p:cxnSp>
        <p:nvCxnSpPr>
          <p:cNvPr id="107" name="Straight Arrow Connector 106"/>
          <p:cNvCxnSpPr/>
          <p:nvPr/>
        </p:nvCxnSpPr>
        <p:spPr bwMode="auto">
          <a:xfrm flipH="1">
            <a:off x="39852600" y="6038165"/>
            <a:ext cx="1143000" cy="138500"/>
          </a:xfrm>
          <a:prstGeom prst="straightConnector1">
            <a:avLst/>
          </a:prstGeom>
          <a:noFill/>
          <a:ln w="25400" cap="flat" cmpd="sng" algn="ctr">
            <a:solidFill>
              <a:schemeClr val="tx1"/>
            </a:solidFill>
            <a:prstDash val="solid"/>
            <a:round/>
            <a:headEnd type="none" w="med" len="med"/>
            <a:tailEnd type="arrow"/>
          </a:ln>
          <a:effectLst/>
        </p:spPr>
      </p:cxnSp>
      <p:graphicFrame>
        <p:nvGraphicFramePr>
          <p:cNvPr id="116" name="Chart 115"/>
          <p:cNvGraphicFramePr>
            <a:graphicFrameLocks/>
          </p:cNvGraphicFramePr>
          <p:nvPr>
            <p:extLst>
              <p:ext uri="{D42A27DB-BD31-4B8C-83A1-F6EECF244321}">
                <p14:modId xmlns:p14="http://schemas.microsoft.com/office/powerpoint/2010/main" val="2642194241"/>
              </p:ext>
            </p:extLst>
          </p:nvPr>
        </p:nvGraphicFramePr>
        <p:xfrm>
          <a:off x="44433861" y="4419599"/>
          <a:ext cx="5760720" cy="3931920"/>
        </p:xfrm>
        <a:graphic>
          <a:graphicData uri="http://schemas.openxmlformats.org/drawingml/2006/chart">
            <c:chart xmlns:c="http://schemas.openxmlformats.org/drawingml/2006/chart" xmlns:r="http://schemas.openxmlformats.org/officeDocument/2006/relationships" r:id="rId15"/>
          </a:graphicData>
        </a:graphic>
      </p:graphicFrame>
      <p:pic>
        <p:nvPicPr>
          <p:cNvPr id="1030" name="Picture 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079242" y="11274623"/>
            <a:ext cx="531906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2" name="TextBox 111"/>
          <p:cNvSpPr txBox="1"/>
          <p:nvPr/>
        </p:nvSpPr>
        <p:spPr>
          <a:xfrm>
            <a:off x="7079242" y="14322623"/>
            <a:ext cx="5366758" cy="307777"/>
          </a:xfrm>
          <a:prstGeom prst="rect">
            <a:avLst/>
          </a:prstGeom>
          <a:noFill/>
        </p:spPr>
        <p:txBody>
          <a:bodyPr wrap="square" rtlCol="0">
            <a:spAutoFit/>
          </a:bodyPr>
          <a:lstStyle/>
          <a:p>
            <a:r>
              <a:rPr lang="en-US" sz="1400" i="1" dirty="0" smtClean="0"/>
              <a:t>Submarine groundwater discharge schematic (Barnett et al. 2006)</a:t>
            </a:r>
            <a:endParaRPr lang="en-US" sz="1400" i="1" dirty="0"/>
          </a:p>
        </p:txBody>
      </p:sp>
      <p:pic>
        <p:nvPicPr>
          <p:cNvPr id="1031" name="Picture 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363199" y="15214776"/>
            <a:ext cx="1981201" cy="1933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21" name="Chart 120"/>
          <p:cNvGraphicFramePr/>
          <p:nvPr>
            <p:extLst>
              <p:ext uri="{D42A27DB-BD31-4B8C-83A1-F6EECF244321}">
                <p14:modId xmlns:p14="http://schemas.microsoft.com/office/powerpoint/2010/main" val="3309903938"/>
              </p:ext>
            </p:extLst>
          </p:nvPr>
        </p:nvGraphicFramePr>
        <p:xfrm>
          <a:off x="6864350" y="14706600"/>
          <a:ext cx="3879850" cy="3124200"/>
        </p:xfrm>
        <a:graphic>
          <a:graphicData uri="http://schemas.openxmlformats.org/drawingml/2006/chart">
            <c:chart xmlns:c="http://schemas.openxmlformats.org/drawingml/2006/chart" xmlns:r="http://schemas.openxmlformats.org/officeDocument/2006/relationships" r:id="rId18"/>
          </a:graphicData>
        </a:graphic>
      </p:graphicFrame>
      <p:cxnSp>
        <p:nvCxnSpPr>
          <p:cNvPr id="123" name="Straight Arrow Connector 122"/>
          <p:cNvCxnSpPr/>
          <p:nvPr/>
        </p:nvCxnSpPr>
        <p:spPr>
          <a:xfrm flipV="1">
            <a:off x="9067800" y="15154275"/>
            <a:ext cx="28575" cy="990407"/>
          </a:xfrm>
          <a:prstGeom prst="straightConnector1">
            <a:avLst/>
          </a:prstGeom>
          <a:noFill/>
          <a:ln w="25400" cap="flat" cmpd="sng" algn="ctr">
            <a:solidFill>
              <a:sysClr val="windowText" lastClr="000000"/>
            </a:solidFill>
            <a:prstDash val="solid"/>
            <a:tailEnd type="arrow"/>
          </a:ln>
          <a:effectLst/>
        </p:spPr>
      </p:cxnSp>
      <p:sp>
        <p:nvSpPr>
          <p:cNvPr id="124" name="Text Box 2"/>
          <p:cNvSpPr txBox="1">
            <a:spLocks noChangeArrowheads="1"/>
          </p:cNvSpPr>
          <p:nvPr/>
        </p:nvSpPr>
        <p:spPr bwMode="auto">
          <a:xfrm>
            <a:off x="8534401" y="16144680"/>
            <a:ext cx="1520824" cy="84792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400" dirty="0">
                <a:effectLst/>
                <a:ea typeface="Calibri"/>
                <a:cs typeface="Times New Roman"/>
              </a:rPr>
              <a:t>Water table millimeters below surface on </a:t>
            </a:r>
            <a:r>
              <a:rPr lang="en-US" sz="1400" dirty="0" smtClean="0">
                <a:effectLst/>
                <a:ea typeface="Calibri"/>
                <a:cs typeface="Times New Roman"/>
              </a:rPr>
              <a:t>3/13</a:t>
            </a:r>
            <a:endParaRPr lang="en-US" sz="1400" dirty="0">
              <a:effectLst/>
              <a:ea typeface="Calibri"/>
              <a:cs typeface="Times New Roman"/>
            </a:endParaRPr>
          </a:p>
        </p:txBody>
      </p:sp>
      <p:cxnSp>
        <p:nvCxnSpPr>
          <p:cNvPr id="125" name="Straight Arrow Connector 124"/>
          <p:cNvCxnSpPr/>
          <p:nvPr/>
        </p:nvCxnSpPr>
        <p:spPr>
          <a:xfrm flipV="1">
            <a:off x="9759949" y="16478055"/>
            <a:ext cx="609600" cy="237490"/>
          </a:xfrm>
          <a:prstGeom prst="straightConnector1">
            <a:avLst/>
          </a:prstGeom>
          <a:noFill/>
          <a:ln w="25400" cap="flat" cmpd="sng" algn="ctr">
            <a:solidFill>
              <a:sysClr val="windowText" lastClr="000000"/>
            </a:solidFill>
            <a:prstDash val="solid"/>
            <a:tailEnd type="arrow"/>
          </a:ln>
          <a:effectLst/>
        </p:spPr>
      </p:cxnSp>
      <p:pic>
        <p:nvPicPr>
          <p:cNvPr id="141" name="Picture 3"/>
          <p:cNvPicPr>
            <a:picLocks noChangeAspect="1" noChangeArrowheads="1"/>
          </p:cNvPicPr>
          <p:nvPr/>
        </p:nvPicPr>
        <p:blipFill rotWithShape="1">
          <a:blip r:embed="rId19">
            <a:extLst>
              <a:ext uri="{28A0092B-C50C-407E-A947-70E740481C1C}">
                <a14:useLocalDpi xmlns:a14="http://schemas.microsoft.com/office/drawing/2010/main" val="0"/>
              </a:ext>
            </a:extLst>
          </a:blip>
          <a:srcRect l="8302" t="495" r="11731" b="370"/>
          <a:stretch/>
        </p:blipFill>
        <p:spPr bwMode="auto">
          <a:xfrm>
            <a:off x="13489292" y="4427220"/>
            <a:ext cx="3747962" cy="4116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2" name="Picture 2"/>
          <p:cNvPicPr>
            <a:picLocks noChangeAspect="1" noChangeArrowheads="1"/>
          </p:cNvPicPr>
          <p:nvPr/>
        </p:nvPicPr>
        <p:blipFill rotWithShape="1">
          <a:blip r:embed="rId20">
            <a:extLst>
              <a:ext uri="{28A0092B-C50C-407E-A947-70E740481C1C}">
                <a14:useLocalDpi xmlns:a14="http://schemas.microsoft.com/office/drawing/2010/main" val="0"/>
              </a:ext>
            </a:extLst>
          </a:blip>
          <a:srcRect l="5286" t="-1" r="5134" b="13663"/>
          <a:stretch/>
        </p:blipFill>
        <p:spPr bwMode="auto">
          <a:xfrm>
            <a:off x="17449800" y="4427220"/>
            <a:ext cx="3686520" cy="4116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3" name="Rectangle 142"/>
          <p:cNvSpPr/>
          <p:nvPr/>
        </p:nvSpPr>
        <p:spPr bwMode="auto">
          <a:xfrm>
            <a:off x="15240000" y="7237658"/>
            <a:ext cx="372805" cy="512017"/>
          </a:xfrm>
          <a:prstGeom prst="rect">
            <a:avLst/>
          </a:prstGeom>
          <a:solidFill>
            <a:schemeClr val="accent1">
              <a:lumMod val="75000"/>
              <a:alpha val="24000"/>
            </a:schemeClr>
          </a:solidFill>
          <a:ln w="25400" cap="flat" cmpd="sng" algn="ctr">
            <a:solidFill>
              <a:schemeClr val="tx1"/>
            </a:solidFill>
            <a:prstDash val="solid"/>
            <a:round/>
            <a:headEnd type="none" w="med" len="med"/>
            <a:tailEnd type="none" w="med" len="med"/>
          </a:ln>
          <a:effectLst/>
        </p:spPr>
        <p:txBody>
          <a:bodyPr vert="horz" wrap="square" lIns="457200" tIns="457200" rIns="457200" bIns="457200" numCol="1" rtlCol="0" anchor="t" anchorCtr="0" compatLnSpc="1">
            <a:prstTxWarp prst="textNoShape">
              <a:avLst/>
            </a:prstTxWarp>
            <a:spAutoFit/>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smtClean="0">
              <a:ln>
                <a:noFill/>
              </a:ln>
              <a:solidFill>
                <a:schemeClr val="tx1"/>
              </a:solidFill>
              <a:effectLst/>
              <a:latin typeface="Arial Narrow" pitchFamily="34" charset="0"/>
            </a:endParaRPr>
          </a:p>
        </p:txBody>
      </p:sp>
      <p:sp>
        <p:nvSpPr>
          <p:cNvPr id="144" name="Rectangle 143"/>
          <p:cNvSpPr/>
          <p:nvPr/>
        </p:nvSpPr>
        <p:spPr bwMode="auto">
          <a:xfrm>
            <a:off x="18059400" y="7391400"/>
            <a:ext cx="762000" cy="953894"/>
          </a:xfrm>
          <a:prstGeom prst="rect">
            <a:avLst/>
          </a:prstGeom>
          <a:solidFill>
            <a:schemeClr val="accent1">
              <a:lumMod val="75000"/>
              <a:alpha val="24000"/>
            </a:schemeClr>
          </a:solidFill>
          <a:ln w="25400" cap="flat" cmpd="sng" algn="ctr">
            <a:solidFill>
              <a:schemeClr val="tx1"/>
            </a:solidFill>
            <a:prstDash val="solid"/>
            <a:round/>
            <a:headEnd type="none" w="med" len="med"/>
            <a:tailEnd type="none" w="med" len="med"/>
          </a:ln>
          <a:effectLst/>
        </p:spPr>
        <p:txBody>
          <a:bodyPr vert="horz" wrap="square" lIns="457200" tIns="457200" rIns="457200" bIns="457200" numCol="1" rtlCol="0" anchor="t" anchorCtr="0" compatLnSpc="1">
            <a:prstTxWarp prst="textNoShape">
              <a:avLst/>
            </a:prstTxWarp>
            <a:spAutoFit/>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smtClean="0">
              <a:ln>
                <a:noFill/>
              </a:ln>
              <a:solidFill>
                <a:schemeClr val="tx1"/>
              </a:solidFill>
              <a:effectLst/>
              <a:latin typeface="Arial Narrow" pitchFamily="34" charset="0"/>
            </a:endParaRPr>
          </a:p>
        </p:txBody>
      </p:sp>
      <p:cxnSp>
        <p:nvCxnSpPr>
          <p:cNvPr id="145" name="Straight Connector 144"/>
          <p:cNvCxnSpPr/>
          <p:nvPr/>
        </p:nvCxnSpPr>
        <p:spPr bwMode="auto">
          <a:xfrm flipV="1">
            <a:off x="15612805" y="4427220"/>
            <a:ext cx="1836995" cy="2810438"/>
          </a:xfrm>
          <a:prstGeom prst="line">
            <a:avLst/>
          </a:prstGeom>
          <a:noFill/>
          <a:ln w="9525" cap="flat" cmpd="sng" algn="ctr">
            <a:solidFill>
              <a:schemeClr val="tx1"/>
            </a:solidFill>
            <a:prstDash val="solid"/>
            <a:round/>
            <a:headEnd type="none" w="med" len="med"/>
            <a:tailEnd type="none" w="med" len="med"/>
          </a:ln>
          <a:effectLst/>
        </p:spPr>
      </p:cxnSp>
      <p:cxnSp>
        <p:nvCxnSpPr>
          <p:cNvPr id="161" name="Straight Connector 160"/>
          <p:cNvCxnSpPr/>
          <p:nvPr/>
        </p:nvCxnSpPr>
        <p:spPr bwMode="auto">
          <a:xfrm>
            <a:off x="15612805" y="7749675"/>
            <a:ext cx="1836995" cy="794159"/>
          </a:xfrm>
          <a:prstGeom prst="line">
            <a:avLst/>
          </a:prstGeom>
          <a:noFill/>
          <a:ln w="9525" cap="flat" cmpd="sng" algn="ctr">
            <a:solidFill>
              <a:schemeClr val="tx1"/>
            </a:solidFill>
            <a:prstDash val="solid"/>
            <a:round/>
            <a:headEnd type="none" w="med" len="med"/>
            <a:tailEnd type="none" w="med" len="med"/>
          </a:ln>
          <a:effectLst/>
        </p:spPr>
      </p:cxnSp>
      <p:pic>
        <p:nvPicPr>
          <p:cNvPr id="1043" name="Picture 9"/>
          <p:cNvPicPr>
            <a:picLocks noChangeAspect="1" noChangeArrowheads="1"/>
          </p:cNvPicPr>
          <p:nvPr/>
        </p:nvPicPr>
        <p:blipFill rotWithShape="1">
          <a:blip r:embed="rId21">
            <a:extLst>
              <a:ext uri="{28A0092B-C50C-407E-A947-70E740481C1C}">
                <a14:useLocalDpi xmlns:a14="http://schemas.microsoft.com/office/drawing/2010/main" val="0"/>
              </a:ext>
            </a:extLst>
          </a:blip>
          <a:srcRect r="1572"/>
          <a:stretch/>
        </p:blipFill>
        <p:spPr bwMode="auto">
          <a:xfrm>
            <a:off x="21363833" y="4427220"/>
            <a:ext cx="3657600" cy="4116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48" name="Straight Connector 147"/>
          <p:cNvCxnSpPr/>
          <p:nvPr/>
        </p:nvCxnSpPr>
        <p:spPr bwMode="auto">
          <a:xfrm>
            <a:off x="18821400" y="8345294"/>
            <a:ext cx="2542433" cy="198540"/>
          </a:xfrm>
          <a:prstGeom prst="line">
            <a:avLst/>
          </a:prstGeom>
          <a:noFill/>
          <a:ln w="9525" cap="flat" cmpd="sng" algn="ctr">
            <a:solidFill>
              <a:schemeClr val="tx1"/>
            </a:solidFill>
            <a:prstDash val="solid"/>
            <a:round/>
            <a:headEnd type="none" w="med" len="med"/>
            <a:tailEnd type="none" w="med" len="med"/>
          </a:ln>
          <a:effectLst/>
        </p:spPr>
      </p:cxnSp>
      <p:cxnSp>
        <p:nvCxnSpPr>
          <p:cNvPr id="147" name="Straight Connector 146"/>
          <p:cNvCxnSpPr/>
          <p:nvPr/>
        </p:nvCxnSpPr>
        <p:spPr bwMode="auto">
          <a:xfrm flipV="1">
            <a:off x="18821400" y="4427220"/>
            <a:ext cx="2542433" cy="2964180"/>
          </a:xfrm>
          <a:prstGeom prst="line">
            <a:avLst/>
          </a:prstGeom>
          <a:noFill/>
          <a:ln w="9525" cap="flat" cmpd="sng" algn="ctr">
            <a:solidFill>
              <a:schemeClr val="tx1"/>
            </a:solidFill>
            <a:prstDash val="solid"/>
            <a:round/>
            <a:headEnd type="none" w="med" len="med"/>
            <a:tailEnd type="none" w="med" len="med"/>
          </a:ln>
          <a:effectLst/>
        </p:spPr>
      </p:cxnSp>
      <p:sp>
        <p:nvSpPr>
          <p:cNvPr id="150" name="5-Point Star 149"/>
          <p:cNvSpPr/>
          <p:nvPr/>
        </p:nvSpPr>
        <p:spPr bwMode="auto">
          <a:xfrm>
            <a:off x="23774400" y="5486400"/>
            <a:ext cx="457200" cy="457200"/>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457200" tIns="457200" rIns="457200" bIns="457200" numCol="1" rtlCol="0" anchor="t" anchorCtr="0" compatLnSpc="1">
            <a:prstTxWarp prst="textNoShape">
              <a:avLst/>
            </a:prstTxWarp>
            <a:spAutoFit/>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smtClean="0">
              <a:ln>
                <a:noFill/>
              </a:ln>
              <a:solidFill>
                <a:schemeClr val="tx1"/>
              </a:solidFill>
              <a:effectLst/>
              <a:latin typeface="Arial Narrow" pitchFamily="34" charset="0"/>
            </a:endParaRPr>
          </a:p>
        </p:txBody>
      </p:sp>
      <p:sp>
        <p:nvSpPr>
          <p:cNvPr id="151" name="TextBox 150"/>
          <p:cNvSpPr txBox="1"/>
          <p:nvPr/>
        </p:nvSpPr>
        <p:spPr>
          <a:xfrm>
            <a:off x="24183233" y="5163234"/>
            <a:ext cx="838200" cy="646331"/>
          </a:xfrm>
          <a:prstGeom prst="rect">
            <a:avLst/>
          </a:prstGeom>
          <a:noFill/>
        </p:spPr>
        <p:txBody>
          <a:bodyPr wrap="square" rtlCol="0">
            <a:spAutoFit/>
          </a:bodyPr>
          <a:lstStyle/>
          <a:p>
            <a:pPr algn="ctr"/>
            <a:r>
              <a:rPr lang="en-US" sz="1800" dirty="0" smtClean="0"/>
              <a:t>Study Area</a:t>
            </a:r>
            <a:endParaRPr lang="en-US" sz="1800" dirty="0"/>
          </a:p>
        </p:txBody>
      </p:sp>
      <p:sp>
        <p:nvSpPr>
          <p:cNvPr id="159" name="TextBox 158"/>
          <p:cNvSpPr txBox="1"/>
          <p:nvPr/>
        </p:nvSpPr>
        <p:spPr>
          <a:xfrm>
            <a:off x="13405379" y="8534400"/>
            <a:ext cx="11645900" cy="1323439"/>
          </a:xfrm>
          <a:prstGeom prst="rect">
            <a:avLst/>
          </a:prstGeom>
          <a:noFill/>
        </p:spPr>
        <p:txBody>
          <a:bodyPr wrap="square" numCol="4" rtlCol="0">
            <a:spAutoFit/>
          </a:bodyPr>
          <a:lstStyle/>
          <a:p>
            <a:pPr algn="ctr"/>
            <a:r>
              <a:rPr lang="en-US" sz="2000" b="1" dirty="0" smtClean="0"/>
              <a:t>Groundwater Flux Measurements</a:t>
            </a:r>
          </a:p>
          <a:p>
            <a:pPr algn="ctr"/>
            <a:endParaRPr lang="en-US" sz="2000" dirty="0"/>
          </a:p>
          <a:p>
            <a:pPr algn="ctr"/>
            <a:endParaRPr lang="en-US" sz="2000" dirty="0" smtClean="0"/>
          </a:p>
          <a:p>
            <a:pPr algn="ctr"/>
            <a:r>
              <a:rPr lang="en-US" sz="2000" b="1" dirty="0" smtClean="0"/>
              <a:t>Seepage Zone Delineation</a:t>
            </a:r>
          </a:p>
          <a:p>
            <a:pPr algn="ctr"/>
            <a:endParaRPr lang="en-US" sz="2000" dirty="0"/>
          </a:p>
          <a:p>
            <a:pPr algn="ctr"/>
            <a:endParaRPr lang="en-US" sz="2000" dirty="0" smtClean="0"/>
          </a:p>
          <a:p>
            <a:pPr algn="ctr"/>
            <a:r>
              <a:rPr lang="en-US" sz="2000" b="1" dirty="0" smtClean="0"/>
              <a:t>Water </a:t>
            </a:r>
          </a:p>
          <a:p>
            <a:pPr algn="ctr"/>
            <a:r>
              <a:rPr lang="en-US" sz="2000" b="1" dirty="0" smtClean="0"/>
              <a:t>Characterization</a:t>
            </a:r>
          </a:p>
          <a:p>
            <a:pPr algn="ctr"/>
            <a:endParaRPr lang="en-US" sz="2000" dirty="0"/>
          </a:p>
          <a:p>
            <a:pPr algn="ctr"/>
            <a:endParaRPr lang="en-US" sz="2000" dirty="0" smtClean="0"/>
          </a:p>
          <a:p>
            <a:pPr algn="ctr"/>
            <a:r>
              <a:rPr lang="en-US" sz="2000" b="1" dirty="0" smtClean="0"/>
              <a:t>Flux </a:t>
            </a:r>
          </a:p>
          <a:p>
            <a:pPr algn="ctr"/>
            <a:r>
              <a:rPr lang="en-US" sz="2000" b="1" dirty="0" smtClean="0"/>
              <a:t>Calculations</a:t>
            </a:r>
            <a:endParaRPr lang="en-US" sz="2000" b="1" dirty="0"/>
          </a:p>
        </p:txBody>
      </p:sp>
      <p:pic>
        <p:nvPicPr>
          <p:cNvPr id="160" name="Picture 10" descr="C:\Users\dbeebe\Desktop\New folder\2015-07-19 06.54.28.jp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4173200" y="10972800"/>
            <a:ext cx="3735807" cy="2103120"/>
          </a:xfrm>
          <a:prstGeom prst="rect">
            <a:avLst/>
          </a:prstGeom>
          <a:noFill/>
          <a:extLst>
            <a:ext uri="{909E8E84-426E-40DD-AFC4-6F175D3DCCD1}">
              <a14:hiddenFill xmlns:a14="http://schemas.microsoft.com/office/drawing/2010/main">
                <a:solidFill>
                  <a:srgbClr val="FFFFFF"/>
                </a:solidFill>
              </a14:hiddenFill>
            </a:ext>
          </a:extLst>
        </p:spPr>
      </p:pic>
      <p:pic>
        <p:nvPicPr>
          <p:cNvPr id="162" name="Picture 11" descr="C:\Users\dbeebe\Desktop\unnamed.jpg"/>
          <p:cNvPicPr>
            <a:picLocks noChangeAspect="1" noChangeArrowheads="1"/>
          </p:cNvPicPr>
          <p:nvPr/>
        </p:nvPicPr>
        <p:blipFill rotWithShape="1">
          <a:blip r:embed="rId23" cstate="print">
            <a:extLst>
              <a:ext uri="{28A0092B-C50C-407E-A947-70E740481C1C}">
                <a14:useLocalDpi xmlns:a14="http://schemas.microsoft.com/office/drawing/2010/main" val="0"/>
              </a:ext>
            </a:extLst>
          </a:blip>
          <a:srcRect l="13401" r="6190"/>
          <a:stretch/>
        </p:blipFill>
        <p:spPr bwMode="auto">
          <a:xfrm>
            <a:off x="17865308" y="10972799"/>
            <a:ext cx="3007734" cy="2103120"/>
          </a:xfrm>
          <a:prstGeom prst="rect">
            <a:avLst/>
          </a:prstGeom>
          <a:noFill/>
          <a:extLst>
            <a:ext uri="{909E8E84-426E-40DD-AFC4-6F175D3DCCD1}">
              <a14:hiddenFill xmlns:a14="http://schemas.microsoft.com/office/drawing/2010/main">
                <a:solidFill>
                  <a:srgbClr val="FFFFFF"/>
                </a:solidFill>
              </a14:hiddenFill>
            </a:ext>
          </a:extLst>
        </p:spPr>
      </p:pic>
      <p:pic>
        <p:nvPicPr>
          <p:cNvPr id="163" name="Picture 12" descr="C:\Users\dbeebe\Desktop\New folder\2015-07-09 12.22.22.jp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20873042" y="10972800"/>
            <a:ext cx="1183979" cy="2103120"/>
          </a:xfrm>
          <a:prstGeom prst="rect">
            <a:avLst/>
          </a:prstGeom>
          <a:noFill/>
          <a:extLst>
            <a:ext uri="{909E8E84-426E-40DD-AFC4-6F175D3DCCD1}">
              <a14:hiddenFill xmlns:a14="http://schemas.microsoft.com/office/drawing/2010/main">
                <a:solidFill>
                  <a:srgbClr val="FFFFFF"/>
                </a:solidFill>
              </a14:hiddenFill>
            </a:ext>
          </a:extLst>
        </p:spPr>
      </p:pic>
      <p:pic>
        <p:nvPicPr>
          <p:cNvPr id="164" name="Picture 13" descr="C:\Users\dbeebe\Desktop\New folder\2015-09-03 14.17.28.jpg"/>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22057021" y="10972800"/>
            <a:ext cx="1183979" cy="2103120"/>
          </a:xfrm>
          <a:prstGeom prst="rect">
            <a:avLst/>
          </a:prstGeom>
          <a:noFill/>
          <a:extLst>
            <a:ext uri="{909E8E84-426E-40DD-AFC4-6F175D3DCCD1}">
              <a14:hiddenFill xmlns:a14="http://schemas.microsoft.com/office/drawing/2010/main">
                <a:solidFill>
                  <a:srgbClr val="FFFFFF"/>
                </a:solidFill>
              </a14:hiddenFill>
            </a:ext>
          </a:extLst>
        </p:spPr>
      </p:pic>
      <p:pic>
        <p:nvPicPr>
          <p:cNvPr id="165" name="Picture 14" descr="C:\Users\dbeebe\Desktop\New folder\2015-06-27 17.19.02.jpg"/>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13489292" y="10972800"/>
            <a:ext cx="1183979" cy="2103120"/>
          </a:xfrm>
          <a:prstGeom prst="rect">
            <a:avLst/>
          </a:prstGeom>
          <a:noFill/>
          <a:extLst>
            <a:ext uri="{909E8E84-426E-40DD-AFC4-6F175D3DCCD1}">
              <a14:hiddenFill xmlns:a14="http://schemas.microsoft.com/office/drawing/2010/main">
                <a:solidFill>
                  <a:srgbClr val="FFFFFF"/>
                </a:solidFill>
              </a14:hiddenFill>
            </a:ext>
          </a:extLst>
        </p:spPr>
      </p:pic>
      <p:pic>
        <p:nvPicPr>
          <p:cNvPr id="166" name="Picture 15" descr="C:\Users\dbeebe\Desktop\New folder\2015-07-18 19.33.25.jpg"/>
          <p:cNvPicPr>
            <a:picLocks noChangeAspect="1" noChangeArrowheads="1"/>
          </p:cNvPicPr>
          <p:nvPr/>
        </p:nvPicPr>
        <p:blipFill rotWithShape="1">
          <a:blip r:embed="rId27" cstate="print">
            <a:extLst>
              <a:ext uri="{28A0092B-C50C-407E-A947-70E740481C1C}">
                <a14:useLocalDpi xmlns:a14="http://schemas.microsoft.com/office/drawing/2010/main" val="0"/>
              </a:ext>
            </a:extLst>
          </a:blip>
          <a:srcRect l="17517" r="38422"/>
          <a:stretch/>
        </p:blipFill>
        <p:spPr bwMode="auto">
          <a:xfrm>
            <a:off x="14673271" y="10972799"/>
            <a:ext cx="1645920" cy="2103120"/>
          </a:xfrm>
          <a:prstGeom prst="rect">
            <a:avLst/>
          </a:prstGeom>
          <a:noFill/>
          <a:extLst>
            <a:ext uri="{909E8E84-426E-40DD-AFC4-6F175D3DCCD1}">
              <a14:hiddenFill xmlns:a14="http://schemas.microsoft.com/office/drawing/2010/main">
                <a:solidFill>
                  <a:srgbClr val="FFFFFF"/>
                </a:solidFill>
              </a14:hiddenFill>
            </a:ext>
          </a:extLst>
        </p:spPr>
      </p:pic>
      <p:pic>
        <p:nvPicPr>
          <p:cNvPr id="167" name="Picture 16" descr="C:\Users\dbeebe\Desktop\New folder\2015-07-19 06.11.06.jpg"/>
          <p:cNvPicPr>
            <a:picLocks noChangeAspect="1" noChangeArrowheads="1"/>
          </p:cNvPicPr>
          <p:nvPr/>
        </p:nvPicPr>
        <p:blipFill rotWithShape="1">
          <a:blip r:embed="rId28" cstate="print">
            <a:extLst>
              <a:ext uri="{28A0092B-C50C-407E-A947-70E740481C1C}">
                <a14:useLocalDpi xmlns:a14="http://schemas.microsoft.com/office/drawing/2010/main" val="0"/>
              </a:ext>
            </a:extLst>
          </a:blip>
          <a:srcRect l="30260" r="23232"/>
          <a:stretch/>
        </p:blipFill>
        <p:spPr bwMode="auto">
          <a:xfrm>
            <a:off x="23192633" y="10972800"/>
            <a:ext cx="1737360" cy="2103120"/>
          </a:xfrm>
          <a:prstGeom prst="rect">
            <a:avLst/>
          </a:prstGeom>
          <a:noFill/>
          <a:extLst>
            <a:ext uri="{909E8E84-426E-40DD-AFC4-6F175D3DCCD1}">
              <a14:hiddenFill xmlns:a14="http://schemas.microsoft.com/office/drawing/2010/main">
                <a:solidFill>
                  <a:srgbClr val="FFFFFF"/>
                </a:solidFill>
              </a14:hiddenFill>
            </a:ext>
          </a:extLst>
        </p:spPr>
      </p:pic>
      <p:sp>
        <p:nvSpPr>
          <p:cNvPr id="169" name="TextBox 168"/>
          <p:cNvSpPr txBox="1"/>
          <p:nvPr/>
        </p:nvSpPr>
        <p:spPr>
          <a:xfrm>
            <a:off x="13405379" y="9220200"/>
            <a:ext cx="11645900" cy="2308324"/>
          </a:xfrm>
          <a:prstGeom prst="rect">
            <a:avLst/>
          </a:prstGeom>
          <a:noFill/>
        </p:spPr>
        <p:txBody>
          <a:bodyPr wrap="square" numCol="4" spcCol="182880" rtlCol="0">
            <a:spAutoFit/>
          </a:bodyPr>
          <a:lstStyle/>
          <a:p>
            <a:pPr marL="174625" indent="-174625">
              <a:buFont typeface="Arial" panose="020B0604020202020204" pitchFamily="34" charset="0"/>
              <a:buChar char="•"/>
            </a:pPr>
            <a:r>
              <a:rPr lang="en-US" sz="1800" dirty="0" smtClean="0"/>
              <a:t>Perpendicular array of four Lee seepage meters with12.5-m spacing </a:t>
            </a:r>
          </a:p>
          <a:p>
            <a:pPr marL="174625" indent="-174625">
              <a:buFont typeface="Arial" panose="020B0604020202020204" pitchFamily="34" charset="0"/>
              <a:buChar char="•"/>
            </a:pPr>
            <a:r>
              <a:rPr lang="en-US" sz="1800" dirty="0" smtClean="0"/>
              <a:t>Measurements recorded every 4 hours for 24 hours total (~tidal cycle)</a:t>
            </a:r>
          </a:p>
          <a:p>
            <a:pPr marL="174625" indent="-174625">
              <a:buFont typeface="Arial" panose="020B0604020202020204" pitchFamily="34" charset="0"/>
              <a:buChar char="•"/>
            </a:pPr>
            <a:endParaRPr lang="en-US" sz="1800" dirty="0" smtClean="0"/>
          </a:p>
          <a:p>
            <a:pPr marL="174625" indent="-174625">
              <a:buFont typeface="Arial" panose="020B0604020202020204" pitchFamily="34" charset="0"/>
              <a:buChar char="•"/>
            </a:pPr>
            <a:endParaRPr lang="en-US" sz="1800" dirty="0" smtClean="0"/>
          </a:p>
          <a:p>
            <a:pPr marL="174625" indent="-174625">
              <a:buFont typeface="Arial" panose="020B0604020202020204" pitchFamily="34" charset="0"/>
              <a:buChar char="•"/>
            </a:pPr>
            <a:r>
              <a:rPr lang="en-US" sz="1800" dirty="0" smtClean="0"/>
              <a:t>Salinity and conductivity used as proxies for groundwater influence</a:t>
            </a:r>
          </a:p>
          <a:p>
            <a:pPr marL="174625" indent="-174625">
              <a:buFont typeface="Arial" panose="020B0604020202020204" pitchFamily="34" charset="0"/>
              <a:buChar char="•"/>
            </a:pPr>
            <a:r>
              <a:rPr lang="en-US" sz="1800" dirty="0" smtClean="0"/>
              <a:t>Two “pier” transects</a:t>
            </a:r>
          </a:p>
          <a:p>
            <a:pPr marL="174625" indent="-174625">
              <a:buFont typeface="Arial" panose="020B0604020202020204" pitchFamily="34" charset="0"/>
              <a:buChar char="•"/>
            </a:pPr>
            <a:r>
              <a:rPr lang="en-US" sz="1800" dirty="0" smtClean="0"/>
              <a:t>One kayak transect with automated </a:t>
            </a:r>
            <a:r>
              <a:rPr lang="en-US" sz="1800" dirty="0" err="1" smtClean="0"/>
              <a:t>sonde</a:t>
            </a:r>
            <a:endParaRPr lang="en-US" sz="1800" dirty="0" smtClean="0"/>
          </a:p>
          <a:p>
            <a:pPr marL="174625" indent="-174625">
              <a:buFont typeface="Arial" panose="020B0604020202020204" pitchFamily="34" charset="0"/>
              <a:buChar char="•"/>
            </a:pPr>
            <a:endParaRPr lang="en-US" sz="1800" dirty="0" smtClean="0"/>
          </a:p>
          <a:p>
            <a:pPr marL="174625" indent="-174625">
              <a:buFont typeface="Arial" panose="020B0604020202020204" pitchFamily="34" charset="0"/>
              <a:buChar char="•"/>
            </a:pPr>
            <a:endParaRPr lang="en-US" sz="1800" dirty="0" smtClean="0"/>
          </a:p>
          <a:p>
            <a:pPr marL="174625" indent="-174625">
              <a:buFont typeface="Arial" panose="020B0604020202020204" pitchFamily="34" charset="0"/>
              <a:buChar char="•"/>
            </a:pPr>
            <a:r>
              <a:rPr lang="en-US" sz="1800" dirty="0" smtClean="0"/>
              <a:t>Wells installed near and away from septic system</a:t>
            </a:r>
          </a:p>
          <a:p>
            <a:pPr marL="174625" indent="-174625">
              <a:buFont typeface="Arial" panose="020B0604020202020204" pitchFamily="34" charset="0"/>
              <a:buChar char="•"/>
            </a:pPr>
            <a:r>
              <a:rPr lang="en-US" sz="1800" dirty="0" smtClean="0"/>
              <a:t>Samples from wells, seepage meters, and surface water analyzed using spectrophotometer</a:t>
            </a:r>
          </a:p>
          <a:p>
            <a:pPr marL="174625" indent="-174625">
              <a:buFont typeface="Arial" panose="020B0604020202020204" pitchFamily="34" charset="0"/>
              <a:buChar char="•"/>
            </a:pPr>
            <a:endParaRPr lang="en-US" sz="1800" dirty="0" smtClean="0"/>
          </a:p>
          <a:p>
            <a:pPr marL="174625" indent="-174625">
              <a:buFont typeface="Arial" panose="020B0604020202020204" pitchFamily="34" charset="0"/>
              <a:buChar char="•"/>
            </a:pPr>
            <a:endParaRPr lang="en-US" sz="1800" dirty="0"/>
          </a:p>
          <a:p>
            <a:pPr marL="174625" indent="-174625">
              <a:buFont typeface="Arial" panose="020B0604020202020204" pitchFamily="34" charset="0"/>
              <a:buChar char="•"/>
            </a:pPr>
            <a:r>
              <a:rPr lang="en-US" sz="1800" dirty="0" smtClean="0"/>
              <a:t>Seepage meter results integrated over seepage zone</a:t>
            </a:r>
          </a:p>
          <a:p>
            <a:pPr marL="174625" indent="-174625">
              <a:buFont typeface="Arial" panose="020B0604020202020204" pitchFamily="34" charset="0"/>
              <a:buChar char="•"/>
            </a:pPr>
            <a:r>
              <a:rPr lang="en-US" sz="1800" dirty="0" smtClean="0"/>
              <a:t>Submarine groundwater flux multiplied pollutant concentrations</a:t>
            </a:r>
          </a:p>
        </p:txBody>
      </p:sp>
      <p:sp>
        <p:nvSpPr>
          <p:cNvPr id="170" name="TextBox 169"/>
          <p:cNvSpPr txBox="1"/>
          <p:nvPr/>
        </p:nvSpPr>
        <p:spPr>
          <a:xfrm>
            <a:off x="13405379" y="20802600"/>
            <a:ext cx="11645900" cy="646331"/>
          </a:xfrm>
          <a:prstGeom prst="rect">
            <a:avLst/>
          </a:prstGeom>
          <a:noFill/>
        </p:spPr>
        <p:txBody>
          <a:bodyPr wrap="square" rtlCol="0">
            <a:spAutoFit/>
          </a:bodyPr>
          <a:lstStyle/>
          <a:p>
            <a:pPr algn="just"/>
            <a:r>
              <a:rPr lang="en-US" sz="1800" dirty="0" smtClean="0"/>
              <a:t>Seepage meters indicate two trends: (1) Submarine groundwater flux is highest near shore and (2) submarine groundwater flux is tidally influenced due to changes in hydraulic gradient over the tidal cycle</a:t>
            </a:r>
            <a:endParaRPr lang="en-US" sz="1800" dirty="0"/>
          </a:p>
        </p:txBody>
      </p:sp>
      <p:sp>
        <p:nvSpPr>
          <p:cNvPr id="203" name="TextBox 202"/>
          <p:cNvSpPr txBox="1"/>
          <p:nvPr/>
        </p:nvSpPr>
        <p:spPr>
          <a:xfrm>
            <a:off x="25990550" y="12475457"/>
            <a:ext cx="11645900" cy="646331"/>
          </a:xfrm>
          <a:prstGeom prst="rect">
            <a:avLst/>
          </a:prstGeom>
          <a:noFill/>
        </p:spPr>
        <p:txBody>
          <a:bodyPr wrap="square" rtlCol="0">
            <a:spAutoFit/>
          </a:bodyPr>
          <a:lstStyle/>
          <a:p>
            <a:pPr algn="just"/>
            <a:r>
              <a:rPr lang="en-US" sz="1800" dirty="0" smtClean="0"/>
              <a:t>All three transects indicate a steady increase in salinity with increased distance from the shoreline (eastward). Groundwater influence (indicated by lower salinity) seems to attenuate ~100 m offshore (~100-m seepage zone).</a:t>
            </a:r>
            <a:endParaRPr lang="en-US" sz="1800" dirty="0"/>
          </a:p>
        </p:txBody>
      </p:sp>
      <p:sp>
        <p:nvSpPr>
          <p:cNvPr id="205" name="TextBox 204"/>
          <p:cNvSpPr txBox="1"/>
          <p:nvPr/>
        </p:nvSpPr>
        <p:spPr>
          <a:xfrm>
            <a:off x="25990550" y="20802600"/>
            <a:ext cx="11645900" cy="646331"/>
          </a:xfrm>
          <a:prstGeom prst="rect">
            <a:avLst/>
          </a:prstGeom>
          <a:noFill/>
        </p:spPr>
        <p:txBody>
          <a:bodyPr wrap="square" rtlCol="0">
            <a:spAutoFit/>
          </a:bodyPr>
          <a:lstStyle/>
          <a:p>
            <a:pPr algn="just"/>
            <a:r>
              <a:rPr lang="en-US" sz="1800" dirty="0" smtClean="0"/>
              <a:t>Groundwater near septic tank (Septic) was elevated in nutrients compared to groundwater away from septic tank (Background) and Bay water (Bay). Low redox and high ammonia indicate limited nitrification potential (Septic).</a:t>
            </a:r>
            <a:endParaRPr lang="en-US" sz="1800" dirty="0"/>
          </a:p>
        </p:txBody>
      </p:sp>
      <p:sp>
        <p:nvSpPr>
          <p:cNvPr id="206" name="TextBox 205"/>
          <p:cNvSpPr txBox="1"/>
          <p:nvPr/>
        </p:nvSpPr>
        <p:spPr>
          <a:xfrm>
            <a:off x="38610912" y="8296870"/>
            <a:ext cx="11645900" cy="923330"/>
          </a:xfrm>
          <a:prstGeom prst="rect">
            <a:avLst/>
          </a:prstGeom>
          <a:noFill/>
        </p:spPr>
        <p:txBody>
          <a:bodyPr wrap="square" rtlCol="0">
            <a:spAutoFit/>
          </a:bodyPr>
          <a:lstStyle/>
          <a:p>
            <a:pPr algn="just"/>
            <a:r>
              <a:rPr lang="en-US" sz="1800" dirty="0" smtClean="0"/>
              <a:t>A conservative integration of groundwater flux assuming a 100-m seepage zone yields an estimated  submarine groundwater discharge of 1.92 m</a:t>
            </a:r>
            <a:r>
              <a:rPr lang="en-US" sz="1800" baseline="30000" dirty="0" smtClean="0"/>
              <a:t>3</a:t>
            </a:r>
            <a:r>
              <a:rPr lang="en-US" sz="1800" dirty="0" smtClean="0"/>
              <a:t>/day per m of shore. The average submarine groundwater flux (weighted by seepage width) was1.92 cm/day while estimated total inorganic nitrogen flux was 2.2 </a:t>
            </a:r>
            <a:r>
              <a:rPr lang="en-US" sz="1800" dirty="0" err="1" smtClean="0"/>
              <a:t>mmol</a:t>
            </a:r>
            <a:r>
              <a:rPr lang="en-US" sz="1800" dirty="0" smtClean="0"/>
              <a:t>/</a:t>
            </a:r>
            <a:r>
              <a:rPr lang="en-US" sz="1800" dirty="0"/>
              <a:t> m</a:t>
            </a:r>
            <a:r>
              <a:rPr lang="en-US" sz="1800" baseline="30000" dirty="0"/>
              <a:t>2</a:t>
            </a:r>
            <a:r>
              <a:rPr lang="en-US" sz="1800" dirty="0" smtClean="0"/>
              <a:t> per day.</a:t>
            </a:r>
            <a:endParaRPr lang="en-US" sz="1800" dirty="0"/>
          </a:p>
        </p:txBody>
      </p:sp>
      <p:pic>
        <p:nvPicPr>
          <p:cNvPr id="174" name="Picture 17" descr="C:\Users\dbeebe\Desktop\New folder\2015-10-08 14.36.51.jpg"/>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46852637" y="13841713"/>
            <a:ext cx="2923673" cy="1645920"/>
          </a:xfrm>
          <a:prstGeom prst="rect">
            <a:avLst/>
          </a:prstGeom>
          <a:noFill/>
          <a:extLst>
            <a:ext uri="{909E8E84-426E-40DD-AFC4-6F175D3DCCD1}">
              <a14:hiddenFill xmlns:a14="http://schemas.microsoft.com/office/drawing/2010/main">
                <a:solidFill>
                  <a:srgbClr val="FFFFFF"/>
                </a:solidFill>
              </a14:hiddenFill>
            </a:ext>
          </a:extLst>
        </p:spPr>
      </p:pic>
      <p:pic>
        <p:nvPicPr>
          <p:cNvPr id="175" name="Picture 18" descr="C:\Users\dbeebe\Desktop\New folder\2015-10-08 14.36.40.jpg"/>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43785970" y="13841713"/>
            <a:ext cx="2923674" cy="1645920"/>
          </a:xfrm>
          <a:prstGeom prst="rect">
            <a:avLst/>
          </a:prstGeom>
          <a:noFill/>
          <a:extLst>
            <a:ext uri="{909E8E84-426E-40DD-AFC4-6F175D3DCCD1}">
              <a14:hiddenFill xmlns:a14="http://schemas.microsoft.com/office/drawing/2010/main">
                <a:solidFill>
                  <a:srgbClr val="FFFFFF"/>
                </a:solidFill>
              </a14:hiddenFill>
            </a:ext>
          </a:extLst>
        </p:spPr>
      </p:pic>
      <p:pic>
        <p:nvPicPr>
          <p:cNvPr id="176" name="Picture 19" descr="C:\Users\dbeebe\Desktop\New folder\2015-10-08 14.38.31.jpg"/>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43785970" y="15574403"/>
            <a:ext cx="2923673" cy="1645920"/>
          </a:xfrm>
          <a:prstGeom prst="rect">
            <a:avLst/>
          </a:prstGeom>
          <a:noFill/>
          <a:extLst>
            <a:ext uri="{909E8E84-426E-40DD-AFC4-6F175D3DCCD1}">
              <a14:hiddenFill xmlns:a14="http://schemas.microsoft.com/office/drawing/2010/main">
                <a:solidFill>
                  <a:srgbClr val="FFFFFF"/>
                </a:solidFill>
              </a14:hiddenFill>
            </a:ext>
          </a:extLst>
        </p:spPr>
      </p:pic>
      <p:pic>
        <p:nvPicPr>
          <p:cNvPr id="177" name="Picture 20" descr="C:\Users\dbeebe\Desktop\New folder\2015-10-08 14.40.46.jpg"/>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46852637" y="15575280"/>
            <a:ext cx="2923673" cy="1645920"/>
          </a:xfrm>
          <a:prstGeom prst="rect">
            <a:avLst/>
          </a:prstGeom>
          <a:noFill/>
          <a:extLst>
            <a:ext uri="{909E8E84-426E-40DD-AFC4-6F175D3DCCD1}">
              <a14:hiddenFill xmlns:a14="http://schemas.microsoft.com/office/drawing/2010/main">
                <a:solidFill>
                  <a:srgbClr val="FFFFFF"/>
                </a:solidFill>
              </a14:hiddenFill>
            </a:ext>
          </a:extLst>
        </p:spPr>
      </p:pic>
      <p:sp>
        <p:nvSpPr>
          <p:cNvPr id="213" name="TextBox 212"/>
          <p:cNvSpPr txBox="1"/>
          <p:nvPr/>
        </p:nvSpPr>
        <p:spPr>
          <a:xfrm>
            <a:off x="38690551" y="13771441"/>
            <a:ext cx="4819649" cy="4062651"/>
          </a:xfrm>
          <a:prstGeom prst="rect">
            <a:avLst/>
          </a:prstGeom>
          <a:noFill/>
        </p:spPr>
        <p:txBody>
          <a:bodyPr wrap="square" rtlCol="0">
            <a:spAutoFit/>
          </a:bodyPr>
          <a:lstStyle/>
          <a:p>
            <a:r>
              <a:rPr lang="en-US" sz="1800" dirty="0" smtClean="0"/>
              <a:t>Continued research is currently underway in Mobile Bay to expand upon this study:</a:t>
            </a:r>
          </a:p>
          <a:p>
            <a:pPr marL="285750" indent="-285750">
              <a:buFont typeface="Arial" panose="020B0604020202020204" pitchFamily="34" charset="0"/>
              <a:buChar char="•"/>
            </a:pPr>
            <a:endParaRPr lang="en-US" sz="800" dirty="0" smtClean="0"/>
          </a:p>
          <a:p>
            <a:pPr marL="285750" indent="-285750">
              <a:buFont typeface="Arial" panose="020B0604020202020204" pitchFamily="34" charset="0"/>
              <a:buChar char="•"/>
            </a:pPr>
            <a:r>
              <a:rPr lang="en-US" sz="1800" dirty="0" smtClean="0"/>
              <a:t>Seasonal comparison of submarine groundwater discharge </a:t>
            </a:r>
          </a:p>
          <a:p>
            <a:pPr marL="285750" indent="-285750">
              <a:buFont typeface="Arial" panose="020B0604020202020204" pitchFamily="34" charset="0"/>
              <a:buChar char="•"/>
            </a:pPr>
            <a:endParaRPr lang="en-US" sz="800" dirty="0" smtClean="0"/>
          </a:p>
          <a:p>
            <a:pPr marL="285750" indent="-285750">
              <a:buFont typeface="Arial" panose="020B0604020202020204" pitchFamily="34" charset="0"/>
              <a:buChar char="•"/>
            </a:pPr>
            <a:r>
              <a:rPr lang="en-US" sz="1800" dirty="0" smtClean="0"/>
              <a:t>Comparison of submarine nutrient fluxes from residences with centralized wastewater treatment collection versus residences with antiquated septic systems</a:t>
            </a:r>
          </a:p>
          <a:p>
            <a:pPr marL="285750" indent="-285750">
              <a:buFont typeface="Arial" panose="020B0604020202020204" pitchFamily="34" charset="0"/>
              <a:buChar char="•"/>
            </a:pPr>
            <a:endParaRPr lang="en-US" sz="800" dirty="0" smtClean="0"/>
          </a:p>
          <a:p>
            <a:pPr marL="285750" indent="-285750">
              <a:buFont typeface="Arial" panose="020B0604020202020204" pitchFamily="34" charset="0"/>
              <a:buChar char="•"/>
            </a:pPr>
            <a:r>
              <a:rPr lang="en-US" sz="1800" dirty="0" smtClean="0"/>
              <a:t>Long-term continuous monitoring of submarine groundwater discharge using the natural geochemical tracer, Rn-222</a:t>
            </a:r>
          </a:p>
          <a:p>
            <a:pPr marL="285750" indent="-285750">
              <a:buFont typeface="Arial" panose="020B0604020202020204" pitchFamily="34" charset="0"/>
              <a:buChar char="•"/>
            </a:pPr>
            <a:endParaRPr lang="en-US" sz="1800" dirty="0" smtClean="0"/>
          </a:p>
          <a:p>
            <a:pPr marL="285750" indent="-285750">
              <a:buFont typeface="Arial" panose="020B0604020202020204" pitchFamily="34" charset="0"/>
              <a:buChar char="•"/>
            </a:pPr>
            <a:endParaRPr lang="en-US" sz="1800" dirty="0" smtClean="0"/>
          </a:p>
        </p:txBody>
      </p:sp>
      <p:sp>
        <p:nvSpPr>
          <p:cNvPr id="178" name="Rectangle 177"/>
          <p:cNvSpPr/>
          <p:nvPr/>
        </p:nvSpPr>
        <p:spPr>
          <a:xfrm>
            <a:off x="38610912" y="17907000"/>
            <a:ext cx="11626848" cy="1200329"/>
          </a:xfrm>
          <a:prstGeom prst="rect">
            <a:avLst/>
          </a:prstGeom>
        </p:spPr>
        <p:txBody>
          <a:bodyPr wrap="square">
            <a:spAutoFit/>
          </a:bodyPr>
          <a:lstStyle/>
          <a:p>
            <a:pPr marL="231775" indent="-231775"/>
            <a:r>
              <a:rPr lang="en-US" sz="1800" dirty="0"/>
              <a:t>Burnett, W.C., P.K. Aggarwal, A. </a:t>
            </a:r>
            <a:r>
              <a:rPr lang="en-US" sz="1800" dirty="0" err="1"/>
              <a:t>Aureli</a:t>
            </a:r>
            <a:r>
              <a:rPr lang="en-US" sz="1800" dirty="0"/>
              <a:t>, H. </a:t>
            </a:r>
            <a:r>
              <a:rPr lang="en-US" sz="1800" dirty="0" err="1"/>
              <a:t>Bokuniewicz</a:t>
            </a:r>
            <a:r>
              <a:rPr lang="en-US" sz="1800" dirty="0"/>
              <a:t>, J.E. Cable, M.A. </a:t>
            </a:r>
            <a:r>
              <a:rPr lang="en-US" sz="1800" dirty="0" err="1"/>
              <a:t>Charette</a:t>
            </a:r>
            <a:r>
              <a:rPr lang="en-US" sz="1800" dirty="0"/>
              <a:t>, E. </a:t>
            </a:r>
            <a:r>
              <a:rPr lang="en-US" sz="1800" dirty="0" err="1"/>
              <a:t>Kontar</a:t>
            </a:r>
            <a:r>
              <a:rPr lang="en-US" sz="1800" dirty="0"/>
              <a:t>, S. Krupa, K.M. Kulkarni, A. Loveless, W.S. Moore, J.A. </a:t>
            </a:r>
            <a:r>
              <a:rPr lang="en-US" sz="1800" dirty="0" err="1"/>
              <a:t>Oberdorfer</a:t>
            </a:r>
            <a:r>
              <a:rPr lang="en-US" sz="1800" dirty="0"/>
              <a:t>, J. Oliveira, N. Ozyurt, P. </a:t>
            </a:r>
            <a:r>
              <a:rPr lang="en-US" sz="1800" dirty="0" err="1"/>
              <a:t>Povinec</a:t>
            </a:r>
            <a:r>
              <a:rPr lang="en-US" sz="1800" dirty="0"/>
              <a:t>, A.M.G. </a:t>
            </a:r>
            <a:r>
              <a:rPr lang="en-US" sz="1800" dirty="0" err="1"/>
              <a:t>Privitera</a:t>
            </a:r>
            <a:r>
              <a:rPr lang="en-US" sz="1800" dirty="0"/>
              <a:t>, R. </a:t>
            </a:r>
            <a:r>
              <a:rPr lang="en-US" sz="1800" dirty="0" err="1"/>
              <a:t>Rajar</a:t>
            </a:r>
            <a:r>
              <a:rPr lang="en-US" sz="1800" dirty="0"/>
              <a:t>, R.T. </a:t>
            </a:r>
            <a:r>
              <a:rPr lang="en-US" sz="1800" dirty="0" err="1"/>
              <a:t>Ramessur</a:t>
            </a:r>
            <a:r>
              <a:rPr lang="en-US" sz="1800" dirty="0"/>
              <a:t>, J. </a:t>
            </a:r>
            <a:r>
              <a:rPr lang="en-US" sz="1800" dirty="0" err="1"/>
              <a:t>Scholten</a:t>
            </a:r>
            <a:r>
              <a:rPr lang="en-US" sz="1800" dirty="0"/>
              <a:t>, T. </a:t>
            </a:r>
            <a:r>
              <a:rPr lang="en-US" sz="1800" dirty="0" err="1"/>
              <a:t>Stielgitz</a:t>
            </a:r>
            <a:r>
              <a:rPr lang="en-US" sz="1800" dirty="0"/>
              <a:t>, M. Taniguchi and J.V. Turner, 2006. Quantifying submarine groundwater discharge in the coastal zone via multiple methods. </a:t>
            </a:r>
            <a:r>
              <a:rPr lang="en-US" sz="1800" i="1" dirty="0"/>
              <a:t>Science of the Total Environment</a:t>
            </a:r>
            <a:r>
              <a:rPr lang="en-US" sz="1800" dirty="0"/>
              <a:t>, </a:t>
            </a:r>
            <a:r>
              <a:rPr lang="en-US" sz="1800" dirty="0" smtClean="0"/>
              <a:t>367(2).</a:t>
            </a:r>
            <a:endParaRPr lang="en-US" sz="1800" dirty="0"/>
          </a:p>
        </p:txBody>
      </p:sp>
    </p:spTree>
    <p:extLst>
      <p:ext uri="{BB962C8B-B14F-4D97-AF65-F5344CB8AC3E}">
        <p14:creationId xmlns:p14="http://schemas.microsoft.com/office/powerpoint/2010/main" val="219832480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457200" tIns="457200" rIns="457200" bIns="457200" numCol="1" anchor="t" anchorCtr="0" compatLnSpc="1">
        <a:prstTxWarp prst="textNoShape">
          <a:avLst/>
        </a:prstTxWarp>
        <a:spAutoFit/>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457200" tIns="457200" rIns="457200" bIns="457200" numCol="1" anchor="t" anchorCtr="0" compatLnSpc="1">
        <a:prstTxWarp prst="textNoShape">
          <a:avLst/>
        </a:prstTxWarp>
        <a:spAutoFit/>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clrMap bg1="lt1" tx1="dk1" bg2="lt2" tx2="dk2" accent1="accent1" accent2="accent2" accent3="accent3" accent4="accent4" accent5="accent5" accent6="accent6" hlink="hlink" folHlink="folHlink"/>
    </a:extraClrScheme>
    <a:extraClrScheme>
      <a:clrScheme name="Custom Design 2">
        <a:dk1>
          <a:srgbClr val="603000"/>
        </a:dk1>
        <a:lt1>
          <a:srgbClr val="CF9860"/>
        </a:lt1>
        <a:dk2>
          <a:srgbClr val="000000"/>
        </a:dk2>
        <a:lt2>
          <a:srgbClr val="808080"/>
        </a:lt2>
        <a:accent1>
          <a:srgbClr val="FFFFCF"/>
        </a:accent1>
        <a:accent2>
          <a:srgbClr val="603000"/>
        </a:accent2>
        <a:accent3>
          <a:srgbClr val="E4CAB6"/>
        </a:accent3>
        <a:accent4>
          <a:srgbClr val="512700"/>
        </a:accent4>
        <a:accent5>
          <a:srgbClr val="FFFFE4"/>
        </a:accent5>
        <a:accent6>
          <a:srgbClr val="56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Custom Design 3">
        <a:dk1>
          <a:srgbClr val="505750"/>
        </a:dk1>
        <a:lt1>
          <a:srgbClr val="FFFFFF"/>
        </a:lt1>
        <a:dk2>
          <a:srgbClr val="000000"/>
        </a:dk2>
        <a:lt2>
          <a:srgbClr val="808080"/>
        </a:lt2>
        <a:accent1>
          <a:srgbClr val="DFDFDF"/>
        </a:accent1>
        <a:accent2>
          <a:srgbClr val="9F3000"/>
        </a:accent2>
        <a:accent3>
          <a:srgbClr val="FFFFFF"/>
        </a:accent3>
        <a:accent4>
          <a:srgbClr val="434943"/>
        </a:accent4>
        <a:accent5>
          <a:srgbClr val="ECECEC"/>
        </a:accent5>
        <a:accent6>
          <a:srgbClr val="90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Custom Design 4">
        <a:dk1>
          <a:srgbClr val="3A0000"/>
        </a:dk1>
        <a:lt1>
          <a:srgbClr val="FFFFFF"/>
        </a:lt1>
        <a:dk2>
          <a:srgbClr val="000000"/>
        </a:dk2>
        <a:lt2>
          <a:srgbClr val="808080"/>
        </a:lt2>
        <a:accent1>
          <a:srgbClr val="FFFFCF"/>
        </a:accent1>
        <a:accent2>
          <a:srgbClr val="9F0000"/>
        </a:accent2>
        <a:accent3>
          <a:srgbClr val="FFFFFF"/>
        </a:accent3>
        <a:accent4>
          <a:srgbClr val="300000"/>
        </a:accent4>
        <a:accent5>
          <a:srgbClr val="FFFFE4"/>
        </a:accent5>
        <a:accent6>
          <a:srgbClr val="90000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5">
        <a:dk1>
          <a:srgbClr val="002336"/>
        </a:dk1>
        <a:lt1>
          <a:srgbClr val="E8F0F8"/>
        </a:lt1>
        <a:dk2>
          <a:srgbClr val="000000"/>
        </a:dk2>
        <a:lt2>
          <a:srgbClr val="808080"/>
        </a:lt2>
        <a:accent1>
          <a:srgbClr val="FFFFEF"/>
        </a:accent1>
        <a:accent2>
          <a:srgbClr val="00679F"/>
        </a:accent2>
        <a:accent3>
          <a:srgbClr val="F2F6FB"/>
        </a:accent3>
        <a:accent4>
          <a:srgbClr val="001C2D"/>
        </a:accent4>
        <a:accent5>
          <a:srgbClr val="FFFFF6"/>
        </a:accent5>
        <a:accent6>
          <a:srgbClr val="005D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6">
        <a:dk1>
          <a:srgbClr val="002336"/>
        </a:dk1>
        <a:lt1>
          <a:srgbClr val="CFCFFF"/>
        </a:lt1>
        <a:dk2>
          <a:srgbClr val="000000"/>
        </a:dk2>
        <a:lt2>
          <a:srgbClr val="808080"/>
        </a:lt2>
        <a:accent1>
          <a:srgbClr val="FFFFFF"/>
        </a:accent1>
        <a:accent2>
          <a:srgbClr val="003060"/>
        </a:accent2>
        <a:accent3>
          <a:srgbClr val="E4E4FF"/>
        </a:accent3>
        <a:accent4>
          <a:srgbClr val="001C2D"/>
        </a:accent4>
        <a:accent5>
          <a:srgbClr val="FFFFFF"/>
        </a:accent5>
        <a:accent6>
          <a:srgbClr val="002A56"/>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7">
        <a:dk1>
          <a:srgbClr val="000000"/>
        </a:dk1>
        <a:lt1>
          <a:srgbClr val="FFFFFF"/>
        </a:lt1>
        <a:dk2>
          <a:srgbClr val="000000"/>
        </a:dk2>
        <a:lt2>
          <a:srgbClr val="808080"/>
        </a:lt2>
        <a:accent1>
          <a:srgbClr val="EAEAEA"/>
        </a:accent1>
        <a:accent2>
          <a:srgbClr val="4B4B4B"/>
        </a:accent2>
        <a:accent3>
          <a:srgbClr val="FFFFFF"/>
        </a:accent3>
        <a:accent4>
          <a:srgbClr val="000000"/>
        </a:accent4>
        <a:accent5>
          <a:srgbClr val="F3F3F3"/>
        </a:accent5>
        <a:accent6>
          <a:srgbClr val="434343"/>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8">
        <a:dk1>
          <a:srgbClr val="000000"/>
        </a:dk1>
        <a:lt1>
          <a:srgbClr val="E3DABB"/>
        </a:lt1>
        <a:dk2>
          <a:srgbClr val="000000"/>
        </a:dk2>
        <a:lt2>
          <a:srgbClr val="808080"/>
        </a:lt2>
        <a:accent1>
          <a:srgbClr val="EAEAEA"/>
        </a:accent1>
        <a:accent2>
          <a:srgbClr val="065290"/>
        </a:accent2>
        <a:accent3>
          <a:srgbClr val="EFEADA"/>
        </a:accent3>
        <a:accent4>
          <a:srgbClr val="000000"/>
        </a:accent4>
        <a:accent5>
          <a:srgbClr val="F3F3F3"/>
        </a:accent5>
        <a:accent6>
          <a:srgbClr val="054982"/>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9">
        <a:dk1>
          <a:srgbClr val="00009F"/>
        </a:dk1>
        <a:lt1>
          <a:srgbClr val="FFCFFF"/>
        </a:lt1>
        <a:dk2>
          <a:srgbClr val="000000"/>
        </a:dk2>
        <a:lt2>
          <a:srgbClr val="808080"/>
        </a:lt2>
        <a:accent1>
          <a:srgbClr val="FFFFFF"/>
        </a:accent1>
        <a:accent2>
          <a:srgbClr val="60009F"/>
        </a:accent2>
        <a:accent3>
          <a:srgbClr val="FFE4FF"/>
        </a:accent3>
        <a:accent4>
          <a:srgbClr val="000087"/>
        </a:accent4>
        <a:accent5>
          <a:srgbClr val="FFFFFF"/>
        </a:accent5>
        <a:accent6>
          <a:srgbClr val="5600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10">
        <a:dk1>
          <a:srgbClr val="003000"/>
        </a:dk1>
        <a:lt1>
          <a:srgbClr val="9FCF9F"/>
        </a:lt1>
        <a:dk2>
          <a:srgbClr val="000000"/>
        </a:dk2>
        <a:lt2>
          <a:srgbClr val="808080"/>
        </a:lt2>
        <a:accent1>
          <a:srgbClr val="FFFFFF"/>
        </a:accent1>
        <a:accent2>
          <a:srgbClr val="006730"/>
        </a:accent2>
        <a:accent3>
          <a:srgbClr val="CDE4CD"/>
        </a:accent3>
        <a:accent4>
          <a:srgbClr val="002700"/>
        </a:accent4>
        <a:accent5>
          <a:srgbClr val="FFFFFF"/>
        </a:accent5>
        <a:accent6>
          <a:srgbClr val="005D2A"/>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11">
        <a:dk1>
          <a:srgbClr val="000000"/>
        </a:dk1>
        <a:lt1>
          <a:srgbClr val="FFFFD5"/>
        </a:lt1>
        <a:dk2>
          <a:srgbClr val="000000"/>
        </a:dk2>
        <a:lt2>
          <a:srgbClr val="808080"/>
        </a:lt2>
        <a:accent1>
          <a:srgbClr val="D7DFCF"/>
        </a:accent1>
        <a:accent2>
          <a:srgbClr val="661600"/>
        </a:accent2>
        <a:accent3>
          <a:srgbClr val="FFFFE7"/>
        </a:accent3>
        <a:accent4>
          <a:srgbClr val="000000"/>
        </a:accent4>
        <a:accent5>
          <a:srgbClr val="E8ECE4"/>
        </a:accent5>
        <a:accent6>
          <a:srgbClr val="5C1300"/>
        </a:accent6>
        <a:hlink>
          <a:srgbClr val="008000"/>
        </a:hlink>
        <a:folHlink>
          <a:srgbClr val="800000"/>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20261</TotalTime>
  <Words>1444</Words>
  <Application>Microsoft Office PowerPoint</Application>
  <PresentationFormat>Custom</PresentationFormat>
  <Paragraphs>146</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1_Custom Design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Donald Beebe</dc:creator>
  <cp:lastModifiedBy>Donald Beebe</cp:lastModifiedBy>
  <cp:revision>123</cp:revision>
  <cp:lastPrinted>2015-10-29T20:09:21Z</cp:lastPrinted>
  <dcterms:created xsi:type="dcterms:W3CDTF">2006-08-16T00:00:00Z</dcterms:created>
  <dcterms:modified xsi:type="dcterms:W3CDTF">2015-11-13T17:31:39Z</dcterms:modified>
</cp:coreProperties>
</file>