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Lst>
  <p:sldSz cy="6858000" cx="9144000"/>
  <p:notesSz cx="6858000" cy="9144000"/>
  <p:embeddedFontLst>
    <p:embeddedFont>
      <p:font typeface="Questrial"/>
      <p:regular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font" Target="fonts/Questrial-regular.fntdata"/><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xml"/><Relationship Id="rId4" Type="http://schemas.openxmlformats.org/officeDocument/2006/relationships/notesMaster" Target="notesMasters/notesMaster.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slide" Target="slides/slide.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xml.rels><?xml version="1.0" encoding="UTF-8" standalone="yes"?><Relationships xmlns="http://schemas.openxmlformats.org/package/2006/relationships"><Relationship Id="rId1" Type="http://schemas.openxmlformats.org/officeDocument/2006/relationships/theme" Target="../theme/theme.xml"/></Relationships>
</file>

<file path=ppt/notesMasters/notesMaster.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t" bIns="91425" lIns="91425" rIns="91425" tIns="91425"/>
          <a:lstStyle>
            <a:lvl1pPr indent="0" lvl="0" marL="0" marR="0" rtl="0" algn="l">
              <a:spcBef>
                <a:spcPts val="0"/>
              </a:spcBef>
              <a:defRPr b="0" i="0" sz="1200" u="none" cap="none" strike="noStrike">
                <a:solidFill>
                  <a:schemeClr val="dk1"/>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t" bIns="91425" lIns="91425" rIns="91425" tIns="91425"/>
          <a:lstStyle>
            <a:lvl1pPr indent="0" lvl="0" marL="0" marR="0" rtl="0" algn="r">
              <a:spcBef>
                <a:spcPts val="0"/>
              </a:spcBef>
              <a:defRPr b="0" i="0" sz="1200" u="none" cap="none" strike="noStrike">
                <a:solidFill>
                  <a:schemeClr val="dk1"/>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indent="0" lvl="0" marL="0" marR="0" rtl="0" algn="l">
              <a:spcBef>
                <a:spcPts val="0"/>
              </a:spcBef>
              <a:defRPr b="0" i="0" sz="1200" u="none" cap="none" strike="noStrike">
                <a:solidFill>
                  <a:schemeClr val="dk1"/>
                </a:solidFill>
                <a:latin typeface="Calibri"/>
                <a:ea typeface="Calibri"/>
                <a:cs typeface="Calibri"/>
                <a:sym typeface="Calibri"/>
              </a:defRPr>
            </a:lvl1pPr>
            <a:lvl2pPr indent="0" lvl="1" marL="457200" marR="0" rtl="0" algn="l">
              <a:spcBef>
                <a:spcPts val="0"/>
              </a:spcBef>
              <a:defRPr b="0" i="0" sz="1200" u="none" cap="none" strike="noStrike">
                <a:solidFill>
                  <a:schemeClr val="dk1"/>
                </a:solidFill>
                <a:latin typeface="Calibri"/>
                <a:ea typeface="Calibri"/>
                <a:cs typeface="Calibri"/>
                <a:sym typeface="Calibri"/>
              </a:defRPr>
            </a:lvl2pPr>
            <a:lvl3pPr indent="0" lvl="2" marL="914400" marR="0" rtl="0" algn="l">
              <a:spcBef>
                <a:spcPts val="0"/>
              </a:spcBef>
              <a:defRPr b="0" i="0" sz="1200" u="none" cap="none" strike="noStrike">
                <a:solidFill>
                  <a:schemeClr val="dk1"/>
                </a:solidFill>
                <a:latin typeface="Calibri"/>
                <a:ea typeface="Calibri"/>
                <a:cs typeface="Calibri"/>
                <a:sym typeface="Calibri"/>
              </a:defRPr>
            </a:lvl3pPr>
            <a:lvl4pPr indent="0" lvl="3" marL="1371600" marR="0" rtl="0" algn="l">
              <a:spcBef>
                <a:spcPts val="0"/>
              </a:spcBef>
              <a:defRPr b="0" i="0" sz="1200" u="none" cap="none" strike="noStrike">
                <a:solidFill>
                  <a:schemeClr val="dk1"/>
                </a:solidFill>
                <a:latin typeface="Calibri"/>
                <a:ea typeface="Calibri"/>
                <a:cs typeface="Calibri"/>
                <a:sym typeface="Calibri"/>
              </a:defRPr>
            </a:lvl4pPr>
            <a:lvl5pPr indent="0" lvl="4" marL="1828800" marR="0" rtl="0" algn="l">
              <a:spcBef>
                <a:spcPts val="0"/>
              </a:spcBef>
              <a:defRPr b="0" i="0" sz="1200" u="none" cap="none" strike="noStrike">
                <a:solidFill>
                  <a:schemeClr val="dk1"/>
                </a:solidFill>
                <a:latin typeface="Calibri"/>
                <a:ea typeface="Calibri"/>
                <a:cs typeface="Calibri"/>
                <a:sym typeface="Calibri"/>
              </a:defRPr>
            </a:lvl5pPr>
            <a:lvl6pPr indent="0" lvl="5" marL="2286000" marR="0" rtl="0" algn="l">
              <a:spcBef>
                <a:spcPts val="0"/>
              </a:spcBef>
              <a:defRPr b="0" i="0" sz="1200" u="none" cap="none" strike="noStrike">
                <a:solidFill>
                  <a:schemeClr val="dk1"/>
                </a:solidFill>
                <a:latin typeface="Calibri"/>
                <a:ea typeface="Calibri"/>
                <a:cs typeface="Calibri"/>
                <a:sym typeface="Calibri"/>
              </a:defRPr>
            </a:lvl6pPr>
            <a:lvl7pPr indent="0" lvl="6" marL="2743200" marR="0" rtl="0" algn="l">
              <a:spcBef>
                <a:spcPts val="0"/>
              </a:spcBef>
              <a:defRPr b="0" i="0" sz="1200" u="none" cap="none" strike="noStrike">
                <a:solidFill>
                  <a:schemeClr val="dk1"/>
                </a:solidFill>
                <a:latin typeface="Calibri"/>
                <a:ea typeface="Calibri"/>
                <a:cs typeface="Calibri"/>
                <a:sym typeface="Calibri"/>
              </a:defRPr>
            </a:lvl7pPr>
            <a:lvl8pPr indent="0" lvl="7" marL="3200400" marR="0" rtl="0" algn="l">
              <a:spcBef>
                <a:spcPts val="0"/>
              </a:spcBef>
              <a:defRPr b="0" i="0" sz="1200" u="none" cap="none" strike="noStrike">
                <a:solidFill>
                  <a:schemeClr val="dk1"/>
                </a:solidFill>
                <a:latin typeface="Calibri"/>
                <a:ea typeface="Calibri"/>
                <a:cs typeface="Calibri"/>
                <a:sym typeface="Calibri"/>
              </a:defRPr>
            </a:lvl8pPr>
            <a:lvl9pPr indent="0" lvl="8" marL="3657600" marR="0" rtl="0" algn="l">
              <a:spcBef>
                <a:spcPts val="0"/>
              </a:spcBef>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685213"/>
            <a:ext cx="2971799" cy="457200"/>
          </a:xfrm>
          <a:prstGeom prst="rect">
            <a:avLst/>
          </a:prstGeom>
          <a:noFill/>
          <a:ln>
            <a:noFill/>
          </a:ln>
        </p:spPr>
        <p:txBody>
          <a:bodyPr anchorCtr="0" anchor="b" bIns="91425" lIns="91425" rIns="91425" tIns="91425"/>
          <a:lstStyle>
            <a:lvl1pPr indent="0" lvl="0" marL="0" marR="0" rtl="0" algn="l">
              <a:spcBef>
                <a:spcPts val="0"/>
              </a:spcBef>
              <a:defRPr b="0" i="0" sz="1200" u="none" cap="none" strike="noStrike">
                <a:solidFill>
                  <a:schemeClr val="dk1"/>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notesMaster>
</file>

<file path=ppt/notesSlides/_rels/notesSlide.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notesSlide.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5" name="Shape 255"/>
        <p:cNvGrpSpPr/>
        <p:nvPr/>
      </p:nvGrpSpPr>
      <p:grpSpPr>
        <a:xfrm>
          <a:off x="0" y="0"/>
          <a:ext cx="0" cy="0"/>
          <a:chOff x="0" y="0"/>
          <a:chExt cx="0" cy="0"/>
        </a:xfrm>
      </p:grpSpPr>
      <p:sp>
        <p:nvSpPr>
          <p:cNvPr id="256" name="Shape 25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57" name="Shape 25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1" name="Shape 261"/>
        <p:cNvGrpSpPr/>
        <p:nvPr/>
      </p:nvGrpSpPr>
      <p:grpSpPr>
        <a:xfrm>
          <a:off x="0" y="0"/>
          <a:ext cx="0" cy="0"/>
          <a:chOff x="0" y="0"/>
          <a:chExt cx="0" cy="0"/>
        </a:xfrm>
      </p:grpSpPr>
      <p:sp>
        <p:nvSpPr>
          <p:cNvPr id="262" name="Shape 26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263" name="Shape 26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rPr lang="en-US"/>
              <a:t>How I prepared: </a:t>
            </a:r>
          </a:p>
          <a:p>
            <a:pPr lvl="0">
              <a:spcBef>
                <a:spcPts val="0"/>
              </a:spcBef>
              <a:buNone/>
            </a:pPr>
            <a:r>
              <a:rPr lang="en-US"/>
              <a:t>Identified data librarians and those providing “functional specialist expertise”, conducted 1 hour interviews and analyzed.</a:t>
            </a:r>
          </a:p>
        </p:txBody>
      </p:sp>
      <p:sp>
        <p:nvSpPr>
          <p:cNvPr id="264" name="Shape 264"/>
          <p:cNvSpPr txBox="1"/>
          <p:nvPr>
            <p:ph idx="12" type="sldNum"/>
          </p:nvPr>
        </p:nvSpPr>
        <p:spPr>
          <a:xfrm>
            <a:off x="3884612" y="8685213"/>
            <a:ext cx="2971799" cy="457200"/>
          </a:xfrm>
          <a:prstGeom prst="rect">
            <a:avLst/>
          </a:prstGeom>
        </p:spPr>
        <p:txBody>
          <a:bodyPr anchorCtr="0" anchor="b" bIns="45700" lIns="91425" rIns="91425" tIns="45700">
            <a:noAutofit/>
          </a:bodyPr>
          <a:lstStyle/>
          <a:p>
            <a:pPr lvl="0">
              <a:spcBef>
                <a:spcPts val="0"/>
              </a:spcBef>
              <a:buClr>
                <a:srgbClr val="000000"/>
              </a:buClr>
              <a:buSzPct val="25000"/>
              <a:buFont typeface="Arial"/>
              <a:buNone/>
            </a:pPr>
            <a:fld id="{00000000-1234-1234-1234-123412341234}" type="slidenum">
              <a:rPr lang="en-US"/>
              <a:t>‹#›</a:t>
            </a:fld>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4" name="Shape 324"/>
        <p:cNvGrpSpPr/>
        <p:nvPr/>
      </p:nvGrpSpPr>
      <p:grpSpPr>
        <a:xfrm>
          <a:off x="0" y="0"/>
          <a:ext cx="0" cy="0"/>
          <a:chOff x="0" y="0"/>
          <a:chExt cx="0" cy="0"/>
        </a:xfrm>
      </p:grpSpPr>
      <p:sp>
        <p:nvSpPr>
          <p:cNvPr id="325" name="Shape 32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326" name="Shape 32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rPr lang="en-US"/>
              <a:t>Data Management Planning</a:t>
            </a:r>
          </a:p>
          <a:p>
            <a:pPr lvl="0" rtl="0">
              <a:spcBef>
                <a:spcPts val="0"/>
              </a:spcBef>
              <a:buNone/>
            </a:pPr>
            <a:r>
              <a:rPr lang="en-US"/>
              <a:t>Discovery and Access, and Acquisition</a:t>
            </a:r>
          </a:p>
          <a:p>
            <a:pPr lvl="0" rtl="0">
              <a:spcBef>
                <a:spcPts val="0"/>
              </a:spcBef>
              <a:buNone/>
            </a:pPr>
            <a:r>
              <a:rPr lang="en-US"/>
              <a:t>Data Organization and Management</a:t>
            </a:r>
          </a:p>
          <a:p>
            <a:pPr lvl="0" rtl="0">
              <a:spcBef>
                <a:spcPts val="0"/>
              </a:spcBef>
              <a:buNone/>
            </a:pPr>
            <a:r>
              <a:rPr lang="en-US"/>
              <a:t>Metadata and Documentation</a:t>
            </a:r>
          </a:p>
          <a:p>
            <a:pPr lvl="0" rtl="0">
              <a:spcBef>
                <a:spcPts val="0"/>
              </a:spcBef>
              <a:buNone/>
            </a:pPr>
            <a:r>
              <a:rPr lang="en-US"/>
              <a:t>Data sharing and publication (and repository)</a:t>
            </a:r>
          </a:p>
          <a:p>
            <a:pPr lvl="0" rtl="0">
              <a:spcBef>
                <a:spcPts val="0"/>
              </a:spcBef>
              <a:buNone/>
            </a:pPr>
            <a:r>
              <a:rPr lang="en-US"/>
              <a:t>Preservation</a:t>
            </a:r>
          </a:p>
          <a:p>
            <a:pPr lvl="0" rtl="0">
              <a:spcBef>
                <a:spcPts val="0"/>
              </a:spcBef>
              <a:buNone/>
            </a:pPr>
            <a:r>
              <a:rPr lang="en-US"/>
              <a:t>Data Visualization</a:t>
            </a:r>
          </a:p>
          <a:p>
            <a:pPr lvl="0" rtl="0">
              <a:spcBef>
                <a:spcPts val="0"/>
              </a:spcBef>
              <a:buNone/>
            </a:pPr>
            <a:r>
              <a:t/>
            </a:r>
            <a:endParaRPr/>
          </a:p>
          <a:p>
            <a:pPr lvl="0" rtl="0">
              <a:spcBef>
                <a:spcPts val="0"/>
              </a:spcBef>
              <a:buNone/>
            </a:pPr>
            <a:r>
              <a:t/>
            </a:r>
            <a:endParaRPr/>
          </a:p>
          <a:p>
            <a:pPr lvl="0">
              <a:spcBef>
                <a:spcPts val="0"/>
              </a:spcBef>
              <a:buNone/>
            </a:pPr>
            <a:r>
              <a:t/>
            </a:r>
            <a:endParaRPr/>
          </a:p>
        </p:txBody>
      </p:sp>
      <p:sp>
        <p:nvSpPr>
          <p:cNvPr id="327" name="Shape 327"/>
          <p:cNvSpPr txBox="1"/>
          <p:nvPr>
            <p:ph idx="12" type="sldNum"/>
          </p:nvPr>
        </p:nvSpPr>
        <p:spPr>
          <a:xfrm>
            <a:off x="3884612" y="8685213"/>
            <a:ext cx="2971799" cy="457200"/>
          </a:xfrm>
          <a:prstGeom prst="rect">
            <a:avLst/>
          </a:prstGeom>
        </p:spPr>
        <p:txBody>
          <a:bodyPr anchorCtr="0" anchor="b" bIns="45700" lIns="91425" rIns="91425" tIns="45700">
            <a:noAutofit/>
          </a:bodyPr>
          <a:lstStyle/>
          <a:p>
            <a:pPr lvl="0">
              <a:spcBef>
                <a:spcPts val="0"/>
              </a:spcBef>
              <a:buClr>
                <a:srgbClr val="000000"/>
              </a:buClr>
              <a:buSzPct val="25000"/>
              <a:buFont typeface="Arial"/>
              <a:buNone/>
            </a:pPr>
            <a:fld id="{00000000-1234-1234-1234-123412341234}" type="slidenum">
              <a:rPr lang="en-US"/>
              <a:t>‹#›</a:t>
            </a:fld>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0" name="Shape 330"/>
        <p:cNvGrpSpPr/>
        <p:nvPr/>
      </p:nvGrpSpPr>
      <p:grpSpPr>
        <a:xfrm>
          <a:off x="0" y="0"/>
          <a:ext cx="0" cy="0"/>
          <a:chOff x="0" y="0"/>
          <a:chExt cx="0" cy="0"/>
        </a:xfrm>
      </p:grpSpPr>
      <p:sp>
        <p:nvSpPr>
          <p:cNvPr id="331" name="Shape 33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332" name="Shape 33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33" name="Shape 333"/>
          <p:cNvSpPr txBox="1"/>
          <p:nvPr>
            <p:ph idx="12" type="sldNum"/>
          </p:nvPr>
        </p:nvSpPr>
        <p:spPr>
          <a:xfrm>
            <a:off x="3884612" y="8685213"/>
            <a:ext cx="2971799" cy="457200"/>
          </a:xfrm>
          <a:prstGeom prst="rect">
            <a:avLst/>
          </a:prstGeom>
        </p:spPr>
        <p:txBody>
          <a:bodyPr anchorCtr="0" anchor="b" bIns="45700" lIns="91425" rIns="91425" tIns="45700">
            <a:noAutofit/>
          </a:bodyPr>
          <a:lstStyle/>
          <a:p>
            <a:pPr lvl="0">
              <a:spcBef>
                <a:spcPts val="0"/>
              </a:spcBef>
              <a:buClr>
                <a:srgbClr val="000000"/>
              </a:buClr>
              <a:buSzPct val="25000"/>
              <a:buFont typeface="Arial"/>
              <a:buNone/>
            </a:pPr>
            <a:fld id="{00000000-1234-1234-1234-123412341234}" type="slidenum">
              <a:rPr lang="en-US"/>
              <a:t>‹#›</a:t>
            </a:fld>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7" name="Shape 337"/>
        <p:cNvGrpSpPr/>
        <p:nvPr/>
      </p:nvGrpSpPr>
      <p:grpSpPr>
        <a:xfrm>
          <a:off x="0" y="0"/>
          <a:ext cx="0" cy="0"/>
          <a:chOff x="0" y="0"/>
          <a:chExt cx="0" cy="0"/>
        </a:xfrm>
      </p:grpSpPr>
      <p:sp>
        <p:nvSpPr>
          <p:cNvPr id="338" name="Shape 33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rPr lang="en-US"/>
              <a:t>“scaling to the enterprise” </a:t>
            </a:r>
          </a:p>
          <a:p>
            <a:pPr lvl="0" rtl="0">
              <a:spcBef>
                <a:spcPts val="0"/>
              </a:spcBef>
              <a:buNone/>
            </a:pPr>
            <a:r>
              <a:rPr lang="en-US"/>
              <a:t>DMP pilot (College of Engineering)</a:t>
            </a:r>
          </a:p>
          <a:p>
            <a:pPr lvl="0" rtl="0">
              <a:spcBef>
                <a:spcPts val="0"/>
              </a:spcBef>
              <a:buNone/>
            </a:pPr>
            <a:r>
              <a:rPr lang="en-US"/>
              <a:t>Data Education Workshops for librarians</a:t>
            </a:r>
          </a:p>
          <a:p>
            <a:pPr lvl="0" rtl="0">
              <a:spcBef>
                <a:spcPts val="0"/>
              </a:spcBef>
              <a:buNone/>
            </a:pPr>
            <a:r>
              <a:rPr lang="en-US"/>
              <a:t>Environmental scan of RDM related services already provided</a:t>
            </a:r>
          </a:p>
          <a:p>
            <a:pPr lvl="0">
              <a:spcBef>
                <a:spcPts val="0"/>
              </a:spcBef>
              <a:buNone/>
            </a:pPr>
            <a:r>
              <a:rPr lang="en-US"/>
              <a:t>Building a knowledge base to help get familiar with the data landscape.</a:t>
            </a:r>
          </a:p>
        </p:txBody>
      </p:sp>
      <p:sp>
        <p:nvSpPr>
          <p:cNvPr id="339" name="Shape 33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3" name="Shape 343"/>
        <p:cNvGrpSpPr/>
        <p:nvPr/>
      </p:nvGrpSpPr>
      <p:grpSpPr>
        <a:xfrm>
          <a:off x="0" y="0"/>
          <a:ext cx="0" cy="0"/>
          <a:chOff x="0" y="0"/>
          <a:chExt cx="0" cy="0"/>
        </a:xfrm>
      </p:grpSpPr>
      <p:sp>
        <p:nvSpPr>
          <p:cNvPr id="344" name="Shape 34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rPr lang="en-US"/>
              <a:t>Inform RDS development</a:t>
            </a:r>
          </a:p>
          <a:p>
            <a:pPr lvl="0">
              <a:spcBef>
                <a:spcPts val="0"/>
              </a:spcBef>
              <a:buNone/>
            </a:pPr>
            <a:r>
              <a:rPr lang="en-US"/>
              <a:t>Build a corpus.</a:t>
            </a:r>
          </a:p>
        </p:txBody>
      </p:sp>
      <p:sp>
        <p:nvSpPr>
          <p:cNvPr id="345" name="Shape 34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9" name="Shape 349"/>
        <p:cNvGrpSpPr/>
        <p:nvPr/>
      </p:nvGrpSpPr>
      <p:grpSpPr>
        <a:xfrm>
          <a:off x="0" y="0"/>
          <a:ext cx="0" cy="0"/>
          <a:chOff x="0" y="0"/>
          <a:chExt cx="0" cy="0"/>
        </a:xfrm>
      </p:grpSpPr>
      <p:sp>
        <p:nvSpPr>
          <p:cNvPr id="350" name="Shape 35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351" name="Shape 35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rPr lang="en-US"/>
              <a:t>Blurry lines</a:t>
            </a:r>
          </a:p>
          <a:p>
            <a:pPr lvl="0" rtl="0">
              <a:spcBef>
                <a:spcPts val="0"/>
              </a:spcBef>
              <a:buNone/>
            </a:pPr>
            <a:r>
              <a:rPr lang="en-US"/>
              <a:t>More ambiguity on all sides</a:t>
            </a:r>
          </a:p>
          <a:p>
            <a:pPr lvl="0">
              <a:spcBef>
                <a:spcPts val="0"/>
              </a:spcBef>
              <a:buNone/>
            </a:pPr>
            <a:r>
              <a:rPr lang="en-US"/>
              <a:t>More demand, and some users are less skilled at defining their need.</a:t>
            </a:r>
          </a:p>
        </p:txBody>
      </p:sp>
      <p:sp>
        <p:nvSpPr>
          <p:cNvPr id="352" name="Shape 352"/>
          <p:cNvSpPr txBox="1"/>
          <p:nvPr>
            <p:ph idx="12" type="sldNum"/>
          </p:nvPr>
        </p:nvSpPr>
        <p:spPr>
          <a:xfrm>
            <a:off x="3884612" y="8685213"/>
            <a:ext cx="2971799" cy="457200"/>
          </a:xfrm>
          <a:prstGeom prst="rect">
            <a:avLst/>
          </a:prstGeom>
        </p:spPr>
        <p:txBody>
          <a:bodyPr anchorCtr="0" anchor="b" bIns="45700" lIns="91425" rIns="91425" tIns="45700">
            <a:noAutofit/>
          </a:bodyPr>
          <a:lstStyle/>
          <a:p>
            <a:pPr lvl="0">
              <a:spcBef>
                <a:spcPts val="0"/>
              </a:spcBef>
              <a:buClr>
                <a:srgbClr val="000000"/>
              </a:buClr>
              <a:buSzPct val="25000"/>
              <a:buFont typeface="Arial"/>
              <a:buNone/>
            </a:pPr>
            <a:fld id="{00000000-1234-1234-1234-123412341234}" type="slidenum">
              <a:rPr lang="en-US"/>
              <a:t>‹#›</a:t>
            </a:fld>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6" name="Shape 356"/>
        <p:cNvGrpSpPr/>
        <p:nvPr/>
      </p:nvGrpSpPr>
      <p:grpSpPr>
        <a:xfrm>
          <a:off x="0" y="0"/>
          <a:ext cx="0" cy="0"/>
          <a:chOff x="0" y="0"/>
          <a:chExt cx="0" cy="0"/>
        </a:xfrm>
      </p:grpSpPr>
      <p:sp>
        <p:nvSpPr>
          <p:cNvPr id="357" name="Shape 35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58" name="Shape 35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2" name="Shape 362"/>
        <p:cNvGrpSpPr/>
        <p:nvPr/>
      </p:nvGrpSpPr>
      <p:grpSpPr>
        <a:xfrm>
          <a:off x="0" y="0"/>
          <a:ext cx="0" cy="0"/>
          <a:chOff x="0" y="0"/>
          <a:chExt cx="0" cy="0"/>
        </a:xfrm>
      </p:grpSpPr>
      <p:sp>
        <p:nvSpPr>
          <p:cNvPr id="363" name="Shape 36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64" name="Shape 36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8" name="Shape 268"/>
        <p:cNvGrpSpPr/>
        <p:nvPr/>
      </p:nvGrpSpPr>
      <p:grpSpPr>
        <a:xfrm>
          <a:off x="0" y="0"/>
          <a:ext cx="0" cy="0"/>
          <a:chOff x="0" y="0"/>
          <a:chExt cx="0" cy="0"/>
        </a:xfrm>
      </p:grpSpPr>
      <p:sp>
        <p:nvSpPr>
          <p:cNvPr id="269" name="Shape 26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rPr lang="en-US"/>
              <a:t>Timeline In some fashion or other, services relating to GIS provided for 20+  years</a:t>
            </a:r>
          </a:p>
          <a:p>
            <a:pPr lvl="0" rtl="0">
              <a:spcBef>
                <a:spcPts val="0"/>
              </a:spcBef>
              <a:buNone/>
            </a:pPr>
            <a:r>
              <a:rPr lang="en-US"/>
              <a:t>Early work with Geographer community, and Social Science researchers due to local ICPSR relationships</a:t>
            </a:r>
          </a:p>
          <a:p>
            <a:pPr lvl="0" rtl="0">
              <a:spcBef>
                <a:spcPts val="0"/>
              </a:spcBef>
              <a:buNone/>
            </a:pPr>
            <a:r>
              <a:rPr lang="en-US"/>
              <a:t>Nature of work focuses on traditional consumer services</a:t>
            </a:r>
          </a:p>
          <a:p>
            <a:pPr lvl="0" rtl="0">
              <a:spcBef>
                <a:spcPts val="0"/>
              </a:spcBef>
              <a:buNone/>
            </a:pPr>
            <a:r>
              <a:rPr lang="en-US"/>
              <a:t>Around 2008, there was a moment when GIS, especially data analysis, demand was spreading all over campus, informed by emerging computational tools.</a:t>
            </a:r>
          </a:p>
          <a:p>
            <a:pPr lvl="0">
              <a:spcBef>
                <a:spcPts val="0"/>
              </a:spcBef>
              <a:buNone/>
            </a:pPr>
            <a:r>
              <a:rPr lang="en-US"/>
              <a:t>Lots of demand to help non-GIS professionals work with GIS.  Call for additional functional specialists </a:t>
            </a:r>
          </a:p>
        </p:txBody>
      </p:sp>
      <p:sp>
        <p:nvSpPr>
          <p:cNvPr id="270" name="Shape 27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4" name="Shape 274"/>
        <p:cNvGrpSpPr/>
        <p:nvPr/>
      </p:nvGrpSpPr>
      <p:grpSpPr>
        <a:xfrm>
          <a:off x="0" y="0"/>
          <a:ext cx="0" cy="0"/>
          <a:chOff x="0" y="0"/>
          <a:chExt cx="0" cy="0"/>
        </a:xfrm>
      </p:grpSpPr>
      <p:sp>
        <p:nvSpPr>
          <p:cNvPr id="275" name="Shape 27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rPr lang="en-US"/>
              <a:t>Very early (1990s), geographer community interested in using GIS tools</a:t>
            </a:r>
          </a:p>
          <a:p>
            <a:pPr lvl="0" rtl="0">
              <a:spcBef>
                <a:spcPts val="0"/>
              </a:spcBef>
              <a:buNone/>
            </a:pPr>
            <a:r>
              <a:rPr lang="en-US"/>
              <a:t>Library seen as data provider</a:t>
            </a:r>
          </a:p>
          <a:p>
            <a:pPr lvl="0" rtl="0">
              <a:spcBef>
                <a:spcPts val="0"/>
              </a:spcBef>
              <a:buNone/>
            </a:pPr>
            <a:r>
              <a:rPr lang="en-US"/>
              <a:t>started supporting ESRI/Census classes, provided GIS software, training, and access for users of data</a:t>
            </a:r>
          </a:p>
          <a:p>
            <a:pPr lvl="0" rtl="0">
              <a:spcBef>
                <a:spcPts val="0"/>
              </a:spcBef>
              <a:buNone/>
            </a:pPr>
            <a:r>
              <a:rPr lang="en-US"/>
              <a:t>Back then, ArcGIS ran best on UNIX.</a:t>
            </a:r>
          </a:p>
          <a:p>
            <a:pPr lvl="0" rtl="0">
              <a:spcBef>
                <a:spcPts val="0"/>
              </a:spcBef>
              <a:buNone/>
            </a:pPr>
            <a:r>
              <a:rPr lang="en-US"/>
              <a:t>Time went on, and more demand for data services grew: ISR- pop. studies science center, health sciences, climatology/meterorology, Remote Sensing of natural sciences data.</a:t>
            </a:r>
          </a:p>
          <a:p>
            <a:pPr lvl="0" rtl="0">
              <a:spcBef>
                <a:spcPts val="0"/>
              </a:spcBef>
              <a:buNone/>
            </a:pPr>
            <a:r>
              <a:rPr lang="en-US"/>
              <a:t>There has long been a desire among campus librarians for 1. a campus data repository 2. data curation supported by library.</a:t>
            </a:r>
          </a:p>
          <a:p>
            <a:pPr lvl="0" rtl="0">
              <a:spcBef>
                <a:spcPts val="0"/>
              </a:spcBef>
              <a:buNone/>
            </a:pPr>
            <a:r>
              <a:rPr lang="en-US"/>
              <a:t>For many years there was a part time data librarian</a:t>
            </a:r>
          </a:p>
          <a:p>
            <a:pPr lvl="0" rtl="0">
              <a:spcBef>
                <a:spcPts val="0"/>
              </a:spcBef>
              <a:buNone/>
            </a:pPr>
            <a:r>
              <a:rPr lang="en-US"/>
              <a:t>2005, many seeing utility in spatial data, full time data librarian hired.</a:t>
            </a:r>
          </a:p>
          <a:p>
            <a:pPr lvl="0" rtl="0">
              <a:spcBef>
                <a:spcPts val="0"/>
              </a:spcBef>
              <a:buNone/>
            </a:pPr>
            <a:r>
              <a:rPr lang="en-US"/>
              <a:t>Focus went to services complementing CSCAR, and assistance with statistical code (finding variables, finding and ripping off code, reading manuals when users were stuck</a:t>
            </a:r>
          </a:p>
          <a:p>
            <a:pPr lvl="0" rtl="0">
              <a:spcBef>
                <a:spcPts val="0"/>
              </a:spcBef>
              <a:buNone/>
            </a:pPr>
            <a:r>
              <a:rPr lang="en-US"/>
              <a:t>Spatial data and Census data support were in high demand, services were developed skewing toward social sciences researchers.</a:t>
            </a:r>
          </a:p>
          <a:p>
            <a:pPr lvl="0" rtl="0">
              <a:spcBef>
                <a:spcPts val="0"/>
              </a:spcBef>
              <a:buNone/>
            </a:pPr>
            <a:r>
              <a:rPr lang="en-US"/>
              <a:t>Developed 2 labs for support (in areas then known as the map library and architecture library)</a:t>
            </a:r>
          </a:p>
          <a:p>
            <a:pPr lvl="0" rtl="0">
              <a:spcBef>
                <a:spcPts val="0"/>
              </a:spcBef>
              <a:buNone/>
            </a:pPr>
            <a:r>
              <a:rPr lang="en-US"/>
              <a:t>Hired another data librarian.</a:t>
            </a:r>
          </a:p>
          <a:p>
            <a:pPr lvl="0" rtl="0">
              <a:spcBef>
                <a:spcPts val="0"/>
              </a:spcBef>
              <a:buClr>
                <a:schemeClr val="dk1"/>
              </a:buClr>
              <a:buSzPct val="91666"/>
              <a:buFont typeface="Arial"/>
              <a:buNone/>
            </a:pPr>
            <a:r>
              <a:rPr lang="en-US"/>
              <a:t>Timeline In some fashion or another, services relating to GIS provided for 20+  years</a:t>
            </a:r>
          </a:p>
          <a:p>
            <a:pPr lvl="0" rtl="0">
              <a:spcBef>
                <a:spcPts val="0"/>
              </a:spcBef>
              <a:buClr>
                <a:schemeClr val="dk1"/>
              </a:buClr>
              <a:buSzPct val="91666"/>
              <a:buFont typeface="Arial"/>
              <a:buNone/>
            </a:pPr>
            <a:r>
              <a:rPr lang="en-US"/>
              <a:t>Early work with Geographer community, and Social Science researchers due to local ICPSR relationships</a:t>
            </a:r>
          </a:p>
          <a:p>
            <a:pPr lvl="0" rtl="0">
              <a:spcBef>
                <a:spcPts val="0"/>
              </a:spcBef>
              <a:buClr>
                <a:schemeClr val="dk1"/>
              </a:buClr>
              <a:buSzPct val="91666"/>
              <a:buFont typeface="Arial"/>
              <a:buNone/>
            </a:pPr>
            <a:r>
              <a:rPr lang="en-US"/>
              <a:t>Nature of work focuses on traditional consumer services</a:t>
            </a:r>
          </a:p>
          <a:p>
            <a:pPr lvl="0" rtl="0">
              <a:spcBef>
                <a:spcPts val="0"/>
              </a:spcBef>
              <a:buClr>
                <a:schemeClr val="dk1"/>
              </a:buClr>
              <a:buSzPct val="91666"/>
              <a:buFont typeface="Arial"/>
              <a:buNone/>
            </a:pPr>
            <a:r>
              <a:rPr lang="en-US"/>
              <a:t>Around 2008, there was a moment when GIS, especially data analysis, demand was spreading all over campus, informed by emerging computational tools.</a:t>
            </a:r>
          </a:p>
          <a:p>
            <a:pPr lvl="0" rtl="0">
              <a:spcBef>
                <a:spcPts val="0"/>
              </a:spcBef>
              <a:buNone/>
            </a:pPr>
            <a:r>
              <a:rPr lang="en-US"/>
              <a:t>Lots of demand to help non-GIS professionals work with GIS.  Call for additional functional specialists.</a:t>
            </a:r>
          </a:p>
          <a:p>
            <a:pPr lvl="0" rtl="0">
              <a:spcBef>
                <a:spcPts val="0"/>
              </a:spcBef>
              <a:buNone/>
            </a:pPr>
            <a:r>
              <a:rPr lang="en-US"/>
              <a:t>In 2007-8 hired another data librarian</a:t>
            </a:r>
          </a:p>
          <a:p>
            <a:pPr lvl="0">
              <a:spcBef>
                <a:spcPts val="0"/>
              </a:spcBef>
              <a:buClr>
                <a:schemeClr val="dk1"/>
              </a:buClr>
              <a:buSzPct val="91666"/>
              <a:buFont typeface="Arial"/>
              <a:buNone/>
            </a:pPr>
            <a:r>
              <a:rPr lang="en-US"/>
              <a:t> In 2011, hired another data librarian.</a:t>
            </a:r>
          </a:p>
        </p:txBody>
      </p:sp>
      <p:sp>
        <p:nvSpPr>
          <p:cNvPr id="276" name="Shape 27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0" name="Shape 280"/>
        <p:cNvGrpSpPr/>
        <p:nvPr/>
      </p:nvGrpSpPr>
      <p:grpSpPr>
        <a:xfrm>
          <a:off x="0" y="0"/>
          <a:ext cx="0" cy="0"/>
          <a:chOff x="0" y="0"/>
          <a:chExt cx="0" cy="0"/>
        </a:xfrm>
      </p:grpSpPr>
      <p:sp>
        <p:nvSpPr>
          <p:cNvPr id="281" name="Shape 28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rPr lang="en-US"/>
              <a:t>What they do: </a:t>
            </a:r>
          </a:p>
          <a:p>
            <a:pPr lvl="0" rtl="0">
              <a:spcBef>
                <a:spcPts val="0"/>
              </a:spcBef>
              <a:buNone/>
            </a:pPr>
            <a:r>
              <a:rPr lang="en-US"/>
              <a:t>Has always been a negotiation - Lots of users want a production shop</a:t>
            </a:r>
          </a:p>
          <a:p>
            <a:pPr lvl="0" rtl="0">
              <a:spcBef>
                <a:spcPts val="0"/>
              </a:spcBef>
              <a:buNone/>
            </a:pPr>
            <a:r>
              <a:rPr lang="en-US"/>
              <a:t>Help people articulate their data need</a:t>
            </a:r>
          </a:p>
          <a:p>
            <a:pPr lvl="0" rtl="0">
              <a:spcBef>
                <a:spcPts val="0"/>
              </a:spcBef>
              <a:buClr>
                <a:schemeClr val="dk1"/>
              </a:buClr>
              <a:buSzPct val="91666"/>
              <a:buFont typeface="Arial"/>
              <a:buNone/>
            </a:pPr>
            <a:r>
              <a:rPr lang="en-US"/>
              <a:t>Keepers of knowledge - know where the publicly available data is</a:t>
            </a:r>
          </a:p>
          <a:p>
            <a:pPr lvl="0" rtl="0">
              <a:spcBef>
                <a:spcPts val="0"/>
              </a:spcBef>
              <a:buNone/>
            </a:pPr>
            <a:r>
              <a:rPr lang="en-US"/>
              <a:t>Data Acquisition (parallels to emerging RDS in need for infrastructure</a:t>
            </a:r>
          </a:p>
          <a:p>
            <a:pPr lvl="0" rtl="0">
              <a:spcBef>
                <a:spcPts val="0"/>
              </a:spcBef>
              <a:buNone/>
            </a:pPr>
            <a:r>
              <a:rPr lang="en-US"/>
              <a:t>Methodology Assistance</a:t>
            </a:r>
          </a:p>
          <a:p>
            <a:pPr lvl="0" rtl="0">
              <a:spcBef>
                <a:spcPts val="0"/>
              </a:spcBef>
              <a:buNone/>
            </a:pPr>
            <a:r>
              <a:rPr lang="en-US"/>
              <a:t>Construction of Datasets</a:t>
            </a:r>
          </a:p>
          <a:p>
            <a:pPr lvl="0" rtl="0">
              <a:spcBef>
                <a:spcPts val="0"/>
              </a:spcBef>
              <a:buNone/>
            </a:pPr>
            <a:r>
              <a:rPr lang="en-US"/>
              <a:t>(Help clean/process/reduce noise so that data can be used for a distinct purpose)</a:t>
            </a:r>
          </a:p>
          <a:p>
            <a:pPr lvl="0" rtl="0">
              <a:spcBef>
                <a:spcPts val="0"/>
              </a:spcBef>
              <a:buNone/>
            </a:pPr>
            <a:r>
              <a:rPr lang="en-US"/>
              <a:t>Help with Statistics syntax</a:t>
            </a:r>
          </a:p>
          <a:p>
            <a:pPr lvl="0" rtl="0">
              <a:spcBef>
                <a:spcPts val="0"/>
              </a:spcBef>
              <a:buNone/>
            </a:pPr>
            <a:r>
              <a:rPr lang="en-US"/>
              <a:t>Expertise with data formats, statistical metrics, the way data is interpreted</a:t>
            </a:r>
          </a:p>
          <a:p>
            <a:pPr lvl="0" rtl="0">
              <a:spcBef>
                <a:spcPts val="0"/>
              </a:spcBef>
              <a:buNone/>
            </a:pPr>
            <a:r>
              <a:rPr lang="en-US"/>
              <a:t>Help users make maps (or not make maps if not needed).</a:t>
            </a:r>
          </a:p>
          <a:p>
            <a:pPr lvl="0" rtl="0">
              <a:spcBef>
                <a:spcPts val="0"/>
              </a:spcBef>
              <a:buNone/>
            </a:pPr>
            <a:r>
              <a:rPr lang="en-US"/>
              <a:t>Tool selection, training, expertise (some common tools are STATA, SASS, R)</a:t>
            </a:r>
          </a:p>
          <a:p>
            <a:pPr lvl="0">
              <a:spcBef>
                <a:spcPts val="0"/>
              </a:spcBef>
              <a:buNone/>
            </a:pPr>
            <a:r>
              <a:t/>
            </a:r>
            <a:endParaRPr/>
          </a:p>
        </p:txBody>
      </p:sp>
      <p:sp>
        <p:nvSpPr>
          <p:cNvPr id="282" name="Shape 28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9" name="Shape 289"/>
        <p:cNvGrpSpPr/>
        <p:nvPr/>
      </p:nvGrpSpPr>
      <p:grpSpPr>
        <a:xfrm>
          <a:off x="0" y="0"/>
          <a:ext cx="0" cy="0"/>
          <a:chOff x="0" y="0"/>
          <a:chExt cx="0" cy="0"/>
        </a:xfrm>
      </p:grpSpPr>
      <p:sp>
        <p:nvSpPr>
          <p:cNvPr id="290" name="Shape 29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Clr>
                <a:schemeClr val="dk1"/>
              </a:buClr>
              <a:buSzPct val="91666"/>
              <a:buFont typeface="Arial"/>
              <a:buNone/>
            </a:pPr>
            <a:r>
              <a:rPr lang="en-US"/>
              <a:t>We currently have 2 data librarians in our Spatial and Numeric Data Services department, along with one Visualization librarian.</a:t>
            </a:r>
          </a:p>
          <a:p>
            <a:pPr lvl="0" rtl="0">
              <a:spcBef>
                <a:spcPts val="0"/>
              </a:spcBef>
              <a:buClr>
                <a:schemeClr val="dk1"/>
              </a:buClr>
              <a:buSzPct val="91666"/>
              <a:buFont typeface="Arial"/>
              <a:buNone/>
            </a:pPr>
            <a:r>
              <a:rPr lang="en-US"/>
              <a:t>One data librarian 8 years in observes:</a:t>
            </a:r>
          </a:p>
          <a:p>
            <a:pPr lvl="0" rtl="0">
              <a:spcBef>
                <a:spcPts val="0"/>
              </a:spcBef>
              <a:buClr>
                <a:schemeClr val="dk1"/>
              </a:buClr>
              <a:buSzPct val="91666"/>
              <a:buFont typeface="Arial"/>
              <a:buNone/>
            </a:pPr>
            <a:r>
              <a:rPr lang="en-US"/>
              <a:t>We’ve done well with what we have, but who ends up getting help can be arbitrary.</a:t>
            </a:r>
          </a:p>
          <a:p>
            <a:pPr lvl="0" rtl="0">
              <a:spcBef>
                <a:spcPts val="0"/>
              </a:spcBef>
              <a:buClr>
                <a:schemeClr val="dk1"/>
              </a:buClr>
              <a:buSzPct val="91666"/>
              <a:buFont typeface="Arial"/>
              <a:buNone/>
            </a:pPr>
            <a:r>
              <a:rPr lang="en-US"/>
              <a:t>What data librarians have been able to help with has changed as skills change, resources are gained,</a:t>
            </a:r>
          </a:p>
          <a:p>
            <a:pPr lvl="0" rtl="0">
              <a:spcBef>
                <a:spcPts val="0"/>
              </a:spcBef>
              <a:buClr>
                <a:schemeClr val="dk1"/>
              </a:buClr>
              <a:buSzPct val="91666"/>
              <a:buFont typeface="Arial"/>
              <a:buNone/>
            </a:pPr>
            <a:r>
              <a:rPr lang="en-US"/>
              <a:t>What is possible in geospatial computing has changed thanks to mobile computing, new media (there is a GPS chip in everyone’s pockets now).</a:t>
            </a:r>
          </a:p>
          <a:p>
            <a:pPr lvl="0" rtl="0">
              <a:spcBef>
                <a:spcPts val="0"/>
              </a:spcBef>
              <a:buClr>
                <a:schemeClr val="dk1"/>
              </a:buClr>
              <a:buSzPct val="91666"/>
              <a:buFont typeface="Arial"/>
              <a:buNone/>
            </a:pPr>
            <a:r>
              <a:rPr lang="en-US"/>
              <a:t>In addition to the services described already, resources are being spent contributing to a CIC Geoportal which provides metadata and points to publicly available data. At a later phase it might also archive data.</a:t>
            </a:r>
          </a:p>
          <a:p>
            <a:pPr lvl="0">
              <a:spcBef>
                <a:spcPts val="0"/>
              </a:spcBef>
              <a:buClr>
                <a:schemeClr val="dk1"/>
              </a:buClr>
              <a:buSzPct val="91666"/>
              <a:buFont typeface="Arial"/>
              <a:buNone/>
            </a:pPr>
            <a:r>
              <a:t/>
            </a:r>
            <a:endParaRPr/>
          </a:p>
        </p:txBody>
      </p:sp>
      <p:sp>
        <p:nvSpPr>
          <p:cNvPr id="291" name="Shape 29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7" name="Shape 297"/>
        <p:cNvGrpSpPr/>
        <p:nvPr/>
      </p:nvGrpSpPr>
      <p:grpSpPr>
        <a:xfrm>
          <a:off x="0" y="0"/>
          <a:ext cx="0" cy="0"/>
          <a:chOff x="0" y="0"/>
          <a:chExt cx="0" cy="0"/>
        </a:xfrm>
      </p:grpSpPr>
      <p:sp>
        <p:nvSpPr>
          <p:cNvPr id="298" name="Shape 29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299" name="Shape 29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t/>
            </a:r>
            <a:endParaRPr/>
          </a:p>
          <a:p>
            <a:pPr indent="0" lvl="0" marL="0" marR="0" rtl="0" algn="l">
              <a:spcBef>
                <a:spcPts val="0"/>
              </a:spcBef>
              <a:buSzPct val="25000"/>
              <a:buNone/>
            </a:pPr>
            <a:r>
              <a:rPr lang="en-US"/>
              <a:t>Over ten years, landscape has changed dramatically.  Tools are different.  Non-traditional software emerging. (tools that don’t have data in them yet vs. tools that come with data). Social explorer is both a database and a set of mapping tools. There is no way to bring in external data.</a:t>
            </a:r>
          </a:p>
          <a:p>
            <a:pPr indent="0" lvl="0" marL="0" marR="0" rtl="0" algn="l">
              <a:spcBef>
                <a:spcPts val="0"/>
              </a:spcBef>
              <a:buSzPct val="25000"/>
              <a:buNone/>
            </a:pPr>
            <a:r>
              <a:t/>
            </a:r>
            <a:endParaRPr/>
          </a:p>
          <a:p>
            <a:pPr indent="0" lvl="0" marL="0" marR="0" rtl="0" algn="l">
              <a:spcBef>
                <a:spcPts val="0"/>
              </a:spcBef>
              <a:buSzPct val="25000"/>
              <a:buNone/>
            </a:pPr>
            <a:r>
              <a:rPr lang="en-US"/>
              <a:t>Opportunity in education and defining service: consumer service can make people think they can do things easily without training.</a:t>
            </a:r>
          </a:p>
          <a:p>
            <a:pPr indent="0" lvl="0" marL="0" marR="0" rtl="0" algn="l">
              <a:spcBef>
                <a:spcPts val="0"/>
              </a:spcBef>
              <a:buSzPct val="25000"/>
              <a:buNone/>
            </a:pPr>
            <a:r>
              <a:t/>
            </a:r>
            <a:endParaRPr/>
          </a:p>
          <a:p>
            <a:pPr indent="0" lvl="0" marL="0" marR="0" rtl="0" algn="l">
              <a:spcBef>
                <a:spcPts val="0"/>
              </a:spcBef>
              <a:buSzPct val="25000"/>
              <a:buNone/>
            </a:pPr>
            <a:r>
              <a:rPr lang="en-US"/>
              <a:t>Ethics - opportunities to let people realize that the data doesn’t tell them what they think it is telling them, differences between using geospatial data and using it well.</a:t>
            </a:r>
          </a:p>
          <a:p>
            <a:pPr indent="0" lvl="0" marL="0" marR="0" rtl="0" algn="l">
              <a:spcBef>
                <a:spcPts val="0"/>
              </a:spcBef>
              <a:buSzPct val="25000"/>
              <a:buNone/>
            </a:pPr>
            <a:r>
              <a:t/>
            </a:r>
            <a:endParaRPr/>
          </a:p>
          <a:p>
            <a:pPr indent="0" lvl="0" marL="0" marR="0" rtl="0" algn="l">
              <a:spcBef>
                <a:spcPts val="0"/>
              </a:spcBef>
              <a:buSzPct val="25000"/>
              <a:buNone/>
            </a:pPr>
            <a:r>
              <a:rPr lang="en-US"/>
              <a:t>Lots of excitement about version control and reproducibility of research. </a:t>
            </a:r>
          </a:p>
          <a:p>
            <a:pPr indent="0" lvl="0" marL="0" marR="0" rtl="0" algn="l">
              <a:spcBef>
                <a:spcPts val="0"/>
              </a:spcBef>
              <a:buSzPct val="25000"/>
              <a:buNone/>
            </a:pPr>
            <a:r>
              <a:t/>
            </a:r>
            <a:endParaRPr/>
          </a:p>
          <a:p>
            <a:pPr lvl="0" rtl="0">
              <a:spcBef>
                <a:spcPts val="0"/>
              </a:spcBef>
              <a:buClr>
                <a:schemeClr val="dk1"/>
              </a:buClr>
              <a:buSzPct val="25000"/>
              <a:buFont typeface="Arial"/>
              <a:buNone/>
            </a:pPr>
            <a:r>
              <a:rPr lang="en-US"/>
              <a:t>Data visualization can help all kinds of scholars communicate their findings and advance understanding, and especailly help make sense of big data</a:t>
            </a:r>
          </a:p>
          <a:p>
            <a:pPr indent="0" lvl="0" marL="0" marR="0" rtl="0" algn="l">
              <a:spcBef>
                <a:spcPts val="0"/>
              </a:spcBef>
              <a:buSzPct val="25000"/>
              <a:buNone/>
            </a:pPr>
            <a:r>
              <a:t/>
            </a:r>
            <a:endParaRPr/>
          </a:p>
          <a:p>
            <a:pPr indent="0" lvl="0" marL="0" marR="0" rtl="0" algn="l">
              <a:spcBef>
                <a:spcPts val="0"/>
              </a:spcBef>
              <a:buSzPct val="25000"/>
              <a:buNone/>
            </a:pPr>
            <a:r>
              <a:rPr lang="en-US"/>
              <a:t>Software carpentry workshops (heartened by grad students teaching others about tools used in their labs). </a:t>
            </a:r>
          </a:p>
          <a:p>
            <a:pPr indent="0" lvl="0" marL="0" marR="0" rtl="0" algn="l">
              <a:spcBef>
                <a:spcPts val="0"/>
              </a:spcBef>
              <a:buSzPct val="25000"/>
              <a:buNone/>
            </a:pPr>
            <a:r>
              <a:t/>
            </a:r>
            <a:endParaRPr/>
          </a:p>
          <a:p>
            <a:pPr indent="0" lvl="0" marL="0" marR="0" rtl="0" algn="l">
              <a:spcBef>
                <a:spcPts val="0"/>
              </a:spcBef>
              <a:buSzPct val="25000"/>
              <a:buNone/>
            </a:pPr>
            <a:r>
              <a:rPr lang="en-US"/>
              <a:t>More and more often, campus data users know how to use software</a:t>
            </a:r>
          </a:p>
          <a:p>
            <a:pPr indent="0" lvl="0" marL="0" marR="0" rtl="0" algn="l">
              <a:spcBef>
                <a:spcPts val="0"/>
              </a:spcBef>
              <a:buSzPct val="25000"/>
              <a:buNone/>
            </a:pPr>
            <a:r>
              <a:t/>
            </a:r>
            <a:endParaRPr/>
          </a:p>
          <a:p>
            <a:pPr indent="0" lvl="0" marL="0" marR="0" rtl="0" algn="l">
              <a:spcBef>
                <a:spcPts val="0"/>
              </a:spcBef>
              <a:buSzPct val="25000"/>
              <a:buNone/>
            </a:pPr>
            <a:r>
              <a:rPr lang="en-US"/>
              <a:t>Complex uses of data are emerging.  Now less “how do I get this into GIS”.  More data is available, more users know how to find it, research is beginning to scale larger with High Performance Computing.</a:t>
            </a:r>
          </a:p>
        </p:txBody>
      </p:sp>
      <p:sp>
        <p:nvSpPr>
          <p:cNvPr id="300" name="Shape 300"/>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5" name="Shape 305"/>
        <p:cNvGrpSpPr/>
        <p:nvPr/>
      </p:nvGrpSpPr>
      <p:grpSpPr>
        <a:xfrm>
          <a:off x="0" y="0"/>
          <a:ext cx="0" cy="0"/>
          <a:chOff x="0" y="0"/>
          <a:chExt cx="0" cy="0"/>
        </a:xfrm>
      </p:grpSpPr>
      <p:sp>
        <p:nvSpPr>
          <p:cNvPr id="306" name="Shape 30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307" name="Shape 30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rPr lang="en-US"/>
              <a:t>Consider the notion of data as universe (instead of as discrete data sets)</a:t>
            </a:r>
          </a:p>
          <a:p>
            <a:pPr lvl="0" rtl="0">
              <a:spcBef>
                <a:spcPts val="0"/>
              </a:spcBef>
              <a:buNone/>
            </a:pPr>
            <a:r>
              <a:t/>
            </a:r>
            <a:endParaRPr/>
          </a:p>
          <a:p>
            <a:pPr lvl="0" rtl="0">
              <a:spcBef>
                <a:spcPts val="0"/>
              </a:spcBef>
              <a:buNone/>
            </a:pPr>
            <a:r>
              <a:rPr lang="en-US"/>
              <a:t>Communicating about the long view: higher ed landscape that is research pub driven prevents consideration of the long view and lends itself to data getting lost if poorly handled.</a:t>
            </a:r>
          </a:p>
          <a:p>
            <a:pPr lvl="0" rtl="0">
              <a:spcBef>
                <a:spcPts val="0"/>
              </a:spcBef>
              <a:buNone/>
            </a:pPr>
            <a:r>
              <a:t/>
            </a:r>
            <a:endParaRPr/>
          </a:p>
          <a:p>
            <a:pPr lvl="0" rtl="0">
              <a:spcBef>
                <a:spcPts val="0"/>
              </a:spcBef>
              <a:buNone/>
            </a:pPr>
            <a:r>
              <a:rPr lang="en-US"/>
              <a:t>Access to collections - required to keep up skills.</a:t>
            </a:r>
          </a:p>
          <a:p>
            <a:pPr lvl="0" rtl="0">
              <a:spcBef>
                <a:spcPts val="0"/>
              </a:spcBef>
              <a:buNone/>
            </a:pPr>
            <a:r>
              <a:t/>
            </a:r>
            <a:endParaRPr/>
          </a:p>
          <a:p>
            <a:pPr lvl="0" rtl="0">
              <a:spcBef>
                <a:spcPts val="0"/>
              </a:spcBef>
              <a:buNone/>
            </a:pPr>
            <a:r>
              <a:rPr lang="en-US"/>
              <a:t>Infrastructure is needed to protect sensitive data. ) - purchase, negotation, pointing, hosting, managing servers, figuring it out. Knowledge needs to be maintained about what people are permitted to do what with data, and what we should do with it.</a:t>
            </a:r>
          </a:p>
          <a:p>
            <a:pPr lvl="0" rtl="0">
              <a:spcBef>
                <a:spcPts val="0"/>
              </a:spcBef>
              <a:buNone/>
            </a:pPr>
            <a:r>
              <a:t/>
            </a:r>
            <a:endParaRPr/>
          </a:p>
          <a:p>
            <a:pPr lvl="0" rtl="0">
              <a:spcBef>
                <a:spcPts val="0"/>
              </a:spcBef>
              <a:buNone/>
            </a:pPr>
            <a:r>
              <a:rPr lang="en-US"/>
              <a:t>Fight burnout. Some are drawn to promise of data that can neatly tell an answer.  There can be a disconnect between talents of data librarians drawn to complex inquiry and dreams of some data consumers (exp. administrators) for quick, clean answers.  </a:t>
            </a:r>
          </a:p>
          <a:p>
            <a:pPr lvl="0" rtl="0">
              <a:spcBef>
                <a:spcPts val="0"/>
              </a:spcBef>
              <a:buNone/>
            </a:pPr>
            <a:r>
              <a:t/>
            </a:r>
            <a:endParaRPr/>
          </a:p>
          <a:p>
            <a:pPr lvl="0" rtl="0">
              <a:spcBef>
                <a:spcPts val="0"/>
              </a:spcBef>
              <a:buNone/>
            </a:pPr>
            <a:r>
              <a:rPr lang="en-US"/>
              <a:t>No expert can be equally good at all things, so allow data librarians to have expertise by avoiding “kitchen sink” position descriptions. All expertise requires upkeep.</a:t>
            </a:r>
          </a:p>
          <a:p>
            <a:pPr lvl="0" rtl="0">
              <a:spcBef>
                <a:spcPts val="0"/>
              </a:spcBef>
              <a:buNone/>
            </a:pPr>
            <a:r>
              <a:t/>
            </a:r>
            <a:endParaRPr/>
          </a:p>
          <a:p>
            <a:pPr lvl="0" rtl="0">
              <a:spcBef>
                <a:spcPts val="0"/>
              </a:spcBef>
              <a:buNone/>
            </a:pPr>
            <a:r>
              <a:rPr lang="en-US"/>
              <a:t>Data librarians will be required to support more collaborative research, so will need assists from those with disciplinary expertise.</a:t>
            </a:r>
          </a:p>
          <a:p>
            <a:pPr lvl="0" rtl="0">
              <a:spcBef>
                <a:spcPts val="0"/>
              </a:spcBef>
              <a:buNone/>
            </a:pPr>
            <a:r>
              <a:t/>
            </a:r>
            <a:endParaRPr/>
          </a:p>
          <a:p>
            <a:pPr lvl="0" rtl="0">
              <a:spcBef>
                <a:spcPts val="0"/>
              </a:spcBef>
              <a:buNone/>
            </a:pPr>
            <a:r>
              <a:rPr lang="en-US"/>
              <a:t>Understand that research is now happening on a scale that people don’t understand, and old models are no longer adequate.</a:t>
            </a:r>
          </a:p>
          <a:p>
            <a:pPr lvl="0" rtl="0">
              <a:spcBef>
                <a:spcPts val="0"/>
              </a:spcBef>
              <a:buNone/>
            </a:pPr>
            <a:r>
              <a:t/>
            </a:r>
            <a:endParaRPr/>
          </a:p>
          <a:p>
            <a:pPr lvl="0" rtl="0">
              <a:spcBef>
                <a:spcPts val="0"/>
              </a:spcBef>
              <a:buNone/>
            </a:pPr>
            <a:r>
              <a:rPr lang="en-US"/>
              <a:t>Lots of problems facing data driven science.  Companies can keep running studies until they eventually get by chance the data that they want.</a:t>
            </a:r>
          </a:p>
          <a:p>
            <a:pPr lvl="0" rtl="0">
              <a:spcBef>
                <a:spcPts val="0"/>
              </a:spcBef>
              <a:buNone/>
            </a:pPr>
            <a:r>
              <a:t/>
            </a:r>
            <a:endParaRPr/>
          </a:p>
          <a:p>
            <a:pPr lvl="0" rtl="0">
              <a:spcBef>
                <a:spcPts val="0"/>
              </a:spcBef>
              <a:buNone/>
            </a:pPr>
            <a:r>
              <a:rPr lang="en-US"/>
              <a:t>Consider hypothesis-free science</a:t>
            </a:r>
          </a:p>
          <a:p>
            <a:pPr lvl="0" rtl="0">
              <a:spcBef>
                <a:spcPts val="0"/>
              </a:spcBef>
              <a:buNone/>
            </a:pPr>
            <a:r>
              <a:t/>
            </a:r>
            <a:endParaRPr/>
          </a:p>
          <a:p>
            <a:pPr lvl="0">
              <a:spcBef>
                <a:spcPts val="0"/>
              </a:spcBef>
              <a:buClr>
                <a:schemeClr val="dk1"/>
              </a:buClr>
              <a:buSzPct val="25000"/>
              <a:buFont typeface="Arial"/>
              <a:buNone/>
            </a:pPr>
            <a:r>
              <a:rPr lang="en-US"/>
              <a:t>Consider having more journals be results-blind.</a:t>
            </a:r>
          </a:p>
        </p:txBody>
      </p:sp>
      <p:sp>
        <p:nvSpPr>
          <p:cNvPr id="308" name="Shape 308"/>
          <p:cNvSpPr txBox="1"/>
          <p:nvPr>
            <p:ph idx="12" type="sldNum"/>
          </p:nvPr>
        </p:nvSpPr>
        <p:spPr>
          <a:xfrm>
            <a:off x="3884612" y="8685213"/>
            <a:ext cx="2971799" cy="457200"/>
          </a:xfrm>
          <a:prstGeom prst="rect">
            <a:avLst/>
          </a:prstGeom>
        </p:spPr>
        <p:txBody>
          <a:bodyPr anchorCtr="0" anchor="b" bIns="45700" lIns="91425" rIns="91425" tIns="45700">
            <a:noAutofit/>
          </a:bodyPr>
          <a:lstStyle/>
          <a:p>
            <a:pPr lvl="0">
              <a:spcBef>
                <a:spcPts val="0"/>
              </a:spcBef>
              <a:buClr>
                <a:srgbClr val="000000"/>
              </a:buClr>
              <a:buSzPct val="25000"/>
              <a:buFont typeface="Arial"/>
              <a:buNone/>
            </a:pPr>
            <a:fld id="{00000000-1234-1234-1234-123412341234}" type="slidenum">
              <a:rPr lang="en-US"/>
              <a:t>‹#›</a:t>
            </a:fld>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2" name="Shape 312"/>
        <p:cNvGrpSpPr/>
        <p:nvPr/>
      </p:nvGrpSpPr>
      <p:grpSpPr>
        <a:xfrm>
          <a:off x="0" y="0"/>
          <a:ext cx="0" cy="0"/>
          <a:chOff x="0" y="0"/>
          <a:chExt cx="0" cy="0"/>
        </a:xfrm>
      </p:grpSpPr>
      <p:sp>
        <p:nvSpPr>
          <p:cNvPr id="313" name="Shape 31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rPr lang="en-US"/>
              <a:t>Research libraries have been providing services based on resources and needs - </a:t>
            </a:r>
          </a:p>
          <a:p>
            <a:pPr lvl="0" rtl="0">
              <a:spcBef>
                <a:spcPts val="0"/>
              </a:spcBef>
              <a:buNone/>
            </a:pPr>
            <a:r>
              <a:rPr lang="en-US"/>
              <a:t>Services offered to meet most pressing needs of local users</a:t>
            </a:r>
          </a:p>
          <a:p>
            <a:pPr lvl="0" rtl="0">
              <a:spcBef>
                <a:spcPts val="0"/>
              </a:spcBef>
              <a:buNone/>
            </a:pPr>
            <a:r>
              <a:rPr lang="en-US"/>
              <a:t>Since early 2000s, U-M Library has supported development of RDM services through work of a data librarian and through the library’s strong affiliation with ICPSR (Inter-University Consortium for Political and Social Research) which has a 50+ year history of leadership with data access, curation, and social science analysis methodologies., and through roll out of IR, Deep Blue.</a:t>
            </a:r>
          </a:p>
          <a:p>
            <a:pPr lvl="0" rtl="0">
              <a:spcBef>
                <a:spcPts val="0"/>
              </a:spcBef>
              <a:buNone/>
            </a:pPr>
            <a:r>
              <a:rPr lang="en-US"/>
              <a:t>Campus-wide discussions on data also began at this time  via a Blue Ribbon Panel commissioned by Associate VP for Research CyberInfrastructure and Chair of Info Tech Council, and the CIO/Associate VP for ITS. The Library was at that table. The panel combined with increased RDM needs motivated the library to develop more comprehensive services. </a:t>
            </a:r>
          </a:p>
          <a:p>
            <a:pPr lvl="0" rtl="0">
              <a:spcBef>
                <a:spcPts val="0"/>
              </a:spcBef>
              <a:buNone/>
            </a:pPr>
            <a:r>
              <a:rPr lang="en-US"/>
              <a:t>Created AUL position for Research, with mission to preserve and provide access to traditional and emerging areas of the scholarly record around the research lifecycle.</a:t>
            </a:r>
          </a:p>
          <a:p>
            <a:pPr lvl="0" rtl="0">
              <a:spcBef>
                <a:spcPts val="0"/>
              </a:spcBef>
              <a:buNone/>
            </a:pPr>
            <a:r>
              <a:rPr lang="en-US"/>
              <a:t>Also hired 2 CLIR/DLF fellows for environmental scan and assessment of data landscape to inform RDS planning and services.</a:t>
            </a:r>
          </a:p>
          <a:p>
            <a:pPr lvl="0" rtl="0">
              <a:spcBef>
                <a:spcPts val="0"/>
              </a:spcBef>
              <a:buNone/>
            </a:pPr>
            <a:r>
              <a:rPr lang="en-US"/>
              <a:t>Participation in ARL/DLF/Duraspace E-Science Institute 2012</a:t>
            </a:r>
          </a:p>
          <a:p>
            <a:pPr lvl="0" rtl="0">
              <a:spcBef>
                <a:spcPts val="0"/>
              </a:spcBef>
              <a:buNone/>
            </a:pPr>
            <a:r>
              <a:rPr lang="en-US"/>
              <a:t>Roll out of many initiatives: Emergent Research Working Group (build awareness of campus research around research lifecycle</a:t>
            </a:r>
          </a:p>
          <a:p>
            <a:pPr lvl="0" rtl="0">
              <a:spcBef>
                <a:spcPts val="0"/>
              </a:spcBef>
              <a:buNone/>
            </a:pPr>
            <a:r>
              <a:rPr lang="en-US"/>
              <a:t>Datacite Task Force (develop campus approaches for IDing datasets and researchers)</a:t>
            </a:r>
          </a:p>
          <a:p>
            <a:pPr lvl="0" rtl="0">
              <a:spcBef>
                <a:spcPts val="0"/>
              </a:spcBef>
              <a:buNone/>
            </a:pPr>
            <a:r>
              <a:rPr lang="en-US"/>
              <a:t>ORCID Task force</a:t>
            </a:r>
          </a:p>
          <a:p>
            <a:pPr lvl="0" rtl="0">
              <a:spcBef>
                <a:spcPts val="0"/>
              </a:spcBef>
              <a:buNone/>
            </a:pPr>
            <a:r>
              <a:rPr lang="en-US"/>
              <a:t>Research Lifecycle committee (investigating library’s service model for research and data lifecycles)</a:t>
            </a:r>
          </a:p>
          <a:p>
            <a:pPr lvl="0">
              <a:spcBef>
                <a:spcPts val="0"/>
              </a:spcBef>
              <a:buNone/>
            </a:pPr>
            <a:r>
              <a:rPr lang="en-US"/>
              <a:t>Creating of REsearch Data Services Director in 2013 - oversee initiatives and further development of RDS</a:t>
            </a:r>
          </a:p>
        </p:txBody>
      </p:sp>
      <p:sp>
        <p:nvSpPr>
          <p:cNvPr id="314" name="Shape 31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8" name="Shape 318"/>
        <p:cNvGrpSpPr/>
        <p:nvPr/>
      </p:nvGrpSpPr>
      <p:grpSpPr>
        <a:xfrm>
          <a:off x="0" y="0"/>
          <a:ext cx="0" cy="0"/>
          <a:chOff x="0" y="0"/>
          <a:chExt cx="0" cy="0"/>
        </a:xfrm>
      </p:grpSpPr>
      <p:sp>
        <p:nvSpPr>
          <p:cNvPr id="319" name="Shape 31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Clr>
                <a:schemeClr val="dk1"/>
              </a:buClr>
              <a:buSzPct val="25000"/>
              <a:buFont typeface="Arial"/>
              <a:buNone/>
            </a:pPr>
            <a:r>
              <a:rPr lang="en-US"/>
              <a:t>Longstanding desire for data libs &amp; subject specialists to collaborate with data things relevant to their disciplines. </a:t>
            </a:r>
          </a:p>
          <a:p>
            <a:pPr lvl="0" rtl="0">
              <a:spcBef>
                <a:spcPts val="0"/>
              </a:spcBef>
              <a:buNone/>
            </a:pPr>
            <a:r>
              <a:rPr lang="en-US"/>
              <a:t>Different researchers, among and between disciplines, have different RDM needs.  Some librarians here (especially Health Sciences, Engineering, and Science Librarians) have been impacted by grant provider guidelines and mandates that require sharing of data and data management plans. Selectors are learning as they go, some have been conducting targeted interviews and outreach sessions since 2009.</a:t>
            </a:r>
          </a:p>
          <a:p>
            <a:pPr lvl="0" rtl="0">
              <a:spcBef>
                <a:spcPts val="0"/>
              </a:spcBef>
              <a:buNone/>
            </a:pPr>
            <a:r>
              <a:rPr lang="en-US"/>
              <a:t>Can be though of science-based</a:t>
            </a:r>
          </a:p>
          <a:p>
            <a:pPr lvl="0">
              <a:spcBef>
                <a:spcPts val="0"/>
              </a:spcBef>
              <a:buNone/>
            </a:pPr>
            <a:r>
              <a:rPr lang="en-US"/>
              <a:t>Extending traditional services to help manage/organize/describe/make a consumable product so others have confidence in product for re-use.</a:t>
            </a:r>
          </a:p>
        </p:txBody>
      </p:sp>
      <p:sp>
        <p:nvSpPr>
          <p:cNvPr id="320" name="Shape 32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slideLayouts/_rels/slideLayout.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slideLayout.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57" name="Shape 57"/>
        <p:cNvGrpSpPr/>
        <p:nvPr/>
      </p:nvGrpSpPr>
      <p:grpSpPr>
        <a:xfrm>
          <a:off x="0" y="0"/>
          <a:ext cx="0" cy="0"/>
          <a:chOff x="0" y="0"/>
          <a:chExt cx="0" cy="0"/>
        </a:xfrm>
      </p:grpSpPr>
      <p:grpSp>
        <p:nvGrpSpPr>
          <p:cNvPr id="58" name="Shape 58"/>
          <p:cNvGrpSpPr/>
          <p:nvPr/>
        </p:nvGrpSpPr>
        <p:grpSpPr>
          <a:xfrm>
            <a:off x="-644958" y="0"/>
            <a:ext cx="10458653" cy="7117070"/>
            <a:chOff x="-644958" y="0"/>
            <a:chExt cx="10458653" cy="7117070"/>
          </a:xfrm>
        </p:grpSpPr>
        <p:grpSp>
          <p:nvGrpSpPr>
            <p:cNvPr id="59" name="Shape 59"/>
            <p:cNvGrpSpPr/>
            <p:nvPr/>
          </p:nvGrpSpPr>
          <p:grpSpPr>
            <a:xfrm>
              <a:off x="0" y="0"/>
              <a:ext cx="9144000" cy="6858000"/>
              <a:chOff x="0" y="0"/>
              <a:chExt cx="9144000" cy="6858000"/>
            </a:xfrm>
          </p:grpSpPr>
          <p:grpSp>
            <p:nvGrpSpPr>
              <p:cNvPr id="60" name="Shape 60"/>
              <p:cNvGrpSpPr/>
              <p:nvPr/>
            </p:nvGrpSpPr>
            <p:grpSpPr>
              <a:xfrm>
                <a:off x="0" y="0"/>
                <a:ext cx="2514599" cy="6858000"/>
                <a:chOff x="0" y="0"/>
                <a:chExt cx="2514599" cy="6858000"/>
              </a:xfrm>
            </p:grpSpPr>
            <p:sp>
              <p:nvSpPr>
                <p:cNvPr id="61" name="Shape 61"/>
                <p:cNvSpPr/>
                <p:nvPr/>
              </p:nvSpPr>
              <p:spPr>
                <a:xfrm>
                  <a:off x="914400" y="0"/>
                  <a:ext cx="1600199"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62" name="Shape 62"/>
                <p:cNvSpPr/>
                <p:nvPr/>
              </p:nvSpPr>
              <p:spPr>
                <a:xfrm>
                  <a:off x="0" y="0"/>
                  <a:ext cx="4572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63" name="Shape 63"/>
                <p:cNvSpPr/>
                <p:nvPr/>
              </p:nvSpPr>
              <p:spPr>
                <a:xfrm>
                  <a:off x="228600" y="0"/>
                  <a:ext cx="7620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grpSp>
          <p:grpSp>
            <p:nvGrpSpPr>
              <p:cNvPr id="64" name="Shape 64"/>
              <p:cNvGrpSpPr/>
              <p:nvPr/>
            </p:nvGrpSpPr>
            <p:grpSpPr>
              <a:xfrm>
                <a:off x="422910" y="0"/>
                <a:ext cx="2514599" cy="6858000"/>
                <a:chOff x="0" y="0"/>
                <a:chExt cx="2514599" cy="6858000"/>
              </a:xfrm>
            </p:grpSpPr>
            <p:sp>
              <p:nvSpPr>
                <p:cNvPr id="65" name="Shape 65"/>
                <p:cNvSpPr/>
                <p:nvPr/>
              </p:nvSpPr>
              <p:spPr>
                <a:xfrm>
                  <a:off x="914400" y="0"/>
                  <a:ext cx="1600199"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66" name="Shape 66"/>
                <p:cNvSpPr/>
                <p:nvPr/>
              </p:nvSpPr>
              <p:spPr>
                <a:xfrm>
                  <a:off x="0" y="0"/>
                  <a:ext cx="4572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67" name="Shape 67"/>
                <p:cNvSpPr/>
                <p:nvPr/>
              </p:nvSpPr>
              <p:spPr>
                <a:xfrm>
                  <a:off x="228600" y="0"/>
                  <a:ext cx="7620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grpSp>
          <p:grpSp>
            <p:nvGrpSpPr>
              <p:cNvPr id="68" name="Shape 68"/>
              <p:cNvGrpSpPr/>
              <p:nvPr/>
            </p:nvGrpSpPr>
            <p:grpSpPr>
              <a:xfrm rot="10800000">
                <a:off x="6629400" y="0"/>
                <a:ext cx="2514599" cy="6858000"/>
                <a:chOff x="0" y="0"/>
                <a:chExt cx="2514599" cy="6858000"/>
              </a:xfrm>
            </p:grpSpPr>
            <p:sp>
              <p:nvSpPr>
                <p:cNvPr id="69" name="Shape 69"/>
                <p:cNvSpPr/>
                <p:nvPr/>
              </p:nvSpPr>
              <p:spPr>
                <a:xfrm>
                  <a:off x="914400" y="0"/>
                  <a:ext cx="1600199"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70" name="Shape 70"/>
                <p:cNvSpPr/>
                <p:nvPr/>
              </p:nvSpPr>
              <p:spPr>
                <a:xfrm>
                  <a:off x="0" y="0"/>
                  <a:ext cx="4572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71" name="Shape 71"/>
                <p:cNvSpPr/>
                <p:nvPr/>
              </p:nvSpPr>
              <p:spPr>
                <a:xfrm>
                  <a:off x="228600" y="0"/>
                  <a:ext cx="7620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grpSp>
          <p:sp>
            <p:nvSpPr>
              <p:cNvPr id="72" name="Shape 72"/>
              <p:cNvSpPr/>
              <p:nvPr/>
            </p:nvSpPr>
            <p:spPr>
              <a:xfrm>
                <a:off x="3810000" y="0"/>
                <a:ext cx="28194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73" name="Shape 73"/>
              <p:cNvSpPr/>
              <p:nvPr/>
            </p:nvSpPr>
            <p:spPr>
              <a:xfrm>
                <a:off x="2895600" y="0"/>
                <a:ext cx="4572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74" name="Shape 74"/>
              <p:cNvSpPr/>
              <p:nvPr/>
            </p:nvSpPr>
            <p:spPr>
              <a:xfrm>
                <a:off x="3124200" y="0"/>
                <a:ext cx="7620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grpSp>
        <p:sp>
          <p:nvSpPr>
            <p:cNvPr id="75" name="Shape 75"/>
            <p:cNvSpPr/>
            <p:nvPr/>
          </p:nvSpPr>
          <p:spPr>
            <a:xfrm>
              <a:off x="-11875" y="5035137"/>
              <a:ext cx="9144000" cy="1175655"/>
            </a:xfrm>
            <a:custGeom>
              <a:pathLst>
                <a:path extrusionOk="0" h="120000" w="120000">
                  <a:moveTo>
                    <a:pt x="0" y="113939"/>
                  </a:moveTo>
                  <a:cubicBezTo>
                    <a:pt x="6480" y="116969"/>
                    <a:pt x="12961" y="120000"/>
                    <a:pt x="21974" y="118787"/>
                  </a:cubicBezTo>
                  <a:cubicBezTo>
                    <a:pt x="30986" y="117575"/>
                    <a:pt x="42051" y="116161"/>
                    <a:pt x="54077" y="106666"/>
                  </a:cubicBezTo>
                  <a:cubicBezTo>
                    <a:pt x="66103" y="97171"/>
                    <a:pt x="83142" y="79595"/>
                    <a:pt x="94129" y="61818"/>
                  </a:cubicBezTo>
                  <a:cubicBezTo>
                    <a:pt x="105116" y="44040"/>
                    <a:pt x="116363" y="15757"/>
                    <a:pt x="120000" y="0"/>
                  </a:cubicBezTo>
                </a:path>
              </a:pathLst>
            </a:custGeom>
            <a:noFill/>
            <a:ln cap="flat" cmpd="sng" w="9525">
              <a:solidFill>
                <a:schemeClr val="lt1">
                  <a:alpha val="20000"/>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dk1"/>
                </a:solidFill>
                <a:latin typeface="Questrial"/>
                <a:ea typeface="Questrial"/>
                <a:cs typeface="Questrial"/>
                <a:sym typeface="Questrial"/>
              </a:endParaRPr>
            </a:p>
          </p:txBody>
        </p:sp>
        <p:sp>
          <p:nvSpPr>
            <p:cNvPr id="76" name="Shape 76"/>
            <p:cNvSpPr/>
            <p:nvPr/>
          </p:nvSpPr>
          <p:spPr>
            <a:xfrm>
              <a:off x="-11875" y="3467594"/>
              <a:ext cx="9144000" cy="890650"/>
            </a:xfrm>
            <a:custGeom>
              <a:pathLst>
                <a:path extrusionOk="0" h="120000" w="120000">
                  <a:moveTo>
                    <a:pt x="0" y="120000"/>
                  </a:moveTo>
                  <a:cubicBezTo>
                    <a:pt x="3454" y="101199"/>
                    <a:pt x="6909" y="82399"/>
                    <a:pt x="13714" y="63999"/>
                  </a:cubicBezTo>
                  <a:cubicBezTo>
                    <a:pt x="20519" y="45600"/>
                    <a:pt x="30181" y="18666"/>
                    <a:pt x="40831" y="9600"/>
                  </a:cubicBezTo>
                  <a:cubicBezTo>
                    <a:pt x="51480" y="533"/>
                    <a:pt x="64415" y="0"/>
                    <a:pt x="77610" y="9600"/>
                  </a:cubicBezTo>
                  <a:cubicBezTo>
                    <a:pt x="90805" y="19200"/>
                    <a:pt x="112805" y="57600"/>
                    <a:pt x="120000" y="67200"/>
                  </a:cubicBezTo>
                </a:path>
              </a:pathLst>
            </a:custGeom>
            <a:noFill/>
            <a:ln cap="flat" cmpd="sng" w="9525">
              <a:solidFill>
                <a:schemeClr val="lt1">
                  <a:alpha val="20000"/>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dk1"/>
                </a:solidFill>
                <a:latin typeface="Questrial"/>
                <a:ea typeface="Questrial"/>
                <a:cs typeface="Questrial"/>
                <a:sym typeface="Questrial"/>
              </a:endParaRPr>
            </a:p>
          </p:txBody>
        </p:sp>
        <p:sp>
          <p:nvSpPr>
            <p:cNvPr id="77" name="Shape 77"/>
            <p:cNvSpPr/>
            <p:nvPr/>
          </p:nvSpPr>
          <p:spPr>
            <a:xfrm>
              <a:off x="-23750" y="5640778"/>
              <a:ext cx="3004457" cy="1211282"/>
            </a:xfrm>
            <a:custGeom>
              <a:pathLst>
                <a:path extrusionOk="0" h="120000" w="120000">
                  <a:moveTo>
                    <a:pt x="0" y="0"/>
                  </a:moveTo>
                  <a:cubicBezTo>
                    <a:pt x="44071" y="49705"/>
                    <a:pt x="88142" y="99411"/>
                    <a:pt x="120000" y="120000"/>
                  </a:cubicBezTo>
                </a:path>
              </a:pathLst>
            </a:custGeom>
            <a:noFill/>
            <a:ln cap="flat" cmpd="sng" w="9525">
              <a:solidFill>
                <a:schemeClr val="lt1">
                  <a:alpha val="20000"/>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dk1"/>
                </a:solidFill>
                <a:latin typeface="Questrial"/>
                <a:ea typeface="Questrial"/>
                <a:cs typeface="Questrial"/>
                <a:sym typeface="Questrial"/>
              </a:endParaRPr>
            </a:p>
          </p:txBody>
        </p:sp>
        <p:sp>
          <p:nvSpPr>
            <p:cNvPr id="78" name="Shape 78"/>
            <p:cNvSpPr/>
            <p:nvPr/>
          </p:nvSpPr>
          <p:spPr>
            <a:xfrm>
              <a:off x="-11875" y="5284519"/>
              <a:ext cx="9144000" cy="1478478"/>
            </a:xfrm>
            <a:custGeom>
              <a:pathLst>
                <a:path extrusionOk="0" h="120000" w="120000">
                  <a:moveTo>
                    <a:pt x="0" y="0"/>
                  </a:moveTo>
                  <a:cubicBezTo>
                    <a:pt x="3753" y="8112"/>
                    <a:pt x="7506" y="16224"/>
                    <a:pt x="14493" y="27951"/>
                  </a:cubicBezTo>
                  <a:cubicBezTo>
                    <a:pt x="21480" y="39678"/>
                    <a:pt x="31922" y="57670"/>
                    <a:pt x="41922" y="70361"/>
                  </a:cubicBezTo>
                  <a:cubicBezTo>
                    <a:pt x="51922" y="83052"/>
                    <a:pt x="64571" y="96224"/>
                    <a:pt x="74493" y="104096"/>
                  </a:cubicBezTo>
                  <a:cubicBezTo>
                    <a:pt x="84415" y="111967"/>
                    <a:pt x="95116" y="115180"/>
                    <a:pt x="101454" y="117590"/>
                  </a:cubicBezTo>
                  <a:cubicBezTo>
                    <a:pt x="107792" y="120000"/>
                    <a:pt x="109428" y="118875"/>
                    <a:pt x="112519" y="118554"/>
                  </a:cubicBezTo>
                  <a:cubicBezTo>
                    <a:pt x="115610" y="118232"/>
                    <a:pt x="117805" y="116947"/>
                    <a:pt x="120000" y="115662"/>
                  </a:cubicBezTo>
                </a:path>
              </a:pathLst>
            </a:custGeom>
            <a:noFill/>
            <a:ln cap="flat" cmpd="sng" w="9525">
              <a:solidFill>
                <a:schemeClr val="lt1">
                  <a:alpha val="20000"/>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dk1"/>
                </a:solidFill>
                <a:latin typeface="Questrial"/>
                <a:ea typeface="Questrial"/>
                <a:cs typeface="Questrial"/>
                <a:sym typeface="Questrial"/>
              </a:endParaRPr>
            </a:p>
          </p:txBody>
        </p:sp>
        <p:sp>
          <p:nvSpPr>
            <p:cNvPr id="79" name="Shape 79"/>
            <p:cNvSpPr/>
            <p:nvPr/>
          </p:nvSpPr>
          <p:spPr>
            <a:xfrm>
              <a:off x="2137558" y="5132119"/>
              <a:ext cx="6982691" cy="1719942"/>
            </a:xfrm>
            <a:custGeom>
              <a:pathLst>
                <a:path extrusionOk="0" h="120000" w="120000">
                  <a:moveTo>
                    <a:pt x="0" y="120000"/>
                  </a:moveTo>
                  <a:cubicBezTo>
                    <a:pt x="2789" y="107226"/>
                    <a:pt x="5578" y="94453"/>
                    <a:pt x="9387" y="82715"/>
                  </a:cubicBezTo>
                  <a:cubicBezTo>
                    <a:pt x="13197" y="70978"/>
                    <a:pt x="18469" y="58273"/>
                    <a:pt x="22857" y="49574"/>
                  </a:cubicBezTo>
                  <a:cubicBezTo>
                    <a:pt x="27244" y="40874"/>
                    <a:pt x="29931" y="37007"/>
                    <a:pt x="35714" y="30517"/>
                  </a:cubicBezTo>
                  <a:cubicBezTo>
                    <a:pt x="41496" y="24027"/>
                    <a:pt x="52040" y="14913"/>
                    <a:pt x="57551" y="10632"/>
                  </a:cubicBezTo>
                  <a:cubicBezTo>
                    <a:pt x="63061" y="6352"/>
                    <a:pt x="63911" y="6490"/>
                    <a:pt x="68775" y="4833"/>
                  </a:cubicBezTo>
                  <a:cubicBezTo>
                    <a:pt x="73639" y="3176"/>
                    <a:pt x="81326" y="1380"/>
                    <a:pt x="86734" y="690"/>
                  </a:cubicBezTo>
                  <a:cubicBezTo>
                    <a:pt x="92142" y="0"/>
                    <a:pt x="101224" y="690"/>
                    <a:pt x="101224" y="690"/>
                  </a:cubicBezTo>
                  <a:lnTo>
                    <a:pt x="111632" y="690"/>
                  </a:lnTo>
                  <a:cubicBezTo>
                    <a:pt x="114523" y="966"/>
                    <a:pt x="117176" y="1933"/>
                    <a:pt x="118571" y="2347"/>
                  </a:cubicBezTo>
                  <a:cubicBezTo>
                    <a:pt x="119965" y="2761"/>
                    <a:pt x="119489" y="2623"/>
                    <a:pt x="120000" y="3176"/>
                  </a:cubicBezTo>
                </a:path>
              </a:pathLst>
            </a:custGeom>
            <a:noFill/>
            <a:ln cap="flat" cmpd="sng" w="9525">
              <a:solidFill>
                <a:schemeClr val="lt1">
                  <a:alpha val="20000"/>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dk1"/>
                </a:solidFill>
                <a:latin typeface="Questrial"/>
                <a:ea typeface="Questrial"/>
                <a:cs typeface="Questrial"/>
                <a:sym typeface="Questrial"/>
              </a:endParaRPr>
            </a:p>
          </p:txBody>
        </p:sp>
        <p:sp>
          <p:nvSpPr>
            <p:cNvPr id="80" name="Shape 80"/>
            <p:cNvSpPr/>
            <p:nvPr/>
          </p:nvSpPr>
          <p:spPr>
            <a:xfrm rot="1800000">
              <a:off x="2996164" y="2859251"/>
              <a:ext cx="1601399" cy="1388235"/>
            </a:xfrm>
            <a:prstGeom prst="hexagon">
              <a:avLst>
                <a:gd fmla="val 28544" name="adj"/>
                <a:gd fmla="val 115470" name="vf"/>
              </a:avLst>
            </a:prstGeom>
            <a:solidFill>
              <a:schemeClr val="lt1">
                <a:alpha val="9803"/>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81" name="Shape 81"/>
            <p:cNvSpPr/>
            <p:nvPr/>
          </p:nvSpPr>
          <p:spPr>
            <a:xfrm rot="1800000">
              <a:off x="3720064" y="4126078"/>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82" name="Shape 82"/>
            <p:cNvSpPr/>
            <p:nvPr/>
          </p:nvSpPr>
          <p:spPr>
            <a:xfrm rot="1800000">
              <a:off x="3729590" y="1592427"/>
              <a:ext cx="1601399" cy="1388235"/>
            </a:xfrm>
            <a:prstGeom prst="hexagon">
              <a:avLst>
                <a:gd fmla="val 28544" name="adj"/>
                <a:gd fmla="val 115470" name="vf"/>
              </a:avLst>
            </a:prstGeom>
            <a:solidFill>
              <a:schemeClr val="lt1">
                <a:alpha val="6666"/>
              </a:schemeClr>
            </a:solidFill>
            <a:ln cap="flat" cmpd="sng" w="12700">
              <a:solidFill>
                <a:schemeClr val="lt1">
                  <a:alpha val="7843"/>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83" name="Shape 83"/>
            <p:cNvSpPr/>
            <p:nvPr/>
          </p:nvSpPr>
          <p:spPr>
            <a:xfrm rot="1800000">
              <a:off x="2977114" y="325603"/>
              <a:ext cx="1601399" cy="1388235"/>
            </a:xfrm>
            <a:prstGeom prst="hexagon">
              <a:avLst>
                <a:gd fmla="val 28544" name="adj"/>
                <a:gd fmla="val 115470" name="vf"/>
              </a:avLst>
            </a:prstGeom>
            <a:solidFill>
              <a:schemeClr val="lt1">
                <a:alpha val="3921"/>
              </a:schemeClr>
            </a:solidFill>
            <a:ln cap="flat" cmpd="sng" w="12700">
              <a:solidFill>
                <a:schemeClr val="lt1">
                  <a:alpha val="7843"/>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84" name="Shape 84"/>
            <p:cNvSpPr/>
            <p:nvPr/>
          </p:nvSpPr>
          <p:spPr>
            <a:xfrm rot="1800000">
              <a:off x="4463014" y="5383378"/>
              <a:ext cx="1601399" cy="1388235"/>
            </a:xfrm>
            <a:prstGeom prst="hexagon">
              <a:avLst>
                <a:gd fmla="val 28544" name="adj"/>
                <a:gd fmla="val 115470" name="vf"/>
              </a:avLst>
            </a:prstGeom>
            <a:solidFill>
              <a:schemeClr val="lt1">
                <a:alpha val="5882"/>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85" name="Shape 85"/>
            <p:cNvSpPr/>
            <p:nvPr/>
          </p:nvSpPr>
          <p:spPr>
            <a:xfrm rot="1800000">
              <a:off x="-382403" y="4201527"/>
              <a:ext cx="1261499" cy="1388235"/>
            </a:xfrm>
            <a:custGeom>
              <a:pathLst>
                <a:path extrusionOk="0" h="120000" w="120000">
                  <a:moveTo>
                    <a:pt x="0" y="9084"/>
                  </a:moveTo>
                  <a:lnTo>
                    <a:pt x="5360" y="0"/>
                  </a:lnTo>
                  <a:lnTo>
                    <a:pt x="82305" y="0"/>
                  </a:lnTo>
                  <a:lnTo>
                    <a:pt x="120000" y="60000"/>
                  </a:lnTo>
                  <a:lnTo>
                    <a:pt x="82305" y="120000"/>
                  </a:lnTo>
                  <a:lnTo>
                    <a:pt x="70827" y="119970"/>
                  </a:lnTo>
                  <a:lnTo>
                    <a:pt x="0" y="9084"/>
                  </a:lnTo>
                  <a:close/>
                </a:path>
              </a:pathLst>
            </a:custGeom>
            <a:solidFill>
              <a:schemeClr val="lt1">
                <a:alpha val="9803"/>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86" name="Shape 86"/>
            <p:cNvSpPr/>
            <p:nvPr/>
          </p:nvSpPr>
          <p:spPr>
            <a:xfrm rot="1800000">
              <a:off x="24364" y="5402428"/>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87" name="Shape 87"/>
            <p:cNvSpPr/>
            <p:nvPr/>
          </p:nvSpPr>
          <p:spPr>
            <a:xfrm rot="1800000">
              <a:off x="52940" y="2849728"/>
              <a:ext cx="1601399" cy="1388235"/>
            </a:xfrm>
            <a:prstGeom prst="hexagon">
              <a:avLst>
                <a:gd fmla="val 28544" name="adj"/>
                <a:gd fmla="val 115470" name="vf"/>
              </a:avLst>
            </a:prstGeom>
            <a:solidFill>
              <a:schemeClr val="lt1">
                <a:alpha val="6666"/>
              </a:schemeClr>
            </a:solidFill>
            <a:ln cap="flat" cmpd="sng" w="12700">
              <a:solidFill>
                <a:schemeClr val="lt1">
                  <a:alpha val="7843"/>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88" name="Shape 88"/>
            <p:cNvSpPr/>
            <p:nvPr/>
          </p:nvSpPr>
          <p:spPr>
            <a:xfrm rot="1800000">
              <a:off x="776839" y="4126076"/>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89" name="Shape 89"/>
            <p:cNvSpPr/>
            <p:nvPr/>
          </p:nvSpPr>
          <p:spPr>
            <a:xfrm rot="1800000">
              <a:off x="1510264" y="5411953"/>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90" name="Shape 90"/>
            <p:cNvSpPr/>
            <p:nvPr/>
          </p:nvSpPr>
          <p:spPr>
            <a:xfrm rot="1800000">
              <a:off x="1529315" y="2859251"/>
              <a:ext cx="1601399" cy="1388235"/>
            </a:xfrm>
            <a:prstGeom prst="hexagon">
              <a:avLst>
                <a:gd fmla="val 28544" name="adj"/>
                <a:gd fmla="val 115470" name="vf"/>
              </a:avLst>
            </a:prstGeom>
            <a:solidFill>
              <a:schemeClr val="lt1">
                <a:alpha val="6666"/>
              </a:schemeClr>
            </a:solidFill>
            <a:ln cap="flat" cmpd="sng" w="12700">
              <a:solidFill>
                <a:schemeClr val="lt1">
                  <a:alpha val="7843"/>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91" name="Shape 91"/>
            <p:cNvSpPr/>
            <p:nvPr/>
          </p:nvSpPr>
          <p:spPr>
            <a:xfrm rot="1800000">
              <a:off x="795889" y="1563852"/>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92" name="Shape 92"/>
            <p:cNvSpPr/>
            <p:nvPr/>
          </p:nvSpPr>
          <p:spPr>
            <a:xfrm rot="1800000">
              <a:off x="6806165" y="4145128"/>
              <a:ext cx="1601399" cy="1388235"/>
            </a:xfrm>
            <a:prstGeom prst="hexagon">
              <a:avLst>
                <a:gd fmla="val 28544" name="adj"/>
                <a:gd fmla="val 115470" name="vf"/>
              </a:avLst>
            </a:prstGeom>
            <a:solidFill>
              <a:schemeClr val="lt1">
                <a:alpha val="9803"/>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93" name="Shape 93"/>
            <p:cNvSpPr/>
            <p:nvPr/>
          </p:nvSpPr>
          <p:spPr>
            <a:xfrm rot="1800000">
              <a:off x="7549115" y="5421478"/>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94" name="Shape 94"/>
            <p:cNvSpPr/>
            <p:nvPr/>
          </p:nvSpPr>
          <p:spPr>
            <a:xfrm rot="1800000">
              <a:off x="7549116" y="2868778"/>
              <a:ext cx="1601399" cy="1388235"/>
            </a:xfrm>
            <a:prstGeom prst="hexagon">
              <a:avLst>
                <a:gd fmla="val 28544" name="adj"/>
                <a:gd fmla="val 115470" name="vf"/>
              </a:avLst>
            </a:prstGeom>
            <a:solidFill>
              <a:schemeClr val="lt1">
                <a:alpha val="6666"/>
              </a:schemeClr>
            </a:solidFill>
            <a:ln cap="flat" cmpd="sng" w="12700">
              <a:solidFill>
                <a:schemeClr val="lt1">
                  <a:alpha val="7843"/>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95" name="Shape 95"/>
            <p:cNvSpPr/>
            <p:nvPr/>
          </p:nvSpPr>
          <p:spPr>
            <a:xfrm rot="1800000">
              <a:off x="8306521" y="4055629"/>
              <a:ext cx="1243407" cy="1388235"/>
            </a:xfrm>
            <a:custGeom>
              <a:pathLst>
                <a:path extrusionOk="0" h="120000" w="120000">
                  <a:moveTo>
                    <a:pt x="0" y="60000"/>
                  </a:moveTo>
                  <a:lnTo>
                    <a:pt x="38242" y="0"/>
                  </a:lnTo>
                  <a:lnTo>
                    <a:pt x="45748" y="347"/>
                  </a:lnTo>
                  <a:lnTo>
                    <a:pt x="120000" y="114618"/>
                  </a:lnTo>
                  <a:lnTo>
                    <a:pt x="116307" y="120000"/>
                  </a:lnTo>
                  <a:lnTo>
                    <a:pt x="38242" y="120000"/>
                  </a:lnTo>
                  <a:lnTo>
                    <a:pt x="0" y="60000"/>
                  </a:lnTo>
                  <a:close/>
                </a:path>
              </a:pathLst>
            </a:custGeom>
            <a:solidFill>
              <a:schemeClr val="lt1">
                <a:alpha val="3921"/>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96" name="Shape 96"/>
            <p:cNvSpPr/>
            <p:nvPr/>
          </p:nvSpPr>
          <p:spPr>
            <a:xfrm rot="1800000">
              <a:off x="8306771" y="1511523"/>
              <a:ext cx="1241871" cy="1388821"/>
            </a:xfrm>
            <a:custGeom>
              <a:pathLst>
                <a:path extrusionOk="0" h="120000" w="120000">
                  <a:moveTo>
                    <a:pt x="0" y="60025"/>
                  </a:moveTo>
                  <a:lnTo>
                    <a:pt x="38289" y="50"/>
                  </a:lnTo>
                  <a:lnTo>
                    <a:pt x="46575" y="0"/>
                  </a:lnTo>
                  <a:lnTo>
                    <a:pt x="120000" y="114391"/>
                  </a:lnTo>
                  <a:lnTo>
                    <a:pt x="116450" y="120000"/>
                  </a:lnTo>
                  <a:lnTo>
                    <a:pt x="38289" y="120000"/>
                  </a:lnTo>
                  <a:lnTo>
                    <a:pt x="0" y="60025"/>
                  </a:lnTo>
                  <a:close/>
                </a:path>
              </a:pathLst>
            </a:cu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grpSp>
      <p:sp>
        <p:nvSpPr>
          <p:cNvPr id="97" name="Shape 97"/>
          <p:cNvSpPr/>
          <p:nvPr/>
        </p:nvSpPr>
        <p:spPr>
          <a:xfrm>
            <a:off x="4561242" y="-21511"/>
            <a:ext cx="3679116" cy="6271840"/>
          </a:xfrm>
          <a:prstGeom prst="rect">
            <a:avLst/>
          </a:prstGeom>
          <a:solidFill>
            <a:srgbClr val="F5F5F5"/>
          </a:solidFill>
          <a:ln cap="flat" cmpd="sng" w="15875">
            <a:solidFill>
              <a:srgbClr val="877852"/>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98" name="Shape 98"/>
          <p:cNvSpPr/>
          <p:nvPr/>
        </p:nvSpPr>
        <p:spPr>
          <a:xfrm>
            <a:off x="4649096" y="-21511"/>
            <a:ext cx="3505200" cy="2312889"/>
          </a:xfrm>
          <a:prstGeom prst="rect">
            <a:avLst/>
          </a:prstGeom>
          <a:solidFill>
            <a:schemeClr val="accent2"/>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99" name="Shape 99"/>
          <p:cNvSpPr txBox="1"/>
          <p:nvPr>
            <p:ph type="ctrTitle"/>
          </p:nvPr>
        </p:nvSpPr>
        <p:spPr>
          <a:xfrm>
            <a:off x="4733364" y="2708475"/>
            <a:ext cx="3313354" cy="1702160"/>
          </a:xfrm>
          <a:prstGeom prst="rect">
            <a:avLst/>
          </a:prstGeom>
          <a:noFill/>
          <a:ln>
            <a:noFill/>
          </a:ln>
        </p:spPr>
        <p:txBody>
          <a:bodyPr anchorCtr="0" anchor="b" bIns="91425" lIns="91425" rIns="91425" tIns="91425"/>
          <a:lstStyle>
            <a:lvl1pPr indent="0" lvl="0" marL="0" marR="0" rtl="0" algn="l">
              <a:spcBef>
                <a:spcPts val="0"/>
              </a:spcBef>
              <a:buClr>
                <a:schemeClr val="accent1"/>
              </a:buClr>
              <a:buFont typeface="Questrial"/>
              <a:buNone/>
              <a:defRPr b="0" i="0" sz="3600" u="none" cap="none" strike="noStrike">
                <a:solidFill>
                  <a:schemeClr val="accent1"/>
                </a:solidFill>
                <a:latin typeface="Questrial"/>
                <a:ea typeface="Questrial"/>
                <a:cs typeface="Questrial"/>
                <a:sym typeface="Questrial"/>
              </a:defRPr>
            </a:lvl1pPr>
            <a:lvl2pPr indent="0" lvl="1" marL="0" marR="0" rtl="0" algn="l">
              <a:spcBef>
                <a:spcPts val="0"/>
              </a:spcBef>
              <a:defRPr b="0" i="0" sz="1800" u="none" cap="none" strike="noStrike">
                <a:solidFill>
                  <a:schemeClr val="dk2"/>
                </a:solidFill>
              </a:defRPr>
            </a:lvl2pPr>
            <a:lvl3pPr indent="0" lvl="2" marL="0" marR="0" rtl="0" algn="l">
              <a:spcBef>
                <a:spcPts val="0"/>
              </a:spcBef>
              <a:defRPr b="0" i="0" sz="1800" u="none" cap="none" strike="noStrike">
                <a:solidFill>
                  <a:schemeClr val="dk2"/>
                </a:solidFill>
              </a:defRPr>
            </a:lvl3pPr>
            <a:lvl4pPr indent="0" lvl="3" marL="0" marR="0" rtl="0" algn="l">
              <a:spcBef>
                <a:spcPts val="0"/>
              </a:spcBef>
              <a:defRPr b="0" i="0" sz="1800" u="none" cap="none" strike="noStrike">
                <a:solidFill>
                  <a:schemeClr val="dk2"/>
                </a:solidFill>
              </a:defRPr>
            </a:lvl4pPr>
            <a:lvl5pPr indent="0" lvl="4" marL="0" marR="0" rtl="0" algn="l">
              <a:spcBef>
                <a:spcPts val="0"/>
              </a:spcBef>
              <a:defRPr b="0" i="0" sz="1800" u="none" cap="none" strike="noStrike">
                <a:solidFill>
                  <a:schemeClr val="dk2"/>
                </a:solidFill>
              </a:defRPr>
            </a:lvl5pPr>
            <a:lvl6pPr indent="0" lvl="5" marL="0" marR="0" rtl="0" algn="l">
              <a:spcBef>
                <a:spcPts val="0"/>
              </a:spcBef>
              <a:defRPr b="0" i="0" sz="1800" u="none" cap="none" strike="noStrike">
                <a:solidFill>
                  <a:schemeClr val="dk2"/>
                </a:solidFill>
              </a:defRPr>
            </a:lvl6pPr>
            <a:lvl7pPr indent="0" lvl="6" marL="0" marR="0" rtl="0" algn="l">
              <a:spcBef>
                <a:spcPts val="0"/>
              </a:spcBef>
              <a:defRPr b="0" i="0" sz="1800" u="none" cap="none" strike="noStrike">
                <a:solidFill>
                  <a:schemeClr val="dk2"/>
                </a:solidFill>
              </a:defRPr>
            </a:lvl7pPr>
            <a:lvl8pPr indent="0" lvl="7" marL="0" marR="0" rtl="0" algn="l">
              <a:spcBef>
                <a:spcPts val="0"/>
              </a:spcBef>
              <a:defRPr b="0" i="0" sz="1800" u="none" cap="none" strike="noStrike">
                <a:solidFill>
                  <a:schemeClr val="dk2"/>
                </a:solidFill>
              </a:defRPr>
            </a:lvl8pPr>
            <a:lvl9pPr indent="0" lvl="8" marL="0" marR="0" rtl="0" algn="l">
              <a:spcBef>
                <a:spcPts val="0"/>
              </a:spcBef>
              <a:defRPr b="0" i="0" sz="1800" u="none" cap="none" strike="noStrike">
                <a:solidFill>
                  <a:schemeClr val="dk2"/>
                </a:solidFill>
              </a:defRPr>
            </a:lvl9pPr>
          </a:lstStyle>
          <a:p/>
        </p:txBody>
      </p:sp>
      <p:sp>
        <p:nvSpPr>
          <p:cNvPr id="100" name="Shape 100"/>
          <p:cNvSpPr txBox="1"/>
          <p:nvPr>
            <p:ph idx="1" type="subTitle"/>
          </p:nvPr>
        </p:nvSpPr>
        <p:spPr>
          <a:xfrm>
            <a:off x="4733364" y="4421080"/>
            <a:ext cx="3309803" cy="1260629"/>
          </a:xfrm>
          <a:prstGeom prst="rect">
            <a:avLst/>
          </a:prstGeom>
          <a:noFill/>
          <a:ln>
            <a:noFill/>
          </a:ln>
        </p:spPr>
        <p:txBody>
          <a:bodyPr anchorCtr="0" anchor="t" bIns="91425" lIns="91425" rIns="91425" tIns="91425"/>
          <a:lstStyle>
            <a:lvl1pPr indent="0" lvl="0" marL="0" marR="0" rtl="0" algn="l">
              <a:spcBef>
                <a:spcPts val="360"/>
              </a:spcBef>
              <a:buClr>
                <a:schemeClr val="accent1"/>
              </a:buClr>
              <a:buFont typeface="Noto Symbol"/>
              <a:buNone/>
              <a:defRPr b="0" i="0" sz="1800" u="none" cap="none" strike="noStrike">
                <a:solidFill>
                  <a:srgbClr val="424242"/>
                </a:solidFill>
                <a:latin typeface="Questrial"/>
                <a:ea typeface="Questrial"/>
                <a:cs typeface="Questrial"/>
                <a:sym typeface="Questrial"/>
              </a:defRPr>
            </a:lvl1pPr>
            <a:lvl2pPr indent="0" lvl="1" marL="457200" marR="0" rtl="0" algn="ctr">
              <a:spcBef>
                <a:spcPts val="440"/>
              </a:spcBef>
              <a:buClr>
                <a:schemeClr val="accent1"/>
              </a:buClr>
              <a:buFont typeface="Noto Symbol"/>
              <a:buNone/>
              <a:defRPr b="0" i="0" sz="2200" u="none" cap="none" strike="noStrike">
                <a:solidFill>
                  <a:srgbClr val="888888"/>
                </a:solidFill>
                <a:latin typeface="Questrial"/>
                <a:ea typeface="Questrial"/>
                <a:cs typeface="Questrial"/>
                <a:sym typeface="Questrial"/>
              </a:defRPr>
            </a:lvl2pPr>
            <a:lvl3pPr indent="0" lvl="2" marL="914400" marR="0" rtl="0" algn="ctr">
              <a:spcBef>
                <a:spcPts val="400"/>
              </a:spcBef>
              <a:buClr>
                <a:schemeClr val="accent1"/>
              </a:buClr>
              <a:buFont typeface="Noto Symbol"/>
              <a:buNone/>
              <a:defRPr b="0" i="0" sz="2000" u="none" cap="none" strike="noStrike">
                <a:solidFill>
                  <a:srgbClr val="888888"/>
                </a:solidFill>
                <a:latin typeface="Questrial"/>
                <a:ea typeface="Questrial"/>
                <a:cs typeface="Questrial"/>
                <a:sym typeface="Questrial"/>
              </a:defRPr>
            </a:lvl3pPr>
            <a:lvl4pPr indent="0" lvl="3" marL="1371600" marR="0" rtl="0" algn="ctr">
              <a:spcBef>
                <a:spcPts val="360"/>
              </a:spcBef>
              <a:buClr>
                <a:schemeClr val="accent1"/>
              </a:buClr>
              <a:buFont typeface="Noto Symbol"/>
              <a:buNone/>
              <a:defRPr b="0" i="0" sz="1800" u="none" cap="none" strike="noStrike">
                <a:solidFill>
                  <a:srgbClr val="888888"/>
                </a:solidFill>
                <a:latin typeface="Questrial"/>
                <a:ea typeface="Questrial"/>
                <a:cs typeface="Questrial"/>
                <a:sym typeface="Questrial"/>
              </a:defRPr>
            </a:lvl4pPr>
            <a:lvl5pPr indent="0" lvl="4" marL="1828800" marR="0" rtl="0" algn="ctr">
              <a:spcBef>
                <a:spcPts val="320"/>
              </a:spcBef>
              <a:buClr>
                <a:schemeClr val="accent1"/>
              </a:buClr>
              <a:buFont typeface="Noto Symbol"/>
              <a:buNone/>
              <a:defRPr b="0" i="0" sz="1600" u="none" cap="none" strike="noStrike">
                <a:solidFill>
                  <a:srgbClr val="888888"/>
                </a:solidFill>
                <a:latin typeface="Questrial"/>
                <a:ea typeface="Questrial"/>
                <a:cs typeface="Questrial"/>
                <a:sym typeface="Questrial"/>
              </a:defRPr>
            </a:lvl5pPr>
            <a:lvl6pPr indent="0" lvl="5" marL="2286000" marR="0" rtl="0" algn="ctr">
              <a:spcBef>
                <a:spcPts val="280"/>
              </a:spcBef>
              <a:buClr>
                <a:schemeClr val="accent1"/>
              </a:buClr>
              <a:buFont typeface="Noto Symbol"/>
              <a:buNone/>
              <a:defRPr b="0" i="0" sz="1400" u="none" cap="none" strike="noStrike">
                <a:solidFill>
                  <a:srgbClr val="888888"/>
                </a:solidFill>
                <a:latin typeface="Questrial"/>
                <a:ea typeface="Questrial"/>
                <a:cs typeface="Questrial"/>
                <a:sym typeface="Questrial"/>
              </a:defRPr>
            </a:lvl6pPr>
            <a:lvl7pPr indent="0" lvl="6" marL="2743200" marR="0" rtl="0" algn="ctr">
              <a:spcBef>
                <a:spcPts val="280"/>
              </a:spcBef>
              <a:buClr>
                <a:schemeClr val="accent1"/>
              </a:buClr>
              <a:buFont typeface="Noto Symbol"/>
              <a:buNone/>
              <a:defRPr b="0" i="0" sz="1400" u="none" cap="none" strike="noStrike">
                <a:solidFill>
                  <a:srgbClr val="888888"/>
                </a:solidFill>
                <a:latin typeface="Questrial"/>
                <a:ea typeface="Questrial"/>
                <a:cs typeface="Questrial"/>
                <a:sym typeface="Questrial"/>
              </a:defRPr>
            </a:lvl7pPr>
            <a:lvl8pPr indent="0" lvl="7" marL="3200400" marR="0" rtl="0" algn="ctr">
              <a:spcBef>
                <a:spcPts val="280"/>
              </a:spcBef>
              <a:buClr>
                <a:schemeClr val="accent1"/>
              </a:buClr>
              <a:buFont typeface="Noto Symbol"/>
              <a:buNone/>
              <a:defRPr b="0" i="0" sz="1400" u="none" cap="none" strike="noStrike">
                <a:solidFill>
                  <a:srgbClr val="888888"/>
                </a:solidFill>
                <a:latin typeface="Questrial"/>
                <a:ea typeface="Questrial"/>
                <a:cs typeface="Questrial"/>
                <a:sym typeface="Questrial"/>
              </a:defRPr>
            </a:lvl8pPr>
            <a:lvl9pPr indent="0" lvl="8" marL="3657600" marR="0" rtl="0" algn="ctr">
              <a:spcBef>
                <a:spcPts val="280"/>
              </a:spcBef>
              <a:buClr>
                <a:schemeClr val="accent1"/>
              </a:buClr>
              <a:buFont typeface="Noto Symbol"/>
              <a:buNone/>
              <a:defRPr b="0" i="0" sz="1400" u="none" cap="none" strike="noStrike">
                <a:solidFill>
                  <a:srgbClr val="888888"/>
                </a:solidFill>
                <a:latin typeface="Questrial"/>
                <a:ea typeface="Questrial"/>
                <a:cs typeface="Questrial"/>
                <a:sym typeface="Questrial"/>
              </a:defRPr>
            </a:lvl9pPr>
          </a:lstStyle>
          <a:p/>
        </p:txBody>
      </p:sp>
      <p:sp>
        <p:nvSpPr>
          <p:cNvPr id="101" name="Shape 101"/>
          <p:cNvSpPr txBox="1"/>
          <p:nvPr>
            <p:ph idx="10" type="dt"/>
          </p:nvPr>
        </p:nvSpPr>
        <p:spPr>
          <a:xfrm>
            <a:off x="4738744" y="1516828"/>
            <a:ext cx="2133599" cy="750980"/>
          </a:xfrm>
          <a:prstGeom prst="rect">
            <a:avLst/>
          </a:prstGeom>
          <a:noFill/>
          <a:ln>
            <a:noFill/>
          </a:ln>
        </p:spPr>
        <p:txBody>
          <a:bodyPr anchorCtr="0" anchor="b" bIns="91425" lIns="91425" rIns="91425" tIns="91425"/>
          <a:lstStyle>
            <a:lvl1pPr indent="0" lvl="0" marL="0" marR="0" rtl="0" algn="l">
              <a:spcBef>
                <a:spcPts val="0"/>
              </a:spcBef>
              <a:defRPr b="0" i="0" sz="2400" u="none" cap="none" strike="noStrike">
                <a:solidFill>
                  <a:srgbClr val="FEFEFE"/>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102" name="Shape 102"/>
          <p:cNvSpPr/>
          <p:nvPr/>
        </p:nvSpPr>
        <p:spPr>
          <a:xfrm>
            <a:off x="4650889" y="6088283"/>
            <a:ext cx="3505200" cy="81740"/>
          </a:xfrm>
          <a:prstGeom prst="rect">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03" name="Shape 103"/>
          <p:cNvSpPr txBox="1"/>
          <p:nvPr>
            <p:ph idx="11" type="ftr"/>
          </p:nvPr>
        </p:nvSpPr>
        <p:spPr>
          <a:xfrm>
            <a:off x="5303519" y="5719966"/>
            <a:ext cx="2831591" cy="365125"/>
          </a:xfrm>
          <a:prstGeom prst="rect">
            <a:avLst/>
          </a:prstGeom>
          <a:noFill/>
          <a:ln>
            <a:noFill/>
          </a:ln>
        </p:spPr>
        <p:txBody>
          <a:bodyPr anchorCtr="0" anchor="ctr" bIns="91425" lIns="91425" rIns="91425" tIns="91425"/>
          <a:lstStyle>
            <a:lvl1pPr indent="0" lvl="0" marL="0" marR="0" rtl="0" algn="r">
              <a:spcBef>
                <a:spcPts val="0"/>
              </a:spcBef>
              <a:defRPr b="0" i="0" sz="1200" u="none" cap="none" strike="noStrike">
                <a:solidFill>
                  <a:schemeClr val="accent1"/>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104" name="Shape 104"/>
          <p:cNvSpPr txBox="1"/>
          <p:nvPr>
            <p:ph idx="12" type="sldNum"/>
          </p:nvPr>
        </p:nvSpPr>
        <p:spPr>
          <a:xfrm>
            <a:off x="4649096" y="5719966"/>
            <a:ext cx="643666"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fld id="{00000000-1234-1234-1234-123412341234}" type="slidenum">
              <a:rPr b="0" i="0" lang="en-US" sz="1200" u="none" cap="none" strike="noStrike">
                <a:solidFill>
                  <a:schemeClr val="accent1"/>
                </a:solidFill>
                <a:latin typeface="Questrial"/>
                <a:ea typeface="Questrial"/>
                <a:cs typeface="Questrial"/>
                <a:sym typeface="Questrial"/>
              </a:rPr>
              <a:t>‹#›</a:t>
            </a:fld>
          </a:p>
        </p:txBody>
      </p:sp>
      <p:sp>
        <p:nvSpPr>
          <p:cNvPr id="105" name="Shape 105"/>
          <p:cNvSpPr/>
          <p:nvPr/>
        </p:nvSpPr>
        <p:spPr>
          <a:xfrm>
            <a:off x="4650889" y="6088283"/>
            <a:ext cx="3505200" cy="81740"/>
          </a:xfrm>
          <a:prstGeom prst="rect">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Tree>
  </p:cSld>
  <p:clrMapOvr>
    <a:masterClrMapping/>
  </p:clrMapOvr>
</p:sldLayout>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106" name="Shape 106"/>
        <p:cNvGrpSpPr/>
        <p:nvPr/>
      </p:nvGrpSpPr>
      <p:grpSpPr>
        <a:xfrm>
          <a:off x="0" y="0"/>
          <a:ext cx="0" cy="0"/>
          <a:chOff x="0" y="0"/>
          <a:chExt cx="0" cy="0"/>
        </a:xfrm>
      </p:grpSpPr>
      <p:sp>
        <p:nvSpPr>
          <p:cNvPr id="107" name="Shape 107"/>
          <p:cNvSpPr txBox="1"/>
          <p:nvPr>
            <p:ph type="title"/>
          </p:nvPr>
        </p:nvSpPr>
        <p:spPr>
          <a:xfrm>
            <a:off x="1043490" y="1027663"/>
            <a:ext cx="7024744" cy="1143000"/>
          </a:xfrm>
          <a:prstGeom prst="rect">
            <a:avLst/>
          </a:prstGeom>
          <a:noFill/>
          <a:ln>
            <a:noFill/>
          </a:ln>
        </p:spPr>
        <p:txBody>
          <a:bodyPr anchorCtr="0" anchor="b" bIns="91425" lIns="91425" rIns="91425" tIns="91425"/>
          <a:lstStyle>
            <a:lvl1pPr lvl="0" rtl="0" algn="l">
              <a:spcBef>
                <a:spcPts val="0"/>
              </a:spcBef>
              <a:buClr>
                <a:schemeClr val="accent1"/>
              </a:buClr>
              <a:buFont typeface="Questrial"/>
              <a:buNone/>
              <a:defRPr sz="4000">
                <a:solidFill>
                  <a:schemeClr val="accent1"/>
                </a:solidFill>
                <a:latin typeface="Questrial"/>
                <a:ea typeface="Questrial"/>
                <a:cs typeface="Questrial"/>
                <a:sym typeface="Questrial"/>
              </a:defRPr>
            </a:lvl1pPr>
            <a:lvl2pPr lvl="1" rtl="0">
              <a:spcBef>
                <a:spcPts val="0"/>
              </a:spcBef>
              <a:defRPr>
                <a:solidFill>
                  <a:schemeClr val="dk2"/>
                </a:solidFill>
              </a:defRPr>
            </a:lvl2pPr>
            <a:lvl3pPr lvl="2" rtl="0">
              <a:spcBef>
                <a:spcPts val="0"/>
              </a:spcBef>
              <a:defRPr>
                <a:solidFill>
                  <a:schemeClr val="dk2"/>
                </a:solidFill>
              </a:defRPr>
            </a:lvl3pPr>
            <a:lvl4pPr lvl="3" rtl="0">
              <a:spcBef>
                <a:spcPts val="0"/>
              </a:spcBef>
              <a:defRPr>
                <a:solidFill>
                  <a:schemeClr val="dk2"/>
                </a:solidFill>
              </a:defRPr>
            </a:lvl4pPr>
            <a:lvl5pPr lvl="4" rtl="0">
              <a:spcBef>
                <a:spcPts val="0"/>
              </a:spcBef>
              <a:defRPr>
                <a:solidFill>
                  <a:schemeClr val="dk2"/>
                </a:solidFill>
              </a:defRPr>
            </a:lvl5pPr>
            <a:lvl6pPr lvl="5" rtl="0">
              <a:spcBef>
                <a:spcPts val="0"/>
              </a:spcBef>
              <a:defRPr>
                <a:solidFill>
                  <a:schemeClr val="dk2"/>
                </a:solidFill>
              </a:defRPr>
            </a:lvl6pPr>
            <a:lvl7pPr lvl="6" rtl="0">
              <a:spcBef>
                <a:spcPts val="0"/>
              </a:spcBef>
              <a:defRPr>
                <a:solidFill>
                  <a:schemeClr val="dk2"/>
                </a:solidFill>
              </a:defRPr>
            </a:lvl7pPr>
            <a:lvl8pPr lvl="7" rtl="0">
              <a:spcBef>
                <a:spcPts val="0"/>
              </a:spcBef>
              <a:defRPr>
                <a:solidFill>
                  <a:schemeClr val="dk2"/>
                </a:solidFill>
              </a:defRPr>
            </a:lvl8pPr>
            <a:lvl9pPr lvl="8" rtl="0">
              <a:spcBef>
                <a:spcPts val="0"/>
              </a:spcBef>
              <a:defRPr>
                <a:solidFill>
                  <a:schemeClr val="dk2"/>
                </a:solidFill>
              </a:defRPr>
            </a:lvl9pPr>
          </a:lstStyle>
          <a:p/>
        </p:txBody>
      </p:sp>
      <p:sp>
        <p:nvSpPr>
          <p:cNvPr id="108" name="Shape 108"/>
          <p:cNvSpPr txBox="1"/>
          <p:nvPr>
            <p:ph idx="1" type="body"/>
          </p:nvPr>
        </p:nvSpPr>
        <p:spPr>
          <a:xfrm>
            <a:off x="1043491" y="2323651"/>
            <a:ext cx="6777317" cy="3508977"/>
          </a:xfrm>
          <a:prstGeom prst="rect">
            <a:avLst/>
          </a:prstGeom>
          <a:noFill/>
          <a:ln>
            <a:noFill/>
          </a:ln>
        </p:spPr>
        <p:txBody>
          <a:bodyPr anchorCtr="0" anchor="t" bIns="91425" lIns="91425" rIns="91425" tIns="91425"/>
          <a:lstStyle>
            <a:lvl1pPr indent="-163576" lvl="0" marL="342900" rtl="0" algn="l">
              <a:spcBef>
                <a:spcPts val="480"/>
              </a:spcBef>
              <a:buClr>
                <a:schemeClr val="accent1"/>
              </a:buClr>
              <a:buFont typeface="Noto Symbol"/>
              <a:buChar char="○"/>
              <a:defRPr sz="2400">
                <a:solidFill>
                  <a:schemeClr val="dk2"/>
                </a:solidFill>
                <a:latin typeface="Questrial"/>
                <a:ea typeface="Questrial"/>
                <a:cs typeface="Questrial"/>
                <a:sym typeface="Questrial"/>
              </a:defRPr>
            </a:lvl1pPr>
            <a:lvl2pPr indent="-178308" lvl="1" marL="640080" rtl="0" algn="l">
              <a:spcBef>
                <a:spcPts val="440"/>
              </a:spcBef>
              <a:buClr>
                <a:schemeClr val="accent1"/>
              </a:buClr>
              <a:buFont typeface="Noto Symbol"/>
              <a:buChar char="○"/>
              <a:defRPr sz="2200">
                <a:solidFill>
                  <a:schemeClr val="dk2"/>
                </a:solidFill>
                <a:latin typeface="Questrial"/>
                <a:ea typeface="Questrial"/>
                <a:cs typeface="Questrial"/>
                <a:sym typeface="Questrial"/>
              </a:defRPr>
            </a:lvl2pPr>
            <a:lvl3pPr indent="-132080" lvl="2" marL="914400" rtl="0" algn="l">
              <a:spcBef>
                <a:spcPts val="400"/>
              </a:spcBef>
              <a:buClr>
                <a:schemeClr val="accent1"/>
              </a:buClr>
              <a:buFont typeface="Noto Symbol"/>
              <a:buChar char="○"/>
              <a:defRPr sz="2000">
                <a:solidFill>
                  <a:schemeClr val="dk2"/>
                </a:solidFill>
                <a:latin typeface="Questrial"/>
                <a:ea typeface="Questrial"/>
                <a:cs typeface="Questrial"/>
                <a:sym typeface="Questrial"/>
              </a:defRPr>
            </a:lvl3pPr>
            <a:lvl4pPr indent="-148844" lvl="3" marL="1124712" rtl="0" algn="l">
              <a:spcBef>
                <a:spcPts val="360"/>
              </a:spcBef>
              <a:buClr>
                <a:schemeClr val="accent1"/>
              </a:buClr>
              <a:buFont typeface="Noto Symbol"/>
              <a:buChar char="○"/>
              <a:defRPr sz="1800">
                <a:solidFill>
                  <a:schemeClr val="dk2"/>
                </a:solidFill>
                <a:latin typeface="Questrial"/>
                <a:ea typeface="Questrial"/>
                <a:cs typeface="Questrial"/>
                <a:sym typeface="Questrial"/>
              </a:defRPr>
            </a:lvl4pPr>
            <a:lvl5pPr indent="-156464" lvl="4" marL="1325880" rtl="0" algn="l">
              <a:spcBef>
                <a:spcPts val="320"/>
              </a:spcBef>
              <a:buClr>
                <a:schemeClr val="accent1"/>
              </a:buClr>
              <a:buFont typeface="Noto Symbol"/>
              <a:buChar char="○"/>
              <a:defRPr sz="1600">
                <a:solidFill>
                  <a:schemeClr val="dk2"/>
                </a:solidFill>
                <a:latin typeface="Questrial"/>
                <a:ea typeface="Questrial"/>
                <a:cs typeface="Questrial"/>
                <a:sym typeface="Questrial"/>
              </a:defRPr>
            </a:lvl5pPr>
            <a:lvl6pPr indent="-167639" lvl="5" marL="1517904" rtl="0" algn="l">
              <a:spcBef>
                <a:spcPts val="280"/>
              </a:spcBef>
              <a:buClr>
                <a:schemeClr val="accent1"/>
              </a:buClr>
              <a:buFont typeface="Noto Symbol"/>
              <a:buChar char="○"/>
              <a:defRPr sz="1400">
                <a:solidFill>
                  <a:schemeClr val="dk2"/>
                </a:solidFill>
                <a:latin typeface="Questrial"/>
                <a:ea typeface="Questrial"/>
                <a:cs typeface="Questrial"/>
                <a:sym typeface="Questrial"/>
              </a:defRPr>
            </a:lvl6pPr>
            <a:lvl7pPr indent="-165608" lvl="6" marL="1719072" rtl="0" algn="l">
              <a:spcBef>
                <a:spcPts val="280"/>
              </a:spcBef>
              <a:buClr>
                <a:schemeClr val="accent1"/>
              </a:buClr>
              <a:buFont typeface="Noto Symbol"/>
              <a:buChar char="○"/>
              <a:defRPr sz="1400">
                <a:solidFill>
                  <a:schemeClr val="dk2"/>
                </a:solidFill>
                <a:latin typeface="Questrial"/>
                <a:ea typeface="Questrial"/>
                <a:cs typeface="Questrial"/>
                <a:sym typeface="Questrial"/>
              </a:defRPr>
            </a:lvl7pPr>
            <a:lvl8pPr indent="-163575" lvl="7" marL="1920240" rtl="0" algn="l">
              <a:spcBef>
                <a:spcPts val="280"/>
              </a:spcBef>
              <a:buClr>
                <a:schemeClr val="accent1"/>
              </a:buClr>
              <a:buFont typeface="Noto Symbol"/>
              <a:buChar char="○"/>
              <a:defRPr sz="1400">
                <a:solidFill>
                  <a:schemeClr val="dk2"/>
                </a:solidFill>
                <a:latin typeface="Questrial"/>
                <a:ea typeface="Questrial"/>
                <a:cs typeface="Questrial"/>
                <a:sym typeface="Questrial"/>
              </a:defRPr>
            </a:lvl8pPr>
            <a:lvl9pPr indent="-161543" lvl="8" marL="2121408" rtl="0" algn="l">
              <a:spcBef>
                <a:spcPts val="280"/>
              </a:spcBef>
              <a:buClr>
                <a:schemeClr val="accent1"/>
              </a:buClr>
              <a:buFont typeface="Noto Symbol"/>
              <a:buChar char="○"/>
              <a:defRPr sz="1400">
                <a:solidFill>
                  <a:schemeClr val="dk2"/>
                </a:solidFill>
                <a:latin typeface="Questrial"/>
                <a:ea typeface="Questrial"/>
                <a:cs typeface="Questrial"/>
                <a:sym typeface="Questrial"/>
              </a:defRPr>
            </a:lvl9pPr>
          </a:lstStyle>
          <a:p/>
        </p:txBody>
      </p:sp>
      <p:sp>
        <p:nvSpPr>
          <p:cNvPr id="109" name="Shape 109"/>
          <p:cNvSpPr txBox="1"/>
          <p:nvPr>
            <p:ph idx="10" type="dt"/>
          </p:nvPr>
        </p:nvSpPr>
        <p:spPr>
          <a:xfrm>
            <a:off x="5997387" y="224491"/>
            <a:ext cx="2133599" cy="365125"/>
          </a:xfrm>
          <a:prstGeom prst="rect">
            <a:avLst/>
          </a:prstGeom>
          <a:noFill/>
          <a:ln>
            <a:noFill/>
          </a:ln>
        </p:spPr>
        <p:txBody>
          <a:bodyPr anchorCtr="0" anchor="ctr" bIns="91425" lIns="91425" rIns="91425" tIns="91425"/>
          <a:lstStyle>
            <a:lvl1pPr indent="0" lvl="0" marL="0" marR="0" rtl="0" algn="r">
              <a:spcBef>
                <a:spcPts val="0"/>
              </a:spcBef>
              <a:defRPr b="0" i="0" sz="1200" u="none" cap="none" strike="noStrike">
                <a:solidFill>
                  <a:srgbClr val="FEFEFE"/>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110" name="Shape 110"/>
          <p:cNvSpPr txBox="1"/>
          <p:nvPr>
            <p:ph idx="11" type="ftr"/>
          </p:nvPr>
        </p:nvSpPr>
        <p:spPr>
          <a:xfrm>
            <a:off x="4641448" y="5852160"/>
            <a:ext cx="3502152" cy="365125"/>
          </a:xfrm>
          <a:prstGeom prst="rect">
            <a:avLst/>
          </a:prstGeom>
          <a:noFill/>
          <a:ln>
            <a:noFill/>
          </a:ln>
        </p:spPr>
        <p:txBody>
          <a:bodyPr anchorCtr="0" anchor="ctr" bIns="91425" lIns="91425" rIns="91425" tIns="91425"/>
          <a:lstStyle>
            <a:lvl1pPr indent="0" lvl="0" marL="0" marR="0" rtl="0" algn="r">
              <a:spcBef>
                <a:spcPts val="0"/>
              </a:spcBef>
              <a:defRPr b="0" i="0" sz="1200" u="none" cap="none" strike="noStrike">
                <a:solidFill>
                  <a:schemeClr val="accent1"/>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111" name="Shape 111"/>
          <p:cNvSpPr txBox="1"/>
          <p:nvPr>
            <p:ph idx="12" type="sldNum"/>
          </p:nvPr>
        </p:nvSpPr>
        <p:spPr>
          <a:xfrm>
            <a:off x="4649096" y="224490"/>
            <a:ext cx="1332156"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fld id="{00000000-1234-1234-1234-123412341234}" type="slidenum">
              <a:rPr b="0" i="0" lang="en-US" sz="1200" u="none" cap="none" strike="noStrike">
                <a:solidFill>
                  <a:srgbClr val="FEFEFE"/>
                </a:solidFill>
                <a:latin typeface="Questrial"/>
                <a:ea typeface="Questrial"/>
                <a:cs typeface="Questrial"/>
                <a:sym typeface="Questrial"/>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249" name="Shape 249"/>
        <p:cNvGrpSpPr/>
        <p:nvPr/>
      </p:nvGrpSpPr>
      <p:grpSpPr>
        <a:xfrm>
          <a:off x="0" y="0"/>
          <a:ext cx="0" cy="0"/>
          <a:chOff x="0" y="0"/>
          <a:chExt cx="0" cy="0"/>
        </a:xfrm>
      </p:grpSpPr>
      <p:sp>
        <p:nvSpPr>
          <p:cNvPr id="250" name="Shape 250"/>
          <p:cNvSpPr txBox="1"/>
          <p:nvPr>
            <p:ph type="title"/>
          </p:nvPr>
        </p:nvSpPr>
        <p:spPr>
          <a:xfrm rot="5400000">
            <a:off x="4981454" y="2678092"/>
            <a:ext cx="4780344" cy="1484453"/>
          </a:xfrm>
          <a:prstGeom prst="rect">
            <a:avLst/>
          </a:prstGeom>
          <a:noFill/>
          <a:ln>
            <a:noFill/>
          </a:ln>
        </p:spPr>
        <p:txBody>
          <a:bodyPr anchorCtr="0" anchor="ctr" bIns="91425" lIns="91425" rIns="91425" tIns="91425"/>
          <a:lstStyle>
            <a:lvl1pPr lvl="0" rtl="0" algn="l">
              <a:spcBef>
                <a:spcPts val="0"/>
              </a:spcBef>
              <a:buClr>
                <a:schemeClr val="accent1"/>
              </a:buClr>
              <a:buFont typeface="Questrial"/>
              <a:buNone/>
              <a:defRPr sz="4000">
                <a:solidFill>
                  <a:schemeClr val="accent1"/>
                </a:solidFill>
                <a:latin typeface="Questrial"/>
                <a:ea typeface="Questrial"/>
                <a:cs typeface="Questrial"/>
                <a:sym typeface="Questrial"/>
              </a:defRPr>
            </a:lvl1pPr>
            <a:lvl2pPr lvl="1" rtl="0">
              <a:spcBef>
                <a:spcPts val="0"/>
              </a:spcBef>
              <a:defRPr>
                <a:solidFill>
                  <a:schemeClr val="dk2"/>
                </a:solidFill>
              </a:defRPr>
            </a:lvl2pPr>
            <a:lvl3pPr lvl="2" rtl="0">
              <a:spcBef>
                <a:spcPts val="0"/>
              </a:spcBef>
              <a:defRPr>
                <a:solidFill>
                  <a:schemeClr val="dk2"/>
                </a:solidFill>
              </a:defRPr>
            </a:lvl3pPr>
            <a:lvl4pPr lvl="3" rtl="0">
              <a:spcBef>
                <a:spcPts val="0"/>
              </a:spcBef>
              <a:defRPr>
                <a:solidFill>
                  <a:schemeClr val="dk2"/>
                </a:solidFill>
              </a:defRPr>
            </a:lvl4pPr>
            <a:lvl5pPr lvl="4" rtl="0">
              <a:spcBef>
                <a:spcPts val="0"/>
              </a:spcBef>
              <a:defRPr>
                <a:solidFill>
                  <a:schemeClr val="dk2"/>
                </a:solidFill>
              </a:defRPr>
            </a:lvl5pPr>
            <a:lvl6pPr lvl="5" rtl="0">
              <a:spcBef>
                <a:spcPts val="0"/>
              </a:spcBef>
              <a:defRPr>
                <a:solidFill>
                  <a:schemeClr val="dk2"/>
                </a:solidFill>
              </a:defRPr>
            </a:lvl6pPr>
            <a:lvl7pPr lvl="6" rtl="0">
              <a:spcBef>
                <a:spcPts val="0"/>
              </a:spcBef>
              <a:defRPr>
                <a:solidFill>
                  <a:schemeClr val="dk2"/>
                </a:solidFill>
              </a:defRPr>
            </a:lvl7pPr>
            <a:lvl8pPr lvl="7" rtl="0">
              <a:spcBef>
                <a:spcPts val="0"/>
              </a:spcBef>
              <a:defRPr>
                <a:solidFill>
                  <a:schemeClr val="dk2"/>
                </a:solidFill>
              </a:defRPr>
            </a:lvl8pPr>
            <a:lvl9pPr lvl="8" rtl="0">
              <a:spcBef>
                <a:spcPts val="0"/>
              </a:spcBef>
              <a:defRPr>
                <a:solidFill>
                  <a:schemeClr val="dk2"/>
                </a:solidFill>
              </a:defRPr>
            </a:lvl9pPr>
          </a:lstStyle>
          <a:p/>
        </p:txBody>
      </p:sp>
      <p:sp>
        <p:nvSpPr>
          <p:cNvPr id="251" name="Shape 251"/>
          <p:cNvSpPr txBox="1"/>
          <p:nvPr>
            <p:ph idx="1" type="body"/>
          </p:nvPr>
        </p:nvSpPr>
        <p:spPr>
          <a:xfrm rot="5400000">
            <a:off x="1374975" y="708466"/>
            <a:ext cx="4780344" cy="5423704"/>
          </a:xfrm>
          <a:prstGeom prst="rect">
            <a:avLst/>
          </a:prstGeom>
          <a:noFill/>
          <a:ln>
            <a:noFill/>
          </a:ln>
        </p:spPr>
        <p:txBody>
          <a:bodyPr anchorCtr="0" anchor="t" bIns="91425" lIns="91425" rIns="91425" tIns="91425"/>
          <a:lstStyle>
            <a:lvl1pPr indent="-163576" lvl="0" marL="342900" rtl="0" algn="l">
              <a:spcBef>
                <a:spcPts val="480"/>
              </a:spcBef>
              <a:buClr>
                <a:schemeClr val="accent1"/>
              </a:buClr>
              <a:buFont typeface="Noto Symbol"/>
              <a:buChar char="○"/>
              <a:defRPr sz="2400">
                <a:solidFill>
                  <a:schemeClr val="dk2"/>
                </a:solidFill>
                <a:latin typeface="Questrial"/>
                <a:ea typeface="Questrial"/>
                <a:cs typeface="Questrial"/>
                <a:sym typeface="Questrial"/>
              </a:defRPr>
            </a:lvl1pPr>
            <a:lvl2pPr indent="-178308" lvl="1" marL="640080" rtl="0" algn="l">
              <a:spcBef>
                <a:spcPts val="440"/>
              </a:spcBef>
              <a:buClr>
                <a:schemeClr val="accent1"/>
              </a:buClr>
              <a:buFont typeface="Noto Symbol"/>
              <a:buChar char="○"/>
              <a:defRPr sz="2200">
                <a:solidFill>
                  <a:schemeClr val="dk2"/>
                </a:solidFill>
                <a:latin typeface="Questrial"/>
                <a:ea typeface="Questrial"/>
                <a:cs typeface="Questrial"/>
                <a:sym typeface="Questrial"/>
              </a:defRPr>
            </a:lvl2pPr>
            <a:lvl3pPr indent="-132080" lvl="2" marL="914400" rtl="0" algn="l">
              <a:spcBef>
                <a:spcPts val="400"/>
              </a:spcBef>
              <a:buClr>
                <a:schemeClr val="accent1"/>
              </a:buClr>
              <a:buFont typeface="Noto Symbol"/>
              <a:buChar char="○"/>
              <a:defRPr sz="2000">
                <a:solidFill>
                  <a:schemeClr val="dk2"/>
                </a:solidFill>
                <a:latin typeface="Questrial"/>
                <a:ea typeface="Questrial"/>
                <a:cs typeface="Questrial"/>
                <a:sym typeface="Questrial"/>
              </a:defRPr>
            </a:lvl3pPr>
            <a:lvl4pPr indent="-148844" lvl="3" marL="1124712" rtl="0" algn="l">
              <a:spcBef>
                <a:spcPts val="360"/>
              </a:spcBef>
              <a:buClr>
                <a:schemeClr val="accent1"/>
              </a:buClr>
              <a:buFont typeface="Noto Symbol"/>
              <a:buChar char="○"/>
              <a:defRPr sz="1800">
                <a:solidFill>
                  <a:schemeClr val="dk2"/>
                </a:solidFill>
                <a:latin typeface="Questrial"/>
                <a:ea typeface="Questrial"/>
                <a:cs typeface="Questrial"/>
                <a:sym typeface="Questrial"/>
              </a:defRPr>
            </a:lvl4pPr>
            <a:lvl5pPr indent="-156464" lvl="4" marL="1325880" rtl="0" algn="l">
              <a:spcBef>
                <a:spcPts val="320"/>
              </a:spcBef>
              <a:buClr>
                <a:schemeClr val="accent1"/>
              </a:buClr>
              <a:buFont typeface="Noto Symbol"/>
              <a:buChar char="○"/>
              <a:defRPr sz="1600">
                <a:solidFill>
                  <a:schemeClr val="dk2"/>
                </a:solidFill>
                <a:latin typeface="Questrial"/>
                <a:ea typeface="Questrial"/>
                <a:cs typeface="Questrial"/>
                <a:sym typeface="Questrial"/>
              </a:defRPr>
            </a:lvl5pPr>
            <a:lvl6pPr indent="-167639" lvl="5" marL="1517904" rtl="0" algn="l">
              <a:spcBef>
                <a:spcPts val="280"/>
              </a:spcBef>
              <a:buClr>
                <a:schemeClr val="accent1"/>
              </a:buClr>
              <a:buFont typeface="Noto Symbol"/>
              <a:buChar char="○"/>
              <a:defRPr sz="1400">
                <a:solidFill>
                  <a:schemeClr val="dk2"/>
                </a:solidFill>
                <a:latin typeface="Questrial"/>
                <a:ea typeface="Questrial"/>
                <a:cs typeface="Questrial"/>
                <a:sym typeface="Questrial"/>
              </a:defRPr>
            </a:lvl6pPr>
            <a:lvl7pPr indent="-165608" lvl="6" marL="1719072" rtl="0" algn="l">
              <a:spcBef>
                <a:spcPts val="280"/>
              </a:spcBef>
              <a:buClr>
                <a:schemeClr val="accent1"/>
              </a:buClr>
              <a:buFont typeface="Noto Symbol"/>
              <a:buChar char="○"/>
              <a:defRPr sz="1400">
                <a:solidFill>
                  <a:schemeClr val="dk2"/>
                </a:solidFill>
                <a:latin typeface="Questrial"/>
                <a:ea typeface="Questrial"/>
                <a:cs typeface="Questrial"/>
                <a:sym typeface="Questrial"/>
              </a:defRPr>
            </a:lvl7pPr>
            <a:lvl8pPr indent="-163575" lvl="7" marL="1920240" rtl="0" algn="l">
              <a:spcBef>
                <a:spcPts val="280"/>
              </a:spcBef>
              <a:buClr>
                <a:schemeClr val="accent1"/>
              </a:buClr>
              <a:buFont typeface="Noto Symbol"/>
              <a:buChar char="○"/>
              <a:defRPr sz="1400">
                <a:solidFill>
                  <a:schemeClr val="dk2"/>
                </a:solidFill>
                <a:latin typeface="Questrial"/>
                <a:ea typeface="Questrial"/>
                <a:cs typeface="Questrial"/>
                <a:sym typeface="Questrial"/>
              </a:defRPr>
            </a:lvl8pPr>
            <a:lvl9pPr indent="-161543" lvl="8" marL="2121408" rtl="0" algn="l">
              <a:spcBef>
                <a:spcPts val="280"/>
              </a:spcBef>
              <a:buClr>
                <a:schemeClr val="accent1"/>
              </a:buClr>
              <a:buFont typeface="Noto Symbol"/>
              <a:buChar char="○"/>
              <a:defRPr sz="1400">
                <a:solidFill>
                  <a:schemeClr val="dk2"/>
                </a:solidFill>
                <a:latin typeface="Questrial"/>
                <a:ea typeface="Questrial"/>
                <a:cs typeface="Questrial"/>
                <a:sym typeface="Questrial"/>
              </a:defRPr>
            </a:lvl9pPr>
          </a:lstStyle>
          <a:p/>
        </p:txBody>
      </p:sp>
      <p:sp>
        <p:nvSpPr>
          <p:cNvPr id="252" name="Shape 252"/>
          <p:cNvSpPr txBox="1"/>
          <p:nvPr>
            <p:ph idx="10" type="dt"/>
          </p:nvPr>
        </p:nvSpPr>
        <p:spPr>
          <a:xfrm>
            <a:off x="5997387" y="224491"/>
            <a:ext cx="2133599" cy="365125"/>
          </a:xfrm>
          <a:prstGeom prst="rect">
            <a:avLst/>
          </a:prstGeom>
          <a:noFill/>
          <a:ln>
            <a:noFill/>
          </a:ln>
        </p:spPr>
        <p:txBody>
          <a:bodyPr anchorCtr="0" anchor="ctr" bIns="91425" lIns="91425" rIns="91425" tIns="91425"/>
          <a:lstStyle>
            <a:lvl1pPr indent="0" lvl="0" marL="0" marR="0" rtl="0" algn="r">
              <a:spcBef>
                <a:spcPts val="0"/>
              </a:spcBef>
              <a:defRPr b="0" i="0" sz="1200" u="none" cap="none" strike="noStrike">
                <a:solidFill>
                  <a:srgbClr val="FEFEFE"/>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253" name="Shape 253"/>
          <p:cNvSpPr txBox="1"/>
          <p:nvPr>
            <p:ph idx="11" type="ftr"/>
          </p:nvPr>
        </p:nvSpPr>
        <p:spPr>
          <a:xfrm>
            <a:off x="4641448" y="5852160"/>
            <a:ext cx="3502152" cy="365125"/>
          </a:xfrm>
          <a:prstGeom prst="rect">
            <a:avLst/>
          </a:prstGeom>
          <a:noFill/>
          <a:ln>
            <a:noFill/>
          </a:ln>
        </p:spPr>
        <p:txBody>
          <a:bodyPr anchorCtr="0" anchor="ctr" bIns="91425" lIns="91425" rIns="91425" tIns="91425"/>
          <a:lstStyle>
            <a:lvl1pPr indent="0" lvl="0" marL="0" marR="0" rtl="0" algn="r">
              <a:spcBef>
                <a:spcPts val="0"/>
              </a:spcBef>
              <a:defRPr b="0" i="0" sz="1200" u="none" cap="none" strike="noStrike">
                <a:solidFill>
                  <a:schemeClr val="accent1"/>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254" name="Shape 254"/>
          <p:cNvSpPr txBox="1"/>
          <p:nvPr>
            <p:ph idx="12" type="sldNum"/>
          </p:nvPr>
        </p:nvSpPr>
        <p:spPr>
          <a:xfrm>
            <a:off x="4649096" y="224490"/>
            <a:ext cx="1332156"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fld id="{00000000-1234-1234-1234-123412341234}" type="slidenum">
              <a:rPr b="0" i="0" lang="en-US" sz="1200" u="none" cap="none" strike="noStrike">
                <a:solidFill>
                  <a:srgbClr val="FEFEFE"/>
                </a:solidFill>
                <a:latin typeface="Questrial"/>
                <a:ea typeface="Questrial"/>
                <a:cs typeface="Questrial"/>
                <a:sym typeface="Questria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12" name="Shape 112"/>
        <p:cNvGrpSpPr/>
        <p:nvPr/>
      </p:nvGrpSpPr>
      <p:grpSpPr>
        <a:xfrm>
          <a:off x="0" y="0"/>
          <a:ext cx="0" cy="0"/>
          <a:chOff x="0" y="0"/>
          <a:chExt cx="0" cy="0"/>
        </a:xfrm>
      </p:grpSpPr>
      <p:sp>
        <p:nvSpPr>
          <p:cNvPr id="113" name="Shape 113"/>
          <p:cNvSpPr txBox="1"/>
          <p:nvPr>
            <p:ph type="title"/>
          </p:nvPr>
        </p:nvSpPr>
        <p:spPr>
          <a:xfrm>
            <a:off x="1258645" y="2900828"/>
            <a:ext cx="6637468" cy="1362075"/>
          </a:xfrm>
          <a:prstGeom prst="rect">
            <a:avLst/>
          </a:prstGeom>
          <a:noFill/>
          <a:ln>
            <a:noFill/>
          </a:ln>
        </p:spPr>
        <p:txBody>
          <a:bodyPr anchorCtr="0" anchor="b" bIns="91425" lIns="91425" rIns="91425" tIns="91425"/>
          <a:lstStyle>
            <a:lvl1pPr lvl="0" rtl="0" algn="l">
              <a:spcBef>
                <a:spcPts val="0"/>
              </a:spcBef>
              <a:defRPr b="0" sz="4000" cap="none"/>
            </a:lvl1pPr>
            <a:lvl2pPr lvl="1" rtl="0">
              <a:spcBef>
                <a:spcPts val="0"/>
              </a:spcBef>
              <a:defRPr>
                <a:solidFill>
                  <a:schemeClr val="dk2"/>
                </a:solidFill>
              </a:defRPr>
            </a:lvl2pPr>
            <a:lvl3pPr lvl="2" rtl="0">
              <a:spcBef>
                <a:spcPts val="0"/>
              </a:spcBef>
              <a:defRPr>
                <a:solidFill>
                  <a:schemeClr val="dk2"/>
                </a:solidFill>
              </a:defRPr>
            </a:lvl3pPr>
            <a:lvl4pPr lvl="3" rtl="0">
              <a:spcBef>
                <a:spcPts val="0"/>
              </a:spcBef>
              <a:defRPr>
                <a:solidFill>
                  <a:schemeClr val="dk2"/>
                </a:solidFill>
              </a:defRPr>
            </a:lvl4pPr>
            <a:lvl5pPr lvl="4" rtl="0">
              <a:spcBef>
                <a:spcPts val="0"/>
              </a:spcBef>
              <a:defRPr>
                <a:solidFill>
                  <a:schemeClr val="dk2"/>
                </a:solidFill>
              </a:defRPr>
            </a:lvl5pPr>
            <a:lvl6pPr lvl="5" rtl="0">
              <a:spcBef>
                <a:spcPts val="0"/>
              </a:spcBef>
              <a:defRPr>
                <a:solidFill>
                  <a:schemeClr val="dk2"/>
                </a:solidFill>
              </a:defRPr>
            </a:lvl6pPr>
            <a:lvl7pPr lvl="6" rtl="0">
              <a:spcBef>
                <a:spcPts val="0"/>
              </a:spcBef>
              <a:defRPr>
                <a:solidFill>
                  <a:schemeClr val="dk2"/>
                </a:solidFill>
              </a:defRPr>
            </a:lvl7pPr>
            <a:lvl8pPr lvl="7" rtl="0">
              <a:spcBef>
                <a:spcPts val="0"/>
              </a:spcBef>
              <a:defRPr>
                <a:solidFill>
                  <a:schemeClr val="dk2"/>
                </a:solidFill>
              </a:defRPr>
            </a:lvl8pPr>
            <a:lvl9pPr lvl="8" rtl="0">
              <a:spcBef>
                <a:spcPts val="0"/>
              </a:spcBef>
              <a:defRPr>
                <a:solidFill>
                  <a:schemeClr val="dk2"/>
                </a:solidFill>
              </a:defRPr>
            </a:lvl9pPr>
          </a:lstStyle>
          <a:p/>
        </p:txBody>
      </p:sp>
      <p:sp>
        <p:nvSpPr>
          <p:cNvPr id="114" name="Shape 114"/>
          <p:cNvSpPr txBox="1"/>
          <p:nvPr>
            <p:ph idx="1" type="body"/>
          </p:nvPr>
        </p:nvSpPr>
        <p:spPr>
          <a:xfrm>
            <a:off x="1258645" y="4267200"/>
            <a:ext cx="6637466" cy="1520413"/>
          </a:xfrm>
          <a:prstGeom prst="rect">
            <a:avLst/>
          </a:prstGeom>
          <a:noFill/>
          <a:ln>
            <a:noFill/>
          </a:ln>
        </p:spPr>
        <p:txBody>
          <a:bodyPr anchorCtr="0" anchor="t" bIns="91425" lIns="91425" rIns="91425" tIns="91425"/>
          <a:lstStyle>
            <a:lvl1pPr indent="0" lvl="0" marL="0" rtl="0">
              <a:spcBef>
                <a:spcPts val="0"/>
              </a:spcBef>
              <a:buClr>
                <a:srgbClr val="888888"/>
              </a:buClr>
              <a:buFont typeface="Questrial"/>
              <a:buNone/>
              <a:defRPr sz="2000">
                <a:solidFill>
                  <a:srgbClr val="888888"/>
                </a:solidFill>
              </a:defRPr>
            </a:lvl1pPr>
            <a:lvl2pPr indent="0" lvl="1" marL="457200" rtl="0">
              <a:spcBef>
                <a:spcPts val="0"/>
              </a:spcBef>
              <a:buClr>
                <a:srgbClr val="888888"/>
              </a:buClr>
              <a:buFont typeface="Questrial"/>
              <a:buNone/>
              <a:defRPr sz="1800">
                <a:solidFill>
                  <a:srgbClr val="888888"/>
                </a:solidFill>
              </a:defRPr>
            </a:lvl2pPr>
            <a:lvl3pPr indent="0" lvl="2" marL="914400" rtl="0">
              <a:spcBef>
                <a:spcPts val="0"/>
              </a:spcBef>
              <a:buClr>
                <a:srgbClr val="888888"/>
              </a:buClr>
              <a:buFont typeface="Questrial"/>
              <a:buNone/>
              <a:defRPr sz="1600">
                <a:solidFill>
                  <a:srgbClr val="888888"/>
                </a:solidFill>
              </a:defRPr>
            </a:lvl3pPr>
            <a:lvl4pPr indent="0" lvl="3" marL="1371600" rtl="0">
              <a:spcBef>
                <a:spcPts val="0"/>
              </a:spcBef>
              <a:buClr>
                <a:srgbClr val="888888"/>
              </a:buClr>
              <a:buFont typeface="Questrial"/>
              <a:buNone/>
              <a:defRPr sz="1400">
                <a:solidFill>
                  <a:srgbClr val="888888"/>
                </a:solidFill>
              </a:defRPr>
            </a:lvl4pPr>
            <a:lvl5pPr indent="0" lvl="4" marL="1828800" rtl="0">
              <a:spcBef>
                <a:spcPts val="0"/>
              </a:spcBef>
              <a:buClr>
                <a:srgbClr val="888888"/>
              </a:buClr>
              <a:buFont typeface="Questrial"/>
              <a:buNone/>
              <a:defRPr sz="1400">
                <a:solidFill>
                  <a:srgbClr val="888888"/>
                </a:solidFill>
              </a:defRPr>
            </a:lvl5pPr>
            <a:lvl6pPr indent="0" lvl="5" marL="2286000" rtl="0">
              <a:spcBef>
                <a:spcPts val="0"/>
              </a:spcBef>
              <a:buClr>
                <a:srgbClr val="888888"/>
              </a:buClr>
              <a:buFont typeface="Questrial"/>
              <a:buNone/>
              <a:defRPr sz="1400">
                <a:solidFill>
                  <a:srgbClr val="888888"/>
                </a:solidFill>
              </a:defRPr>
            </a:lvl6pPr>
            <a:lvl7pPr indent="0" lvl="6" marL="2743200" rtl="0">
              <a:spcBef>
                <a:spcPts val="0"/>
              </a:spcBef>
              <a:buClr>
                <a:srgbClr val="888888"/>
              </a:buClr>
              <a:buFont typeface="Questrial"/>
              <a:buNone/>
              <a:defRPr sz="1400">
                <a:solidFill>
                  <a:srgbClr val="888888"/>
                </a:solidFill>
              </a:defRPr>
            </a:lvl7pPr>
            <a:lvl8pPr indent="0" lvl="7" marL="3200400" rtl="0">
              <a:spcBef>
                <a:spcPts val="0"/>
              </a:spcBef>
              <a:buClr>
                <a:srgbClr val="888888"/>
              </a:buClr>
              <a:buFont typeface="Questrial"/>
              <a:buNone/>
              <a:defRPr sz="1400">
                <a:solidFill>
                  <a:srgbClr val="888888"/>
                </a:solidFill>
              </a:defRPr>
            </a:lvl8pPr>
            <a:lvl9pPr indent="0" lvl="8" marL="3657600" rtl="0">
              <a:spcBef>
                <a:spcPts val="0"/>
              </a:spcBef>
              <a:buClr>
                <a:srgbClr val="888888"/>
              </a:buClr>
              <a:buFont typeface="Questrial"/>
              <a:buNone/>
              <a:defRPr sz="1400">
                <a:solidFill>
                  <a:srgbClr val="888888"/>
                </a:solidFill>
              </a:defRPr>
            </a:lvl9pPr>
          </a:lstStyle>
          <a:p/>
        </p:txBody>
      </p:sp>
      <p:sp>
        <p:nvSpPr>
          <p:cNvPr id="115" name="Shape 115"/>
          <p:cNvSpPr txBox="1"/>
          <p:nvPr>
            <p:ph idx="10" type="dt"/>
          </p:nvPr>
        </p:nvSpPr>
        <p:spPr>
          <a:xfrm>
            <a:off x="5997387" y="224491"/>
            <a:ext cx="2133599" cy="365125"/>
          </a:xfrm>
          <a:prstGeom prst="rect">
            <a:avLst/>
          </a:prstGeom>
          <a:noFill/>
          <a:ln>
            <a:noFill/>
          </a:ln>
        </p:spPr>
        <p:txBody>
          <a:bodyPr anchorCtr="0" anchor="ctr" bIns="91425" lIns="91425" rIns="91425" tIns="91425"/>
          <a:lstStyle>
            <a:lvl1pPr indent="0" lvl="0" marL="0" marR="0" rtl="0" algn="r">
              <a:spcBef>
                <a:spcPts val="0"/>
              </a:spcBef>
              <a:defRPr b="0" i="0" sz="1200" u="none" cap="none" strike="noStrike">
                <a:solidFill>
                  <a:srgbClr val="FEFEFE"/>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116" name="Shape 116"/>
          <p:cNvSpPr txBox="1"/>
          <p:nvPr>
            <p:ph idx="11" type="ftr"/>
          </p:nvPr>
        </p:nvSpPr>
        <p:spPr>
          <a:xfrm>
            <a:off x="4641448" y="5852160"/>
            <a:ext cx="3502152" cy="365125"/>
          </a:xfrm>
          <a:prstGeom prst="rect">
            <a:avLst/>
          </a:prstGeom>
          <a:noFill/>
          <a:ln>
            <a:noFill/>
          </a:ln>
        </p:spPr>
        <p:txBody>
          <a:bodyPr anchorCtr="0" anchor="ctr" bIns="91425" lIns="91425" rIns="91425" tIns="91425"/>
          <a:lstStyle>
            <a:lvl1pPr indent="0" lvl="0" marL="0" marR="0" rtl="0" algn="r">
              <a:spcBef>
                <a:spcPts val="0"/>
              </a:spcBef>
              <a:defRPr b="0" i="0" sz="1200" u="none" cap="none" strike="noStrike">
                <a:solidFill>
                  <a:schemeClr val="accent1"/>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117" name="Shape 117"/>
          <p:cNvSpPr txBox="1"/>
          <p:nvPr>
            <p:ph idx="12" type="sldNum"/>
          </p:nvPr>
        </p:nvSpPr>
        <p:spPr>
          <a:xfrm>
            <a:off x="4649096" y="224490"/>
            <a:ext cx="1332156"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fld id="{00000000-1234-1234-1234-123412341234}" type="slidenum">
              <a:rPr b="0" i="0" lang="en-US" sz="1200" u="none" cap="none" strike="noStrike">
                <a:solidFill>
                  <a:srgbClr val="FEFEFE"/>
                </a:solidFill>
                <a:latin typeface="Questrial"/>
                <a:ea typeface="Questrial"/>
                <a:cs typeface="Questrial"/>
                <a:sym typeface="Questria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18" name="Shape 118"/>
        <p:cNvGrpSpPr/>
        <p:nvPr/>
      </p:nvGrpSpPr>
      <p:grpSpPr>
        <a:xfrm>
          <a:off x="0" y="0"/>
          <a:ext cx="0" cy="0"/>
          <a:chOff x="0" y="0"/>
          <a:chExt cx="0" cy="0"/>
        </a:xfrm>
      </p:grpSpPr>
      <p:sp>
        <p:nvSpPr>
          <p:cNvPr id="119" name="Shape 119"/>
          <p:cNvSpPr txBox="1"/>
          <p:nvPr>
            <p:ph type="title"/>
          </p:nvPr>
        </p:nvSpPr>
        <p:spPr>
          <a:xfrm>
            <a:off x="1043490" y="1027663"/>
            <a:ext cx="7024744" cy="1143000"/>
          </a:xfrm>
          <a:prstGeom prst="rect">
            <a:avLst/>
          </a:prstGeom>
          <a:noFill/>
          <a:ln>
            <a:noFill/>
          </a:ln>
        </p:spPr>
        <p:txBody>
          <a:bodyPr anchorCtr="0" anchor="b" bIns="91425" lIns="91425" rIns="91425" tIns="91425"/>
          <a:lstStyle>
            <a:lvl1pPr lvl="0" rtl="0" algn="l">
              <a:spcBef>
                <a:spcPts val="0"/>
              </a:spcBef>
              <a:buClr>
                <a:schemeClr val="accent1"/>
              </a:buClr>
              <a:buFont typeface="Questrial"/>
              <a:buNone/>
              <a:defRPr sz="4000">
                <a:solidFill>
                  <a:schemeClr val="accent1"/>
                </a:solidFill>
                <a:latin typeface="Questrial"/>
                <a:ea typeface="Questrial"/>
                <a:cs typeface="Questrial"/>
                <a:sym typeface="Questrial"/>
              </a:defRPr>
            </a:lvl1pPr>
            <a:lvl2pPr lvl="1" rtl="0">
              <a:spcBef>
                <a:spcPts val="0"/>
              </a:spcBef>
              <a:defRPr>
                <a:solidFill>
                  <a:schemeClr val="dk2"/>
                </a:solidFill>
              </a:defRPr>
            </a:lvl2pPr>
            <a:lvl3pPr lvl="2" rtl="0">
              <a:spcBef>
                <a:spcPts val="0"/>
              </a:spcBef>
              <a:defRPr>
                <a:solidFill>
                  <a:schemeClr val="dk2"/>
                </a:solidFill>
              </a:defRPr>
            </a:lvl3pPr>
            <a:lvl4pPr lvl="3" rtl="0">
              <a:spcBef>
                <a:spcPts val="0"/>
              </a:spcBef>
              <a:defRPr>
                <a:solidFill>
                  <a:schemeClr val="dk2"/>
                </a:solidFill>
              </a:defRPr>
            </a:lvl4pPr>
            <a:lvl5pPr lvl="4" rtl="0">
              <a:spcBef>
                <a:spcPts val="0"/>
              </a:spcBef>
              <a:defRPr>
                <a:solidFill>
                  <a:schemeClr val="dk2"/>
                </a:solidFill>
              </a:defRPr>
            </a:lvl5pPr>
            <a:lvl6pPr lvl="5" rtl="0">
              <a:spcBef>
                <a:spcPts val="0"/>
              </a:spcBef>
              <a:defRPr>
                <a:solidFill>
                  <a:schemeClr val="dk2"/>
                </a:solidFill>
              </a:defRPr>
            </a:lvl6pPr>
            <a:lvl7pPr lvl="6" rtl="0">
              <a:spcBef>
                <a:spcPts val="0"/>
              </a:spcBef>
              <a:defRPr>
                <a:solidFill>
                  <a:schemeClr val="dk2"/>
                </a:solidFill>
              </a:defRPr>
            </a:lvl7pPr>
            <a:lvl8pPr lvl="7" rtl="0">
              <a:spcBef>
                <a:spcPts val="0"/>
              </a:spcBef>
              <a:defRPr>
                <a:solidFill>
                  <a:schemeClr val="dk2"/>
                </a:solidFill>
              </a:defRPr>
            </a:lvl8pPr>
            <a:lvl9pPr lvl="8" rtl="0">
              <a:spcBef>
                <a:spcPts val="0"/>
              </a:spcBef>
              <a:defRPr>
                <a:solidFill>
                  <a:schemeClr val="dk2"/>
                </a:solidFill>
              </a:defRPr>
            </a:lvl9pPr>
          </a:lstStyle>
          <a:p/>
        </p:txBody>
      </p:sp>
      <p:sp>
        <p:nvSpPr>
          <p:cNvPr id="120" name="Shape 120"/>
          <p:cNvSpPr txBox="1"/>
          <p:nvPr>
            <p:ph idx="10" type="dt"/>
          </p:nvPr>
        </p:nvSpPr>
        <p:spPr>
          <a:xfrm>
            <a:off x="5997387" y="224491"/>
            <a:ext cx="2133599" cy="365125"/>
          </a:xfrm>
          <a:prstGeom prst="rect">
            <a:avLst/>
          </a:prstGeom>
          <a:noFill/>
          <a:ln>
            <a:noFill/>
          </a:ln>
        </p:spPr>
        <p:txBody>
          <a:bodyPr anchorCtr="0" anchor="ctr" bIns="91425" lIns="91425" rIns="91425" tIns="91425"/>
          <a:lstStyle>
            <a:lvl1pPr indent="0" lvl="0" marL="0" marR="0" rtl="0" algn="r">
              <a:spcBef>
                <a:spcPts val="0"/>
              </a:spcBef>
              <a:defRPr b="0" i="0" sz="1200" u="none" cap="none" strike="noStrike">
                <a:solidFill>
                  <a:srgbClr val="FEFEFE"/>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121" name="Shape 121"/>
          <p:cNvSpPr txBox="1"/>
          <p:nvPr>
            <p:ph idx="11" type="ftr"/>
          </p:nvPr>
        </p:nvSpPr>
        <p:spPr>
          <a:xfrm>
            <a:off x="4641448" y="5852160"/>
            <a:ext cx="3502152" cy="365125"/>
          </a:xfrm>
          <a:prstGeom prst="rect">
            <a:avLst/>
          </a:prstGeom>
          <a:noFill/>
          <a:ln>
            <a:noFill/>
          </a:ln>
        </p:spPr>
        <p:txBody>
          <a:bodyPr anchorCtr="0" anchor="ctr" bIns="91425" lIns="91425" rIns="91425" tIns="91425"/>
          <a:lstStyle>
            <a:lvl1pPr indent="0" lvl="0" marL="0" marR="0" rtl="0" algn="r">
              <a:spcBef>
                <a:spcPts val="0"/>
              </a:spcBef>
              <a:defRPr b="0" i="0" sz="1200" u="none" cap="none" strike="noStrike">
                <a:solidFill>
                  <a:schemeClr val="accent1"/>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122" name="Shape 122"/>
          <p:cNvSpPr txBox="1"/>
          <p:nvPr>
            <p:ph idx="12" type="sldNum"/>
          </p:nvPr>
        </p:nvSpPr>
        <p:spPr>
          <a:xfrm>
            <a:off x="4649096" y="224490"/>
            <a:ext cx="1332156"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fld id="{00000000-1234-1234-1234-123412341234}" type="slidenum">
              <a:rPr b="0" i="0" lang="en-US" sz="1200" u="none" cap="none" strike="noStrike">
                <a:solidFill>
                  <a:srgbClr val="FEFEFE"/>
                </a:solidFill>
                <a:latin typeface="Questrial"/>
                <a:ea typeface="Questrial"/>
                <a:cs typeface="Questrial"/>
                <a:sym typeface="Questrial"/>
              </a:rPr>
              <a:t>‹#›</a:t>
            </a:fld>
          </a:p>
        </p:txBody>
      </p:sp>
      <p:sp>
        <p:nvSpPr>
          <p:cNvPr id="123" name="Shape 123"/>
          <p:cNvSpPr txBox="1"/>
          <p:nvPr>
            <p:ph idx="1" type="body"/>
          </p:nvPr>
        </p:nvSpPr>
        <p:spPr>
          <a:xfrm>
            <a:off x="1042416" y="2313432"/>
            <a:ext cx="3419855" cy="3493007"/>
          </a:xfrm>
          <a:prstGeom prst="rect">
            <a:avLst/>
          </a:prstGeom>
          <a:noFill/>
          <a:ln>
            <a:noFill/>
          </a:ln>
        </p:spPr>
        <p:txBody>
          <a:bodyPr anchorCtr="0" anchor="t" bIns="91425" lIns="91425" rIns="91425" tIns="91425"/>
          <a:lstStyle>
            <a:lvl1pPr indent="-163576" lvl="0" marL="342900" rtl="0" algn="l">
              <a:spcBef>
                <a:spcPts val="480"/>
              </a:spcBef>
              <a:buClr>
                <a:schemeClr val="accent1"/>
              </a:buClr>
              <a:buFont typeface="Noto Symbol"/>
              <a:buChar char="○"/>
              <a:defRPr sz="2400">
                <a:solidFill>
                  <a:schemeClr val="dk2"/>
                </a:solidFill>
                <a:latin typeface="Questrial"/>
                <a:ea typeface="Questrial"/>
                <a:cs typeface="Questrial"/>
                <a:sym typeface="Questrial"/>
              </a:defRPr>
            </a:lvl1pPr>
            <a:lvl2pPr indent="-178308" lvl="1" marL="640080" rtl="0" algn="l">
              <a:spcBef>
                <a:spcPts val="440"/>
              </a:spcBef>
              <a:buClr>
                <a:schemeClr val="accent1"/>
              </a:buClr>
              <a:buFont typeface="Noto Symbol"/>
              <a:buChar char="○"/>
              <a:defRPr sz="2200">
                <a:solidFill>
                  <a:schemeClr val="dk2"/>
                </a:solidFill>
                <a:latin typeface="Questrial"/>
                <a:ea typeface="Questrial"/>
                <a:cs typeface="Questrial"/>
                <a:sym typeface="Questrial"/>
              </a:defRPr>
            </a:lvl2pPr>
            <a:lvl3pPr indent="-132080" lvl="2" marL="914400" rtl="0" algn="l">
              <a:spcBef>
                <a:spcPts val="400"/>
              </a:spcBef>
              <a:buClr>
                <a:schemeClr val="accent1"/>
              </a:buClr>
              <a:buFont typeface="Noto Symbol"/>
              <a:buChar char="○"/>
              <a:defRPr sz="2000">
                <a:solidFill>
                  <a:schemeClr val="dk2"/>
                </a:solidFill>
                <a:latin typeface="Questrial"/>
                <a:ea typeface="Questrial"/>
                <a:cs typeface="Questrial"/>
                <a:sym typeface="Questrial"/>
              </a:defRPr>
            </a:lvl3pPr>
            <a:lvl4pPr indent="-148844" lvl="3" marL="1124712" rtl="0" algn="l">
              <a:spcBef>
                <a:spcPts val="360"/>
              </a:spcBef>
              <a:buClr>
                <a:schemeClr val="accent1"/>
              </a:buClr>
              <a:buFont typeface="Noto Symbol"/>
              <a:buChar char="○"/>
              <a:defRPr sz="1800">
                <a:solidFill>
                  <a:schemeClr val="dk2"/>
                </a:solidFill>
                <a:latin typeface="Questrial"/>
                <a:ea typeface="Questrial"/>
                <a:cs typeface="Questrial"/>
                <a:sym typeface="Questrial"/>
              </a:defRPr>
            </a:lvl4pPr>
            <a:lvl5pPr indent="-156464" lvl="4" marL="1325880" rtl="0" algn="l">
              <a:spcBef>
                <a:spcPts val="320"/>
              </a:spcBef>
              <a:buClr>
                <a:schemeClr val="accent1"/>
              </a:buClr>
              <a:buFont typeface="Noto Symbol"/>
              <a:buChar char="○"/>
              <a:defRPr sz="1600">
                <a:solidFill>
                  <a:schemeClr val="dk2"/>
                </a:solidFill>
                <a:latin typeface="Questrial"/>
                <a:ea typeface="Questrial"/>
                <a:cs typeface="Questrial"/>
                <a:sym typeface="Questrial"/>
              </a:defRPr>
            </a:lvl5pPr>
            <a:lvl6pPr indent="-167639" lvl="5" marL="1517904" rtl="0" algn="l">
              <a:spcBef>
                <a:spcPts val="280"/>
              </a:spcBef>
              <a:buClr>
                <a:schemeClr val="accent1"/>
              </a:buClr>
              <a:buFont typeface="Noto Symbol"/>
              <a:buChar char="○"/>
              <a:defRPr sz="1400">
                <a:solidFill>
                  <a:schemeClr val="dk2"/>
                </a:solidFill>
                <a:latin typeface="Questrial"/>
                <a:ea typeface="Questrial"/>
                <a:cs typeface="Questrial"/>
                <a:sym typeface="Questrial"/>
              </a:defRPr>
            </a:lvl6pPr>
            <a:lvl7pPr indent="-165608" lvl="6" marL="1719072" rtl="0" algn="l">
              <a:spcBef>
                <a:spcPts val="280"/>
              </a:spcBef>
              <a:buClr>
                <a:schemeClr val="accent1"/>
              </a:buClr>
              <a:buFont typeface="Noto Symbol"/>
              <a:buChar char="○"/>
              <a:defRPr sz="1400">
                <a:solidFill>
                  <a:schemeClr val="dk2"/>
                </a:solidFill>
                <a:latin typeface="Questrial"/>
                <a:ea typeface="Questrial"/>
                <a:cs typeface="Questrial"/>
                <a:sym typeface="Questrial"/>
              </a:defRPr>
            </a:lvl7pPr>
            <a:lvl8pPr indent="-163575" lvl="7" marL="1920240" rtl="0" algn="l">
              <a:spcBef>
                <a:spcPts val="280"/>
              </a:spcBef>
              <a:buClr>
                <a:schemeClr val="accent1"/>
              </a:buClr>
              <a:buFont typeface="Noto Symbol"/>
              <a:buChar char="○"/>
              <a:defRPr sz="1400">
                <a:solidFill>
                  <a:schemeClr val="dk2"/>
                </a:solidFill>
                <a:latin typeface="Questrial"/>
                <a:ea typeface="Questrial"/>
                <a:cs typeface="Questrial"/>
                <a:sym typeface="Questrial"/>
              </a:defRPr>
            </a:lvl8pPr>
            <a:lvl9pPr indent="-161543" lvl="8" marL="2121408" rtl="0" algn="l">
              <a:spcBef>
                <a:spcPts val="280"/>
              </a:spcBef>
              <a:buClr>
                <a:schemeClr val="accent1"/>
              </a:buClr>
              <a:buFont typeface="Noto Symbol"/>
              <a:buChar char="○"/>
              <a:defRPr sz="1400">
                <a:solidFill>
                  <a:schemeClr val="dk2"/>
                </a:solidFill>
                <a:latin typeface="Questrial"/>
                <a:ea typeface="Questrial"/>
                <a:cs typeface="Questrial"/>
                <a:sym typeface="Questrial"/>
              </a:defRPr>
            </a:lvl9pPr>
          </a:lstStyle>
          <a:p/>
        </p:txBody>
      </p:sp>
      <p:sp>
        <p:nvSpPr>
          <p:cNvPr id="124" name="Shape 124"/>
          <p:cNvSpPr txBox="1"/>
          <p:nvPr>
            <p:ph idx="2" type="body"/>
          </p:nvPr>
        </p:nvSpPr>
        <p:spPr>
          <a:xfrm>
            <a:off x="4645151" y="2313431"/>
            <a:ext cx="3419855" cy="3493007"/>
          </a:xfrm>
          <a:prstGeom prst="rect">
            <a:avLst/>
          </a:prstGeom>
          <a:noFill/>
          <a:ln>
            <a:noFill/>
          </a:ln>
        </p:spPr>
        <p:txBody>
          <a:bodyPr anchorCtr="0" anchor="t" bIns="91425" lIns="91425" rIns="91425" tIns="91425"/>
          <a:lstStyle>
            <a:lvl1pPr indent="-163576" lvl="0" marL="342900" rtl="0" algn="l">
              <a:spcBef>
                <a:spcPts val="480"/>
              </a:spcBef>
              <a:buClr>
                <a:schemeClr val="accent1"/>
              </a:buClr>
              <a:buFont typeface="Noto Symbol"/>
              <a:buChar char="○"/>
              <a:defRPr sz="2400">
                <a:solidFill>
                  <a:schemeClr val="dk2"/>
                </a:solidFill>
                <a:latin typeface="Questrial"/>
                <a:ea typeface="Questrial"/>
                <a:cs typeface="Questrial"/>
                <a:sym typeface="Questrial"/>
              </a:defRPr>
            </a:lvl1pPr>
            <a:lvl2pPr indent="-178308" lvl="1" marL="640080" rtl="0" algn="l">
              <a:spcBef>
                <a:spcPts val="440"/>
              </a:spcBef>
              <a:buClr>
                <a:schemeClr val="accent1"/>
              </a:buClr>
              <a:buFont typeface="Noto Symbol"/>
              <a:buChar char="○"/>
              <a:defRPr sz="2200">
                <a:solidFill>
                  <a:schemeClr val="dk2"/>
                </a:solidFill>
                <a:latin typeface="Questrial"/>
                <a:ea typeface="Questrial"/>
                <a:cs typeface="Questrial"/>
                <a:sym typeface="Questrial"/>
              </a:defRPr>
            </a:lvl2pPr>
            <a:lvl3pPr indent="-132080" lvl="2" marL="914400" rtl="0" algn="l">
              <a:spcBef>
                <a:spcPts val="400"/>
              </a:spcBef>
              <a:buClr>
                <a:schemeClr val="accent1"/>
              </a:buClr>
              <a:buFont typeface="Noto Symbol"/>
              <a:buChar char="○"/>
              <a:defRPr sz="2000">
                <a:solidFill>
                  <a:schemeClr val="dk2"/>
                </a:solidFill>
                <a:latin typeface="Questrial"/>
                <a:ea typeface="Questrial"/>
                <a:cs typeface="Questrial"/>
                <a:sym typeface="Questrial"/>
              </a:defRPr>
            </a:lvl3pPr>
            <a:lvl4pPr indent="-148844" lvl="3" marL="1124712" rtl="0" algn="l">
              <a:spcBef>
                <a:spcPts val="360"/>
              </a:spcBef>
              <a:buClr>
                <a:schemeClr val="accent1"/>
              </a:buClr>
              <a:buFont typeface="Noto Symbol"/>
              <a:buChar char="○"/>
              <a:defRPr sz="1800">
                <a:solidFill>
                  <a:schemeClr val="dk2"/>
                </a:solidFill>
                <a:latin typeface="Questrial"/>
                <a:ea typeface="Questrial"/>
                <a:cs typeface="Questrial"/>
                <a:sym typeface="Questrial"/>
              </a:defRPr>
            </a:lvl4pPr>
            <a:lvl5pPr indent="-156464" lvl="4" marL="1325880" rtl="0" algn="l">
              <a:spcBef>
                <a:spcPts val="320"/>
              </a:spcBef>
              <a:buClr>
                <a:schemeClr val="accent1"/>
              </a:buClr>
              <a:buFont typeface="Noto Symbol"/>
              <a:buChar char="○"/>
              <a:defRPr sz="1600">
                <a:solidFill>
                  <a:schemeClr val="dk2"/>
                </a:solidFill>
                <a:latin typeface="Questrial"/>
                <a:ea typeface="Questrial"/>
                <a:cs typeface="Questrial"/>
                <a:sym typeface="Questrial"/>
              </a:defRPr>
            </a:lvl5pPr>
            <a:lvl6pPr indent="-167639" lvl="5" marL="1517904" rtl="0" algn="l">
              <a:spcBef>
                <a:spcPts val="280"/>
              </a:spcBef>
              <a:buClr>
                <a:schemeClr val="accent1"/>
              </a:buClr>
              <a:buFont typeface="Noto Symbol"/>
              <a:buChar char="○"/>
              <a:defRPr sz="1400">
                <a:solidFill>
                  <a:schemeClr val="dk2"/>
                </a:solidFill>
                <a:latin typeface="Questrial"/>
                <a:ea typeface="Questrial"/>
                <a:cs typeface="Questrial"/>
                <a:sym typeface="Questrial"/>
              </a:defRPr>
            </a:lvl6pPr>
            <a:lvl7pPr indent="-165608" lvl="6" marL="1719072" rtl="0" algn="l">
              <a:spcBef>
                <a:spcPts val="280"/>
              </a:spcBef>
              <a:buClr>
                <a:schemeClr val="accent1"/>
              </a:buClr>
              <a:buFont typeface="Noto Symbol"/>
              <a:buChar char="○"/>
              <a:defRPr sz="1400">
                <a:solidFill>
                  <a:schemeClr val="dk2"/>
                </a:solidFill>
                <a:latin typeface="Questrial"/>
                <a:ea typeface="Questrial"/>
                <a:cs typeface="Questrial"/>
                <a:sym typeface="Questrial"/>
              </a:defRPr>
            </a:lvl7pPr>
            <a:lvl8pPr indent="-163575" lvl="7" marL="1920240" rtl="0" algn="l">
              <a:spcBef>
                <a:spcPts val="280"/>
              </a:spcBef>
              <a:buClr>
                <a:schemeClr val="accent1"/>
              </a:buClr>
              <a:buFont typeface="Noto Symbol"/>
              <a:buChar char="○"/>
              <a:defRPr sz="1400">
                <a:solidFill>
                  <a:schemeClr val="dk2"/>
                </a:solidFill>
                <a:latin typeface="Questrial"/>
                <a:ea typeface="Questrial"/>
                <a:cs typeface="Questrial"/>
                <a:sym typeface="Questrial"/>
              </a:defRPr>
            </a:lvl8pPr>
            <a:lvl9pPr indent="-161543" lvl="8" marL="2121408" rtl="0" algn="l">
              <a:spcBef>
                <a:spcPts val="280"/>
              </a:spcBef>
              <a:buClr>
                <a:schemeClr val="accent1"/>
              </a:buClr>
              <a:buFont typeface="Noto Symbol"/>
              <a:buChar char="○"/>
              <a:defRPr sz="1400">
                <a:solidFill>
                  <a:schemeClr val="dk2"/>
                </a:solidFill>
                <a:latin typeface="Questrial"/>
                <a:ea typeface="Questrial"/>
                <a:cs typeface="Questrial"/>
                <a:sym typeface="Quest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125" name="Shape 125"/>
        <p:cNvGrpSpPr/>
        <p:nvPr/>
      </p:nvGrpSpPr>
      <p:grpSpPr>
        <a:xfrm>
          <a:off x="0" y="0"/>
          <a:ext cx="0" cy="0"/>
          <a:chOff x="0" y="0"/>
          <a:chExt cx="0" cy="0"/>
        </a:xfrm>
      </p:grpSpPr>
      <p:sp>
        <p:nvSpPr>
          <p:cNvPr id="126" name="Shape 126"/>
          <p:cNvSpPr txBox="1"/>
          <p:nvPr>
            <p:ph type="title"/>
          </p:nvPr>
        </p:nvSpPr>
        <p:spPr>
          <a:xfrm>
            <a:off x="1043490" y="1027663"/>
            <a:ext cx="7024744" cy="1143000"/>
          </a:xfrm>
          <a:prstGeom prst="rect">
            <a:avLst/>
          </a:prstGeom>
          <a:noFill/>
          <a:ln>
            <a:noFill/>
          </a:ln>
        </p:spPr>
        <p:txBody>
          <a:bodyPr anchorCtr="0" anchor="b" bIns="91425" lIns="91425" rIns="91425" tIns="91425"/>
          <a:lstStyle>
            <a:lvl1pPr lvl="0" rtl="0">
              <a:spcBef>
                <a:spcPts val="0"/>
              </a:spcBef>
              <a:defRPr/>
            </a:lvl1pPr>
            <a:lvl2pPr lvl="1" rtl="0">
              <a:spcBef>
                <a:spcPts val="0"/>
              </a:spcBef>
              <a:defRPr>
                <a:solidFill>
                  <a:schemeClr val="dk2"/>
                </a:solidFill>
              </a:defRPr>
            </a:lvl2pPr>
            <a:lvl3pPr lvl="2" rtl="0">
              <a:spcBef>
                <a:spcPts val="0"/>
              </a:spcBef>
              <a:defRPr>
                <a:solidFill>
                  <a:schemeClr val="dk2"/>
                </a:solidFill>
              </a:defRPr>
            </a:lvl3pPr>
            <a:lvl4pPr lvl="3" rtl="0">
              <a:spcBef>
                <a:spcPts val="0"/>
              </a:spcBef>
              <a:defRPr>
                <a:solidFill>
                  <a:schemeClr val="dk2"/>
                </a:solidFill>
              </a:defRPr>
            </a:lvl4pPr>
            <a:lvl5pPr lvl="4" rtl="0">
              <a:spcBef>
                <a:spcPts val="0"/>
              </a:spcBef>
              <a:defRPr>
                <a:solidFill>
                  <a:schemeClr val="dk2"/>
                </a:solidFill>
              </a:defRPr>
            </a:lvl5pPr>
            <a:lvl6pPr lvl="5" rtl="0">
              <a:spcBef>
                <a:spcPts val="0"/>
              </a:spcBef>
              <a:defRPr>
                <a:solidFill>
                  <a:schemeClr val="dk2"/>
                </a:solidFill>
              </a:defRPr>
            </a:lvl6pPr>
            <a:lvl7pPr lvl="6" rtl="0">
              <a:spcBef>
                <a:spcPts val="0"/>
              </a:spcBef>
              <a:defRPr>
                <a:solidFill>
                  <a:schemeClr val="dk2"/>
                </a:solidFill>
              </a:defRPr>
            </a:lvl7pPr>
            <a:lvl8pPr lvl="7" rtl="0">
              <a:spcBef>
                <a:spcPts val="0"/>
              </a:spcBef>
              <a:defRPr>
                <a:solidFill>
                  <a:schemeClr val="dk2"/>
                </a:solidFill>
              </a:defRPr>
            </a:lvl8pPr>
            <a:lvl9pPr lvl="8" rtl="0">
              <a:spcBef>
                <a:spcPts val="0"/>
              </a:spcBef>
              <a:defRPr>
                <a:solidFill>
                  <a:schemeClr val="dk2"/>
                </a:solidFill>
              </a:defRPr>
            </a:lvl9pPr>
          </a:lstStyle>
          <a:p/>
        </p:txBody>
      </p:sp>
      <p:sp>
        <p:nvSpPr>
          <p:cNvPr id="127" name="Shape 127"/>
          <p:cNvSpPr txBox="1"/>
          <p:nvPr>
            <p:ph idx="1" type="body"/>
          </p:nvPr>
        </p:nvSpPr>
        <p:spPr>
          <a:xfrm>
            <a:off x="1412111" y="2316008"/>
            <a:ext cx="3057147" cy="639762"/>
          </a:xfrm>
          <a:prstGeom prst="rect">
            <a:avLst/>
          </a:prstGeom>
          <a:noFill/>
          <a:ln>
            <a:noFill/>
          </a:ln>
        </p:spPr>
        <p:txBody>
          <a:bodyPr anchorCtr="0" anchor="b" bIns="91425" lIns="91425" rIns="91425" tIns="91425"/>
          <a:lstStyle>
            <a:lvl1pPr indent="0" lvl="0" marL="0" rtl="0">
              <a:spcBef>
                <a:spcPts val="0"/>
              </a:spcBef>
              <a:buClr>
                <a:schemeClr val="accent1"/>
              </a:buClr>
              <a:buFont typeface="Questrial"/>
              <a:buNone/>
              <a:defRPr b="1" sz="2400">
                <a:solidFill>
                  <a:schemeClr val="accent1"/>
                </a:solidFill>
              </a:defRPr>
            </a:lvl1pPr>
            <a:lvl2pPr indent="0" lvl="1" marL="457200" rtl="0">
              <a:spcBef>
                <a:spcPts val="0"/>
              </a:spcBef>
              <a:buFont typeface="Questrial"/>
              <a:buNone/>
              <a:defRPr b="1" sz="2000"/>
            </a:lvl2pPr>
            <a:lvl3pPr indent="0" lvl="2" marL="914400" rtl="0">
              <a:spcBef>
                <a:spcPts val="0"/>
              </a:spcBef>
              <a:buFont typeface="Questrial"/>
              <a:buNone/>
              <a:defRPr b="1" sz="1800"/>
            </a:lvl3pPr>
            <a:lvl4pPr indent="0" lvl="3" marL="1371600" rtl="0">
              <a:spcBef>
                <a:spcPts val="0"/>
              </a:spcBef>
              <a:buFont typeface="Questrial"/>
              <a:buNone/>
              <a:defRPr b="1" sz="1600"/>
            </a:lvl4pPr>
            <a:lvl5pPr indent="0" lvl="4" marL="1828800" rtl="0">
              <a:spcBef>
                <a:spcPts val="0"/>
              </a:spcBef>
              <a:buFont typeface="Questrial"/>
              <a:buNone/>
              <a:defRPr b="1" sz="1600"/>
            </a:lvl5pPr>
            <a:lvl6pPr indent="0" lvl="5" marL="2286000" rtl="0">
              <a:spcBef>
                <a:spcPts val="0"/>
              </a:spcBef>
              <a:buFont typeface="Questrial"/>
              <a:buNone/>
              <a:defRPr b="1" sz="1600"/>
            </a:lvl6pPr>
            <a:lvl7pPr indent="0" lvl="6" marL="2743200" rtl="0">
              <a:spcBef>
                <a:spcPts val="0"/>
              </a:spcBef>
              <a:buFont typeface="Questrial"/>
              <a:buNone/>
              <a:defRPr b="1" sz="1600"/>
            </a:lvl7pPr>
            <a:lvl8pPr indent="0" lvl="7" marL="3200400" rtl="0">
              <a:spcBef>
                <a:spcPts val="0"/>
              </a:spcBef>
              <a:buFont typeface="Questrial"/>
              <a:buNone/>
              <a:defRPr b="1" sz="1600"/>
            </a:lvl8pPr>
            <a:lvl9pPr indent="0" lvl="8" marL="3657600" rtl="0">
              <a:spcBef>
                <a:spcPts val="0"/>
              </a:spcBef>
              <a:buFont typeface="Questrial"/>
              <a:buNone/>
              <a:defRPr b="1" sz="1600"/>
            </a:lvl9pPr>
          </a:lstStyle>
          <a:p/>
        </p:txBody>
      </p:sp>
      <p:sp>
        <p:nvSpPr>
          <p:cNvPr id="128" name="Shape 128"/>
          <p:cNvSpPr txBox="1"/>
          <p:nvPr>
            <p:ph idx="2" type="body"/>
          </p:nvPr>
        </p:nvSpPr>
        <p:spPr>
          <a:xfrm>
            <a:off x="1041720" y="2974693"/>
            <a:ext cx="3419855" cy="2835796"/>
          </a:xfrm>
          <a:prstGeom prst="rect">
            <a:avLst/>
          </a:prstGeom>
          <a:noFill/>
          <a:ln>
            <a:noFill/>
          </a:ln>
        </p:spPr>
        <p:txBody>
          <a:bodyPr anchorCtr="0" anchor="t" bIns="91425" lIns="91425" rIns="91425" tIns="91425"/>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p:txBody>
      </p:sp>
      <p:sp>
        <p:nvSpPr>
          <p:cNvPr id="129" name="Shape 129"/>
          <p:cNvSpPr txBox="1"/>
          <p:nvPr>
            <p:ph idx="3" type="body"/>
          </p:nvPr>
        </p:nvSpPr>
        <p:spPr>
          <a:xfrm>
            <a:off x="5011837" y="2316009"/>
            <a:ext cx="3055716" cy="639762"/>
          </a:xfrm>
          <a:prstGeom prst="rect">
            <a:avLst/>
          </a:prstGeom>
          <a:noFill/>
          <a:ln>
            <a:noFill/>
          </a:ln>
        </p:spPr>
        <p:txBody>
          <a:bodyPr anchorCtr="0" anchor="b" bIns="91425" lIns="91425" rIns="91425" tIns="91425"/>
          <a:lstStyle>
            <a:lvl1pPr indent="0" lvl="0" marL="0" rtl="0">
              <a:spcBef>
                <a:spcPts val="0"/>
              </a:spcBef>
              <a:buClr>
                <a:schemeClr val="accent1"/>
              </a:buClr>
              <a:buFont typeface="Questrial"/>
              <a:buNone/>
              <a:defRPr b="1" sz="2400">
                <a:solidFill>
                  <a:schemeClr val="accent1"/>
                </a:solidFill>
              </a:defRPr>
            </a:lvl1pPr>
            <a:lvl2pPr indent="0" lvl="1" marL="457200" rtl="0">
              <a:spcBef>
                <a:spcPts val="0"/>
              </a:spcBef>
              <a:buFont typeface="Questrial"/>
              <a:buNone/>
              <a:defRPr b="1" sz="2000"/>
            </a:lvl2pPr>
            <a:lvl3pPr indent="0" lvl="2" marL="914400" rtl="0">
              <a:spcBef>
                <a:spcPts val="0"/>
              </a:spcBef>
              <a:buFont typeface="Questrial"/>
              <a:buNone/>
              <a:defRPr b="1" sz="1800"/>
            </a:lvl3pPr>
            <a:lvl4pPr indent="0" lvl="3" marL="1371600" rtl="0">
              <a:spcBef>
                <a:spcPts val="0"/>
              </a:spcBef>
              <a:buFont typeface="Questrial"/>
              <a:buNone/>
              <a:defRPr b="1" sz="1600"/>
            </a:lvl4pPr>
            <a:lvl5pPr indent="0" lvl="4" marL="1828800" rtl="0">
              <a:spcBef>
                <a:spcPts val="0"/>
              </a:spcBef>
              <a:buFont typeface="Questrial"/>
              <a:buNone/>
              <a:defRPr b="1" sz="1600"/>
            </a:lvl5pPr>
            <a:lvl6pPr indent="0" lvl="5" marL="2286000" rtl="0">
              <a:spcBef>
                <a:spcPts val="0"/>
              </a:spcBef>
              <a:buFont typeface="Questrial"/>
              <a:buNone/>
              <a:defRPr b="1" sz="1600"/>
            </a:lvl6pPr>
            <a:lvl7pPr indent="0" lvl="6" marL="2743200" rtl="0">
              <a:spcBef>
                <a:spcPts val="0"/>
              </a:spcBef>
              <a:buFont typeface="Questrial"/>
              <a:buNone/>
              <a:defRPr b="1" sz="1600"/>
            </a:lvl7pPr>
            <a:lvl8pPr indent="0" lvl="7" marL="3200400" rtl="0">
              <a:spcBef>
                <a:spcPts val="0"/>
              </a:spcBef>
              <a:buFont typeface="Questrial"/>
              <a:buNone/>
              <a:defRPr b="1" sz="1600"/>
            </a:lvl8pPr>
            <a:lvl9pPr indent="0" lvl="8" marL="3657600" rtl="0">
              <a:spcBef>
                <a:spcPts val="0"/>
              </a:spcBef>
              <a:buFont typeface="Questrial"/>
              <a:buNone/>
              <a:defRPr b="1" sz="1600"/>
            </a:lvl9pPr>
          </a:lstStyle>
          <a:p/>
        </p:txBody>
      </p:sp>
      <p:sp>
        <p:nvSpPr>
          <p:cNvPr id="130" name="Shape 130"/>
          <p:cNvSpPr txBox="1"/>
          <p:nvPr>
            <p:ph idx="4" type="body"/>
          </p:nvPr>
        </p:nvSpPr>
        <p:spPr>
          <a:xfrm>
            <a:off x="4645151" y="2974693"/>
            <a:ext cx="3419855" cy="2835796"/>
          </a:xfrm>
          <a:prstGeom prst="rect">
            <a:avLst/>
          </a:prstGeom>
          <a:noFill/>
          <a:ln>
            <a:noFill/>
          </a:ln>
        </p:spPr>
        <p:txBody>
          <a:bodyPr anchorCtr="0" anchor="t" bIns="91425" lIns="91425" rIns="91425" tIns="91425"/>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p:txBody>
      </p:sp>
      <p:sp>
        <p:nvSpPr>
          <p:cNvPr id="131" name="Shape 131"/>
          <p:cNvSpPr txBox="1"/>
          <p:nvPr>
            <p:ph idx="10" type="dt"/>
          </p:nvPr>
        </p:nvSpPr>
        <p:spPr>
          <a:xfrm>
            <a:off x="5997387" y="224491"/>
            <a:ext cx="2133599" cy="365125"/>
          </a:xfrm>
          <a:prstGeom prst="rect">
            <a:avLst/>
          </a:prstGeom>
          <a:noFill/>
          <a:ln>
            <a:noFill/>
          </a:ln>
        </p:spPr>
        <p:txBody>
          <a:bodyPr anchorCtr="0" anchor="ctr" bIns="91425" lIns="91425" rIns="91425" tIns="91425"/>
          <a:lstStyle>
            <a:lvl1pPr indent="0" lvl="0" marL="0" marR="0" rtl="0" algn="r">
              <a:spcBef>
                <a:spcPts val="0"/>
              </a:spcBef>
              <a:defRPr b="0" i="0" sz="1200" u="none" cap="none" strike="noStrike">
                <a:solidFill>
                  <a:srgbClr val="FEFEFE"/>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132" name="Shape 132"/>
          <p:cNvSpPr txBox="1"/>
          <p:nvPr>
            <p:ph idx="11" type="ftr"/>
          </p:nvPr>
        </p:nvSpPr>
        <p:spPr>
          <a:xfrm>
            <a:off x="4641448" y="5852160"/>
            <a:ext cx="3502152" cy="365125"/>
          </a:xfrm>
          <a:prstGeom prst="rect">
            <a:avLst/>
          </a:prstGeom>
          <a:noFill/>
          <a:ln>
            <a:noFill/>
          </a:ln>
        </p:spPr>
        <p:txBody>
          <a:bodyPr anchorCtr="0" anchor="ctr" bIns="91425" lIns="91425" rIns="91425" tIns="91425"/>
          <a:lstStyle>
            <a:lvl1pPr indent="0" lvl="0" marL="0" marR="0" rtl="0" algn="r">
              <a:spcBef>
                <a:spcPts val="0"/>
              </a:spcBef>
              <a:defRPr b="0" i="0" sz="1200" u="none" cap="none" strike="noStrike">
                <a:solidFill>
                  <a:schemeClr val="accent1"/>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133" name="Shape 133"/>
          <p:cNvSpPr txBox="1"/>
          <p:nvPr>
            <p:ph idx="12" type="sldNum"/>
          </p:nvPr>
        </p:nvSpPr>
        <p:spPr>
          <a:xfrm>
            <a:off x="4649096" y="224490"/>
            <a:ext cx="1332156"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fld id="{00000000-1234-1234-1234-123412341234}" type="slidenum">
              <a:rPr b="0" i="0" lang="en-US" sz="1200" u="none" cap="none" strike="noStrike">
                <a:solidFill>
                  <a:srgbClr val="FEFEFE"/>
                </a:solidFill>
                <a:latin typeface="Questrial"/>
                <a:ea typeface="Questrial"/>
                <a:cs typeface="Questrial"/>
                <a:sym typeface="Questrial"/>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34" name="Shape 134"/>
        <p:cNvGrpSpPr/>
        <p:nvPr/>
      </p:nvGrpSpPr>
      <p:grpSpPr>
        <a:xfrm>
          <a:off x="0" y="0"/>
          <a:ext cx="0" cy="0"/>
          <a:chOff x="0" y="0"/>
          <a:chExt cx="0" cy="0"/>
        </a:xfrm>
      </p:grpSpPr>
      <p:sp>
        <p:nvSpPr>
          <p:cNvPr id="135" name="Shape 135"/>
          <p:cNvSpPr txBox="1"/>
          <p:nvPr>
            <p:ph type="title"/>
          </p:nvPr>
        </p:nvSpPr>
        <p:spPr>
          <a:xfrm>
            <a:off x="1043490" y="1027663"/>
            <a:ext cx="7024744" cy="1143000"/>
          </a:xfrm>
          <a:prstGeom prst="rect">
            <a:avLst/>
          </a:prstGeom>
          <a:noFill/>
          <a:ln>
            <a:noFill/>
          </a:ln>
        </p:spPr>
        <p:txBody>
          <a:bodyPr anchorCtr="0" anchor="b" bIns="91425" lIns="91425" rIns="91425" tIns="91425"/>
          <a:lstStyle>
            <a:lvl1pPr lvl="0" rtl="0" algn="l">
              <a:spcBef>
                <a:spcPts val="0"/>
              </a:spcBef>
              <a:buClr>
                <a:schemeClr val="accent1"/>
              </a:buClr>
              <a:buFont typeface="Questrial"/>
              <a:buNone/>
              <a:defRPr sz="4000">
                <a:solidFill>
                  <a:schemeClr val="accent1"/>
                </a:solidFill>
                <a:latin typeface="Questrial"/>
                <a:ea typeface="Questrial"/>
                <a:cs typeface="Questrial"/>
                <a:sym typeface="Questrial"/>
              </a:defRPr>
            </a:lvl1pPr>
            <a:lvl2pPr lvl="1" rtl="0">
              <a:spcBef>
                <a:spcPts val="0"/>
              </a:spcBef>
              <a:defRPr>
                <a:solidFill>
                  <a:schemeClr val="dk2"/>
                </a:solidFill>
              </a:defRPr>
            </a:lvl2pPr>
            <a:lvl3pPr lvl="2" rtl="0">
              <a:spcBef>
                <a:spcPts val="0"/>
              </a:spcBef>
              <a:defRPr>
                <a:solidFill>
                  <a:schemeClr val="dk2"/>
                </a:solidFill>
              </a:defRPr>
            </a:lvl3pPr>
            <a:lvl4pPr lvl="3" rtl="0">
              <a:spcBef>
                <a:spcPts val="0"/>
              </a:spcBef>
              <a:defRPr>
                <a:solidFill>
                  <a:schemeClr val="dk2"/>
                </a:solidFill>
              </a:defRPr>
            </a:lvl4pPr>
            <a:lvl5pPr lvl="4" rtl="0">
              <a:spcBef>
                <a:spcPts val="0"/>
              </a:spcBef>
              <a:defRPr>
                <a:solidFill>
                  <a:schemeClr val="dk2"/>
                </a:solidFill>
              </a:defRPr>
            </a:lvl5pPr>
            <a:lvl6pPr lvl="5" rtl="0">
              <a:spcBef>
                <a:spcPts val="0"/>
              </a:spcBef>
              <a:defRPr>
                <a:solidFill>
                  <a:schemeClr val="dk2"/>
                </a:solidFill>
              </a:defRPr>
            </a:lvl6pPr>
            <a:lvl7pPr lvl="6" rtl="0">
              <a:spcBef>
                <a:spcPts val="0"/>
              </a:spcBef>
              <a:defRPr>
                <a:solidFill>
                  <a:schemeClr val="dk2"/>
                </a:solidFill>
              </a:defRPr>
            </a:lvl7pPr>
            <a:lvl8pPr lvl="7" rtl="0">
              <a:spcBef>
                <a:spcPts val="0"/>
              </a:spcBef>
              <a:defRPr>
                <a:solidFill>
                  <a:schemeClr val="dk2"/>
                </a:solidFill>
              </a:defRPr>
            </a:lvl8pPr>
            <a:lvl9pPr lvl="8" rtl="0">
              <a:spcBef>
                <a:spcPts val="0"/>
              </a:spcBef>
              <a:defRPr>
                <a:solidFill>
                  <a:schemeClr val="dk2"/>
                </a:solidFill>
              </a:defRPr>
            </a:lvl9pPr>
          </a:lstStyle>
          <a:p/>
        </p:txBody>
      </p:sp>
      <p:sp>
        <p:nvSpPr>
          <p:cNvPr id="136" name="Shape 136"/>
          <p:cNvSpPr txBox="1"/>
          <p:nvPr>
            <p:ph idx="10" type="dt"/>
          </p:nvPr>
        </p:nvSpPr>
        <p:spPr>
          <a:xfrm>
            <a:off x="5997387" y="224491"/>
            <a:ext cx="2133599" cy="365125"/>
          </a:xfrm>
          <a:prstGeom prst="rect">
            <a:avLst/>
          </a:prstGeom>
          <a:noFill/>
          <a:ln>
            <a:noFill/>
          </a:ln>
        </p:spPr>
        <p:txBody>
          <a:bodyPr anchorCtr="0" anchor="ctr" bIns="91425" lIns="91425" rIns="91425" tIns="91425"/>
          <a:lstStyle>
            <a:lvl1pPr indent="0" lvl="0" marL="0" marR="0" rtl="0" algn="r">
              <a:spcBef>
                <a:spcPts val="0"/>
              </a:spcBef>
              <a:defRPr b="0" i="0" sz="1200" u="none" cap="none" strike="noStrike">
                <a:solidFill>
                  <a:srgbClr val="FEFEFE"/>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137" name="Shape 137"/>
          <p:cNvSpPr txBox="1"/>
          <p:nvPr>
            <p:ph idx="11" type="ftr"/>
          </p:nvPr>
        </p:nvSpPr>
        <p:spPr>
          <a:xfrm>
            <a:off x="4641448" y="5852160"/>
            <a:ext cx="3502152" cy="365125"/>
          </a:xfrm>
          <a:prstGeom prst="rect">
            <a:avLst/>
          </a:prstGeom>
          <a:noFill/>
          <a:ln>
            <a:noFill/>
          </a:ln>
        </p:spPr>
        <p:txBody>
          <a:bodyPr anchorCtr="0" anchor="ctr" bIns="91425" lIns="91425" rIns="91425" tIns="91425"/>
          <a:lstStyle>
            <a:lvl1pPr indent="0" lvl="0" marL="0" marR="0" rtl="0" algn="r">
              <a:spcBef>
                <a:spcPts val="0"/>
              </a:spcBef>
              <a:defRPr b="0" i="0" sz="1200" u="none" cap="none" strike="noStrike">
                <a:solidFill>
                  <a:schemeClr val="accent1"/>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138" name="Shape 138"/>
          <p:cNvSpPr txBox="1"/>
          <p:nvPr>
            <p:ph idx="12" type="sldNum"/>
          </p:nvPr>
        </p:nvSpPr>
        <p:spPr>
          <a:xfrm>
            <a:off x="4649096" y="224490"/>
            <a:ext cx="1332156"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fld id="{00000000-1234-1234-1234-123412341234}" type="slidenum">
              <a:rPr b="0" i="0" lang="en-US" sz="1200" u="none" cap="none" strike="noStrike">
                <a:solidFill>
                  <a:srgbClr val="FEFEFE"/>
                </a:solidFill>
                <a:latin typeface="Questrial"/>
                <a:ea typeface="Questrial"/>
                <a:cs typeface="Questrial"/>
                <a:sym typeface="Questrial"/>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39" name="Shape 139"/>
        <p:cNvGrpSpPr/>
        <p:nvPr/>
      </p:nvGrpSpPr>
      <p:grpSpPr>
        <a:xfrm>
          <a:off x="0" y="0"/>
          <a:ext cx="0" cy="0"/>
          <a:chOff x="0" y="0"/>
          <a:chExt cx="0" cy="0"/>
        </a:xfrm>
      </p:grpSpPr>
      <p:sp>
        <p:nvSpPr>
          <p:cNvPr id="140" name="Shape 140"/>
          <p:cNvSpPr txBox="1"/>
          <p:nvPr>
            <p:ph idx="10" type="dt"/>
          </p:nvPr>
        </p:nvSpPr>
        <p:spPr>
          <a:xfrm>
            <a:off x="5997387" y="224491"/>
            <a:ext cx="2133599" cy="365125"/>
          </a:xfrm>
          <a:prstGeom prst="rect">
            <a:avLst/>
          </a:prstGeom>
          <a:noFill/>
          <a:ln>
            <a:noFill/>
          </a:ln>
        </p:spPr>
        <p:txBody>
          <a:bodyPr anchorCtr="0" anchor="ctr" bIns="91425" lIns="91425" rIns="91425" tIns="91425"/>
          <a:lstStyle>
            <a:lvl1pPr indent="0" lvl="0" marL="0" marR="0" rtl="0" algn="r">
              <a:spcBef>
                <a:spcPts val="0"/>
              </a:spcBef>
              <a:defRPr b="0" i="0" sz="1200" u="none" cap="none" strike="noStrike">
                <a:solidFill>
                  <a:srgbClr val="FEFEFE"/>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141" name="Shape 141"/>
          <p:cNvSpPr txBox="1"/>
          <p:nvPr>
            <p:ph idx="11" type="ftr"/>
          </p:nvPr>
        </p:nvSpPr>
        <p:spPr>
          <a:xfrm>
            <a:off x="4641448" y="5852160"/>
            <a:ext cx="3502152" cy="365125"/>
          </a:xfrm>
          <a:prstGeom prst="rect">
            <a:avLst/>
          </a:prstGeom>
          <a:noFill/>
          <a:ln>
            <a:noFill/>
          </a:ln>
        </p:spPr>
        <p:txBody>
          <a:bodyPr anchorCtr="0" anchor="ctr" bIns="91425" lIns="91425" rIns="91425" tIns="91425"/>
          <a:lstStyle>
            <a:lvl1pPr indent="0" lvl="0" marL="0" marR="0" rtl="0" algn="r">
              <a:spcBef>
                <a:spcPts val="0"/>
              </a:spcBef>
              <a:defRPr b="0" i="0" sz="1200" u="none" cap="none" strike="noStrike">
                <a:solidFill>
                  <a:schemeClr val="accent1"/>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142" name="Shape 142"/>
          <p:cNvSpPr txBox="1"/>
          <p:nvPr>
            <p:ph idx="12" type="sldNum"/>
          </p:nvPr>
        </p:nvSpPr>
        <p:spPr>
          <a:xfrm>
            <a:off x="4649096" y="224490"/>
            <a:ext cx="1332156"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fld id="{00000000-1234-1234-1234-123412341234}" type="slidenum">
              <a:rPr b="0" i="0" lang="en-US" sz="1200" u="none" cap="none" strike="noStrike">
                <a:solidFill>
                  <a:srgbClr val="FEFEFE"/>
                </a:solidFill>
                <a:latin typeface="Questrial"/>
                <a:ea typeface="Questrial"/>
                <a:cs typeface="Questrial"/>
                <a:sym typeface="Questrial"/>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143" name="Shape 143"/>
        <p:cNvGrpSpPr/>
        <p:nvPr/>
      </p:nvGrpSpPr>
      <p:grpSpPr>
        <a:xfrm>
          <a:off x="0" y="0"/>
          <a:ext cx="0" cy="0"/>
          <a:chOff x="0" y="0"/>
          <a:chExt cx="0" cy="0"/>
        </a:xfrm>
      </p:grpSpPr>
      <p:grpSp>
        <p:nvGrpSpPr>
          <p:cNvPr id="144" name="Shape 144"/>
          <p:cNvGrpSpPr/>
          <p:nvPr/>
        </p:nvGrpSpPr>
        <p:grpSpPr>
          <a:xfrm>
            <a:off x="-644958" y="0"/>
            <a:ext cx="10458653" cy="7117070"/>
            <a:chOff x="-644958" y="0"/>
            <a:chExt cx="10458653" cy="7117070"/>
          </a:xfrm>
        </p:grpSpPr>
        <p:grpSp>
          <p:nvGrpSpPr>
            <p:cNvPr id="145" name="Shape 145"/>
            <p:cNvGrpSpPr/>
            <p:nvPr/>
          </p:nvGrpSpPr>
          <p:grpSpPr>
            <a:xfrm>
              <a:off x="0" y="0"/>
              <a:ext cx="9144000" cy="6858000"/>
              <a:chOff x="0" y="0"/>
              <a:chExt cx="9144000" cy="6858000"/>
            </a:xfrm>
          </p:grpSpPr>
          <p:grpSp>
            <p:nvGrpSpPr>
              <p:cNvPr id="146" name="Shape 146"/>
              <p:cNvGrpSpPr/>
              <p:nvPr/>
            </p:nvGrpSpPr>
            <p:grpSpPr>
              <a:xfrm>
                <a:off x="0" y="0"/>
                <a:ext cx="2514599" cy="6858000"/>
                <a:chOff x="0" y="0"/>
                <a:chExt cx="2514599" cy="6858000"/>
              </a:xfrm>
            </p:grpSpPr>
            <p:sp>
              <p:nvSpPr>
                <p:cNvPr id="147" name="Shape 147"/>
                <p:cNvSpPr/>
                <p:nvPr/>
              </p:nvSpPr>
              <p:spPr>
                <a:xfrm>
                  <a:off x="914400" y="0"/>
                  <a:ext cx="1600199"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48" name="Shape 148"/>
                <p:cNvSpPr/>
                <p:nvPr/>
              </p:nvSpPr>
              <p:spPr>
                <a:xfrm>
                  <a:off x="0" y="0"/>
                  <a:ext cx="4572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49" name="Shape 149"/>
                <p:cNvSpPr/>
                <p:nvPr/>
              </p:nvSpPr>
              <p:spPr>
                <a:xfrm>
                  <a:off x="228600" y="0"/>
                  <a:ext cx="7620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grpSp>
          <p:grpSp>
            <p:nvGrpSpPr>
              <p:cNvPr id="150" name="Shape 150"/>
              <p:cNvGrpSpPr/>
              <p:nvPr/>
            </p:nvGrpSpPr>
            <p:grpSpPr>
              <a:xfrm>
                <a:off x="422910" y="0"/>
                <a:ext cx="2514599" cy="6858000"/>
                <a:chOff x="0" y="0"/>
                <a:chExt cx="2514599" cy="6858000"/>
              </a:xfrm>
            </p:grpSpPr>
            <p:sp>
              <p:nvSpPr>
                <p:cNvPr id="151" name="Shape 151"/>
                <p:cNvSpPr/>
                <p:nvPr/>
              </p:nvSpPr>
              <p:spPr>
                <a:xfrm>
                  <a:off x="914400" y="0"/>
                  <a:ext cx="1600199"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52" name="Shape 152"/>
                <p:cNvSpPr/>
                <p:nvPr/>
              </p:nvSpPr>
              <p:spPr>
                <a:xfrm>
                  <a:off x="0" y="0"/>
                  <a:ext cx="4572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53" name="Shape 153"/>
                <p:cNvSpPr/>
                <p:nvPr/>
              </p:nvSpPr>
              <p:spPr>
                <a:xfrm>
                  <a:off x="228600" y="0"/>
                  <a:ext cx="7620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grpSp>
          <p:grpSp>
            <p:nvGrpSpPr>
              <p:cNvPr id="154" name="Shape 154"/>
              <p:cNvGrpSpPr/>
              <p:nvPr/>
            </p:nvGrpSpPr>
            <p:grpSpPr>
              <a:xfrm rot="10800000">
                <a:off x="6629400" y="0"/>
                <a:ext cx="2514599" cy="6858000"/>
                <a:chOff x="0" y="0"/>
                <a:chExt cx="2514599" cy="6858000"/>
              </a:xfrm>
            </p:grpSpPr>
            <p:sp>
              <p:nvSpPr>
                <p:cNvPr id="155" name="Shape 155"/>
                <p:cNvSpPr/>
                <p:nvPr/>
              </p:nvSpPr>
              <p:spPr>
                <a:xfrm>
                  <a:off x="914400" y="0"/>
                  <a:ext cx="1600199"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56" name="Shape 156"/>
                <p:cNvSpPr/>
                <p:nvPr/>
              </p:nvSpPr>
              <p:spPr>
                <a:xfrm>
                  <a:off x="0" y="0"/>
                  <a:ext cx="4572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57" name="Shape 157"/>
                <p:cNvSpPr/>
                <p:nvPr/>
              </p:nvSpPr>
              <p:spPr>
                <a:xfrm>
                  <a:off x="228600" y="0"/>
                  <a:ext cx="7620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grpSp>
          <p:sp>
            <p:nvSpPr>
              <p:cNvPr id="158" name="Shape 158"/>
              <p:cNvSpPr/>
              <p:nvPr/>
            </p:nvSpPr>
            <p:spPr>
              <a:xfrm>
                <a:off x="3810000" y="0"/>
                <a:ext cx="28194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59" name="Shape 159"/>
              <p:cNvSpPr/>
              <p:nvPr/>
            </p:nvSpPr>
            <p:spPr>
              <a:xfrm>
                <a:off x="2895600" y="0"/>
                <a:ext cx="4572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60" name="Shape 160"/>
              <p:cNvSpPr/>
              <p:nvPr/>
            </p:nvSpPr>
            <p:spPr>
              <a:xfrm>
                <a:off x="3124200" y="0"/>
                <a:ext cx="7620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grpSp>
        <p:sp>
          <p:nvSpPr>
            <p:cNvPr id="161" name="Shape 161"/>
            <p:cNvSpPr/>
            <p:nvPr/>
          </p:nvSpPr>
          <p:spPr>
            <a:xfrm>
              <a:off x="-11875" y="5035137"/>
              <a:ext cx="9144000" cy="1175655"/>
            </a:xfrm>
            <a:custGeom>
              <a:pathLst>
                <a:path extrusionOk="0" h="120000" w="120000">
                  <a:moveTo>
                    <a:pt x="0" y="113939"/>
                  </a:moveTo>
                  <a:cubicBezTo>
                    <a:pt x="6480" y="116969"/>
                    <a:pt x="12961" y="120000"/>
                    <a:pt x="21974" y="118787"/>
                  </a:cubicBezTo>
                  <a:cubicBezTo>
                    <a:pt x="30986" y="117575"/>
                    <a:pt x="42051" y="116161"/>
                    <a:pt x="54077" y="106666"/>
                  </a:cubicBezTo>
                  <a:cubicBezTo>
                    <a:pt x="66103" y="97171"/>
                    <a:pt x="83142" y="79595"/>
                    <a:pt x="94129" y="61818"/>
                  </a:cubicBezTo>
                  <a:cubicBezTo>
                    <a:pt x="105116" y="44040"/>
                    <a:pt x="116363" y="15757"/>
                    <a:pt x="120000" y="0"/>
                  </a:cubicBezTo>
                </a:path>
              </a:pathLst>
            </a:custGeom>
            <a:noFill/>
            <a:ln cap="flat" cmpd="sng" w="9525">
              <a:solidFill>
                <a:schemeClr val="lt1">
                  <a:alpha val="20000"/>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dk1"/>
                </a:solidFill>
                <a:latin typeface="Questrial"/>
                <a:ea typeface="Questrial"/>
                <a:cs typeface="Questrial"/>
                <a:sym typeface="Questrial"/>
              </a:endParaRPr>
            </a:p>
          </p:txBody>
        </p:sp>
        <p:sp>
          <p:nvSpPr>
            <p:cNvPr id="162" name="Shape 162"/>
            <p:cNvSpPr/>
            <p:nvPr/>
          </p:nvSpPr>
          <p:spPr>
            <a:xfrm>
              <a:off x="-11875" y="3467594"/>
              <a:ext cx="9144000" cy="890650"/>
            </a:xfrm>
            <a:custGeom>
              <a:pathLst>
                <a:path extrusionOk="0" h="120000" w="120000">
                  <a:moveTo>
                    <a:pt x="0" y="120000"/>
                  </a:moveTo>
                  <a:cubicBezTo>
                    <a:pt x="3454" y="101199"/>
                    <a:pt x="6909" y="82399"/>
                    <a:pt x="13714" y="63999"/>
                  </a:cubicBezTo>
                  <a:cubicBezTo>
                    <a:pt x="20519" y="45600"/>
                    <a:pt x="30181" y="18666"/>
                    <a:pt x="40831" y="9600"/>
                  </a:cubicBezTo>
                  <a:cubicBezTo>
                    <a:pt x="51480" y="533"/>
                    <a:pt x="64415" y="0"/>
                    <a:pt x="77610" y="9600"/>
                  </a:cubicBezTo>
                  <a:cubicBezTo>
                    <a:pt x="90805" y="19200"/>
                    <a:pt x="112805" y="57600"/>
                    <a:pt x="120000" y="67200"/>
                  </a:cubicBezTo>
                </a:path>
              </a:pathLst>
            </a:custGeom>
            <a:noFill/>
            <a:ln cap="flat" cmpd="sng" w="9525">
              <a:solidFill>
                <a:schemeClr val="lt1">
                  <a:alpha val="20000"/>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dk1"/>
                </a:solidFill>
                <a:latin typeface="Questrial"/>
                <a:ea typeface="Questrial"/>
                <a:cs typeface="Questrial"/>
                <a:sym typeface="Questrial"/>
              </a:endParaRPr>
            </a:p>
          </p:txBody>
        </p:sp>
        <p:sp>
          <p:nvSpPr>
            <p:cNvPr id="163" name="Shape 163"/>
            <p:cNvSpPr/>
            <p:nvPr/>
          </p:nvSpPr>
          <p:spPr>
            <a:xfrm>
              <a:off x="-23750" y="5640778"/>
              <a:ext cx="3004457" cy="1211282"/>
            </a:xfrm>
            <a:custGeom>
              <a:pathLst>
                <a:path extrusionOk="0" h="120000" w="120000">
                  <a:moveTo>
                    <a:pt x="0" y="0"/>
                  </a:moveTo>
                  <a:cubicBezTo>
                    <a:pt x="44071" y="49705"/>
                    <a:pt x="88142" y="99411"/>
                    <a:pt x="120000" y="120000"/>
                  </a:cubicBezTo>
                </a:path>
              </a:pathLst>
            </a:custGeom>
            <a:noFill/>
            <a:ln cap="flat" cmpd="sng" w="9525">
              <a:solidFill>
                <a:schemeClr val="lt1">
                  <a:alpha val="20000"/>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dk1"/>
                </a:solidFill>
                <a:latin typeface="Questrial"/>
                <a:ea typeface="Questrial"/>
                <a:cs typeface="Questrial"/>
                <a:sym typeface="Questrial"/>
              </a:endParaRPr>
            </a:p>
          </p:txBody>
        </p:sp>
        <p:sp>
          <p:nvSpPr>
            <p:cNvPr id="164" name="Shape 164"/>
            <p:cNvSpPr/>
            <p:nvPr/>
          </p:nvSpPr>
          <p:spPr>
            <a:xfrm>
              <a:off x="-11875" y="5284519"/>
              <a:ext cx="9144000" cy="1478478"/>
            </a:xfrm>
            <a:custGeom>
              <a:pathLst>
                <a:path extrusionOk="0" h="120000" w="120000">
                  <a:moveTo>
                    <a:pt x="0" y="0"/>
                  </a:moveTo>
                  <a:cubicBezTo>
                    <a:pt x="3753" y="8112"/>
                    <a:pt x="7506" y="16224"/>
                    <a:pt x="14493" y="27951"/>
                  </a:cubicBezTo>
                  <a:cubicBezTo>
                    <a:pt x="21480" y="39678"/>
                    <a:pt x="31922" y="57670"/>
                    <a:pt x="41922" y="70361"/>
                  </a:cubicBezTo>
                  <a:cubicBezTo>
                    <a:pt x="51922" y="83052"/>
                    <a:pt x="64571" y="96224"/>
                    <a:pt x="74493" y="104096"/>
                  </a:cubicBezTo>
                  <a:cubicBezTo>
                    <a:pt x="84415" y="111967"/>
                    <a:pt x="95116" y="115180"/>
                    <a:pt x="101454" y="117590"/>
                  </a:cubicBezTo>
                  <a:cubicBezTo>
                    <a:pt x="107792" y="120000"/>
                    <a:pt x="109428" y="118875"/>
                    <a:pt x="112519" y="118554"/>
                  </a:cubicBezTo>
                  <a:cubicBezTo>
                    <a:pt x="115610" y="118232"/>
                    <a:pt x="117805" y="116947"/>
                    <a:pt x="120000" y="115662"/>
                  </a:cubicBezTo>
                </a:path>
              </a:pathLst>
            </a:custGeom>
            <a:noFill/>
            <a:ln cap="flat" cmpd="sng" w="9525">
              <a:solidFill>
                <a:schemeClr val="lt1">
                  <a:alpha val="20000"/>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dk1"/>
                </a:solidFill>
                <a:latin typeface="Questrial"/>
                <a:ea typeface="Questrial"/>
                <a:cs typeface="Questrial"/>
                <a:sym typeface="Questrial"/>
              </a:endParaRPr>
            </a:p>
          </p:txBody>
        </p:sp>
        <p:sp>
          <p:nvSpPr>
            <p:cNvPr id="165" name="Shape 165"/>
            <p:cNvSpPr/>
            <p:nvPr/>
          </p:nvSpPr>
          <p:spPr>
            <a:xfrm>
              <a:off x="2137558" y="5132119"/>
              <a:ext cx="6982691" cy="1719942"/>
            </a:xfrm>
            <a:custGeom>
              <a:pathLst>
                <a:path extrusionOk="0" h="120000" w="120000">
                  <a:moveTo>
                    <a:pt x="0" y="120000"/>
                  </a:moveTo>
                  <a:cubicBezTo>
                    <a:pt x="2789" y="107226"/>
                    <a:pt x="5578" y="94453"/>
                    <a:pt x="9387" y="82715"/>
                  </a:cubicBezTo>
                  <a:cubicBezTo>
                    <a:pt x="13197" y="70978"/>
                    <a:pt x="18469" y="58273"/>
                    <a:pt x="22857" y="49574"/>
                  </a:cubicBezTo>
                  <a:cubicBezTo>
                    <a:pt x="27244" y="40874"/>
                    <a:pt x="29931" y="37007"/>
                    <a:pt x="35714" y="30517"/>
                  </a:cubicBezTo>
                  <a:cubicBezTo>
                    <a:pt x="41496" y="24027"/>
                    <a:pt x="52040" y="14913"/>
                    <a:pt x="57551" y="10632"/>
                  </a:cubicBezTo>
                  <a:cubicBezTo>
                    <a:pt x="63061" y="6352"/>
                    <a:pt x="63911" y="6490"/>
                    <a:pt x="68775" y="4833"/>
                  </a:cubicBezTo>
                  <a:cubicBezTo>
                    <a:pt x="73639" y="3176"/>
                    <a:pt x="81326" y="1380"/>
                    <a:pt x="86734" y="690"/>
                  </a:cubicBezTo>
                  <a:cubicBezTo>
                    <a:pt x="92142" y="0"/>
                    <a:pt x="101224" y="690"/>
                    <a:pt x="101224" y="690"/>
                  </a:cubicBezTo>
                  <a:lnTo>
                    <a:pt x="111632" y="690"/>
                  </a:lnTo>
                  <a:cubicBezTo>
                    <a:pt x="114523" y="966"/>
                    <a:pt x="117176" y="1933"/>
                    <a:pt x="118571" y="2347"/>
                  </a:cubicBezTo>
                  <a:cubicBezTo>
                    <a:pt x="119965" y="2761"/>
                    <a:pt x="119489" y="2623"/>
                    <a:pt x="120000" y="3176"/>
                  </a:cubicBezTo>
                </a:path>
              </a:pathLst>
            </a:custGeom>
            <a:noFill/>
            <a:ln cap="flat" cmpd="sng" w="9525">
              <a:solidFill>
                <a:schemeClr val="lt1">
                  <a:alpha val="20000"/>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dk1"/>
                </a:solidFill>
                <a:latin typeface="Questrial"/>
                <a:ea typeface="Questrial"/>
                <a:cs typeface="Questrial"/>
                <a:sym typeface="Questrial"/>
              </a:endParaRPr>
            </a:p>
          </p:txBody>
        </p:sp>
        <p:sp>
          <p:nvSpPr>
            <p:cNvPr id="166" name="Shape 166"/>
            <p:cNvSpPr/>
            <p:nvPr/>
          </p:nvSpPr>
          <p:spPr>
            <a:xfrm rot="1800000">
              <a:off x="2996164" y="2859251"/>
              <a:ext cx="1601399" cy="1388235"/>
            </a:xfrm>
            <a:prstGeom prst="hexagon">
              <a:avLst>
                <a:gd fmla="val 28544" name="adj"/>
                <a:gd fmla="val 115470" name="vf"/>
              </a:avLst>
            </a:prstGeom>
            <a:solidFill>
              <a:schemeClr val="lt1">
                <a:alpha val="9803"/>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67" name="Shape 167"/>
            <p:cNvSpPr/>
            <p:nvPr/>
          </p:nvSpPr>
          <p:spPr>
            <a:xfrm rot="1800000">
              <a:off x="3720064" y="4126078"/>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68" name="Shape 168"/>
            <p:cNvSpPr/>
            <p:nvPr/>
          </p:nvSpPr>
          <p:spPr>
            <a:xfrm rot="1800000">
              <a:off x="3729590" y="1592427"/>
              <a:ext cx="1601399" cy="1388235"/>
            </a:xfrm>
            <a:prstGeom prst="hexagon">
              <a:avLst>
                <a:gd fmla="val 28544" name="adj"/>
                <a:gd fmla="val 115470" name="vf"/>
              </a:avLst>
            </a:prstGeom>
            <a:solidFill>
              <a:schemeClr val="lt1">
                <a:alpha val="6666"/>
              </a:schemeClr>
            </a:solidFill>
            <a:ln cap="flat" cmpd="sng" w="12700">
              <a:solidFill>
                <a:schemeClr val="lt1">
                  <a:alpha val="7843"/>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69" name="Shape 169"/>
            <p:cNvSpPr/>
            <p:nvPr/>
          </p:nvSpPr>
          <p:spPr>
            <a:xfrm rot="1800000">
              <a:off x="2977114" y="325603"/>
              <a:ext cx="1601399" cy="1388235"/>
            </a:xfrm>
            <a:prstGeom prst="hexagon">
              <a:avLst>
                <a:gd fmla="val 28544" name="adj"/>
                <a:gd fmla="val 115470" name="vf"/>
              </a:avLst>
            </a:prstGeom>
            <a:solidFill>
              <a:schemeClr val="lt1">
                <a:alpha val="3921"/>
              </a:schemeClr>
            </a:solidFill>
            <a:ln cap="flat" cmpd="sng" w="12700">
              <a:solidFill>
                <a:schemeClr val="lt1">
                  <a:alpha val="7843"/>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70" name="Shape 170"/>
            <p:cNvSpPr/>
            <p:nvPr/>
          </p:nvSpPr>
          <p:spPr>
            <a:xfrm rot="1800000">
              <a:off x="4463014" y="5383378"/>
              <a:ext cx="1601399" cy="1388235"/>
            </a:xfrm>
            <a:prstGeom prst="hexagon">
              <a:avLst>
                <a:gd fmla="val 28544" name="adj"/>
                <a:gd fmla="val 115470" name="vf"/>
              </a:avLst>
            </a:prstGeom>
            <a:solidFill>
              <a:schemeClr val="lt1">
                <a:alpha val="5882"/>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71" name="Shape 171"/>
            <p:cNvSpPr/>
            <p:nvPr/>
          </p:nvSpPr>
          <p:spPr>
            <a:xfrm rot="1800000">
              <a:off x="-382403" y="4201527"/>
              <a:ext cx="1261499" cy="1388235"/>
            </a:xfrm>
            <a:custGeom>
              <a:pathLst>
                <a:path extrusionOk="0" h="120000" w="120000">
                  <a:moveTo>
                    <a:pt x="0" y="9084"/>
                  </a:moveTo>
                  <a:lnTo>
                    <a:pt x="5360" y="0"/>
                  </a:lnTo>
                  <a:lnTo>
                    <a:pt x="82305" y="0"/>
                  </a:lnTo>
                  <a:lnTo>
                    <a:pt x="120000" y="60000"/>
                  </a:lnTo>
                  <a:lnTo>
                    <a:pt x="82305" y="120000"/>
                  </a:lnTo>
                  <a:lnTo>
                    <a:pt x="70827" y="119970"/>
                  </a:lnTo>
                  <a:lnTo>
                    <a:pt x="0" y="9084"/>
                  </a:lnTo>
                  <a:close/>
                </a:path>
              </a:pathLst>
            </a:custGeom>
            <a:solidFill>
              <a:schemeClr val="lt1">
                <a:alpha val="9803"/>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72" name="Shape 172"/>
            <p:cNvSpPr/>
            <p:nvPr/>
          </p:nvSpPr>
          <p:spPr>
            <a:xfrm rot="1800000">
              <a:off x="24364" y="5402428"/>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73" name="Shape 173"/>
            <p:cNvSpPr/>
            <p:nvPr/>
          </p:nvSpPr>
          <p:spPr>
            <a:xfrm rot="1800000">
              <a:off x="52940" y="2849728"/>
              <a:ext cx="1601399" cy="1388235"/>
            </a:xfrm>
            <a:prstGeom prst="hexagon">
              <a:avLst>
                <a:gd fmla="val 28544" name="adj"/>
                <a:gd fmla="val 115470" name="vf"/>
              </a:avLst>
            </a:prstGeom>
            <a:solidFill>
              <a:schemeClr val="lt1">
                <a:alpha val="6666"/>
              </a:schemeClr>
            </a:solidFill>
            <a:ln cap="flat" cmpd="sng" w="12700">
              <a:solidFill>
                <a:schemeClr val="lt1">
                  <a:alpha val="7843"/>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74" name="Shape 174"/>
            <p:cNvSpPr/>
            <p:nvPr/>
          </p:nvSpPr>
          <p:spPr>
            <a:xfrm rot="1800000">
              <a:off x="776839" y="4126076"/>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75" name="Shape 175"/>
            <p:cNvSpPr/>
            <p:nvPr/>
          </p:nvSpPr>
          <p:spPr>
            <a:xfrm rot="1800000">
              <a:off x="1510264" y="5411953"/>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76" name="Shape 176"/>
            <p:cNvSpPr/>
            <p:nvPr/>
          </p:nvSpPr>
          <p:spPr>
            <a:xfrm rot="1800000">
              <a:off x="1529315" y="2859251"/>
              <a:ext cx="1601399" cy="1388235"/>
            </a:xfrm>
            <a:prstGeom prst="hexagon">
              <a:avLst>
                <a:gd fmla="val 28544" name="adj"/>
                <a:gd fmla="val 115470" name="vf"/>
              </a:avLst>
            </a:prstGeom>
            <a:solidFill>
              <a:schemeClr val="lt1">
                <a:alpha val="6666"/>
              </a:schemeClr>
            </a:solidFill>
            <a:ln cap="flat" cmpd="sng" w="12700">
              <a:solidFill>
                <a:schemeClr val="lt1">
                  <a:alpha val="7843"/>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77" name="Shape 177"/>
            <p:cNvSpPr/>
            <p:nvPr/>
          </p:nvSpPr>
          <p:spPr>
            <a:xfrm rot="1800000">
              <a:off x="795889" y="1563852"/>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78" name="Shape 178"/>
            <p:cNvSpPr/>
            <p:nvPr/>
          </p:nvSpPr>
          <p:spPr>
            <a:xfrm rot="1800000">
              <a:off x="6806165" y="4145128"/>
              <a:ext cx="1601399" cy="1388235"/>
            </a:xfrm>
            <a:prstGeom prst="hexagon">
              <a:avLst>
                <a:gd fmla="val 28544" name="adj"/>
                <a:gd fmla="val 115470" name="vf"/>
              </a:avLst>
            </a:prstGeom>
            <a:solidFill>
              <a:schemeClr val="lt1">
                <a:alpha val="9803"/>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79" name="Shape 179"/>
            <p:cNvSpPr/>
            <p:nvPr/>
          </p:nvSpPr>
          <p:spPr>
            <a:xfrm rot="1800000">
              <a:off x="7549115" y="5421478"/>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80" name="Shape 180"/>
            <p:cNvSpPr/>
            <p:nvPr/>
          </p:nvSpPr>
          <p:spPr>
            <a:xfrm rot="1800000">
              <a:off x="7549116" y="2868778"/>
              <a:ext cx="1601399" cy="1388235"/>
            </a:xfrm>
            <a:prstGeom prst="hexagon">
              <a:avLst>
                <a:gd fmla="val 28544" name="adj"/>
                <a:gd fmla="val 115470" name="vf"/>
              </a:avLst>
            </a:prstGeom>
            <a:solidFill>
              <a:schemeClr val="lt1">
                <a:alpha val="6666"/>
              </a:schemeClr>
            </a:solidFill>
            <a:ln cap="flat" cmpd="sng" w="12700">
              <a:solidFill>
                <a:schemeClr val="lt1">
                  <a:alpha val="7843"/>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81" name="Shape 181"/>
            <p:cNvSpPr/>
            <p:nvPr/>
          </p:nvSpPr>
          <p:spPr>
            <a:xfrm rot="1800000">
              <a:off x="8306521" y="4055629"/>
              <a:ext cx="1243407" cy="1388235"/>
            </a:xfrm>
            <a:custGeom>
              <a:pathLst>
                <a:path extrusionOk="0" h="120000" w="120000">
                  <a:moveTo>
                    <a:pt x="0" y="60000"/>
                  </a:moveTo>
                  <a:lnTo>
                    <a:pt x="38242" y="0"/>
                  </a:lnTo>
                  <a:lnTo>
                    <a:pt x="45748" y="347"/>
                  </a:lnTo>
                  <a:lnTo>
                    <a:pt x="120000" y="114618"/>
                  </a:lnTo>
                  <a:lnTo>
                    <a:pt x="116307" y="120000"/>
                  </a:lnTo>
                  <a:lnTo>
                    <a:pt x="38242" y="120000"/>
                  </a:lnTo>
                  <a:lnTo>
                    <a:pt x="0" y="60000"/>
                  </a:lnTo>
                  <a:close/>
                </a:path>
              </a:pathLst>
            </a:custGeom>
            <a:solidFill>
              <a:schemeClr val="lt1">
                <a:alpha val="3921"/>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82" name="Shape 182"/>
            <p:cNvSpPr/>
            <p:nvPr/>
          </p:nvSpPr>
          <p:spPr>
            <a:xfrm rot="1800000">
              <a:off x="8306771" y="1511523"/>
              <a:ext cx="1241871" cy="1388821"/>
            </a:xfrm>
            <a:custGeom>
              <a:pathLst>
                <a:path extrusionOk="0" h="120000" w="120000">
                  <a:moveTo>
                    <a:pt x="0" y="60025"/>
                  </a:moveTo>
                  <a:lnTo>
                    <a:pt x="38289" y="50"/>
                  </a:lnTo>
                  <a:lnTo>
                    <a:pt x="46575" y="0"/>
                  </a:lnTo>
                  <a:lnTo>
                    <a:pt x="120000" y="114391"/>
                  </a:lnTo>
                  <a:lnTo>
                    <a:pt x="116450" y="120000"/>
                  </a:lnTo>
                  <a:lnTo>
                    <a:pt x="38289" y="120000"/>
                  </a:lnTo>
                  <a:lnTo>
                    <a:pt x="0" y="60025"/>
                  </a:lnTo>
                  <a:close/>
                </a:path>
              </a:pathLst>
            </a:cu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grpSp>
      <p:sp>
        <p:nvSpPr>
          <p:cNvPr id="183" name="Shape 183"/>
          <p:cNvSpPr/>
          <p:nvPr/>
        </p:nvSpPr>
        <p:spPr>
          <a:xfrm>
            <a:off x="4561242" y="-21511"/>
            <a:ext cx="3679116" cy="6271840"/>
          </a:xfrm>
          <a:prstGeom prst="rect">
            <a:avLst/>
          </a:prstGeom>
          <a:solidFill>
            <a:srgbClr val="F5F5F5"/>
          </a:solidFill>
          <a:ln cap="flat" cmpd="sng" w="15875">
            <a:solidFill>
              <a:srgbClr val="877852"/>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84" name="Shape 184"/>
          <p:cNvSpPr/>
          <p:nvPr/>
        </p:nvSpPr>
        <p:spPr>
          <a:xfrm>
            <a:off x="4649096" y="-21510"/>
            <a:ext cx="3505200" cy="623938"/>
          </a:xfrm>
          <a:prstGeom prst="rect">
            <a:avLst/>
          </a:prstGeom>
          <a:solidFill>
            <a:schemeClr val="accent2"/>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85" name="Shape 185"/>
          <p:cNvSpPr txBox="1"/>
          <p:nvPr>
            <p:ph idx="10" type="dt"/>
          </p:nvPr>
        </p:nvSpPr>
        <p:spPr>
          <a:xfrm>
            <a:off x="5997387" y="224491"/>
            <a:ext cx="2133599" cy="365125"/>
          </a:xfrm>
          <a:prstGeom prst="rect">
            <a:avLst/>
          </a:prstGeom>
          <a:noFill/>
          <a:ln>
            <a:noFill/>
          </a:ln>
        </p:spPr>
        <p:txBody>
          <a:bodyPr anchorCtr="0" anchor="ctr" bIns="91425" lIns="91425" rIns="91425" tIns="91425"/>
          <a:lstStyle>
            <a:lvl1pPr indent="0" lvl="0" marL="0" marR="0" rtl="0" algn="r">
              <a:spcBef>
                <a:spcPts val="0"/>
              </a:spcBef>
              <a:defRPr b="0" i="0" sz="1200" u="none" cap="none" strike="noStrike">
                <a:solidFill>
                  <a:srgbClr val="FEFEFE"/>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186" name="Shape 186"/>
          <p:cNvSpPr txBox="1"/>
          <p:nvPr>
            <p:ph idx="12" type="sldNum"/>
          </p:nvPr>
        </p:nvSpPr>
        <p:spPr>
          <a:xfrm>
            <a:off x="4649096" y="224490"/>
            <a:ext cx="1332156"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fld id="{00000000-1234-1234-1234-123412341234}" type="slidenum">
              <a:rPr b="0" i="0" lang="en-US" sz="1200" u="none" cap="none" strike="noStrike">
                <a:solidFill>
                  <a:srgbClr val="FEFEFE"/>
                </a:solidFill>
                <a:latin typeface="Questrial"/>
                <a:ea typeface="Questrial"/>
                <a:cs typeface="Questrial"/>
                <a:sym typeface="Questrial"/>
              </a:rPr>
              <a:t>‹#›</a:t>
            </a:fld>
          </a:p>
        </p:txBody>
      </p:sp>
      <p:sp>
        <p:nvSpPr>
          <p:cNvPr id="187" name="Shape 187"/>
          <p:cNvSpPr/>
          <p:nvPr/>
        </p:nvSpPr>
        <p:spPr>
          <a:xfrm>
            <a:off x="905570" y="601883"/>
            <a:ext cx="3562257" cy="5648445"/>
          </a:xfrm>
          <a:prstGeom prst="rect">
            <a:avLst/>
          </a:prstGeom>
          <a:solidFill>
            <a:schemeClr val="lt1"/>
          </a:solidFill>
          <a:ln cap="flat" cmpd="sng" w="9525">
            <a:solidFill>
              <a:schemeClr val="dk1"/>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88" name="Shape 188"/>
          <p:cNvSpPr txBox="1"/>
          <p:nvPr>
            <p:ph idx="1" type="body"/>
          </p:nvPr>
        </p:nvSpPr>
        <p:spPr>
          <a:xfrm>
            <a:off x="1145894" y="856526"/>
            <a:ext cx="3090440" cy="5150733"/>
          </a:xfrm>
          <a:prstGeom prst="rect">
            <a:avLst/>
          </a:prstGeom>
          <a:noFill/>
          <a:ln>
            <a:noFill/>
          </a:ln>
        </p:spPr>
        <p:txBody>
          <a:bodyPr anchorCtr="0" anchor="t" bIns="91425" lIns="91425" rIns="91425" tIns="91425"/>
          <a:lstStyle>
            <a:lvl1pPr lvl="0" rtl="0">
              <a:spcBef>
                <a:spcPts val="0"/>
              </a:spcBef>
              <a:defRPr sz="2400"/>
            </a:lvl1pPr>
            <a:lvl2pPr lvl="1" rtl="0">
              <a:spcBef>
                <a:spcPts val="0"/>
              </a:spcBef>
              <a:defRPr sz="2200"/>
            </a:lvl2pPr>
            <a:lvl3pPr lvl="2" rtl="0">
              <a:spcBef>
                <a:spcPts val="0"/>
              </a:spcBef>
              <a:defRPr sz="2000"/>
            </a:lvl3pPr>
            <a:lvl4pPr lvl="3" rtl="0">
              <a:spcBef>
                <a:spcPts val="0"/>
              </a:spcBef>
              <a:defRPr sz="1800"/>
            </a:lvl4pPr>
            <a:lvl5pPr lvl="4" rtl="0">
              <a:spcBef>
                <a:spcPts val="0"/>
              </a:spcBef>
              <a:defRPr sz="16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p:txBody>
      </p:sp>
      <p:sp>
        <p:nvSpPr>
          <p:cNvPr id="189" name="Shape 189"/>
          <p:cNvSpPr/>
          <p:nvPr/>
        </p:nvSpPr>
        <p:spPr>
          <a:xfrm>
            <a:off x="4650889" y="6088283"/>
            <a:ext cx="3505200" cy="81740"/>
          </a:xfrm>
          <a:prstGeom prst="rect">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90" name="Shape 190"/>
          <p:cNvSpPr txBox="1"/>
          <p:nvPr>
            <p:ph idx="11" type="ftr"/>
          </p:nvPr>
        </p:nvSpPr>
        <p:spPr>
          <a:xfrm>
            <a:off x="4641448" y="5724835"/>
            <a:ext cx="3493664" cy="365125"/>
          </a:xfrm>
          <a:prstGeom prst="rect">
            <a:avLst/>
          </a:prstGeom>
          <a:noFill/>
          <a:ln>
            <a:noFill/>
          </a:ln>
        </p:spPr>
        <p:txBody>
          <a:bodyPr anchorCtr="0" anchor="ctr" bIns="91425" lIns="91425" rIns="91425" tIns="91425"/>
          <a:lstStyle>
            <a:lvl1pPr indent="0" lvl="0" marL="0" marR="0" rtl="0" algn="r">
              <a:spcBef>
                <a:spcPts val="0"/>
              </a:spcBef>
              <a:defRPr b="0" i="0" sz="1200" u="none" cap="none" strike="noStrike">
                <a:solidFill>
                  <a:schemeClr val="accent1"/>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191" name="Shape 191"/>
          <p:cNvSpPr txBox="1"/>
          <p:nvPr>
            <p:ph type="title"/>
          </p:nvPr>
        </p:nvSpPr>
        <p:spPr>
          <a:xfrm>
            <a:off x="4739832" y="2657433"/>
            <a:ext cx="3304571" cy="1463152"/>
          </a:xfrm>
          <a:prstGeom prst="rect">
            <a:avLst/>
          </a:prstGeom>
          <a:noFill/>
          <a:ln>
            <a:noFill/>
          </a:ln>
        </p:spPr>
        <p:txBody>
          <a:bodyPr anchorCtr="0" anchor="b" bIns="91425" lIns="91425" rIns="91425" tIns="91425"/>
          <a:lstStyle>
            <a:lvl1pPr lvl="0" rtl="0" algn="l">
              <a:spcBef>
                <a:spcPts val="0"/>
              </a:spcBef>
              <a:defRPr b="0" sz="2800"/>
            </a:lvl1pPr>
            <a:lvl2pPr lvl="1" rtl="0">
              <a:spcBef>
                <a:spcPts val="0"/>
              </a:spcBef>
              <a:defRPr>
                <a:solidFill>
                  <a:schemeClr val="dk2"/>
                </a:solidFill>
              </a:defRPr>
            </a:lvl2pPr>
            <a:lvl3pPr lvl="2" rtl="0">
              <a:spcBef>
                <a:spcPts val="0"/>
              </a:spcBef>
              <a:defRPr>
                <a:solidFill>
                  <a:schemeClr val="dk2"/>
                </a:solidFill>
              </a:defRPr>
            </a:lvl3pPr>
            <a:lvl4pPr lvl="3" rtl="0">
              <a:spcBef>
                <a:spcPts val="0"/>
              </a:spcBef>
              <a:defRPr>
                <a:solidFill>
                  <a:schemeClr val="dk2"/>
                </a:solidFill>
              </a:defRPr>
            </a:lvl4pPr>
            <a:lvl5pPr lvl="4" rtl="0">
              <a:spcBef>
                <a:spcPts val="0"/>
              </a:spcBef>
              <a:defRPr>
                <a:solidFill>
                  <a:schemeClr val="dk2"/>
                </a:solidFill>
              </a:defRPr>
            </a:lvl5pPr>
            <a:lvl6pPr lvl="5" rtl="0">
              <a:spcBef>
                <a:spcPts val="0"/>
              </a:spcBef>
              <a:defRPr>
                <a:solidFill>
                  <a:schemeClr val="dk2"/>
                </a:solidFill>
              </a:defRPr>
            </a:lvl6pPr>
            <a:lvl7pPr lvl="6" rtl="0">
              <a:spcBef>
                <a:spcPts val="0"/>
              </a:spcBef>
              <a:defRPr>
                <a:solidFill>
                  <a:schemeClr val="dk2"/>
                </a:solidFill>
              </a:defRPr>
            </a:lvl7pPr>
            <a:lvl8pPr lvl="7" rtl="0">
              <a:spcBef>
                <a:spcPts val="0"/>
              </a:spcBef>
              <a:defRPr>
                <a:solidFill>
                  <a:schemeClr val="dk2"/>
                </a:solidFill>
              </a:defRPr>
            </a:lvl8pPr>
            <a:lvl9pPr lvl="8" rtl="0">
              <a:spcBef>
                <a:spcPts val="0"/>
              </a:spcBef>
              <a:defRPr>
                <a:solidFill>
                  <a:schemeClr val="dk2"/>
                </a:solidFill>
              </a:defRPr>
            </a:lvl9pPr>
          </a:lstStyle>
          <a:p/>
        </p:txBody>
      </p:sp>
      <p:sp>
        <p:nvSpPr>
          <p:cNvPr id="192" name="Shape 192"/>
          <p:cNvSpPr txBox="1"/>
          <p:nvPr>
            <p:ph idx="2" type="body"/>
          </p:nvPr>
        </p:nvSpPr>
        <p:spPr>
          <a:xfrm>
            <a:off x="4736592" y="4136994"/>
            <a:ext cx="3298784" cy="1517903"/>
          </a:xfrm>
          <a:prstGeom prst="rect">
            <a:avLst/>
          </a:prstGeom>
          <a:noFill/>
          <a:ln>
            <a:noFill/>
          </a:ln>
        </p:spPr>
        <p:txBody>
          <a:bodyPr anchorCtr="0" anchor="t" bIns="91425" lIns="91425" rIns="91425" tIns="91425"/>
          <a:lstStyle>
            <a:lvl1pPr indent="0" lvl="0" marL="0" rtl="0">
              <a:spcBef>
                <a:spcPts val="0"/>
              </a:spcBef>
              <a:buClr>
                <a:srgbClr val="424242"/>
              </a:buClr>
              <a:buFont typeface="Questrial"/>
              <a:buNone/>
              <a:defRPr sz="1600">
                <a:solidFill>
                  <a:srgbClr val="424242"/>
                </a:solidFill>
              </a:defRPr>
            </a:lvl1pPr>
            <a:lvl2pPr indent="0" lvl="1" marL="457200" rtl="0">
              <a:spcBef>
                <a:spcPts val="0"/>
              </a:spcBef>
              <a:buFont typeface="Questrial"/>
              <a:buNone/>
              <a:defRPr sz="1200"/>
            </a:lvl2pPr>
            <a:lvl3pPr indent="0" lvl="2" marL="914400" rtl="0">
              <a:spcBef>
                <a:spcPts val="0"/>
              </a:spcBef>
              <a:buFont typeface="Questrial"/>
              <a:buNone/>
              <a:defRPr sz="1000"/>
            </a:lvl3pPr>
            <a:lvl4pPr indent="0" lvl="3" marL="1371600" rtl="0">
              <a:spcBef>
                <a:spcPts val="0"/>
              </a:spcBef>
              <a:buFont typeface="Questrial"/>
              <a:buNone/>
              <a:defRPr sz="900"/>
            </a:lvl4pPr>
            <a:lvl5pPr indent="0" lvl="4" marL="1828800" rtl="0">
              <a:spcBef>
                <a:spcPts val="0"/>
              </a:spcBef>
              <a:buFont typeface="Questrial"/>
              <a:buNone/>
              <a:defRPr sz="900"/>
            </a:lvl5pPr>
            <a:lvl6pPr indent="0" lvl="5" marL="2286000" rtl="0">
              <a:spcBef>
                <a:spcPts val="0"/>
              </a:spcBef>
              <a:buFont typeface="Questrial"/>
              <a:buNone/>
              <a:defRPr sz="900"/>
            </a:lvl6pPr>
            <a:lvl7pPr indent="0" lvl="6" marL="2743200" rtl="0">
              <a:spcBef>
                <a:spcPts val="0"/>
              </a:spcBef>
              <a:buFont typeface="Questrial"/>
              <a:buNone/>
              <a:defRPr sz="900"/>
            </a:lvl7pPr>
            <a:lvl8pPr indent="0" lvl="7" marL="3200400" rtl="0">
              <a:spcBef>
                <a:spcPts val="0"/>
              </a:spcBef>
              <a:buFont typeface="Questrial"/>
              <a:buNone/>
              <a:defRPr sz="900"/>
            </a:lvl8pPr>
            <a:lvl9pPr indent="0" lvl="8" marL="3657600" rtl="0">
              <a:spcBef>
                <a:spcPts val="0"/>
              </a:spcBef>
              <a:buFont typeface="Questrial"/>
              <a:buNone/>
              <a:defRPr sz="9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193" name="Shape 193"/>
        <p:cNvGrpSpPr/>
        <p:nvPr/>
      </p:nvGrpSpPr>
      <p:grpSpPr>
        <a:xfrm>
          <a:off x="0" y="0"/>
          <a:ext cx="0" cy="0"/>
          <a:chOff x="0" y="0"/>
          <a:chExt cx="0" cy="0"/>
        </a:xfrm>
      </p:grpSpPr>
      <p:grpSp>
        <p:nvGrpSpPr>
          <p:cNvPr id="194" name="Shape 194"/>
          <p:cNvGrpSpPr/>
          <p:nvPr/>
        </p:nvGrpSpPr>
        <p:grpSpPr>
          <a:xfrm>
            <a:off x="-644958" y="0"/>
            <a:ext cx="10458653" cy="7117070"/>
            <a:chOff x="-644958" y="0"/>
            <a:chExt cx="10458653" cy="7117070"/>
          </a:xfrm>
        </p:grpSpPr>
        <p:grpSp>
          <p:nvGrpSpPr>
            <p:cNvPr id="195" name="Shape 195"/>
            <p:cNvGrpSpPr/>
            <p:nvPr/>
          </p:nvGrpSpPr>
          <p:grpSpPr>
            <a:xfrm>
              <a:off x="0" y="0"/>
              <a:ext cx="9144000" cy="6858000"/>
              <a:chOff x="0" y="0"/>
              <a:chExt cx="9144000" cy="6858000"/>
            </a:xfrm>
          </p:grpSpPr>
          <p:grpSp>
            <p:nvGrpSpPr>
              <p:cNvPr id="196" name="Shape 196"/>
              <p:cNvGrpSpPr/>
              <p:nvPr/>
            </p:nvGrpSpPr>
            <p:grpSpPr>
              <a:xfrm>
                <a:off x="0" y="0"/>
                <a:ext cx="2514599" cy="6858000"/>
                <a:chOff x="0" y="0"/>
                <a:chExt cx="2514599" cy="6858000"/>
              </a:xfrm>
            </p:grpSpPr>
            <p:sp>
              <p:nvSpPr>
                <p:cNvPr id="197" name="Shape 197"/>
                <p:cNvSpPr/>
                <p:nvPr/>
              </p:nvSpPr>
              <p:spPr>
                <a:xfrm>
                  <a:off x="914400" y="0"/>
                  <a:ext cx="1600199"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98" name="Shape 198"/>
                <p:cNvSpPr/>
                <p:nvPr/>
              </p:nvSpPr>
              <p:spPr>
                <a:xfrm>
                  <a:off x="0" y="0"/>
                  <a:ext cx="4572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99" name="Shape 199"/>
                <p:cNvSpPr/>
                <p:nvPr/>
              </p:nvSpPr>
              <p:spPr>
                <a:xfrm>
                  <a:off x="228600" y="0"/>
                  <a:ext cx="7620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grpSp>
          <p:grpSp>
            <p:nvGrpSpPr>
              <p:cNvPr id="200" name="Shape 200"/>
              <p:cNvGrpSpPr/>
              <p:nvPr/>
            </p:nvGrpSpPr>
            <p:grpSpPr>
              <a:xfrm>
                <a:off x="422910" y="0"/>
                <a:ext cx="2514599" cy="6858000"/>
                <a:chOff x="0" y="0"/>
                <a:chExt cx="2514599" cy="6858000"/>
              </a:xfrm>
            </p:grpSpPr>
            <p:sp>
              <p:nvSpPr>
                <p:cNvPr id="201" name="Shape 201"/>
                <p:cNvSpPr/>
                <p:nvPr/>
              </p:nvSpPr>
              <p:spPr>
                <a:xfrm>
                  <a:off x="914400" y="0"/>
                  <a:ext cx="1600199"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02" name="Shape 202"/>
                <p:cNvSpPr/>
                <p:nvPr/>
              </p:nvSpPr>
              <p:spPr>
                <a:xfrm>
                  <a:off x="0" y="0"/>
                  <a:ext cx="4572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03" name="Shape 203"/>
                <p:cNvSpPr/>
                <p:nvPr/>
              </p:nvSpPr>
              <p:spPr>
                <a:xfrm>
                  <a:off x="228600" y="0"/>
                  <a:ext cx="7620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grpSp>
          <p:grpSp>
            <p:nvGrpSpPr>
              <p:cNvPr id="204" name="Shape 204"/>
              <p:cNvGrpSpPr/>
              <p:nvPr/>
            </p:nvGrpSpPr>
            <p:grpSpPr>
              <a:xfrm rot="10800000">
                <a:off x="6629400" y="0"/>
                <a:ext cx="2514599" cy="6858000"/>
                <a:chOff x="0" y="0"/>
                <a:chExt cx="2514599" cy="6858000"/>
              </a:xfrm>
            </p:grpSpPr>
            <p:sp>
              <p:nvSpPr>
                <p:cNvPr id="205" name="Shape 205"/>
                <p:cNvSpPr/>
                <p:nvPr/>
              </p:nvSpPr>
              <p:spPr>
                <a:xfrm>
                  <a:off x="914400" y="0"/>
                  <a:ext cx="1600199"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06" name="Shape 206"/>
                <p:cNvSpPr/>
                <p:nvPr/>
              </p:nvSpPr>
              <p:spPr>
                <a:xfrm>
                  <a:off x="0" y="0"/>
                  <a:ext cx="4572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07" name="Shape 207"/>
                <p:cNvSpPr/>
                <p:nvPr/>
              </p:nvSpPr>
              <p:spPr>
                <a:xfrm>
                  <a:off x="228600" y="0"/>
                  <a:ext cx="7620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grpSp>
          <p:sp>
            <p:nvSpPr>
              <p:cNvPr id="208" name="Shape 208"/>
              <p:cNvSpPr/>
              <p:nvPr/>
            </p:nvSpPr>
            <p:spPr>
              <a:xfrm>
                <a:off x="3810000" y="0"/>
                <a:ext cx="28194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09" name="Shape 209"/>
              <p:cNvSpPr/>
              <p:nvPr/>
            </p:nvSpPr>
            <p:spPr>
              <a:xfrm>
                <a:off x="2895600" y="0"/>
                <a:ext cx="4572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10" name="Shape 210"/>
              <p:cNvSpPr/>
              <p:nvPr/>
            </p:nvSpPr>
            <p:spPr>
              <a:xfrm>
                <a:off x="3124200" y="0"/>
                <a:ext cx="7620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grpSp>
        <p:sp>
          <p:nvSpPr>
            <p:cNvPr id="211" name="Shape 211"/>
            <p:cNvSpPr/>
            <p:nvPr/>
          </p:nvSpPr>
          <p:spPr>
            <a:xfrm>
              <a:off x="-11875" y="5035137"/>
              <a:ext cx="9144000" cy="1175655"/>
            </a:xfrm>
            <a:custGeom>
              <a:pathLst>
                <a:path extrusionOk="0" h="120000" w="120000">
                  <a:moveTo>
                    <a:pt x="0" y="113939"/>
                  </a:moveTo>
                  <a:cubicBezTo>
                    <a:pt x="6480" y="116969"/>
                    <a:pt x="12961" y="120000"/>
                    <a:pt x="21974" y="118787"/>
                  </a:cubicBezTo>
                  <a:cubicBezTo>
                    <a:pt x="30986" y="117575"/>
                    <a:pt x="42051" y="116161"/>
                    <a:pt x="54077" y="106666"/>
                  </a:cubicBezTo>
                  <a:cubicBezTo>
                    <a:pt x="66103" y="97171"/>
                    <a:pt x="83142" y="79595"/>
                    <a:pt x="94129" y="61818"/>
                  </a:cubicBezTo>
                  <a:cubicBezTo>
                    <a:pt x="105116" y="44040"/>
                    <a:pt x="116363" y="15757"/>
                    <a:pt x="120000" y="0"/>
                  </a:cubicBezTo>
                </a:path>
              </a:pathLst>
            </a:custGeom>
            <a:noFill/>
            <a:ln cap="flat" cmpd="sng" w="9525">
              <a:solidFill>
                <a:schemeClr val="lt1">
                  <a:alpha val="20000"/>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dk1"/>
                </a:solidFill>
                <a:latin typeface="Questrial"/>
                <a:ea typeface="Questrial"/>
                <a:cs typeface="Questrial"/>
                <a:sym typeface="Questrial"/>
              </a:endParaRPr>
            </a:p>
          </p:txBody>
        </p:sp>
        <p:sp>
          <p:nvSpPr>
            <p:cNvPr id="212" name="Shape 212"/>
            <p:cNvSpPr/>
            <p:nvPr/>
          </p:nvSpPr>
          <p:spPr>
            <a:xfrm>
              <a:off x="-11875" y="3467594"/>
              <a:ext cx="9144000" cy="890650"/>
            </a:xfrm>
            <a:custGeom>
              <a:pathLst>
                <a:path extrusionOk="0" h="120000" w="120000">
                  <a:moveTo>
                    <a:pt x="0" y="120000"/>
                  </a:moveTo>
                  <a:cubicBezTo>
                    <a:pt x="3454" y="101199"/>
                    <a:pt x="6909" y="82399"/>
                    <a:pt x="13714" y="63999"/>
                  </a:cubicBezTo>
                  <a:cubicBezTo>
                    <a:pt x="20519" y="45600"/>
                    <a:pt x="30181" y="18666"/>
                    <a:pt x="40831" y="9600"/>
                  </a:cubicBezTo>
                  <a:cubicBezTo>
                    <a:pt x="51480" y="533"/>
                    <a:pt x="64415" y="0"/>
                    <a:pt x="77610" y="9600"/>
                  </a:cubicBezTo>
                  <a:cubicBezTo>
                    <a:pt x="90805" y="19200"/>
                    <a:pt x="112805" y="57600"/>
                    <a:pt x="120000" y="67200"/>
                  </a:cubicBezTo>
                </a:path>
              </a:pathLst>
            </a:custGeom>
            <a:noFill/>
            <a:ln cap="flat" cmpd="sng" w="9525">
              <a:solidFill>
                <a:schemeClr val="lt1">
                  <a:alpha val="20000"/>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dk1"/>
                </a:solidFill>
                <a:latin typeface="Questrial"/>
                <a:ea typeface="Questrial"/>
                <a:cs typeface="Questrial"/>
                <a:sym typeface="Questrial"/>
              </a:endParaRPr>
            </a:p>
          </p:txBody>
        </p:sp>
        <p:sp>
          <p:nvSpPr>
            <p:cNvPr id="213" name="Shape 213"/>
            <p:cNvSpPr/>
            <p:nvPr/>
          </p:nvSpPr>
          <p:spPr>
            <a:xfrm>
              <a:off x="-23750" y="5640778"/>
              <a:ext cx="3004457" cy="1211282"/>
            </a:xfrm>
            <a:custGeom>
              <a:pathLst>
                <a:path extrusionOk="0" h="120000" w="120000">
                  <a:moveTo>
                    <a:pt x="0" y="0"/>
                  </a:moveTo>
                  <a:cubicBezTo>
                    <a:pt x="44071" y="49705"/>
                    <a:pt x="88142" y="99411"/>
                    <a:pt x="120000" y="120000"/>
                  </a:cubicBezTo>
                </a:path>
              </a:pathLst>
            </a:custGeom>
            <a:noFill/>
            <a:ln cap="flat" cmpd="sng" w="9525">
              <a:solidFill>
                <a:schemeClr val="lt1">
                  <a:alpha val="20000"/>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dk1"/>
                </a:solidFill>
                <a:latin typeface="Questrial"/>
                <a:ea typeface="Questrial"/>
                <a:cs typeface="Questrial"/>
                <a:sym typeface="Questrial"/>
              </a:endParaRPr>
            </a:p>
          </p:txBody>
        </p:sp>
        <p:sp>
          <p:nvSpPr>
            <p:cNvPr id="214" name="Shape 214"/>
            <p:cNvSpPr/>
            <p:nvPr/>
          </p:nvSpPr>
          <p:spPr>
            <a:xfrm>
              <a:off x="-11875" y="5284519"/>
              <a:ext cx="9144000" cy="1478478"/>
            </a:xfrm>
            <a:custGeom>
              <a:pathLst>
                <a:path extrusionOk="0" h="120000" w="120000">
                  <a:moveTo>
                    <a:pt x="0" y="0"/>
                  </a:moveTo>
                  <a:cubicBezTo>
                    <a:pt x="3753" y="8112"/>
                    <a:pt x="7506" y="16224"/>
                    <a:pt x="14493" y="27951"/>
                  </a:cubicBezTo>
                  <a:cubicBezTo>
                    <a:pt x="21480" y="39678"/>
                    <a:pt x="31922" y="57670"/>
                    <a:pt x="41922" y="70361"/>
                  </a:cubicBezTo>
                  <a:cubicBezTo>
                    <a:pt x="51922" y="83052"/>
                    <a:pt x="64571" y="96224"/>
                    <a:pt x="74493" y="104096"/>
                  </a:cubicBezTo>
                  <a:cubicBezTo>
                    <a:pt x="84415" y="111967"/>
                    <a:pt x="95116" y="115180"/>
                    <a:pt x="101454" y="117590"/>
                  </a:cubicBezTo>
                  <a:cubicBezTo>
                    <a:pt x="107792" y="120000"/>
                    <a:pt x="109428" y="118875"/>
                    <a:pt x="112519" y="118554"/>
                  </a:cubicBezTo>
                  <a:cubicBezTo>
                    <a:pt x="115610" y="118232"/>
                    <a:pt x="117805" y="116947"/>
                    <a:pt x="120000" y="115662"/>
                  </a:cubicBezTo>
                </a:path>
              </a:pathLst>
            </a:custGeom>
            <a:noFill/>
            <a:ln cap="flat" cmpd="sng" w="9525">
              <a:solidFill>
                <a:schemeClr val="lt1">
                  <a:alpha val="20000"/>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dk1"/>
                </a:solidFill>
                <a:latin typeface="Questrial"/>
                <a:ea typeface="Questrial"/>
                <a:cs typeface="Questrial"/>
                <a:sym typeface="Questrial"/>
              </a:endParaRPr>
            </a:p>
          </p:txBody>
        </p:sp>
        <p:sp>
          <p:nvSpPr>
            <p:cNvPr id="215" name="Shape 215"/>
            <p:cNvSpPr/>
            <p:nvPr/>
          </p:nvSpPr>
          <p:spPr>
            <a:xfrm>
              <a:off x="2137558" y="5132119"/>
              <a:ext cx="6982691" cy="1719942"/>
            </a:xfrm>
            <a:custGeom>
              <a:pathLst>
                <a:path extrusionOk="0" h="120000" w="120000">
                  <a:moveTo>
                    <a:pt x="0" y="120000"/>
                  </a:moveTo>
                  <a:cubicBezTo>
                    <a:pt x="2789" y="107226"/>
                    <a:pt x="5578" y="94453"/>
                    <a:pt x="9387" y="82715"/>
                  </a:cubicBezTo>
                  <a:cubicBezTo>
                    <a:pt x="13197" y="70978"/>
                    <a:pt x="18469" y="58273"/>
                    <a:pt x="22857" y="49574"/>
                  </a:cubicBezTo>
                  <a:cubicBezTo>
                    <a:pt x="27244" y="40874"/>
                    <a:pt x="29931" y="37007"/>
                    <a:pt x="35714" y="30517"/>
                  </a:cubicBezTo>
                  <a:cubicBezTo>
                    <a:pt x="41496" y="24027"/>
                    <a:pt x="52040" y="14913"/>
                    <a:pt x="57551" y="10632"/>
                  </a:cubicBezTo>
                  <a:cubicBezTo>
                    <a:pt x="63061" y="6352"/>
                    <a:pt x="63911" y="6490"/>
                    <a:pt x="68775" y="4833"/>
                  </a:cubicBezTo>
                  <a:cubicBezTo>
                    <a:pt x="73639" y="3176"/>
                    <a:pt x="81326" y="1380"/>
                    <a:pt x="86734" y="690"/>
                  </a:cubicBezTo>
                  <a:cubicBezTo>
                    <a:pt x="92142" y="0"/>
                    <a:pt x="101224" y="690"/>
                    <a:pt x="101224" y="690"/>
                  </a:cubicBezTo>
                  <a:lnTo>
                    <a:pt x="111632" y="690"/>
                  </a:lnTo>
                  <a:cubicBezTo>
                    <a:pt x="114523" y="966"/>
                    <a:pt x="117176" y="1933"/>
                    <a:pt x="118571" y="2347"/>
                  </a:cubicBezTo>
                  <a:cubicBezTo>
                    <a:pt x="119965" y="2761"/>
                    <a:pt x="119489" y="2623"/>
                    <a:pt x="120000" y="3176"/>
                  </a:cubicBezTo>
                </a:path>
              </a:pathLst>
            </a:custGeom>
            <a:noFill/>
            <a:ln cap="flat" cmpd="sng" w="9525">
              <a:solidFill>
                <a:schemeClr val="lt1">
                  <a:alpha val="20000"/>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dk1"/>
                </a:solidFill>
                <a:latin typeface="Questrial"/>
                <a:ea typeface="Questrial"/>
                <a:cs typeface="Questrial"/>
                <a:sym typeface="Questrial"/>
              </a:endParaRPr>
            </a:p>
          </p:txBody>
        </p:sp>
        <p:sp>
          <p:nvSpPr>
            <p:cNvPr id="216" name="Shape 216"/>
            <p:cNvSpPr/>
            <p:nvPr/>
          </p:nvSpPr>
          <p:spPr>
            <a:xfrm rot="1800000">
              <a:off x="2996164" y="2859251"/>
              <a:ext cx="1601399" cy="1388235"/>
            </a:xfrm>
            <a:prstGeom prst="hexagon">
              <a:avLst>
                <a:gd fmla="val 28544" name="adj"/>
                <a:gd fmla="val 115470" name="vf"/>
              </a:avLst>
            </a:prstGeom>
            <a:solidFill>
              <a:schemeClr val="lt1">
                <a:alpha val="9803"/>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17" name="Shape 217"/>
            <p:cNvSpPr/>
            <p:nvPr/>
          </p:nvSpPr>
          <p:spPr>
            <a:xfrm rot="1800000">
              <a:off x="3720064" y="4126078"/>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18" name="Shape 218"/>
            <p:cNvSpPr/>
            <p:nvPr/>
          </p:nvSpPr>
          <p:spPr>
            <a:xfrm rot="1800000">
              <a:off x="3729590" y="1592427"/>
              <a:ext cx="1601399" cy="1388235"/>
            </a:xfrm>
            <a:prstGeom prst="hexagon">
              <a:avLst>
                <a:gd fmla="val 28544" name="adj"/>
                <a:gd fmla="val 115470" name="vf"/>
              </a:avLst>
            </a:prstGeom>
            <a:solidFill>
              <a:schemeClr val="lt1">
                <a:alpha val="6666"/>
              </a:schemeClr>
            </a:solidFill>
            <a:ln cap="flat" cmpd="sng" w="12700">
              <a:solidFill>
                <a:schemeClr val="lt1">
                  <a:alpha val="7843"/>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19" name="Shape 219"/>
            <p:cNvSpPr/>
            <p:nvPr/>
          </p:nvSpPr>
          <p:spPr>
            <a:xfrm rot="1800000">
              <a:off x="2977114" y="325603"/>
              <a:ext cx="1601399" cy="1388235"/>
            </a:xfrm>
            <a:prstGeom prst="hexagon">
              <a:avLst>
                <a:gd fmla="val 28544" name="adj"/>
                <a:gd fmla="val 115470" name="vf"/>
              </a:avLst>
            </a:prstGeom>
            <a:solidFill>
              <a:schemeClr val="lt1">
                <a:alpha val="3921"/>
              </a:schemeClr>
            </a:solidFill>
            <a:ln cap="flat" cmpd="sng" w="12700">
              <a:solidFill>
                <a:schemeClr val="lt1">
                  <a:alpha val="7843"/>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20" name="Shape 220"/>
            <p:cNvSpPr/>
            <p:nvPr/>
          </p:nvSpPr>
          <p:spPr>
            <a:xfrm rot="1800000">
              <a:off x="4463014" y="5383378"/>
              <a:ext cx="1601399" cy="1388235"/>
            </a:xfrm>
            <a:prstGeom prst="hexagon">
              <a:avLst>
                <a:gd fmla="val 28544" name="adj"/>
                <a:gd fmla="val 115470" name="vf"/>
              </a:avLst>
            </a:prstGeom>
            <a:solidFill>
              <a:schemeClr val="lt1">
                <a:alpha val="5882"/>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21" name="Shape 221"/>
            <p:cNvSpPr/>
            <p:nvPr/>
          </p:nvSpPr>
          <p:spPr>
            <a:xfrm rot="1800000">
              <a:off x="-382403" y="4201527"/>
              <a:ext cx="1261499" cy="1388235"/>
            </a:xfrm>
            <a:custGeom>
              <a:pathLst>
                <a:path extrusionOk="0" h="120000" w="120000">
                  <a:moveTo>
                    <a:pt x="0" y="9084"/>
                  </a:moveTo>
                  <a:lnTo>
                    <a:pt x="5360" y="0"/>
                  </a:lnTo>
                  <a:lnTo>
                    <a:pt x="82305" y="0"/>
                  </a:lnTo>
                  <a:lnTo>
                    <a:pt x="120000" y="60000"/>
                  </a:lnTo>
                  <a:lnTo>
                    <a:pt x="82305" y="120000"/>
                  </a:lnTo>
                  <a:lnTo>
                    <a:pt x="70827" y="119970"/>
                  </a:lnTo>
                  <a:lnTo>
                    <a:pt x="0" y="9084"/>
                  </a:lnTo>
                  <a:close/>
                </a:path>
              </a:pathLst>
            </a:custGeom>
            <a:solidFill>
              <a:schemeClr val="lt1">
                <a:alpha val="9803"/>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22" name="Shape 222"/>
            <p:cNvSpPr/>
            <p:nvPr/>
          </p:nvSpPr>
          <p:spPr>
            <a:xfrm rot="1800000">
              <a:off x="24364" y="5402428"/>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23" name="Shape 223"/>
            <p:cNvSpPr/>
            <p:nvPr/>
          </p:nvSpPr>
          <p:spPr>
            <a:xfrm rot="1800000">
              <a:off x="52940" y="2849728"/>
              <a:ext cx="1601399" cy="1388235"/>
            </a:xfrm>
            <a:prstGeom prst="hexagon">
              <a:avLst>
                <a:gd fmla="val 28544" name="adj"/>
                <a:gd fmla="val 115470" name="vf"/>
              </a:avLst>
            </a:prstGeom>
            <a:solidFill>
              <a:schemeClr val="lt1">
                <a:alpha val="6666"/>
              </a:schemeClr>
            </a:solidFill>
            <a:ln cap="flat" cmpd="sng" w="12700">
              <a:solidFill>
                <a:schemeClr val="lt1">
                  <a:alpha val="7843"/>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24" name="Shape 224"/>
            <p:cNvSpPr/>
            <p:nvPr/>
          </p:nvSpPr>
          <p:spPr>
            <a:xfrm rot="1800000">
              <a:off x="776839" y="4126076"/>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25" name="Shape 225"/>
            <p:cNvSpPr/>
            <p:nvPr/>
          </p:nvSpPr>
          <p:spPr>
            <a:xfrm rot="1800000">
              <a:off x="1510264" y="5411953"/>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26" name="Shape 226"/>
            <p:cNvSpPr/>
            <p:nvPr/>
          </p:nvSpPr>
          <p:spPr>
            <a:xfrm rot="1800000">
              <a:off x="1529315" y="2859251"/>
              <a:ext cx="1601399" cy="1388235"/>
            </a:xfrm>
            <a:prstGeom prst="hexagon">
              <a:avLst>
                <a:gd fmla="val 28544" name="adj"/>
                <a:gd fmla="val 115470" name="vf"/>
              </a:avLst>
            </a:prstGeom>
            <a:solidFill>
              <a:schemeClr val="lt1">
                <a:alpha val="6666"/>
              </a:schemeClr>
            </a:solidFill>
            <a:ln cap="flat" cmpd="sng" w="12700">
              <a:solidFill>
                <a:schemeClr val="lt1">
                  <a:alpha val="7843"/>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27" name="Shape 227"/>
            <p:cNvSpPr/>
            <p:nvPr/>
          </p:nvSpPr>
          <p:spPr>
            <a:xfrm rot="1800000">
              <a:off x="795889" y="1563852"/>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28" name="Shape 228"/>
            <p:cNvSpPr/>
            <p:nvPr/>
          </p:nvSpPr>
          <p:spPr>
            <a:xfrm rot="1800000">
              <a:off x="6806165" y="4145128"/>
              <a:ext cx="1601399" cy="1388235"/>
            </a:xfrm>
            <a:prstGeom prst="hexagon">
              <a:avLst>
                <a:gd fmla="val 28544" name="adj"/>
                <a:gd fmla="val 115470" name="vf"/>
              </a:avLst>
            </a:prstGeom>
            <a:solidFill>
              <a:schemeClr val="lt1">
                <a:alpha val="9803"/>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29" name="Shape 229"/>
            <p:cNvSpPr/>
            <p:nvPr/>
          </p:nvSpPr>
          <p:spPr>
            <a:xfrm rot="1800000">
              <a:off x="7549115" y="5421478"/>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30" name="Shape 230"/>
            <p:cNvSpPr/>
            <p:nvPr/>
          </p:nvSpPr>
          <p:spPr>
            <a:xfrm rot="1800000">
              <a:off x="7549116" y="2868778"/>
              <a:ext cx="1601399" cy="1388235"/>
            </a:xfrm>
            <a:prstGeom prst="hexagon">
              <a:avLst>
                <a:gd fmla="val 28544" name="adj"/>
                <a:gd fmla="val 115470" name="vf"/>
              </a:avLst>
            </a:prstGeom>
            <a:solidFill>
              <a:schemeClr val="lt1">
                <a:alpha val="6666"/>
              </a:schemeClr>
            </a:solidFill>
            <a:ln cap="flat" cmpd="sng" w="12700">
              <a:solidFill>
                <a:schemeClr val="lt1">
                  <a:alpha val="7843"/>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31" name="Shape 231"/>
            <p:cNvSpPr/>
            <p:nvPr/>
          </p:nvSpPr>
          <p:spPr>
            <a:xfrm rot="1800000">
              <a:off x="8306521" y="4055629"/>
              <a:ext cx="1243407" cy="1388235"/>
            </a:xfrm>
            <a:custGeom>
              <a:pathLst>
                <a:path extrusionOk="0" h="120000" w="120000">
                  <a:moveTo>
                    <a:pt x="0" y="60000"/>
                  </a:moveTo>
                  <a:lnTo>
                    <a:pt x="38242" y="0"/>
                  </a:lnTo>
                  <a:lnTo>
                    <a:pt x="45748" y="347"/>
                  </a:lnTo>
                  <a:lnTo>
                    <a:pt x="120000" y="114618"/>
                  </a:lnTo>
                  <a:lnTo>
                    <a:pt x="116307" y="120000"/>
                  </a:lnTo>
                  <a:lnTo>
                    <a:pt x="38242" y="120000"/>
                  </a:lnTo>
                  <a:lnTo>
                    <a:pt x="0" y="60000"/>
                  </a:lnTo>
                  <a:close/>
                </a:path>
              </a:pathLst>
            </a:custGeom>
            <a:solidFill>
              <a:schemeClr val="lt1">
                <a:alpha val="3921"/>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32" name="Shape 232"/>
            <p:cNvSpPr/>
            <p:nvPr/>
          </p:nvSpPr>
          <p:spPr>
            <a:xfrm rot="1800000">
              <a:off x="8306771" y="1511523"/>
              <a:ext cx="1241871" cy="1388821"/>
            </a:xfrm>
            <a:custGeom>
              <a:pathLst>
                <a:path extrusionOk="0" h="120000" w="120000">
                  <a:moveTo>
                    <a:pt x="0" y="60025"/>
                  </a:moveTo>
                  <a:lnTo>
                    <a:pt x="38289" y="50"/>
                  </a:lnTo>
                  <a:lnTo>
                    <a:pt x="46575" y="0"/>
                  </a:lnTo>
                  <a:lnTo>
                    <a:pt x="120000" y="114391"/>
                  </a:lnTo>
                  <a:lnTo>
                    <a:pt x="116450" y="120000"/>
                  </a:lnTo>
                  <a:lnTo>
                    <a:pt x="38289" y="120000"/>
                  </a:lnTo>
                  <a:lnTo>
                    <a:pt x="0" y="60025"/>
                  </a:lnTo>
                  <a:close/>
                </a:path>
              </a:pathLst>
            </a:cu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grpSp>
      <p:sp>
        <p:nvSpPr>
          <p:cNvPr id="233" name="Shape 233"/>
          <p:cNvSpPr/>
          <p:nvPr/>
        </p:nvSpPr>
        <p:spPr>
          <a:xfrm>
            <a:off x="4561242" y="-21511"/>
            <a:ext cx="3679116" cy="6271840"/>
          </a:xfrm>
          <a:prstGeom prst="rect">
            <a:avLst/>
          </a:prstGeom>
          <a:solidFill>
            <a:srgbClr val="F5F5F5"/>
          </a:solidFill>
          <a:ln cap="flat" cmpd="sng" w="15875">
            <a:solidFill>
              <a:srgbClr val="877852"/>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34" name="Shape 234"/>
          <p:cNvSpPr/>
          <p:nvPr/>
        </p:nvSpPr>
        <p:spPr>
          <a:xfrm>
            <a:off x="4649096" y="-21510"/>
            <a:ext cx="3505200" cy="623938"/>
          </a:xfrm>
          <a:prstGeom prst="rect">
            <a:avLst/>
          </a:prstGeom>
          <a:solidFill>
            <a:schemeClr val="accent2"/>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35" name="Shape 235"/>
          <p:cNvSpPr/>
          <p:nvPr/>
        </p:nvSpPr>
        <p:spPr>
          <a:xfrm>
            <a:off x="905570" y="601883"/>
            <a:ext cx="3562257" cy="5648445"/>
          </a:xfrm>
          <a:prstGeom prst="rect">
            <a:avLst/>
          </a:prstGeom>
          <a:solidFill>
            <a:srgbClr val="FFFFFF"/>
          </a:solidFill>
          <a:ln cap="flat" cmpd="sng" w="9525">
            <a:solidFill>
              <a:srgbClr val="191919"/>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36" name="Shape 236"/>
          <p:cNvSpPr/>
          <p:nvPr/>
        </p:nvSpPr>
        <p:spPr>
          <a:xfrm>
            <a:off x="4650889" y="6088283"/>
            <a:ext cx="3505200" cy="81740"/>
          </a:xfrm>
          <a:prstGeom prst="rect">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37" name="Shape 237"/>
          <p:cNvSpPr txBox="1"/>
          <p:nvPr>
            <p:ph type="title"/>
          </p:nvPr>
        </p:nvSpPr>
        <p:spPr>
          <a:xfrm>
            <a:off x="4734423" y="2660903"/>
            <a:ext cx="3300983" cy="1463039"/>
          </a:xfrm>
          <a:prstGeom prst="rect">
            <a:avLst/>
          </a:prstGeom>
          <a:noFill/>
          <a:ln>
            <a:noFill/>
          </a:ln>
        </p:spPr>
        <p:txBody>
          <a:bodyPr anchorCtr="0" anchor="b" bIns="91425" lIns="91425" rIns="91425" tIns="91425"/>
          <a:lstStyle>
            <a:lvl1pPr lvl="0" rtl="0" algn="l">
              <a:spcBef>
                <a:spcPts val="0"/>
              </a:spcBef>
              <a:defRPr b="0" sz="2800"/>
            </a:lvl1pPr>
            <a:lvl2pPr lvl="1" rtl="0">
              <a:spcBef>
                <a:spcPts val="0"/>
              </a:spcBef>
              <a:defRPr>
                <a:solidFill>
                  <a:schemeClr val="dk2"/>
                </a:solidFill>
              </a:defRPr>
            </a:lvl2pPr>
            <a:lvl3pPr lvl="2" rtl="0">
              <a:spcBef>
                <a:spcPts val="0"/>
              </a:spcBef>
              <a:defRPr>
                <a:solidFill>
                  <a:schemeClr val="dk2"/>
                </a:solidFill>
              </a:defRPr>
            </a:lvl3pPr>
            <a:lvl4pPr lvl="3" rtl="0">
              <a:spcBef>
                <a:spcPts val="0"/>
              </a:spcBef>
              <a:defRPr>
                <a:solidFill>
                  <a:schemeClr val="dk2"/>
                </a:solidFill>
              </a:defRPr>
            </a:lvl4pPr>
            <a:lvl5pPr lvl="4" rtl="0">
              <a:spcBef>
                <a:spcPts val="0"/>
              </a:spcBef>
              <a:defRPr>
                <a:solidFill>
                  <a:schemeClr val="dk2"/>
                </a:solidFill>
              </a:defRPr>
            </a:lvl5pPr>
            <a:lvl6pPr lvl="5" rtl="0">
              <a:spcBef>
                <a:spcPts val="0"/>
              </a:spcBef>
              <a:defRPr>
                <a:solidFill>
                  <a:schemeClr val="dk2"/>
                </a:solidFill>
              </a:defRPr>
            </a:lvl6pPr>
            <a:lvl7pPr lvl="6" rtl="0">
              <a:spcBef>
                <a:spcPts val="0"/>
              </a:spcBef>
              <a:defRPr>
                <a:solidFill>
                  <a:schemeClr val="dk2"/>
                </a:solidFill>
              </a:defRPr>
            </a:lvl7pPr>
            <a:lvl8pPr lvl="7" rtl="0">
              <a:spcBef>
                <a:spcPts val="0"/>
              </a:spcBef>
              <a:defRPr>
                <a:solidFill>
                  <a:schemeClr val="dk2"/>
                </a:solidFill>
              </a:defRPr>
            </a:lvl8pPr>
            <a:lvl9pPr lvl="8" rtl="0">
              <a:spcBef>
                <a:spcPts val="0"/>
              </a:spcBef>
              <a:defRPr>
                <a:solidFill>
                  <a:schemeClr val="dk2"/>
                </a:solidFill>
              </a:defRPr>
            </a:lvl9pPr>
          </a:lstStyle>
          <a:p/>
        </p:txBody>
      </p:sp>
      <p:sp>
        <p:nvSpPr>
          <p:cNvPr id="238" name="Shape 238"/>
          <p:cNvSpPr/>
          <p:nvPr>
            <p:ph idx="2" type="pic"/>
          </p:nvPr>
        </p:nvSpPr>
        <p:spPr>
          <a:xfrm>
            <a:off x="1005208" y="693795"/>
            <a:ext cx="3359623" cy="5468111"/>
          </a:xfrm>
          <a:prstGeom prst="rect">
            <a:avLst/>
          </a:prstGeom>
          <a:noFill/>
          <a:ln>
            <a:noFill/>
          </a:ln>
        </p:spPr>
        <p:txBody>
          <a:bodyPr anchorCtr="0" anchor="ctr" bIns="91425" lIns="91425" rIns="91425" tIns="91425"/>
          <a:lstStyle>
            <a:lvl1pPr indent="0" lvl="0" marL="0" marR="0" rtl="0" algn="r">
              <a:spcBef>
                <a:spcPts val="0"/>
              </a:spcBef>
              <a:buClr>
                <a:schemeClr val="accent1"/>
              </a:buClr>
              <a:buFont typeface="Questrial"/>
              <a:buNone/>
              <a:defRPr b="0" i="0" sz="3200" u="none" cap="none" strike="noStrike">
                <a:solidFill>
                  <a:schemeClr val="accent1"/>
                </a:solidFill>
                <a:latin typeface="Questrial"/>
                <a:ea typeface="Questrial"/>
                <a:cs typeface="Questrial"/>
                <a:sym typeface="Questrial"/>
              </a:defRPr>
            </a:lvl1pPr>
            <a:lvl2pPr indent="0" lvl="1" marL="457200" marR="0" rtl="0" algn="l">
              <a:spcBef>
                <a:spcPts val="0"/>
              </a:spcBef>
              <a:buClr>
                <a:schemeClr val="dk1"/>
              </a:buClr>
              <a:buFont typeface="Questrial"/>
              <a:buNone/>
              <a:defRPr b="0" i="0" sz="2800" u="none" cap="none" strike="noStrike">
                <a:solidFill>
                  <a:schemeClr val="dk1"/>
                </a:solidFill>
                <a:latin typeface="Questrial"/>
                <a:ea typeface="Questrial"/>
                <a:cs typeface="Questrial"/>
                <a:sym typeface="Questrial"/>
              </a:defRPr>
            </a:lvl2pPr>
            <a:lvl3pPr indent="0" lvl="2" marL="914400" marR="0" rtl="0" algn="l">
              <a:spcBef>
                <a:spcPts val="0"/>
              </a:spcBef>
              <a:buClr>
                <a:schemeClr val="dk1"/>
              </a:buClr>
              <a:buFont typeface="Questrial"/>
              <a:buNone/>
              <a:defRPr b="0" i="0" sz="2400" u="none" cap="none" strike="noStrike">
                <a:solidFill>
                  <a:schemeClr val="dk1"/>
                </a:solidFill>
                <a:latin typeface="Questrial"/>
                <a:ea typeface="Questrial"/>
                <a:cs typeface="Questrial"/>
                <a:sym typeface="Questrial"/>
              </a:defRPr>
            </a:lvl3pPr>
            <a:lvl4pPr indent="0" lvl="3" marL="1371600" marR="0" rtl="0" algn="l">
              <a:spcBef>
                <a:spcPts val="0"/>
              </a:spcBef>
              <a:buClr>
                <a:schemeClr val="dk1"/>
              </a:buClr>
              <a:buFont typeface="Questrial"/>
              <a:buNone/>
              <a:defRPr b="0" i="0" sz="2000" u="none" cap="none" strike="noStrike">
                <a:solidFill>
                  <a:schemeClr val="dk1"/>
                </a:solidFill>
                <a:latin typeface="Questrial"/>
                <a:ea typeface="Questrial"/>
                <a:cs typeface="Questrial"/>
                <a:sym typeface="Questrial"/>
              </a:defRPr>
            </a:lvl4pPr>
            <a:lvl5pPr indent="0" lvl="4" marL="1828800" marR="0" rtl="0" algn="l">
              <a:spcBef>
                <a:spcPts val="0"/>
              </a:spcBef>
              <a:buClr>
                <a:schemeClr val="dk1"/>
              </a:buClr>
              <a:buFont typeface="Questrial"/>
              <a:buNone/>
              <a:defRPr b="0" i="0" sz="2000" u="none" cap="none" strike="noStrike">
                <a:solidFill>
                  <a:schemeClr val="dk1"/>
                </a:solidFill>
                <a:latin typeface="Questrial"/>
                <a:ea typeface="Questrial"/>
                <a:cs typeface="Questrial"/>
                <a:sym typeface="Questrial"/>
              </a:defRPr>
            </a:lvl5pPr>
            <a:lvl6pPr indent="0" lvl="5" marL="2286000" marR="0" rtl="0" algn="l">
              <a:spcBef>
                <a:spcPts val="0"/>
              </a:spcBef>
              <a:buClr>
                <a:schemeClr val="dk1"/>
              </a:buClr>
              <a:buFont typeface="Questrial"/>
              <a:buNone/>
              <a:defRPr b="0" i="0" sz="2000" u="none" cap="none" strike="noStrike">
                <a:solidFill>
                  <a:schemeClr val="dk1"/>
                </a:solidFill>
                <a:latin typeface="Questrial"/>
                <a:ea typeface="Questrial"/>
                <a:cs typeface="Questrial"/>
                <a:sym typeface="Questrial"/>
              </a:defRPr>
            </a:lvl6pPr>
            <a:lvl7pPr indent="0" lvl="6" marL="2743200" marR="0" rtl="0" algn="l">
              <a:spcBef>
                <a:spcPts val="0"/>
              </a:spcBef>
              <a:buClr>
                <a:schemeClr val="dk1"/>
              </a:buClr>
              <a:buFont typeface="Questrial"/>
              <a:buNone/>
              <a:defRPr b="0" i="0" sz="2000" u="none" cap="none" strike="noStrike">
                <a:solidFill>
                  <a:schemeClr val="dk1"/>
                </a:solidFill>
                <a:latin typeface="Questrial"/>
                <a:ea typeface="Questrial"/>
                <a:cs typeface="Questrial"/>
                <a:sym typeface="Questrial"/>
              </a:defRPr>
            </a:lvl7pPr>
            <a:lvl8pPr indent="0" lvl="7" marL="3200400" marR="0" rtl="0" algn="l">
              <a:spcBef>
                <a:spcPts val="0"/>
              </a:spcBef>
              <a:buClr>
                <a:schemeClr val="dk1"/>
              </a:buClr>
              <a:buFont typeface="Questrial"/>
              <a:buNone/>
              <a:defRPr b="0" i="0" sz="2000" u="none" cap="none" strike="noStrike">
                <a:solidFill>
                  <a:schemeClr val="dk1"/>
                </a:solidFill>
                <a:latin typeface="Questrial"/>
                <a:ea typeface="Questrial"/>
                <a:cs typeface="Questrial"/>
                <a:sym typeface="Questrial"/>
              </a:defRPr>
            </a:lvl8pPr>
            <a:lvl9pPr indent="0" lvl="8" marL="3657600" marR="0" rtl="0" algn="l">
              <a:spcBef>
                <a:spcPts val="0"/>
              </a:spcBef>
              <a:buClr>
                <a:schemeClr val="dk1"/>
              </a:buClr>
              <a:buFont typeface="Questrial"/>
              <a:buNone/>
              <a:defRPr b="0" i="0" sz="2000" u="none" cap="none" strike="noStrike">
                <a:solidFill>
                  <a:schemeClr val="dk1"/>
                </a:solidFill>
                <a:latin typeface="Questrial"/>
                <a:ea typeface="Questrial"/>
                <a:cs typeface="Questrial"/>
                <a:sym typeface="Questrial"/>
              </a:defRPr>
            </a:lvl9pPr>
          </a:lstStyle>
          <a:p/>
        </p:txBody>
      </p:sp>
      <p:sp>
        <p:nvSpPr>
          <p:cNvPr id="239" name="Shape 239"/>
          <p:cNvSpPr txBox="1"/>
          <p:nvPr>
            <p:ph idx="1" type="body"/>
          </p:nvPr>
        </p:nvSpPr>
        <p:spPr>
          <a:xfrm>
            <a:off x="4734630" y="4133087"/>
            <a:ext cx="3300572" cy="1519560"/>
          </a:xfrm>
          <a:prstGeom prst="rect">
            <a:avLst/>
          </a:prstGeom>
          <a:noFill/>
          <a:ln>
            <a:noFill/>
          </a:ln>
        </p:spPr>
        <p:txBody>
          <a:bodyPr anchorCtr="0" anchor="t" bIns="91425" lIns="91425" rIns="91425" tIns="91425"/>
          <a:lstStyle>
            <a:lvl1pPr indent="0" lvl="0" marL="0" rtl="0">
              <a:spcBef>
                <a:spcPts val="0"/>
              </a:spcBef>
              <a:buClr>
                <a:srgbClr val="424242"/>
              </a:buClr>
              <a:buFont typeface="Questrial"/>
              <a:buNone/>
              <a:defRPr sz="1600">
                <a:solidFill>
                  <a:srgbClr val="424242"/>
                </a:solidFill>
              </a:defRPr>
            </a:lvl1pPr>
            <a:lvl2pPr indent="0" lvl="1" marL="457200" rtl="0">
              <a:spcBef>
                <a:spcPts val="0"/>
              </a:spcBef>
              <a:buFont typeface="Questrial"/>
              <a:buNone/>
              <a:defRPr sz="1200"/>
            </a:lvl2pPr>
            <a:lvl3pPr indent="0" lvl="2" marL="914400" rtl="0">
              <a:spcBef>
                <a:spcPts val="0"/>
              </a:spcBef>
              <a:buFont typeface="Questrial"/>
              <a:buNone/>
              <a:defRPr sz="1000"/>
            </a:lvl3pPr>
            <a:lvl4pPr indent="0" lvl="3" marL="1371600" rtl="0">
              <a:spcBef>
                <a:spcPts val="0"/>
              </a:spcBef>
              <a:buFont typeface="Questrial"/>
              <a:buNone/>
              <a:defRPr sz="900"/>
            </a:lvl4pPr>
            <a:lvl5pPr indent="0" lvl="4" marL="1828800" rtl="0">
              <a:spcBef>
                <a:spcPts val="0"/>
              </a:spcBef>
              <a:buFont typeface="Questrial"/>
              <a:buNone/>
              <a:defRPr sz="900"/>
            </a:lvl5pPr>
            <a:lvl6pPr indent="0" lvl="5" marL="2286000" rtl="0">
              <a:spcBef>
                <a:spcPts val="0"/>
              </a:spcBef>
              <a:buFont typeface="Questrial"/>
              <a:buNone/>
              <a:defRPr sz="900"/>
            </a:lvl6pPr>
            <a:lvl7pPr indent="0" lvl="6" marL="2743200" rtl="0">
              <a:spcBef>
                <a:spcPts val="0"/>
              </a:spcBef>
              <a:buFont typeface="Questrial"/>
              <a:buNone/>
              <a:defRPr sz="900"/>
            </a:lvl7pPr>
            <a:lvl8pPr indent="0" lvl="7" marL="3200400" rtl="0">
              <a:spcBef>
                <a:spcPts val="0"/>
              </a:spcBef>
              <a:buFont typeface="Questrial"/>
              <a:buNone/>
              <a:defRPr sz="900"/>
            </a:lvl8pPr>
            <a:lvl9pPr indent="0" lvl="8" marL="3657600" rtl="0">
              <a:spcBef>
                <a:spcPts val="0"/>
              </a:spcBef>
              <a:buFont typeface="Questrial"/>
              <a:buNone/>
              <a:defRPr sz="900"/>
            </a:lvl9pPr>
          </a:lstStyle>
          <a:p/>
        </p:txBody>
      </p:sp>
      <p:sp>
        <p:nvSpPr>
          <p:cNvPr id="240" name="Shape 240"/>
          <p:cNvSpPr txBox="1"/>
          <p:nvPr>
            <p:ph idx="10" type="dt"/>
          </p:nvPr>
        </p:nvSpPr>
        <p:spPr>
          <a:xfrm>
            <a:off x="5997387" y="224491"/>
            <a:ext cx="2133599" cy="365125"/>
          </a:xfrm>
          <a:prstGeom prst="rect">
            <a:avLst/>
          </a:prstGeom>
          <a:noFill/>
          <a:ln>
            <a:noFill/>
          </a:ln>
        </p:spPr>
        <p:txBody>
          <a:bodyPr anchorCtr="0" anchor="ctr" bIns="91425" lIns="91425" rIns="91425" tIns="91425"/>
          <a:lstStyle>
            <a:lvl1pPr indent="0" lvl="0" marL="0" marR="0" rtl="0" algn="r">
              <a:spcBef>
                <a:spcPts val="0"/>
              </a:spcBef>
              <a:defRPr b="0" i="0" sz="1200" u="none" cap="none" strike="noStrike">
                <a:solidFill>
                  <a:srgbClr val="FEFEFE"/>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241" name="Shape 241"/>
          <p:cNvSpPr txBox="1"/>
          <p:nvPr>
            <p:ph idx="11" type="ftr"/>
          </p:nvPr>
        </p:nvSpPr>
        <p:spPr>
          <a:xfrm>
            <a:off x="4641448" y="5724835"/>
            <a:ext cx="3493664" cy="365125"/>
          </a:xfrm>
          <a:prstGeom prst="rect">
            <a:avLst/>
          </a:prstGeom>
          <a:noFill/>
          <a:ln>
            <a:noFill/>
          </a:ln>
        </p:spPr>
        <p:txBody>
          <a:bodyPr anchorCtr="0" anchor="ctr" bIns="91425" lIns="91425" rIns="91425" tIns="91425"/>
          <a:lstStyle>
            <a:lvl1pPr indent="0" lvl="0" marL="0" marR="0" rtl="0" algn="r">
              <a:spcBef>
                <a:spcPts val="0"/>
              </a:spcBef>
              <a:defRPr b="0" i="0" sz="1200" u="none" cap="none" strike="noStrike">
                <a:solidFill>
                  <a:schemeClr val="accent1"/>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242" name="Shape 242"/>
          <p:cNvSpPr txBox="1"/>
          <p:nvPr>
            <p:ph idx="12" type="sldNum"/>
          </p:nvPr>
        </p:nvSpPr>
        <p:spPr>
          <a:xfrm>
            <a:off x="4649096" y="224490"/>
            <a:ext cx="1332156"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fld id="{00000000-1234-1234-1234-123412341234}" type="slidenum">
              <a:rPr b="0" i="0" lang="en-US" sz="1200" u="none" cap="none" strike="noStrike">
                <a:solidFill>
                  <a:srgbClr val="FEFEFE"/>
                </a:solidFill>
                <a:latin typeface="Questrial"/>
                <a:ea typeface="Questrial"/>
                <a:cs typeface="Questrial"/>
                <a:sym typeface="Questria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243" name="Shape 243"/>
        <p:cNvGrpSpPr/>
        <p:nvPr/>
      </p:nvGrpSpPr>
      <p:grpSpPr>
        <a:xfrm>
          <a:off x="0" y="0"/>
          <a:ext cx="0" cy="0"/>
          <a:chOff x="0" y="0"/>
          <a:chExt cx="0" cy="0"/>
        </a:xfrm>
      </p:grpSpPr>
      <p:sp>
        <p:nvSpPr>
          <p:cNvPr id="244" name="Shape 244"/>
          <p:cNvSpPr txBox="1"/>
          <p:nvPr>
            <p:ph type="title"/>
          </p:nvPr>
        </p:nvSpPr>
        <p:spPr>
          <a:xfrm>
            <a:off x="1043490" y="1027663"/>
            <a:ext cx="7024744" cy="1143000"/>
          </a:xfrm>
          <a:prstGeom prst="rect">
            <a:avLst/>
          </a:prstGeom>
          <a:noFill/>
          <a:ln>
            <a:noFill/>
          </a:ln>
        </p:spPr>
        <p:txBody>
          <a:bodyPr anchorCtr="0" anchor="b" bIns="91425" lIns="91425" rIns="91425" tIns="91425"/>
          <a:lstStyle>
            <a:lvl1pPr lvl="0" rtl="0" algn="l">
              <a:spcBef>
                <a:spcPts val="0"/>
              </a:spcBef>
              <a:buClr>
                <a:schemeClr val="accent1"/>
              </a:buClr>
              <a:buFont typeface="Questrial"/>
              <a:buNone/>
              <a:defRPr sz="4000">
                <a:solidFill>
                  <a:schemeClr val="accent1"/>
                </a:solidFill>
                <a:latin typeface="Questrial"/>
                <a:ea typeface="Questrial"/>
                <a:cs typeface="Questrial"/>
                <a:sym typeface="Questrial"/>
              </a:defRPr>
            </a:lvl1pPr>
            <a:lvl2pPr lvl="1" rtl="0">
              <a:spcBef>
                <a:spcPts val="0"/>
              </a:spcBef>
              <a:defRPr>
                <a:solidFill>
                  <a:schemeClr val="dk2"/>
                </a:solidFill>
              </a:defRPr>
            </a:lvl2pPr>
            <a:lvl3pPr lvl="2" rtl="0">
              <a:spcBef>
                <a:spcPts val="0"/>
              </a:spcBef>
              <a:defRPr>
                <a:solidFill>
                  <a:schemeClr val="dk2"/>
                </a:solidFill>
              </a:defRPr>
            </a:lvl3pPr>
            <a:lvl4pPr lvl="3" rtl="0">
              <a:spcBef>
                <a:spcPts val="0"/>
              </a:spcBef>
              <a:defRPr>
                <a:solidFill>
                  <a:schemeClr val="dk2"/>
                </a:solidFill>
              </a:defRPr>
            </a:lvl4pPr>
            <a:lvl5pPr lvl="4" rtl="0">
              <a:spcBef>
                <a:spcPts val="0"/>
              </a:spcBef>
              <a:defRPr>
                <a:solidFill>
                  <a:schemeClr val="dk2"/>
                </a:solidFill>
              </a:defRPr>
            </a:lvl5pPr>
            <a:lvl6pPr lvl="5" rtl="0">
              <a:spcBef>
                <a:spcPts val="0"/>
              </a:spcBef>
              <a:defRPr>
                <a:solidFill>
                  <a:schemeClr val="dk2"/>
                </a:solidFill>
              </a:defRPr>
            </a:lvl6pPr>
            <a:lvl7pPr lvl="6" rtl="0">
              <a:spcBef>
                <a:spcPts val="0"/>
              </a:spcBef>
              <a:defRPr>
                <a:solidFill>
                  <a:schemeClr val="dk2"/>
                </a:solidFill>
              </a:defRPr>
            </a:lvl7pPr>
            <a:lvl8pPr lvl="7" rtl="0">
              <a:spcBef>
                <a:spcPts val="0"/>
              </a:spcBef>
              <a:defRPr>
                <a:solidFill>
                  <a:schemeClr val="dk2"/>
                </a:solidFill>
              </a:defRPr>
            </a:lvl8pPr>
            <a:lvl9pPr lvl="8" rtl="0">
              <a:spcBef>
                <a:spcPts val="0"/>
              </a:spcBef>
              <a:defRPr>
                <a:solidFill>
                  <a:schemeClr val="dk2"/>
                </a:solidFill>
              </a:defRPr>
            </a:lvl9pPr>
          </a:lstStyle>
          <a:p/>
        </p:txBody>
      </p:sp>
      <p:sp>
        <p:nvSpPr>
          <p:cNvPr id="245" name="Shape 245"/>
          <p:cNvSpPr txBox="1"/>
          <p:nvPr>
            <p:ph idx="1" type="body"/>
          </p:nvPr>
        </p:nvSpPr>
        <p:spPr>
          <a:xfrm rot="5400000">
            <a:off x="2677662" y="689481"/>
            <a:ext cx="3508977" cy="6777317"/>
          </a:xfrm>
          <a:prstGeom prst="rect">
            <a:avLst/>
          </a:prstGeom>
          <a:noFill/>
          <a:ln>
            <a:noFill/>
          </a:ln>
        </p:spPr>
        <p:txBody>
          <a:bodyPr anchorCtr="0" anchor="t" bIns="91425" lIns="91425" rIns="91425" tIns="91425"/>
          <a:lstStyle>
            <a:lvl1pPr indent="-163576" lvl="0" marL="342900" rtl="0" algn="l">
              <a:spcBef>
                <a:spcPts val="480"/>
              </a:spcBef>
              <a:buClr>
                <a:schemeClr val="accent1"/>
              </a:buClr>
              <a:buFont typeface="Noto Symbol"/>
              <a:buChar char="○"/>
              <a:defRPr sz="2400">
                <a:solidFill>
                  <a:schemeClr val="dk2"/>
                </a:solidFill>
                <a:latin typeface="Questrial"/>
                <a:ea typeface="Questrial"/>
                <a:cs typeface="Questrial"/>
                <a:sym typeface="Questrial"/>
              </a:defRPr>
            </a:lvl1pPr>
            <a:lvl2pPr indent="-178308" lvl="1" marL="640080" rtl="0" algn="l">
              <a:spcBef>
                <a:spcPts val="440"/>
              </a:spcBef>
              <a:buClr>
                <a:schemeClr val="accent1"/>
              </a:buClr>
              <a:buFont typeface="Noto Symbol"/>
              <a:buChar char="○"/>
              <a:defRPr sz="2200">
                <a:solidFill>
                  <a:schemeClr val="dk2"/>
                </a:solidFill>
                <a:latin typeface="Questrial"/>
                <a:ea typeface="Questrial"/>
                <a:cs typeface="Questrial"/>
                <a:sym typeface="Questrial"/>
              </a:defRPr>
            </a:lvl2pPr>
            <a:lvl3pPr indent="-132080" lvl="2" marL="914400" rtl="0" algn="l">
              <a:spcBef>
                <a:spcPts val="400"/>
              </a:spcBef>
              <a:buClr>
                <a:schemeClr val="accent1"/>
              </a:buClr>
              <a:buFont typeface="Noto Symbol"/>
              <a:buChar char="○"/>
              <a:defRPr sz="2000">
                <a:solidFill>
                  <a:schemeClr val="dk2"/>
                </a:solidFill>
                <a:latin typeface="Questrial"/>
                <a:ea typeface="Questrial"/>
                <a:cs typeface="Questrial"/>
                <a:sym typeface="Questrial"/>
              </a:defRPr>
            </a:lvl3pPr>
            <a:lvl4pPr indent="-148844" lvl="3" marL="1124712" rtl="0" algn="l">
              <a:spcBef>
                <a:spcPts val="360"/>
              </a:spcBef>
              <a:buClr>
                <a:schemeClr val="accent1"/>
              </a:buClr>
              <a:buFont typeface="Noto Symbol"/>
              <a:buChar char="○"/>
              <a:defRPr sz="1800">
                <a:solidFill>
                  <a:schemeClr val="dk2"/>
                </a:solidFill>
                <a:latin typeface="Questrial"/>
                <a:ea typeface="Questrial"/>
                <a:cs typeface="Questrial"/>
                <a:sym typeface="Questrial"/>
              </a:defRPr>
            </a:lvl4pPr>
            <a:lvl5pPr indent="-156464" lvl="4" marL="1325880" rtl="0" algn="l">
              <a:spcBef>
                <a:spcPts val="320"/>
              </a:spcBef>
              <a:buClr>
                <a:schemeClr val="accent1"/>
              </a:buClr>
              <a:buFont typeface="Noto Symbol"/>
              <a:buChar char="○"/>
              <a:defRPr sz="1600">
                <a:solidFill>
                  <a:schemeClr val="dk2"/>
                </a:solidFill>
                <a:latin typeface="Questrial"/>
                <a:ea typeface="Questrial"/>
                <a:cs typeface="Questrial"/>
                <a:sym typeface="Questrial"/>
              </a:defRPr>
            </a:lvl5pPr>
            <a:lvl6pPr indent="-167639" lvl="5" marL="1517904" rtl="0" algn="l">
              <a:spcBef>
                <a:spcPts val="280"/>
              </a:spcBef>
              <a:buClr>
                <a:schemeClr val="accent1"/>
              </a:buClr>
              <a:buFont typeface="Noto Symbol"/>
              <a:buChar char="○"/>
              <a:defRPr sz="1400">
                <a:solidFill>
                  <a:schemeClr val="dk2"/>
                </a:solidFill>
                <a:latin typeface="Questrial"/>
                <a:ea typeface="Questrial"/>
                <a:cs typeface="Questrial"/>
                <a:sym typeface="Questrial"/>
              </a:defRPr>
            </a:lvl6pPr>
            <a:lvl7pPr indent="-165608" lvl="6" marL="1719072" rtl="0" algn="l">
              <a:spcBef>
                <a:spcPts val="280"/>
              </a:spcBef>
              <a:buClr>
                <a:schemeClr val="accent1"/>
              </a:buClr>
              <a:buFont typeface="Noto Symbol"/>
              <a:buChar char="○"/>
              <a:defRPr sz="1400">
                <a:solidFill>
                  <a:schemeClr val="dk2"/>
                </a:solidFill>
                <a:latin typeface="Questrial"/>
                <a:ea typeface="Questrial"/>
                <a:cs typeface="Questrial"/>
                <a:sym typeface="Questrial"/>
              </a:defRPr>
            </a:lvl7pPr>
            <a:lvl8pPr indent="-163575" lvl="7" marL="1920240" rtl="0" algn="l">
              <a:spcBef>
                <a:spcPts val="280"/>
              </a:spcBef>
              <a:buClr>
                <a:schemeClr val="accent1"/>
              </a:buClr>
              <a:buFont typeface="Noto Symbol"/>
              <a:buChar char="○"/>
              <a:defRPr sz="1400">
                <a:solidFill>
                  <a:schemeClr val="dk2"/>
                </a:solidFill>
                <a:latin typeface="Questrial"/>
                <a:ea typeface="Questrial"/>
                <a:cs typeface="Questrial"/>
                <a:sym typeface="Questrial"/>
              </a:defRPr>
            </a:lvl8pPr>
            <a:lvl9pPr indent="-161543" lvl="8" marL="2121408" rtl="0" algn="l">
              <a:spcBef>
                <a:spcPts val="280"/>
              </a:spcBef>
              <a:buClr>
                <a:schemeClr val="accent1"/>
              </a:buClr>
              <a:buFont typeface="Noto Symbol"/>
              <a:buChar char="○"/>
              <a:defRPr sz="1400">
                <a:solidFill>
                  <a:schemeClr val="dk2"/>
                </a:solidFill>
                <a:latin typeface="Questrial"/>
                <a:ea typeface="Questrial"/>
                <a:cs typeface="Questrial"/>
                <a:sym typeface="Questrial"/>
              </a:defRPr>
            </a:lvl9pPr>
          </a:lstStyle>
          <a:p/>
        </p:txBody>
      </p:sp>
      <p:sp>
        <p:nvSpPr>
          <p:cNvPr id="246" name="Shape 246"/>
          <p:cNvSpPr txBox="1"/>
          <p:nvPr>
            <p:ph idx="10" type="dt"/>
          </p:nvPr>
        </p:nvSpPr>
        <p:spPr>
          <a:xfrm>
            <a:off x="5997387" y="224491"/>
            <a:ext cx="2133599" cy="365125"/>
          </a:xfrm>
          <a:prstGeom prst="rect">
            <a:avLst/>
          </a:prstGeom>
          <a:noFill/>
          <a:ln>
            <a:noFill/>
          </a:ln>
        </p:spPr>
        <p:txBody>
          <a:bodyPr anchorCtr="0" anchor="ctr" bIns="91425" lIns="91425" rIns="91425" tIns="91425"/>
          <a:lstStyle>
            <a:lvl1pPr indent="0" lvl="0" marL="0" marR="0" rtl="0" algn="r">
              <a:spcBef>
                <a:spcPts val="0"/>
              </a:spcBef>
              <a:defRPr b="0" i="0" sz="1200" u="none" cap="none" strike="noStrike">
                <a:solidFill>
                  <a:srgbClr val="FEFEFE"/>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247" name="Shape 247"/>
          <p:cNvSpPr txBox="1"/>
          <p:nvPr>
            <p:ph idx="11" type="ftr"/>
          </p:nvPr>
        </p:nvSpPr>
        <p:spPr>
          <a:xfrm>
            <a:off x="4641448" y="5852160"/>
            <a:ext cx="3502152" cy="365125"/>
          </a:xfrm>
          <a:prstGeom prst="rect">
            <a:avLst/>
          </a:prstGeom>
          <a:noFill/>
          <a:ln>
            <a:noFill/>
          </a:ln>
        </p:spPr>
        <p:txBody>
          <a:bodyPr anchorCtr="0" anchor="ctr" bIns="91425" lIns="91425" rIns="91425" tIns="91425"/>
          <a:lstStyle>
            <a:lvl1pPr indent="0" lvl="0" marL="0" marR="0" rtl="0" algn="r">
              <a:spcBef>
                <a:spcPts val="0"/>
              </a:spcBef>
              <a:defRPr b="0" i="0" sz="1200" u="none" cap="none" strike="noStrike">
                <a:solidFill>
                  <a:schemeClr val="accent1"/>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248" name="Shape 248"/>
          <p:cNvSpPr txBox="1"/>
          <p:nvPr>
            <p:ph idx="12" type="sldNum"/>
          </p:nvPr>
        </p:nvSpPr>
        <p:spPr>
          <a:xfrm>
            <a:off x="4649096" y="224490"/>
            <a:ext cx="1332156"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fld id="{00000000-1234-1234-1234-123412341234}" type="slidenum">
              <a:rPr b="0" i="0" lang="en-US" sz="1200" u="none" cap="none" strike="noStrike">
                <a:solidFill>
                  <a:srgbClr val="FEFEFE"/>
                </a:solidFill>
                <a:latin typeface="Questrial"/>
                <a:ea typeface="Questrial"/>
                <a:cs typeface="Questrial"/>
                <a:sym typeface="Questrial"/>
              </a:rPr>
              <a:t>‹#›</a:t>
            </a:fld>
          </a:p>
        </p:txBody>
      </p:sp>
    </p:spTree>
  </p:cSld>
  <p:clrMapOvr>
    <a:masterClrMapping/>
  </p:clrMapOvr>
</p:sldLayout>
</file>

<file path=ppt/slideMasters/_rels/slideMaster.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2" Type="http://schemas.openxmlformats.org/officeDocument/2006/relationships/theme" Target="../theme/theme1.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D6CFBE"/>
            </a:gs>
            <a:gs pos="62000">
              <a:srgbClr val="9C9787"/>
            </a:gs>
            <a:gs pos="100000">
              <a:srgbClr val="8B8475"/>
            </a:gs>
          </a:gsLst>
          <a:lin ang="5400000" scaled="0"/>
        </a:gradFill>
      </p:bgPr>
    </p:bg>
    <p:spTree>
      <p:nvGrpSpPr>
        <p:cNvPr id="9" name="Shape 9"/>
        <p:cNvGrpSpPr/>
        <p:nvPr/>
      </p:nvGrpSpPr>
      <p:grpSpPr>
        <a:xfrm>
          <a:off x="0" y="0"/>
          <a:ext cx="0" cy="0"/>
          <a:chOff x="0" y="0"/>
          <a:chExt cx="0" cy="0"/>
        </a:xfrm>
      </p:grpSpPr>
      <p:grpSp>
        <p:nvGrpSpPr>
          <p:cNvPr id="10" name="Shape 10"/>
          <p:cNvGrpSpPr/>
          <p:nvPr/>
        </p:nvGrpSpPr>
        <p:grpSpPr>
          <a:xfrm>
            <a:off x="-567354" y="0"/>
            <a:ext cx="10458653" cy="7117070"/>
            <a:chOff x="-644958" y="0"/>
            <a:chExt cx="10458653" cy="7117070"/>
          </a:xfrm>
        </p:grpSpPr>
        <p:grpSp>
          <p:nvGrpSpPr>
            <p:cNvPr id="11" name="Shape 11"/>
            <p:cNvGrpSpPr/>
            <p:nvPr/>
          </p:nvGrpSpPr>
          <p:grpSpPr>
            <a:xfrm>
              <a:off x="0" y="0"/>
              <a:ext cx="9144000" cy="6858000"/>
              <a:chOff x="0" y="0"/>
              <a:chExt cx="9144000" cy="6858000"/>
            </a:xfrm>
          </p:grpSpPr>
          <p:grpSp>
            <p:nvGrpSpPr>
              <p:cNvPr id="12" name="Shape 12"/>
              <p:cNvGrpSpPr/>
              <p:nvPr/>
            </p:nvGrpSpPr>
            <p:grpSpPr>
              <a:xfrm>
                <a:off x="0" y="0"/>
                <a:ext cx="2514599" cy="6858000"/>
                <a:chOff x="0" y="0"/>
                <a:chExt cx="2514599" cy="6858000"/>
              </a:xfrm>
            </p:grpSpPr>
            <p:sp>
              <p:nvSpPr>
                <p:cNvPr id="13" name="Shape 13"/>
                <p:cNvSpPr/>
                <p:nvPr/>
              </p:nvSpPr>
              <p:spPr>
                <a:xfrm>
                  <a:off x="914400" y="0"/>
                  <a:ext cx="1600199"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4" name="Shape 14"/>
                <p:cNvSpPr/>
                <p:nvPr/>
              </p:nvSpPr>
              <p:spPr>
                <a:xfrm>
                  <a:off x="0" y="0"/>
                  <a:ext cx="4572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5" name="Shape 15"/>
                <p:cNvSpPr/>
                <p:nvPr/>
              </p:nvSpPr>
              <p:spPr>
                <a:xfrm>
                  <a:off x="228600" y="0"/>
                  <a:ext cx="7620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grpSp>
          <p:grpSp>
            <p:nvGrpSpPr>
              <p:cNvPr id="16" name="Shape 16"/>
              <p:cNvGrpSpPr/>
              <p:nvPr/>
            </p:nvGrpSpPr>
            <p:grpSpPr>
              <a:xfrm>
                <a:off x="422910" y="0"/>
                <a:ext cx="2514599" cy="6858000"/>
                <a:chOff x="0" y="0"/>
                <a:chExt cx="2514599" cy="6858000"/>
              </a:xfrm>
            </p:grpSpPr>
            <p:sp>
              <p:nvSpPr>
                <p:cNvPr id="17" name="Shape 17"/>
                <p:cNvSpPr/>
                <p:nvPr/>
              </p:nvSpPr>
              <p:spPr>
                <a:xfrm>
                  <a:off x="914400" y="0"/>
                  <a:ext cx="1600199"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8" name="Shape 18"/>
                <p:cNvSpPr/>
                <p:nvPr/>
              </p:nvSpPr>
              <p:spPr>
                <a:xfrm>
                  <a:off x="0" y="0"/>
                  <a:ext cx="4572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9" name="Shape 19"/>
                <p:cNvSpPr/>
                <p:nvPr/>
              </p:nvSpPr>
              <p:spPr>
                <a:xfrm>
                  <a:off x="228600" y="0"/>
                  <a:ext cx="7620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grpSp>
          <p:grpSp>
            <p:nvGrpSpPr>
              <p:cNvPr id="20" name="Shape 20"/>
              <p:cNvGrpSpPr/>
              <p:nvPr/>
            </p:nvGrpSpPr>
            <p:grpSpPr>
              <a:xfrm rot="10800000">
                <a:off x="6629400" y="0"/>
                <a:ext cx="2514599" cy="6858000"/>
                <a:chOff x="0" y="0"/>
                <a:chExt cx="2514599" cy="6858000"/>
              </a:xfrm>
            </p:grpSpPr>
            <p:sp>
              <p:nvSpPr>
                <p:cNvPr id="21" name="Shape 21"/>
                <p:cNvSpPr/>
                <p:nvPr/>
              </p:nvSpPr>
              <p:spPr>
                <a:xfrm>
                  <a:off x="914400" y="0"/>
                  <a:ext cx="1600199"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2" name="Shape 22"/>
                <p:cNvSpPr/>
                <p:nvPr/>
              </p:nvSpPr>
              <p:spPr>
                <a:xfrm>
                  <a:off x="0" y="0"/>
                  <a:ext cx="4572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3" name="Shape 23"/>
                <p:cNvSpPr/>
                <p:nvPr/>
              </p:nvSpPr>
              <p:spPr>
                <a:xfrm>
                  <a:off x="228600" y="0"/>
                  <a:ext cx="7620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grpSp>
          <p:sp>
            <p:nvSpPr>
              <p:cNvPr id="24" name="Shape 24"/>
              <p:cNvSpPr/>
              <p:nvPr/>
            </p:nvSpPr>
            <p:spPr>
              <a:xfrm>
                <a:off x="3810000" y="0"/>
                <a:ext cx="28194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5" name="Shape 25"/>
              <p:cNvSpPr/>
              <p:nvPr/>
            </p:nvSpPr>
            <p:spPr>
              <a:xfrm>
                <a:off x="2895600" y="0"/>
                <a:ext cx="4572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6" name="Shape 26"/>
              <p:cNvSpPr/>
              <p:nvPr/>
            </p:nvSpPr>
            <p:spPr>
              <a:xfrm>
                <a:off x="3124200" y="0"/>
                <a:ext cx="762000" cy="6858000"/>
              </a:xfrm>
              <a:prstGeom prst="rect">
                <a:avLst/>
              </a:prstGeom>
              <a:solidFill>
                <a:schemeClr val="lt1">
                  <a:alpha val="9803"/>
                </a:scheme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grpSp>
        <p:sp>
          <p:nvSpPr>
            <p:cNvPr id="27" name="Shape 27"/>
            <p:cNvSpPr/>
            <p:nvPr/>
          </p:nvSpPr>
          <p:spPr>
            <a:xfrm>
              <a:off x="-11875" y="5035137"/>
              <a:ext cx="9144000" cy="1175655"/>
            </a:xfrm>
            <a:custGeom>
              <a:pathLst>
                <a:path extrusionOk="0" h="120000" w="120000">
                  <a:moveTo>
                    <a:pt x="0" y="113939"/>
                  </a:moveTo>
                  <a:cubicBezTo>
                    <a:pt x="6480" y="116969"/>
                    <a:pt x="12961" y="120000"/>
                    <a:pt x="21974" y="118787"/>
                  </a:cubicBezTo>
                  <a:cubicBezTo>
                    <a:pt x="30986" y="117575"/>
                    <a:pt x="42051" y="116161"/>
                    <a:pt x="54077" y="106666"/>
                  </a:cubicBezTo>
                  <a:cubicBezTo>
                    <a:pt x="66103" y="97171"/>
                    <a:pt x="83142" y="79595"/>
                    <a:pt x="94129" y="61818"/>
                  </a:cubicBezTo>
                  <a:cubicBezTo>
                    <a:pt x="105116" y="44040"/>
                    <a:pt x="116363" y="15757"/>
                    <a:pt x="120000" y="0"/>
                  </a:cubicBezTo>
                </a:path>
              </a:pathLst>
            </a:custGeom>
            <a:noFill/>
            <a:ln cap="flat" cmpd="sng" w="9525">
              <a:solidFill>
                <a:schemeClr val="lt1">
                  <a:alpha val="20000"/>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dk1"/>
                </a:solidFill>
                <a:latin typeface="Questrial"/>
                <a:ea typeface="Questrial"/>
                <a:cs typeface="Questrial"/>
                <a:sym typeface="Questrial"/>
              </a:endParaRPr>
            </a:p>
          </p:txBody>
        </p:sp>
        <p:sp>
          <p:nvSpPr>
            <p:cNvPr id="28" name="Shape 28"/>
            <p:cNvSpPr/>
            <p:nvPr/>
          </p:nvSpPr>
          <p:spPr>
            <a:xfrm>
              <a:off x="-11875" y="3467594"/>
              <a:ext cx="9144000" cy="890650"/>
            </a:xfrm>
            <a:custGeom>
              <a:pathLst>
                <a:path extrusionOk="0" h="120000" w="120000">
                  <a:moveTo>
                    <a:pt x="0" y="120000"/>
                  </a:moveTo>
                  <a:cubicBezTo>
                    <a:pt x="3454" y="101199"/>
                    <a:pt x="6909" y="82399"/>
                    <a:pt x="13714" y="63999"/>
                  </a:cubicBezTo>
                  <a:cubicBezTo>
                    <a:pt x="20519" y="45600"/>
                    <a:pt x="30181" y="18666"/>
                    <a:pt x="40831" y="9600"/>
                  </a:cubicBezTo>
                  <a:cubicBezTo>
                    <a:pt x="51480" y="533"/>
                    <a:pt x="64415" y="0"/>
                    <a:pt x="77610" y="9600"/>
                  </a:cubicBezTo>
                  <a:cubicBezTo>
                    <a:pt x="90805" y="19200"/>
                    <a:pt x="112805" y="57600"/>
                    <a:pt x="120000" y="67200"/>
                  </a:cubicBezTo>
                </a:path>
              </a:pathLst>
            </a:custGeom>
            <a:noFill/>
            <a:ln cap="flat" cmpd="sng" w="9525">
              <a:solidFill>
                <a:schemeClr val="lt1">
                  <a:alpha val="20000"/>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dk1"/>
                </a:solidFill>
                <a:latin typeface="Questrial"/>
                <a:ea typeface="Questrial"/>
                <a:cs typeface="Questrial"/>
                <a:sym typeface="Questrial"/>
              </a:endParaRPr>
            </a:p>
          </p:txBody>
        </p:sp>
        <p:sp>
          <p:nvSpPr>
            <p:cNvPr id="29" name="Shape 29"/>
            <p:cNvSpPr/>
            <p:nvPr/>
          </p:nvSpPr>
          <p:spPr>
            <a:xfrm>
              <a:off x="-23750" y="5640778"/>
              <a:ext cx="3004457" cy="1211282"/>
            </a:xfrm>
            <a:custGeom>
              <a:pathLst>
                <a:path extrusionOk="0" h="120000" w="120000">
                  <a:moveTo>
                    <a:pt x="0" y="0"/>
                  </a:moveTo>
                  <a:cubicBezTo>
                    <a:pt x="44071" y="49705"/>
                    <a:pt x="88142" y="99411"/>
                    <a:pt x="120000" y="120000"/>
                  </a:cubicBezTo>
                </a:path>
              </a:pathLst>
            </a:custGeom>
            <a:noFill/>
            <a:ln cap="flat" cmpd="sng" w="9525">
              <a:solidFill>
                <a:schemeClr val="lt1">
                  <a:alpha val="20000"/>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dk1"/>
                </a:solidFill>
                <a:latin typeface="Questrial"/>
                <a:ea typeface="Questrial"/>
                <a:cs typeface="Questrial"/>
                <a:sym typeface="Questrial"/>
              </a:endParaRPr>
            </a:p>
          </p:txBody>
        </p:sp>
        <p:sp>
          <p:nvSpPr>
            <p:cNvPr id="30" name="Shape 30"/>
            <p:cNvSpPr/>
            <p:nvPr/>
          </p:nvSpPr>
          <p:spPr>
            <a:xfrm>
              <a:off x="-11875" y="5284519"/>
              <a:ext cx="9144000" cy="1478478"/>
            </a:xfrm>
            <a:custGeom>
              <a:pathLst>
                <a:path extrusionOk="0" h="120000" w="120000">
                  <a:moveTo>
                    <a:pt x="0" y="0"/>
                  </a:moveTo>
                  <a:cubicBezTo>
                    <a:pt x="3753" y="8112"/>
                    <a:pt x="7506" y="16224"/>
                    <a:pt x="14493" y="27951"/>
                  </a:cubicBezTo>
                  <a:cubicBezTo>
                    <a:pt x="21480" y="39678"/>
                    <a:pt x="31922" y="57670"/>
                    <a:pt x="41922" y="70361"/>
                  </a:cubicBezTo>
                  <a:cubicBezTo>
                    <a:pt x="51922" y="83052"/>
                    <a:pt x="64571" y="96224"/>
                    <a:pt x="74493" y="104096"/>
                  </a:cubicBezTo>
                  <a:cubicBezTo>
                    <a:pt x="84415" y="111967"/>
                    <a:pt x="95116" y="115180"/>
                    <a:pt x="101454" y="117590"/>
                  </a:cubicBezTo>
                  <a:cubicBezTo>
                    <a:pt x="107792" y="120000"/>
                    <a:pt x="109428" y="118875"/>
                    <a:pt x="112519" y="118554"/>
                  </a:cubicBezTo>
                  <a:cubicBezTo>
                    <a:pt x="115610" y="118232"/>
                    <a:pt x="117805" y="116947"/>
                    <a:pt x="120000" y="115662"/>
                  </a:cubicBezTo>
                </a:path>
              </a:pathLst>
            </a:custGeom>
            <a:noFill/>
            <a:ln cap="flat" cmpd="sng" w="9525">
              <a:solidFill>
                <a:schemeClr val="lt1">
                  <a:alpha val="20000"/>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dk1"/>
                </a:solidFill>
                <a:latin typeface="Questrial"/>
                <a:ea typeface="Questrial"/>
                <a:cs typeface="Questrial"/>
                <a:sym typeface="Questrial"/>
              </a:endParaRPr>
            </a:p>
          </p:txBody>
        </p:sp>
        <p:sp>
          <p:nvSpPr>
            <p:cNvPr id="31" name="Shape 31"/>
            <p:cNvSpPr/>
            <p:nvPr/>
          </p:nvSpPr>
          <p:spPr>
            <a:xfrm>
              <a:off x="2137558" y="5132119"/>
              <a:ext cx="6982691" cy="1719942"/>
            </a:xfrm>
            <a:custGeom>
              <a:pathLst>
                <a:path extrusionOk="0" h="120000" w="120000">
                  <a:moveTo>
                    <a:pt x="0" y="120000"/>
                  </a:moveTo>
                  <a:cubicBezTo>
                    <a:pt x="2789" y="107226"/>
                    <a:pt x="5578" y="94453"/>
                    <a:pt x="9387" y="82715"/>
                  </a:cubicBezTo>
                  <a:cubicBezTo>
                    <a:pt x="13197" y="70978"/>
                    <a:pt x="18469" y="58273"/>
                    <a:pt x="22857" y="49574"/>
                  </a:cubicBezTo>
                  <a:cubicBezTo>
                    <a:pt x="27244" y="40874"/>
                    <a:pt x="29931" y="37007"/>
                    <a:pt x="35714" y="30517"/>
                  </a:cubicBezTo>
                  <a:cubicBezTo>
                    <a:pt x="41496" y="24027"/>
                    <a:pt x="52040" y="14913"/>
                    <a:pt x="57551" y="10632"/>
                  </a:cubicBezTo>
                  <a:cubicBezTo>
                    <a:pt x="63061" y="6352"/>
                    <a:pt x="63911" y="6490"/>
                    <a:pt x="68775" y="4833"/>
                  </a:cubicBezTo>
                  <a:cubicBezTo>
                    <a:pt x="73639" y="3176"/>
                    <a:pt x="81326" y="1380"/>
                    <a:pt x="86734" y="690"/>
                  </a:cubicBezTo>
                  <a:cubicBezTo>
                    <a:pt x="92142" y="0"/>
                    <a:pt x="101224" y="690"/>
                    <a:pt x="101224" y="690"/>
                  </a:cubicBezTo>
                  <a:lnTo>
                    <a:pt x="111632" y="690"/>
                  </a:lnTo>
                  <a:cubicBezTo>
                    <a:pt x="114523" y="966"/>
                    <a:pt x="117176" y="1933"/>
                    <a:pt x="118571" y="2347"/>
                  </a:cubicBezTo>
                  <a:cubicBezTo>
                    <a:pt x="119965" y="2761"/>
                    <a:pt x="119489" y="2623"/>
                    <a:pt x="120000" y="3176"/>
                  </a:cubicBezTo>
                </a:path>
              </a:pathLst>
            </a:custGeom>
            <a:noFill/>
            <a:ln cap="flat" cmpd="sng" w="9525">
              <a:solidFill>
                <a:schemeClr val="lt1">
                  <a:alpha val="20000"/>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dk1"/>
                </a:solidFill>
                <a:latin typeface="Questrial"/>
                <a:ea typeface="Questrial"/>
                <a:cs typeface="Questrial"/>
                <a:sym typeface="Questrial"/>
              </a:endParaRPr>
            </a:p>
          </p:txBody>
        </p:sp>
        <p:sp>
          <p:nvSpPr>
            <p:cNvPr id="32" name="Shape 32"/>
            <p:cNvSpPr/>
            <p:nvPr/>
          </p:nvSpPr>
          <p:spPr>
            <a:xfrm rot="1800000">
              <a:off x="2996164" y="2859251"/>
              <a:ext cx="1601399" cy="1388235"/>
            </a:xfrm>
            <a:prstGeom prst="hexagon">
              <a:avLst>
                <a:gd fmla="val 28544" name="adj"/>
                <a:gd fmla="val 115470" name="vf"/>
              </a:avLst>
            </a:prstGeom>
            <a:solidFill>
              <a:schemeClr val="lt1">
                <a:alpha val="9803"/>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33" name="Shape 33"/>
            <p:cNvSpPr/>
            <p:nvPr/>
          </p:nvSpPr>
          <p:spPr>
            <a:xfrm rot="1800000">
              <a:off x="3720064" y="4126078"/>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34" name="Shape 34"/>
            <p:cNvSpPr/>
            <p:nvPr/>
          </p:nvSpPr>
          <p:spPr>
            <a:xfrm rot="1800000">
              <a:off x="3729590" y="1592427"/>
              <a:ext cx="1601399" cy="1388235"/>
            </a:xfrm>
            <a:prstGeom prst="hexagon">
              <a:avLst>
                <a:gd fmla="val 28544" name="adj"/>
                <a:gd fmla="val 115470" name="vf"/>
              </a:avLst>
            </a:prstGeom>
            <a:solidFill>
              <a:schemeClr val="lt1">
                <a:alpha val="6666"/>
              </a:schemeClr>
            </a:solidFill>
            <a:ln cap="flat" cmpd="sng" w="12700">
              <a:solidFill>
                <a:schemeClr val="lt1">
                  <a:alpha val="7843"/>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35" name="Shape 35"/>
            <p:cNvSpPr/>
            <p:nvPr/>
          </p:nvSpPr>
          <p:spPr>
            <a:xfrm rot="1800000">
              <a:off x="2977114" y="325603"/>
              <a:ext cx="1601399" cy="1388235"/>
            </a:xfrm>
            <a:prstGeom prst="hexagon">
              <a:avLst>
                <a:gd fmla="val 28544" name="adj"/>
                <a:gd fmla="val 115470" name="vf"/>
              </a:avLst>
            </a:prstGeom>
            <a:solidFill>
              <a:schemeClr val="lt1">
                <a:alpha val="3921"/>
              </a:schemeClr>
            </a:solidFill>
            <a:ln cap="flat" cmpd="sng" w="12700">
              <a:solidFill>
                <a:schemeClr val="lt1">
                  <a:alpha val="7843"/>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36" name="Shape 36"/>
            <p:cNvSpPr/>
            <p:nvPr/>
          </p:nvSpPr>
          <p:spPr>
            <a:xfrm rot="1800000">
              <a:off x="4463014" y="5383378"/>
              <a:ext cx="1601399" cy="1388235"/>
            </a:xfrm>
            <a:prstGeom prst="hexagon">
              <a:avLst>
                <a:gd fmla="val 28544" name="adj"/>
                <a:gd fmla="val 115470" name="vf"/>
              </a:avLst>
            </a:prstGeom>
            <a:solidFill>
              <a:schemeClr val="lt1">
                <a:alpha val="5882"/>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37" name="Shape 37"/>
            <p:cNvSpPr/>
            <p:nvPr/>
          </p:nvSpPr>
          <p:spPr>
            <a:xfrm rot="1800000">
              <a:off x="-382403" y="4201527"/>
              <a:ext cx="1261499" cy="1388235"/>
            </a:xfrm>
            <a:custGeom>
              <a:pathLst>
                <a:path extrusionOk="0" h="120000" w="120000">
                  <a:moveTo>
                    <a:pt x="0" y="9084"/>
                  </a:moveTo>
                  <a:lnTo>
                    <a:pt x="5360" y="0"/>
                  </a:lnTo>
                  <a:lnTo>
                    <a:pt x="82305" y="0"/>
                  </a:lnTo>
                  <a:lnTo>
                    <a:pt x="120000" y="60000"/>
                  </a:lnTo>
                  <a:lnTo>
                    <a:pt x="82305" y="120000"/>
                  </a:lnTo>
                  <a:lnTo>
                    <a:pt x="70827" y="119970"/>
                  </a:lnTo>
                  <a:lnTo>
                    <a:pt x="0" y="9084"/>
                  </a:lnTo>
                  <a:close/>
                </a:path>
              </a:pathLst>
            </a:custGeom>
            <a:solidFill>
              <a:schemeClr val="lt1">
                <a:alpha val="9803"/>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38" name="Shape 38"/>
            <p:cNvSpPr/>
            <p:nvPr/>
          </p:nvSpPr>
          <p:spPr>
            <a:xfrm rot="1800000">
              <a:off x="24364" y="5402428"/>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39" name="Shape 39"/>
            <p:cNvSpPr/>
            <p:nvPr/>
          </p:nvSpPr>
          <p:spPr>
            <a:xfrm rot="1800000">
              <a:off x="52940" y="2849728"/>
              <a:ext cx="1601399" cy="1388235"/>
            </a:xfrm>
            <a:prstGeom prst="hexagon">
              <a:avLst>
                <a:gd fmla="val 28544" name="adj"/>
                <a:gd fmla="val 115470" name="vf"/>
              </a:avLst>
            </a:prstGeom>
            <a:solidFill>
              <a:schemeClr val="lt1">
                <a:alpha val="6666"/>
              </a:schemeClr>
            </a:solidFill>
            <a:ln cap="flat" cmpd="sng" w="12700">
              <a:solidFill>
                <a:schemeClr val="lt1">
                  <a:alpha val="7843"/>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40" name="Shape 40"/>
            <p:cNvSpPr/>
            <p:nvPr/>
          </p:nvSpPr>
          <p:spPr>
            <a:xfrm rot="1800000">
              <a:off x="776839" y="4126076"/>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41" name="Shape 41"/>
            <p:cNvSpPr/>
            <p:nvPr/>
          </p:nvSpPr>
          <p:spPr>
            <a:xfrm rot="1800000">
              <a:off x="1510264" y="5411953"/>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42" name="Shape 42"/>
            <p:cNvSpPr/>
            <p:nvPr/>
          </p:nvSpPr>
          <p:spPr>
            <a:xfrm rot="1800000">
              <a:off x="1529315" y="2859251"/>
              <a:ext cx="1601399" cy="1388235"/>
            </a:xfrm>
            <a:prstGeom prst="hexagon">
              <a:avLst>
                <a:gd fmla="val 28544" name="adj"/>
                <a:gd fmla="val 115470" name="vf"/>
              </a:avLst>
            </a:prstGeom>
            <a:solidFill>
              <a:schemeClr val="lt1">
                <a:alpha val="6666"/>
              </a:schemeClr>
            </a:solidFill>
            <a:ln cap="flat" cmpd="sng" w="12700">
              <a:solidFill>
                <a:schemeClr val="lt1">
                  <a:alpha val="7843"/>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43" name="Shape 43"/>
            <p:cNvSpPr/>
            <p:nvPr/>
          </p:nvSpPr>
          <p:spPr>
            <a:xfrm rot="1800000">
              <a:off x="795889" y="1563852"/>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44" name="Shape 44"/>
            <p:cNvSpPr/>
            <p:nvPr/>
          </p:nvSpPr>
          <p:spPr>
            <a:xfrm rot="1800000">
              <a:off x="6806165" y="4145128"/>
              <a:ext cx="1601399" cy="1388235"/>
            </a:xfrm>
            <a:prstGeom prst="hexagon">
              <a:avLst>
                <a:gd fmla="val 28544" name="adj"/>
                <a:gd fmla="val 115470" name="vf"/>
              </a:avLst>
            </a:prstGeom>
            <a:solidFill>
              <a:schemeClr val="lt1">
                <a:alpha val="9803"/>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45" name="Shape 45"/>
            <p:cNvSpPr/>
            <p:nvPr/>
          </p:nvSpPr>
          <p:spPr>
            <a:xfrm rot="1800000">
              <a:off x="7549115" y="5421478"/>
              <a:ext cx="1601399" cy="1388235"/>
            </a:xfrm>
            <a:prstGeom prst="hexagon">
              <a:avLst>
                <a:gd fmla="val 28544" name="adj"/>
                <a:gd fmla="val 115470" name="vf"/>
              </a:avLst>
            </a:pr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46" name="Shape 46"/>
            <p:cNvSpPr/>
            <p:nvPr/>
          </p:nvSpPr>
          <p:spPr>
            <a:xfrm rot="1800000">
              <a:off x="7549116" y="2868778"/>
              <a:ext cx="1601399" cy="1388235"/>
            </a:xfrm>
            <a:prstGeom prst="hexagon">
              <a:avLst>
                <a:gd fmla="val 28544" name="adj"/>
                <a:gd fmla="val 115470" name="vf"/>
              </a:avLst>
            </a:prstGeom>
            <a:solidFill>
              <a:schemeClr val="lt1">
                <a:alpha val="6666"/>
              </a:schemeClr>
            </a:solidFill>
            <a:ln cap="flat" cmpd="sng" w="12700">
              <a:solidFill>
                <a:schemeClr val="lt1">
                  <a:alpha val="7843"/>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47" name="Shape 47"/>
            <p:cNvSpPr/>
            <p:nvPr/>
          </p:nvSpPr>
          <p:spPr>
            <a:xfrm rot="1800000">
              <a:off x="8306521" y="4055629"/>
              <a:ext cx="1243407" cy="1388235"/>
            </a:xfrm>
            <a:custGeom>
              <a:pathLst>
                <a:path extrusionOk="0" h="120000" w="120000">
                  <a:moveTo>
                    <a:pt x="0" y="60000"/>
                  </a:moveTo>
                  <a:lnTo>
                    <a:pt x="38242" y="0"/>
                  </a:lnTo>
                  <a:lnTo>
                    <a:pt x="45748" y="347"/>
                  </a:lnTo>
                  <a:lnTo>
                    <a:pt x="120000" y="114618"/>
                  </a:lnTo>
                  <a:lnTo>
                    <a:pt x="116307" y="120000"/>
                  </a:lnTo>
                  <a:lnTo>
                    <a:pt x="38242" y="120000"/>
                  </a:lnTo>
                  <a:lnTo>
                    <a:pt x="0" y="60000"/>
                  </a:lnTo>
                  <a:close/>
                </a:path>
              </a:pathLst>
            </a:custGeom>
            <a:solidFill>
              <a:schemeClr val="lt1">
                <a:alpha val="3921"/>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48" name="Shape 48"/>
            <p:cNvSpPr/>
            <p:nvPr/>
          </p:nvSpPr>
          <p:spPr>
            <a:xfrm rot="1800000">
              <a:off x="8306771" y="1511523"/>
              <a:ext cx="1241871" cy="1388821"/>
            </a:xfrm>
            <a:custGeom>
              <a:pathLst>
                <a:path extrusionOk="0" h="120000" w="120000">
                  <a:moveTo>
                    <a:pt x="0" y="60025"/>
                  </a:moveTo>
                  <a:lnTo>
                    <a:pt x="38289" y="50"/>
                  </a:lnTo>
                  <a:lnTo>
                    <a:pt x="46575" y="0"/>
                  </a:lnTo>
                  <a:lnTo>
                    <a:pt x="120000" y="114391"/>
                  </a:lnTo>
                  <a:lnTo>
                    <a:pt x="116450" y="120000"/>
                  </a:lnTo>
                  <a:lnTo>
                    <a:pt x="38289" y="120000"/>
                  </a:lnTo>
                  <a:lnTo>
                    <a:pt x="0" y="60025"/>
                  </a:lnTo>
                  <a:close/>
                </a:path>
              </a:pathLst>
            </a:custGeom>
            <a:solidFill>
              <a:schemeClr val="lt1">
                <a:alpha val="0"/>
              </a:schemeClr>
            </a:solidFill>
            <a:ln cap="flat" cmpd="sng" w="12700">
              <a:solidFill>
                <a:schemeClr val="lt1">
                  <a:alpha val="11764"/>
                </a:schemeClr>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grpSp>
      <p:sp>
        <p:nvSpPr>
          <p:cNvPr id="49" name="Shape 49"/>
          <p:cNvSpPr/>
          <p:nvPr/>
        </p:nvSpPr>
        <p:spPr>
          <a:xfrm>
            <a:off x="457200" y="333487"/>
            <a:ext cx="8229600" cy="6185646"/>
          </a:xfrm>
          <a:prstGeom prst="rect">
            <a:avLst/>
          </a:prstGeom>
          <a:solidFill>
            <a:schemeClr val="lt1"/>
          </a:solidFill>
          <a:ln cap="flat" cmpd="sng" w="9525">
            <a:solidFill>
              <a:schemeClr val="dk1"/>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50" name="Shape 50"/>
          <p:cNvSpPr/>
          <p:nvPr/>
        </p:nvSpPr>
        <p:spPr>
          <a:xfrm>
            <a:off x="4561242" y="-21511"/>
            <a:ext cx="3679116" cy="699243"/>
          </a:xfrm>
          <a:prstGeom prst="rect">
            <a:avLst/>
          </a:prstGeom>
          <a:solidFill>
            <a:srgbClr val="F5F5F5"/>
          </a:solidFill>
          <a:ln cap="flat" cmpd="sng" w="15875">
            <a:solidFill>
              <a:srgbClr val="877852"/>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51" name="Shape 51"/>
          <p:cNvSpPr/>
          <p:nvPr/>
        </p:nvSpPr>
        <p:spPr>
          <a:xfrm>
            <a:off x="4649096" y="-21510"/>
            <a:ext cx="3505200" cy="623938"/>
          </a:xfrm>
          <a:prstGeom prst="rect">
            <a:avLst/>
          </a:prstGeom>
          <a:solidFill>
            <a:schemeClr val="accent2"/>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52" name="Shape 52"/>
          <p:cNvSpPr txBox="1"/>
          <p:nvPr>
            <p:ph type="title"/>
          </p:nvPr>
        </p:nvSpPr>
        <p:spPr>
          <a:xfrm>
            <a:off x="1043490" y="1027663"/>
            <a:ext cx="7024744" cy="1143000"/>
          </a:xfrm>
          <a:prstGeom prst="rect">
            <a:avLst/>
          </a:prstGeom>
          <a:noFill/>
          <a:ln>
            <a:noFill/>
          </a:ln>
        </p:spPr>
        <p:txBody>
          <a:bodyPr anchorCtr="0" anchor="b" bIns="91425" lIns="91425" rIns="91425" tIns="91425"/>
          <a:lstStyle>
            <a:lvl1pPr indent="0" lvl="0" marL="0" marR="0" rtl="0" algn="l">
              <a:spcBef>
                <a:spcPts val="0"/>
              </a:spcBef>
              <a:buClr>
                <a:schemeClr val="accent1"/>
              </a:buClr>
              <a:buFont typeface="Questrial"/>
              <a:buNone/>
              <a:defRPr b="0" i="0" sz="4000" u="none" cap="none" strike="noStrike">
                <a:solidFill>
                  <a:schemeClr val="accent1"/>
                </a:solidFill>
                <a:latin typeface="Questrial"/>
                <a:ea typeface="Questrial"/>
                <a:cs typeface="Questrial"/>
                <a:sym typeface="Questrial"/>
              </a:defRPr>
            </a:lvl1pPr>
            <a:lvl2pPr indent="0" lvl="1" marL="0" marR="0" rtl="0" algn="l">
              <a:spcBef>
                <a:spcPts val="0"/>
              </a:spcBef>
              <a:defRPr b="0" i="0" sz="1800" u="none" cap="none" strike="noStrike">
                <a:solidFill>
                  <a:schemeClr val="dk2"/>
                </a:solidFill>
              </a:defRPr>
            </a:lvl2pPr>
            <a:lvl3pPr indent="0" lvl="2" marL="0" marR="0" rtl="0" algn="l">
              <a:spcBef>
                <a:spcPts val="0"/>
              </a:spcBef>
              <a:defRPr b="0" i="0" sz="1800" u="none" cap="none" strike="noStrike">
                <a:solidFill>
                  <a:schemeClr val="dk2"/>
                </a:solidFill>
              </a:defRPr>
            </a:lvl3pPr>
            <a:lvl4pPr indent="0" lvl="3" marL="0" marR="0" rtl="0" algn="l">
              <a:spcBef>
                <a:spcPts val="0"/>
              </a:spcBef>
              <a:defRPr b="0" i="0" sz="1800" u="none" cap="none" strike="noStrike">
                <a:solidFill>
                  <a:schemeClr val="dk2"/>
                </a:solidFill>
              </a:defRPr>
            </a:lvl4pPr>
            <a:lvl5pPr indent="0" lvl="4" marL="0" marR="0" rtl="0" algn="l">
              <a:spcBef>
                <a:spcPts val="0"/>
              </a:spcBef>
              <a:defRPr b="0" i="0" sz="1800" u="none" cap="none" strike="noStrike">
                <a:solidFill>
                  <a:schemeClr val="dk2"/>
                </a:solidFill>
              </a:defRPr>
            </a:lvl5pPr>
            <a:lvl6pPr indent="0" lvl="5" marL="0" marR="0" rtl="0" algn="l">
              <a:spcBef>
                <a:spcPts val="0"/>
              </a:spcBef>
              <a:defRPr b="0" i="0" sz="1800" u="none" cap="none" strike="noStrike">
                <a:solidFill>
                  <a:schemeClr val="dk2"/>
                </a:solidFill>
              </a:defRPr>
            </a:lvl6pPr>
            <a:lvl7pPr indent="0" lvl="6" marL="0" marR="0" rtl="0" algn="l">
              <a:spcBef>
                <a:spcPts val="0"/>
              </a:spcBef>
              <a:defRPr b="0" i="0" sz="1800" u="none" cap="none" strike="noStrike">
                <a:solidFill>
                  <a:schemeClr val="dk2"/>
                </a:solidFill>
              </a:defRPr>
            </a:lvl7pPr>
            <a:lvl8pPr indent="0" lvl="7" marL="0" marR="0" rtl="0" algn="l">
              <a:spcBef>
                <a:spcPts val="0"/>
              </a:spcBef>
              <a:defRPr b="0" i="0" sz="1800" u="none" cap="none" strike="noStrike">
                <a:solidFill>
                  <a:schemeClr val="dk2"/>
                </a:solidFill>
              </a:defRPr>
            </a:lvl8pPr>
            <a:lvl9pPr indent="0" lvl="8" marL="0" marR="0" rtl="0" algn="l">
              <a:spcBef>
                <a:spcPts val="0"/>
              </a:spcBef>
              <a:defRPr b="0" i="0" sz="1800" u="none" cap="none" strike="noStrike">
                <a:solidFill>
                  <a:schemeClr val="dk2"/>
                </a:solidFill>
              </a:defRPr>
            </a:lvl9pPr>
          </a:lstStyle>
          <a:p/>
        </p:txBody>
      </p:sp>
      <p:sp>
        <p:nvSpPr>
          <p:cNvPr id="53" name="Shape 53"/>
          <p:cNvSpPr txBox="1"/>
          <p:nvPr>
            <p:ph idx="1" type="body"/>
          </p:nvPr>
        </p:nvSpPr>
        <p:spPr>
          <a:xfrm>
            <a:off x="1043491" y="2323651"/>
            <a:ext cx="6777317" cy="3508977"/>
          </a:xfrm>
          <a:prstGeom prst="rect">
            <a:avLst/>
          </a:prstGeom>
          <a:noFill/>
          <a:ln>
            <a:noFill/>
          </a:ln>
        </p:spPr>
        <p:txBody>
          <a:bodyPr anchorCtr="0" anchor="t" bIns="91425" lIns="91425" rIns="91425" tIns="91425"/>
          <a:lstStyle>
            <a:lvl1pPr indent="-163576" lvl="0" marL="342900" marR="0" rtl="0" algn="l">
              <a:spcBef>
                <a:spcPts val="480"/>
              </a:spcBef>
              <a:buClr>
                <a:schemeClr val="accent1"/>
              </a:buClr>
              <a:buFont typeface="Noto Symbol"/>
              <a:buChar char="○"/>
              <a:defRPr b="0" i="0" sz="2400" u="none" cap="none" strike="noStrike">
                <a:solidFill>
                  <a:schemeClr val="dk2"/>
                </a:solidFill>
                <a:latin typeface="Questrial"/>
                <a:ea typeface="Questrial"/>
                <a:cs typeface="Questrial"/>
                <a:sym typeface="Questrial"/>
              </a:defRPr>
            </a:lvl1pPr>
            <a:lvl2pPr indent="-178308" lvl="1" marL="640080" marR="0" rtl="0" algn="l">
              <a:spcBef>
                <a:spcPts val="440"/>
              </a:spcBef>
              <a:buClr>
                <a:schemeClr val="accent1"/>
              </a:buClr>
              <a:buFont typeface="Noto Symbol"/>
              <a:buChar char="○"/>
              <a:defRPr b="0" i="0" sz="2200" u="none" cap="none" strike="noStrike">
                <a:solidFill>
                  <a:schemeClr val="dk2"/>
                </a:solidFill>
                <a:latin typeface="Questrial"/>
                <a:ea typeface="Questrial"/>
                <a:cs typeface="Questrial"/>
                <a:sym typeface="Questrial"/>
              </a:defRPr>
            </a:lvl2pPr>
            <a:lvl3pPr indent="-132080" lvl="2" marL="914400" marR="0" rtl="0" algn="l">
              <a:spcBef>
                <a:spcPts val="400"/>
              </a:spcBef>
              <a:buClr>
                <a:schemeClr val="accent1"/>
              </a:buClr>
              <a:buFont typeface="Noto Symbol"/>
              <a:buChar char="○"/>
              <a:defRPr b="0" i="0" sz="2000" u="none" cap="none" strike="noStrike">
                <a:solidFill>
                  <a:schemeClr val="dk2"/>
                </a:solidFill>
                <a:latin typeface="Questrial"/>
                <a:ea typeface="Questrial"/>
                <a:cs typeface="Questrial"/>
                <a:sym typeface="Questrial"/>
              </a:defRPr>
            </a:lvl3pPr>
            <a:lvl4pPr indent="-148844" lvl="3" marL="1124712" marR="0" rtl="0" algn="l">
              <a:spcBef>
                <a:spcPts val="360"/>
              </a:spcBef>
              <a:buClr>
                <a:schemeClr val="accent1"/>
              </a:buClr>
              <a:buFont typeface="Noto Symbol"/>
              <a:buChar char="○"/>
              <a:defRPr b="0" i="0" sz="1800" u="none" cap="none" strike="noStrike">
                <a:solidFill>
                  <a:schemeClr val="dk2"/>
                </a:solidFill>
                <a:latin typeface="Questrial"/>
                <a:ea typeface="Questrial"/>
                <a:cs typeface="Questrial"/>
                <a:sym typeface="Questrial"/>
              </a:defRPr>
            </a:lvl4pPr>
            <a:lvl5pPr indent="-156464" lvl="4" marL="1325880" marR="0" rtl="0" algn="l">
              <a:spcBef>
                <a:spcPts val="320"/>
              </a:spcBef>
              <a:buClr>
                <a:schemeClr val="accent1"/>
              </a:buClr>
              <a:buFont typeface="Noto Symbol"/>
              <a:buChar char="○"/>
              <a:defRPr b="0" i="0" sz="1600" u="none" cap="none" strike="noStrike">
                <a:solidFill>
                  <a:schemeClr val="dk2"/>
                </a:solidFill>
                <a:latin typeface="Questrial"/>
                <a:ea typeface="Questrial"/>
                <a:cs typeface="Questrial"/>
                <a:sym typeface="Questrial"/>
              </a:defRPr>
            </a:lvl5pPr>
            <a:lvl6pPr indent="-167639" lvl="5" marL="1517904" marR="0" rtl="0" algn="l">
              <a:spcBef>
                <a:spcPts val="280"/>
              </a:spcBef>
              <a:buClr>
                <a:schemeClr val="accent1"/>
              </a:buClr>
              <a:buFont typeface="Noto Symbol"/>
              <a:buChar char="○"/>
              <a:defRPr b="0" i="0" sz="1400" u="none" cap="none" strike="noStrike">
                <a:solidFill>
                  <a:schemeClr val="dk2"/>
                </a:solidFill>
                <a:latin typeface="Questrial"/>
                <a:ea typeface="Questrial"/>
                <a:cs typeface="Questrial"/>
                <a:sym typeface="Questrial"/>
              </a:defRPr>
            </a:lvl6pPr>
            <a:lvl7pPr indent="-165608" lvl="6" marL="1719072" marR="0" rtl="0" algn="l">
              <a:spcBef>
                <a:spcPts val="280"/>
              </a:spcBef>
              <a:buClr>
                <a:schemeClr val="accent1"/>
              </a:buClr>
              <a:buFont typeface="Noto Symbol"/>
              <a:buChar char="○"/>
              <a:defRPr b="0" i="0" sz="1400" u="none" cap="none" strike="noStrike">
                <a:solidFill>
                  <a:schemeClr val="dk2"/>
                </a:solidFill>
                <a:latin typeface="Questrial"/>
                <a:ea typeface="Questrial"/>
                <a:cs typeface="Questrial"/>
                <a:sym typeface="Questrial"/>
              </a:defRPr>
            </a:lvl7pPr>
            <a:lvl8pPr indent="-163575" lvl="7" marL="1920240" marR="0" rtl="0" algn="l">
              <a:spcBef>
                <a:spcPts val="280"/>
              </a:spcBef>
              <a:buClr>
                <a:schemeClr val="accent1"/>
              </a:buClr>
              <a:buFont typeface="Noto Symbol"/>
              <a:buChar char="○"/>
              <a:defRPr b="0" i="0" sz="1400" u="none" cap="none" strike="noStrike">
                <a:solidFill>
                  <a:schemeClr val="dk2"/>
                </a:solidFill>
                <a:latin typeface="Questrial"/>
                <a:ea typeface="Questrial"/>
                <a:cs typeface="Questrial"/>
                <a:sym typeface="Questrial"/>
              </a:defRPr>
            </a:lvl8pPr>
            <a:lvl9pPr indent="-161543" lvl="8" marL="2121408" marR="0" rtl="0" algn="l">
              <a:spcBef>
                <a:spcPts val="280"/>
              </a:spcBef>
              <a:buClr>
                <a:schemeClr val="accent1"/>
              </a:buClr>
              <a:buFont typeface="Noto Symbol"/>
              <a:buChar char="○"/>
              <a:defRPr b="0" i="0" sz="1400" u="none" cap="none" strike="noStrike">
                <a:solidFill>
                  <a:schemeClr val="dk2"/>
                </a:solidFill>
                <a:latin typeface="Questrial"/>
                <a:ea typeface="Questrial"/>
                <a:cs typeface="Questrial"/>
                <a:sym typeface="Questrial"/>
              </a:defRPr>
            </a:lvl9pPr>
          </a:lstStyle>
          <a:p/>
        </p:txBody>
      </p:sp>
      <p:sp>
        <p:nvSpPr>
          <p:cNvPr id="54" name="Shape 54"/>
          <p:cNvSpPr txBox="1"/>
          <p:nvPr>
            <p:ph idx="10" type="dt"/>
          </p:nvPr>
        </p:nvSpPr>
        <p:spPr>
          <a:xfrm>
            <a:off x="5997387" y="224491"/>
            <a:ext cx="2133599" cy="365125"/>
          </a:xfrm>
          <a:prstGeom prst="rect">
            <a:avLst/>
          </a:prstGeom>
          <a:noFill/>
          <a:ln>
            <a:noFill/>
          </a:ln>
        </p:spPr>
        <p:txBody>
          <a:bodyPr anchorCtr="0" anchor="ctr" bIns="91425" lIns="91425" rIns="91425" tIns="91425"/>
          <a:lstStyle>
            <a:lvl1pPr indent="0" lvl="0" marL="0" marR="0" rtl="0" algn="r">
              <a:spcBef>
                <a:spcPts val="0"/>
              </a:spcBef>
              <a:defRPr b="0" i="0" sz="1200" u="none" cap="none" strike="noStrike">
                <a:solidFill>
                  <a:srgbClr val="FEFEFE"/>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55" name="Shape 55"/>
          <p:cNvSpPr txBox="1"/>
          <p:nvPr>
            <p:ph idx="11" type="ftr"/>
          </p:nvPr>
        </p:nvSpPr>
        <p:spPr>
          <a:xfrm>
            <a:off x="4641448" y="5852160"/>
            <a:ext cx="3502152" cy="365125"/>
          </a:xfrm>
          <a:prstGeom prst="rect">
            <a:avLst/>
          </a:prstGeom>
          <a:noFill/>
          <a:ln>
            <a:noFill/>
          </a:ln>
        </p:spPr>
        <p:txBody>
          <a:bodyPr anchorCtr="0" anchor="ctr" bIns="91425" lIns="91425" rIns="91425" tIns="91425"/>
          <a:lstStyle>
            <a:lvl1pPr indent="0" lvl="0" marL="0" marR="0" rtl="0" algn="r">
              <a:spcBef>
                <a:spcPts val="0"/>
              </a:spcBef>
              <a:defRPr b="0" i="0" sz="1200" u="none" cap="none" strike="noStrike">
                <a:solidFill>
                  <a:schemeClr val="accent1"/>
                </a:solidFill>
                <a:latin typeface="Questrial"/>
                <a:ea typeface="Questrial"/>
                <a:cs typeface="Questrial"/>
                <a:sym typeface="Questrial"/>
              </a:defRPr>
            </a:lvl1pPr>
            <a:lvl2pPr indent="0" lvl="1" marL="457200" marR="0" rtl="0" algn="l">
              <a:spcBef>
                <a:spcPts val="0"/>
              </a:spcBef>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defRPr b="0" i="0" sz="1800" u="none" cap="none" strike="noStrike">
                <a:solidFill>
                  <a:schemeClr val="dk1"/>
                </a:solidFill>
                <a:latin typeface="Questrial"/>
                <a:ea typeface="Questrial"/>
                <a:cs typeface="Questrial"/>
                <a:sym typeface="Questrial"/>
              </a:defRPr>
            </a:lvl9pPr>
          </a:lstStyle>
          <a:p/>
        </p:txBody>
      </p:sp>
      <p:sp>
        <p:nvSpPr>
          <p:cNvPr id="56" name="Shape 56"/>
          <p:cNvSpPr txBox="1"/>
          <p:nvPr>
            <p:ph idx="12" type="sldNum"/>
          </p:nvPr>
        </p:nvSpPr>
        <p:spPr>
          <a:xfrm>
            <a:off x="4649096" y="224490"/>
            <a:ext cx="1332156"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fld id="{00000000-1234-1234-1234-123412341234}" type="slidenum">
              <a:rPr b="0" i="0" lang="en-US" sz="1200" u="none" cap="none" strike="noStrike">
                <a:solidFill>
                  <a:srgbClr val="FEFEFE"/>
                </a:solidFill>
                <a:latin typeface="Questrial"/>
                <a:ea typeface="Questrial"/>
                <a:cs typeface="Questrial"/>
                <a:sym typeface="Questria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xml"/></Relationships>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 Id="rId3" Type="http://schemas.openxmlformats.org/officeDocument/2006/relationships/image" Target="../media/image0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02.jpg"/><Relationship Id="rId4" Type="http://schemas.openxmlformats.org/officeDocument/2006/relationships/hyperlink" Target="https://www.flickr.com/photos/135689658@N02/21921239448/in/photolist-zp75Lh" TargetMode="External"/><Relationship Id="rId5" Type="http://schemas.openxmlformats.org/officeDocument/2006/relationships/hyperlink" Target="https://creativecommons.org/licenses/by/2.0/legalcod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0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01.jpg"/><Relationship Id="rId4" Type="http://schemas.openxmlformats.org/officeDocument/2006/relationships/hyperlink" Target="https://www.flickr.com/photos/gdsdigital/4875139826/in/photolist-8qNndW-6NgttU-fgf1Z2-fghEYP-8b5xEm-fN96U2-9yRgZ4-9yUfVo-9yUdzu-z8VH9C-cVvLfy-eFsK1B" TargetMode="External"/><Relationship Id="rId5" Type="http://schemas.openxmlformats.org/officeDocument/2006/relationships/hyperlink" Target="https://creativecommons.org/licenses/by/2.0/legalcode"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8" name="Shape 258"/>
        <p:cNvGrpSpPr/>
        <p:nvPr/>
      </p:nvGrpSpPr>
      <p:grpSpPr>
        <a:xfrm>
          <a:off x="0" y="0"/>
          <a:ext cx="0" cy="0"/>
          <a:chOff x="0" y="0"/>
          <a:chExt cx="0" cy="0"/>
        </a:xfrm>
      </p:grpSpPr>
      <p:sp>
        <p:nvSpPr>
          <p:cNvPr id="259" name="Shape 259"/>
          <p:cNvSpPr txBox="1"/>
          <p:nvPr>
            <p:ph type="ctrTitle"/>
          </p:nvPr>
        </p:nvSpPr>
        <p:spPr>
          <a:xfrm>
            <a:off x="4733375" y="2708475"/>
            <a:ext cx="3313200" cy="1464600"/>
          </a:xfrm>
          <a:prstGeom prst="rect">
            <a:avLst/>
          </a:prstGeom>
          <a:noFill/>
          <a:ln>
            <a:noFill/>
          </a:ln>
        </p:spPr>
        <p:txBody>
          <a:bodyPr anchorCtr="0" anchor="b" bIns="45700" lIns="91425" rIns="91425" tIns="45700">
            <a:noAutofit/>
          </a:bodyPr>
          <a:lstStyle/>
          <a:p>
            <a:pPr indent="0" lvl="0" marL="0" marR="0" rtl="0" algn="l">
              <a:spcBef>
                <a:spcPts val="0"/>
              </a:spcBef>
              <a:buClr>
                <a:schemeClr val="accent1"/>
              </a:buClr>
              <a:buSzPct val="25000"/>
              <a:buFont typeface="Questrial"/>
              <a:buNone/>
            </a:pPr>
            <a:r>
              <a:rPr b="0" i="0" lang="en-US" sz="3240" u="none" cap="none" strike="noStrike">
                <a:solidFill>
                  <a:schemeClr val="accent1"/>
                </a:solidFill>
                <a:latin typeface="Questrial"/>
                <a:ea typeface="Questrial"/>
                <a:cs typeface="Questrial"/>
                <a:sym typeface="Questrial"/>
              </a:rPr>
              <a:t>Evolution of the Data Librarian</a:t>
            </a:r>
          </a:p>
        </p:txBody>
      </p:sp>
      <p:sp>
        <p:nvSpPr>
          <p:cNvPr id="260" name="Shape 260"/>
          <p:cNvSpPr txBox="1"/>
          <p:nvPr>
            <p:ph idx="1" type="subTitle"/>
          </p:nvPr>
        </p:nvSpPr>
        <p:spPr>
          <a:xfrm>
            <a:off x="4735025" y="4267648"/>
            <a:ext cx="3309899" cy="1702199"/>
          </a:xfrm>
          <a:prstGeom prst="rect">
            <a:avLst/>
          </a:prstGeom>
          <a:noFill/>
          <a:ln>
            <a:noFill/>
          </a:ln>
        </p:spPr>
        <p:txBody>
          <a:bodyPr anchorCtr="0" anchor="t" bIns="45700" lIns="91425" rIns="91425" tIns="45700">
            <a:noAutofit/>
          </a:bodyPr>
          <a:lstStyle/>
          <a:p>
            <a:pPr indent="0" lvl="0" marL="0" marR="0" rtl="0" algn="l">
              <a:spcBef>
                <a:spcPts val="0"/>
              </a:spcBef>
              <a:buClr>
                <a:schemeClr val="accent1"/>
              </a:buClr>
              <a:buSzPct val="25000"/>
              <a:buFont typeface="Noto Symbol"/>
              <a:buNone/>
            </a:pPr>
            <a:r>
              <a:rPr b="0" i="0" lang="en-US" sz="1800" u="none" cap="none" strike="noStrike">
                <a:solidFill>
                  <a:srgbClr val="424242"/>
                </a:solidFill>
                <a:latin typeface="Questrial"/>
                <a:ea typeface="Questrial"/>
                <a:cs typeface="Questrial"/>
                <a:sym typeface="Questrial"/>
              </a:rPr>
              <a:t>Documenting the Evolving Role of Data Librarians at the University of Michigan Library.</a:t>
            </a:r>
          </a:p>
          <a:p>
            <a:pPr indent="0" lvl="0" marL="0" marR="0" rtl="0" algn="l">
              <a:spcBef>
                <a:spcPts val="0"/>
              </a:spcBef>
              <a:buClr>
                <a:schemeClr val="accent1"/>
              </a:buClr>
              <a:buSzPct val="25000"/>
              <a:buFont typeface="Noto Symbol"/>
              <a:buNone/>
            </a:pPr>
            <a:r>
              <a:t/>
            </a:r>
            <a:endParaRPr/>
          </a:p>
          <a:p>
            <a:pPr indent="0" lvl="0" marL="0" marR="0" rtl="0" algn="l">
              <a:spcBef>
                <a:spcPts val="0"/>
              </a:spcBef>
              <a:buClr>
                <a:schemeClr val="accent1"/>
              </a:buClr>
              <a:buSzPct val="25000"/>
              <a:buFont typeface="Noto Symbol"/>
              <a:buNone/>
            </a:pPr>
            <a:r>
              <a:rPr b="0" i="0" lang="en-US" sz="1800" u="none" cap="none" strike="noStrike">
                <a:solidFill>
                  <a:srgbClr val="424242"/>
                </a:solidFill>
                <a:latin typeface="Questrial"/>
                <a:ea typeface="Questrial"/>
                <a:cs typeface="Questrial"/>
                <a:sym typeface="Questrial"/>
              </a:rPr>
              <a:t> Lori Tschirhart, University of Michigan Library, 11.3.15</a:t>
            </a:r>
          </a:p>
          <a:p>
            <a:pPr indent="0" lvl="0" marL="0" marR="0" rtl="0" algn="l">
              <a:spcBef>
                <a:spcPts val="0"/>
              </a:spcBef>
              <a:buClr>
                <a:schemeClr val="accent1"/>
              </a:buClr>
              <a:buSzPct val="25000"/>
              <a:buFont typeface="Noto Symbol"/>
              <a:buNone/>
            </a:pPr>
            <a:r>
              <a:t/>
            </a:r>
            <a:endParaRPr/>
          </a:p>
        </p:txBody>
      </p:sp>
    </p:spTree>
  </p:cSld>
  <p:clrMapOvr>
    <a:masterClrMapping/>
  </p:clrMapOvr>
  <p:transition spd="slow">
    <p:cut/>
  </p:transition>
</p:sld>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5" name="Shape 265"/>
        <p:cNvGrpSpPr/>
        <p:nvPr/>
      </p:nvGrpSpPr>
      <p:grpSpPr>
        <a:xfrm>
          <a:off x="0" y="0"/>
          <a:ext cx="0" cy="0"/>
          <a:chOff x="0" y="0"/>
          <a:chExt cx="0" cy="0"/>
        </a:xfrm>
      </p:grpSpPr>
      <p:sp>
        <p:nvSpPr>
          <p:cNvPr id="266" name="Shape 266"/>
          <p:cNvSpPr txBox="1"/>
          <p:nvPr>
            <p:ph type="title"/>
          </p:nvPr>
        </p:nvSpPr>
        <p:spPr>
          <a:xfrm>
            <a:off x="1258645" y="2900828"/>
            <a:ext cx="6637500" cy="1361999"/>
          </a:xfrm>
          <a:prstGeom prst="rect">
            <a:avLst/>
          </a:prstGeom>
        </p:spPr>
        <p:txBody>
          <a:bodyPr anchorCtr="0" anchor="b" bIns="91425" lIns="91425" rIns="91425" tIns="91425">
            <a:noAutofit/>
          </a:bodyPr>
          <a:lstStyle/>
          <a:p>
            <a:pPr lvl="0">
              <a:spcBef>
                <a:spcPts val="0"/>
              </a:spcBef>
              <a:buNone/>
            </a:pPr>
            <a:r>
              <a:rPr lang="en-US"/>
              <a:t>Overview</a:t>
            </a:r>
          </a:p>
        </p:txBody>
      </p:sp>
      <p:sp>
        <p:nvSpPr>
          <p:cNvPr id="267" name="Shape 267"/>
          <p:cNvSpPr txBox="1"/>
          <p:nvPr>
            <p:ph idx="1" type="body"/>
          </p:nvPr>
        </p:nvSpPr>
        <p:spPr>
          <a:xfrm>
            <a:off x="1258645" y="4267200"/>
            <a:ext cx="6637500" cy="1520399"/>
          </a:xfrm>
          <a:prstGeom prst="rect">
            <a:avLst/>
          </a:prstGeom>
        </p:spPr>
        <p:txBody>
          <a:bodyPr anchorCtr="0" anchor="t" bIns="91425" lIns="91425" rIns="91425" tIns="91425">
            <a:noAutofit/>
          </a:bodyPr>
          <a:lstStyle/>
          <a:p>
            <a:pPr lvl="0" rtl="0">
              <a:spcBef>
                <a:spcPts val="0"/>
              </a:spcBef>
              <a:buNone/>
            </a:pPr>
            <a:r>
              <a:rPr lang="en-US"/>
              <a:t>Historical Data Librarian Services</a:t>
            </a:r>
          </a:p>
          <a:p>
            <a:pPr lvl="0" rtl="0">
              <a:spcBef>
                <a:spcPts val="0"/>
              </a:spcBef>
              <a:buNone/>
            </a:pPr>
            <a:r>
              <a:rPr lang="en-US"/>
              <a:t>Emerging Research Data Services</a:t>
            </a:r>
          </a:p>
          <a:p>
            <a:pPr lvl="0">
              <a:spcBef>
                <a:spcPts val="0"/>
              </a:spcBef>
              <a:buNone/>
            </a:pPr>
            <a:r>
              <a:t/>
            </a:r>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8" name="Shape 328"/>
        <p:cNvGrpSpPr/>
        <p:nvPr/>
      </p:nvGrpSpPr>
      <p:grpSpPr>
        <a:xfrm>
          <a:off x="0" y="0"/>
          <a:ext cx="0" cy="0"/>
          <a:chOff x="0" y="0"/>
          <a:chExt cx="0" cy="0"/>
        </a:xfrm>
      </p:grpSpPr>
      <p:pic>
        <p:nvPicPr>
          <p:cNvPr id="329" name="Shape 329"/>
          <p:cNvPicPr preferRelativeResize="0"/>
          <p:nvPr/>
        </p:nvPicPr>
        <p:blipFill>
          <a:blip r:embed="rId3">
            <a:alphaModFix/>
          </a:blip>
          <a:stretch>
            <a:fillRect/>
          </a:stretch>
        </p:blipFill>
        <p:spPr>
          <a:xfrm>
            <a:off x="421925" y="991925"/>
            <a:ext cx="8054699" cy="5395799"/>
          </a:xfrm>
          <a:prstGeom prst="rect">
            <a:avLst/>
          </a:prstGeom>
          <a:noFill/>
          <a:ln>
            <a:noFill/>
          </a:ln>
        </p:spPr>
      </p:pic>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4" name="Shape 334"/>
        <p:cNvGrpSpPr/>
        <p:nvPr/>
      </p:nvGrpSpPr>
      <p:grpSpPr>
        <a:xfrm>
          <a:off x="0" y="0"/>
          <a:ext cx="0" cy="0"/>
          <a:chOff x="0" y="0"/>
          <a:chExt cx="0" cy="0"/>
        </a:xfrm>
      </p:grpSpPr>
      <p:sp>
        <p:nvSpPr>
          <p:cNvPr id="335" name="Shape 335"/>
          <p:cNvSpPr txBox="1"/>
          <p:nvPr>
            <p:ph type="title"/>
          </p:nvPr>
        </p:nvSpPr>
        <p:spPr>
          <a:xfrm>
            <a:off x="1043490" y="1027663"/>
            <a:ext cx="7024799" cy="1143000"/>
          </a:xfrm>
          <a:prstGeom prst="rect">
            <a:avLst/>
          </a:prstGeom>
        </p:spPr>
        <p:txBody>
          <a:bodyPr anchorCtr="0" anchor="b" bIns="91425" lIns="91425" rIns="91425" tIns="91425">
            <a:noAutofit/>
          </a:bodyPr>
          <a:lstStyle/>
          <a:p>
            <a:pPr lvl="0">
              <a:spcBef>
                <a:spcPts val="0"/>
              </a:spcBef>
              <a:buNone/>
            </a:pPr>
            <a:r>
              <a:rPr lang="en-US"/>
              <a:t>Key People</a:t>
            </a:r>
          </a:p>
        </p:txBody>
      </p:sp>
      <p:sp>
        <p:nvSpPr>
          <p:cNvPr id="336" name="Shape 336"/>
          <p:cNvSpPr txBox="1"/>
          <p:nvPr>
            <p:ph idx="1" type="body"/>
          </p:nvPr>
        </p:nvSpPr>
        <p:spPr>
          <a:xfrm>
            <a:off x="1043491" y="2323651"/>
            <a:ext cx="6777299" cy="3509100"/>
          </a:xfrm>
          <a:prstGeom prst="rect">
            <a:avLst/>
          </a:prstGeom>
        </p:spPr>
        <p:txBody>
          <a:bodyPr anchorCtr="0" anchor="t" bIns="91425" lIns="91425" rIns="91425" tIns="91425">
            <a:noAutofit/>
          </a:bodyPr>
          <a:lstStyle/>
          <a:p>
            <a:pPr lvl="0" rtl="0">
              <a:spcBef>
                <a:spcPts val="0"/>
              </a:spcBef>
              <a:buNone/>
            </a:pPr>
            <a:r>
              <a:rPr lang="en-US"/>
              <a:t>AUL for Research</a:t>
            </a:r>
          </a:p>
          <a:p>
            <a:pPr lvl="0" rtl="0">
              <a:spcBef>
                <a:spcPts val="0"/>
              </a:spcBef>
              <a:buNone/>
            </a:pPr>
            <a:r>
              <a:rPr lang="en-US"/>
              <a:t>Director of Research Data Services (also Head of Science, Engineering, and Clark Libraries including SAND)</a:t>
            </a:r>
          </a:p>
          <a:p>
            <a:pPr lvl="0" rtl="0">
              <a:spcBef>
                <a:spcPts val="0"/>
              </a:spcBef>
              <a:buNone/>
            </a:pPr>
            <a:r>
              <a:rPr lang="en-US"/>
              <a:t>Research Data Services Manager</a:t>
            </a:r>
          </a:p>
          <a:p>
            <a:pPr lvl="0">
              <a:spcBef>
                <a:spcPts val="0"/>
              </a:spcBef>
              <a:buNone/>
            </a:pPr>
            <a:r>
              <a:rPr lang="en-US"/>
              <a:t>Research Data Curation Librarian</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0" name="Shape 340"/>
        <p:cNvGrpSpPr/>
        <p:nvPr/>
      </p:nvGrpSpPr>
      <p:grpSpPr>
        <a:xfrm>
          <a:off x="0" y="0"/>
          <a:ext cx="0" cy="0"/>
          <a:chOff x="0" y="0"/>
          <a:chExt cx="0" cy="0"/>
        </a:xfrm>
      </p:grpSpPr>
      <p:sp>
        <p:nvSpPr>
          <p:cNvPr id="341" name="Shape 341"/>
          <p:cNvSpPr txBox="1"/>
          <p:nvPr>
            <p:ph type="title"/>
          </p:nvPr>
        </p:nvSpPr>
        <p:spPr>
          <a:xfrm>
            <a:off x="1043490" y="1027663"/>
            <a:ext cx="7024744" cy="1143000"/>
          </a:xfrm>
          <a:prstGeom prst="rect">
            <a:avLst/>
          </a:prstGeom>
          <a:noFill/>
          <a:ln>
            <a:noFill/>
          </a:ln>
        </p:spPr>
        <p:txBody>
          <a:bodyPr anchorCtr="0" anchor="b" bIns="45700" lIns="91425" rIns="91425" tIns="45700">
            <a:noAutofit/>
          </a:bodyPr>
          <a:lstStyle/>
          <a:p>
            <a:pPr indent="0" lvl="0" marL="0" marR="0" rtl="0" algn="l">
              <a:spcBef>
                <a:spcPts val="0"/>
              </a:spcBef>
              <a:buClr>
                <a:schemeClr val="accent1"/>
              </a:buClr>
              <a:buSzPct val="25000"/>
              <a:buFont typeface="Questrial"/>
              <a:buNone/>
            </a:pPr>
            <a:r>
              <a:rPr b="0" i="0" lang="en-US" sz="4000" u="none" cap="none" strike="noStrike">
                <a:solidFill>
                  <a:schemeClr val="accent1"/>
                </a:solidFill>
                <a:latin typeface="Questrial"/>
                <a:ea typeface="Questrial"/>
                <a:cs typeface="Questrial"/>
                <a:sym typeface="Questrial"/>
              </a:rPr>
              <a:t>Enterprise Level Endeavor</a:t>
            </a:r>
          </a:p>
        </p:txBody>
      </p:sp>
      <p:sp>
        <p:nvSpPr>
          <p:cNvPr id="342" name="Shape 342"/>
          <p:cNvSpPr txBox="1"/>
          <p:nvPr>
            <p:ph idx="1" type="body"/>
          </p:nvPr>
        </p:nvSpPr>
        <p:spPr>
          <a:xfrm>
            <a:off x="1043491" y="2323651"/>
            <a:ext cx="6777317" cy="3508977"/>
          </a:xfrm>
          <a:prstGeom prst="rect">
            <a:avLst/>
          </a:prstGeom>
          <a:noFill/>
          <a:ln>
            <a:noFill/>
          </a:ln>
        </p:spPr>
        <p:txBody>
          <a:bodyPr anchorCtr="0" anchor="t" bIns="45700" lIns="91425" rIns="91425" tIns="45700">
            <a:noAutofit/>
          </a:bodyPr>
          <a:lstStyle/>
          <a:p>
            <a:pPr indent="-279400" lvl="0" marL="342900" marR="0" rtl="0" algn="l">
              <a:spcBef>
                <a:spcPts val="0"/>
              </a:spcBef>
              <a:buClr>
                <a:schemeClr val="accent1"/>
              </a:buClr>
              <a:buSzPct val="76000"/>
              <a:buFont typeface="Noto Symbol"/>
              <a:buChar char="○"/>
            </a:pPr>
            <a:r>
              <a:rPr lang="en-US"/>
              <a:t>Leveraging all subject specialists’ relationships and expertise</a:t>
            </a:r>
          </a:p>
          <a:p>
            <a:pPr indent="-279400" lvl="0" marL="342900" marR="0" rtl="0" algn="l">
              <a:spcBef>
                <a:spcPts val="0"/>
              </a:spcBef>
              <a:buClr>
                <a:schemeClr val="accent1"/>
              </a:buClr>
              <a:buSzPct val="76000"/>
              <a:buFont typeface="Noto Symbol"/>
              <a:buChar char="○"/>
            </a:pPr>
            <a:r>
              <a:rPr b="0" i="0" lang="en-US" sz="2400" u="none" cap="none" strike="noStrike">
                <a:solidFill>
                  <a:schemeClr val="dk2"/>
                </a:solidFill>
                <a:latin typeface="Questrial"/>
                <a:ea typeface="Questrial"/>
                <a:cs typeface="Questrial"/>
                <a:sym typeface="Questrial"/>
              </a:rPr>
              <a:t>Subject </a:t>
            </a:r>
            <a:r>
              <a:rPr lang="en-US"/>
              <a:t>s</a:t>
            </a:r>
            <a:r>
              <a:rPr b="0" i="0" lang="en-US" sz="2400" u="none" cap="none" strike="noStrike">
                <a:solidFill>
                  <a:schemeClr val="dk2"/>
                </a:solidFill>
                <a:latin typeface="Questrial"/>
                <a:ea typeface="Questrial"/>
                <a:cs typeface="Questrial"/>
                <a:sym typeface="Questrial"/>
              </a:rPr>
              <a:t>pecialist providing RDS support</a:t>
            </a:r>
          </a:p>
          <a:p>
            <a:pPr indent="-279400" lvl="0" marL="342900" marR="0" rtl="0" algn="l">
              <a:spcBef>
                <a:spcPts val="480"/>
              </a:spcBef>
              <a:buClr>
                <a:schemeClr val="accent1"/>
              </a:buClr>
              <a:buSzPct val="76000"/>
              <a:buFont typeface="Noto Symbol"/>
              <a:buChar char="○"/>
            </a:pPr>
            <a:r>
              <a:rPr b="0" i="0" lang="en-US" sz="2400" u="none" cap="none" strike="noStrike">
                <a:solidFill>
                  <a:schemeClr val="dk2"/>
                </a:solidFill>
                <a:latin typeface="Questrial"/>
                <a:ea typeface="Questrial"/>
                <a:cs typeface="Questrial"/>
                <a:sym typeface="Questrial"/>
              </a:rPr>
              <a:t>Training trainers</a:t>
            </a:r>
          </a:p>
          <a:p>
            <a:pPr indent="-279400" lvl="0" marL="342900" marR="0" rtl="0" algn="l">
              <a:spcBef>
                <a:spcPts val="480"/>
              </a:spcBef>
              <a:buClr>
                <a:schemeClr val="accent1"/>
              </a:buClr>
              <a:buSzPct val="76000"/>
              <a:buFont typeface="Noto Symbol"/>
              <a:buChar char="○"/>
            </a:pPr>
            <a:r>
              <a:rPr lang="en-US"/>
              <a:t>Building a corpus of information about researchers’ RDM needs and practices</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6" name="Shape 346"/>
        <p:cNvGrpSpPr/>
        <p:nvPr/>
      </p:nvGrpSpPr>
      <p:grpSpPr>
        <a:xfrm>
          <a:off x="0" y="0"/>
          <a:ext cx="0" cy="0"/>
          <a:chOff x="0" y="0"/>
          <a:chExt cx="0" cy="0"/>
        </a:xfrm>
      </p:grpSpPr>
      <p:sp>
        <p:nvSpPr>
          <p:cNvPr id="347" name="Shape 347"/>
          <p:cNvSpPr txBox="1"/>
          <p:nvPr>
            <p:ph type="title"/>
          </p:nvPr>
        </p:nvSpPr>
        <p:spPr>
          <a:xfrm>
            <a:off x="1043490" y="1027663"/>
            <a:ext cx="7024744" cy="1143000"/>
          </a:xfrm>
          <a:prstGeom prst="rect">
            <a:avLst/>
          </a:prstGeom>
          <a:noFill/>
          <a:ln>
            <a:noFill/>
          </a:ln>
        </p:spPr>
        <p:txBody>
          <a:bodyPr anchorCtr="0" anchor="b" bIns="45700" lIns="91425" rIns="91425" tIns="45700">
            <a:noAutofit/>
          </a:bodyPr>
          <a:lstStyle/>
          <a:p>
            <a:pPr indent="0" lvl="0" marL="0" marR="0" rtl="0" algn="l">
              <a:spcBef>
                <a:spcPts val="0"/>
              </a:spcBef>
              <a:buClr>
                <a:schemeClr val="accent1"/>
              </a:buClr>
              <a:buSzPct val="25000"/>
              <a:buFont typeface="Questrial"/>
              <a:buNone/>
            </a:pPr>
            <a:r>
              <a:rPr lang="en-US" sz="3600"/>
              <a:t>Informed of (Previously Unknown) Needs</a:t>
            </a:r>
          </a:p>
        </p:txBody>
      </p:sp>
      <p:sp>
        <p:nvSpPr>
          <p:cNvPr id="348" name="Shape 348"/>
          <p:cNvSpPr txBox="1"/>
          <p:nvPr>
            <p:ph idx="1" type="body"/>
          </p:nvPr>
        </p:nvSpPr>
        <p:spPr>
          <a:xfrm>
            <a:off x="1043491" y="2323651"/>
            <a:ext cx="6777317" cy="3508977"/>
          </a:xfrm>
          <a:prstGeom prst="rect">
            <a:avLst/>
          </a:prstGeom>
          <a:noFill/>
          <a:ln>
            <a:noFill/>
          </a:ln>
        </p:spPr>
        <p:txBody>
          <a:bodyPr anchorCtr="0" anchor="t" bIns="45700" lIns="91425" rIns="91425" tIns="45700">
            <a:noAutofit/>
          </a:bodyPr>
          <a:lstStyle/>
          <a:p>
            <a:pPr indent="-279400" lvl="0" marL="342900" marR="0" rtl="0" algn="l">
              <a:spcBef>
                <a:spcPts val="0"/>
              </a:spcBef>
              <a:buClr>
                <a:schemeClr val="accent1"/>
              </a:buClr>
              <a:buSzPct val="76000"/>
              <a:buFont typeface="Noto Symbol"/>
              <a:buChar char="○"/>
            </a:pPr>
            <a:r>
              <a:rPr lang="en-US"/>
              <a:t>Data Use Cases Task Forces</a:t>
            </a:r>
          </a:p>
          <a:p>
            <a:pPr indent="-279400" lvl="0" marL="342900" marR="0" rtl="0" algn="l">
              <a:spcBef>
                <a:spcPts val="0"/>
              </a:spcBef>
              <a:buClr>
                <a:schemeClr val="accent1"/>
              </a:buClr>
              <a:buSzPct val="76000"/>
              <a:buFont typeface="Noto Symbol"/>
              <a:buChar char="○"/>
            </a:pPr>
            <a:r>
              <a:rPr lang="en-US"/>
              <a:t>New work expectations for librarians with liaison responsibilities</a:t>
            </a:r>
          </a:p>
          <a:p>
            <a:pPr indent="-279400" lvl="0" marL="342900" marR="0" rtl="0" algn="l">
              <a:spcBef>
                <a:spcPts val="0"/>
              </a:spcBef>
              <a:buClr>
                <a:schemeClr val="accent1"/>
              </a:buClr>
              <a:buSzPct val="76000"/>
              <a:buFont typeface="Noto Symbol"/>
              <a:buChar char="○"/>
            </a:pPr>
            <a:r>
              <a:rPr lang="en-US"/>
              <a:t>Data Interviews with faculty</a:t>
            </a:r>
          </a:p>
          <a:p>
            <a:pPr indent="0" lvl="0" marL="0" marR="0" rtl="0" algn="l">
              <a:spcBef>
                <a:spcPts val="0"/>
              </a:spcBef>
              <a:buNone/>
            </a:pPr>
            <a:r>
              <a:t/>
            </a:r>
            <a:endParaRP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3" name="Shape 353"/>
        <p:cNvGrpSpPr/>
        <p:nvPr/>
      </p:nvGrpSpPr>
      <p:grpSpPr>
        <a:xfrm>
          <a:off x="0" y="0"/>
          <a:ext cx="0" cy="0"/>
          <a:chOff x="0" y="0"/>
          <a:chExt cx="0" cy="0"/>
        </a:xfrm>
      </p:grpSpPr>
      <p:sp>
        <p:nvSpPr>
          <p:cNvPr id="354" name="Shape 354"/>
          <p:cNvSpPr txBox="1"/>
          <p:nvPr>
            <p:ph type="title"/>
          </p:nvPr>
        </p:nvSpPr>
        <p:spPr>
          <a:xfrm>
            <a:off x="1043490" y="1027663"/>
            <a:ext cx="7024799" cy="1143000"/>
          </a:xfrm>
          <a:prstGeom prst="rect">
            <a:avLst/>
          </a:prstGeom>
        </p:spPr>
        <p:txBody>
          <a:bodyPr anchorCtr="0" anchor="b" bIns="91425" lIns="91425" rIns="91425" tIns="91425">
            <a:noAutofit/>
          </a:bodyPr>
          <a:lstStyle/>
          <a:p>
            <a:pPr lvl="0">
              <a:spcBef>
                <a:spcPts val="0"/>
              </a:spcBef>
              <a:buNone/>
            </a:pPr>
            <a:r>
              <a:rPr lang="en-US"/>
              <a:t>Supporting RDS providers</a:t>
            </a:r>
          </a:p>
        </p:txBody>
      </p:sp>
      <p:sp>
        <p:nvSpPr>
          <p:cNvPr id="355" name="Shape 355"/>
          <p:cNvSpPr txBox="1"/>
          <p:nvPr>
            <p:ph idx="1" type="body"/>
          </p:nvPr>
        </p:nvSpPr>
        <p:spPr>
          <a:xfrm>
            <a:off x="1043491" y="2323651"/>
            <a:ext cx="6777299" cy="3509100"/>
          </a:xfrm>
          <a:prstGeom prst="rect">
            <a:avLst/>
          </a:prstGeom>
        </p:spPr>
        <p:txBody>
          <a:bodyPr anchorCtr="0" anchor="t" bIns="91425" lIns="91425" rIns="91425" tIns="91425">
            <a:noAutofit/>
          </a:bodyPr>
          <a:lstStyle/>
          <a:p>
            <a:pPr lvl="0" rtl="0">
              <a:spcBef>
                <a:spcPts val="0"/>
              </a:spcBef>
              <a:buSzPct val="76000"/>
            </a:pPr>
            <a:r>
              <a:rPr lang="en-US"/>
              <a:t>Education</a:t>
            </a:r>
          </a:p>
          <a:p>
            <a:pPr lvl="0" rtl="0">
              <a:spcBef>
                <a:spcPts val="0"/>
              </a:spcBef>
              <a:buSzPct val="76000"/>
            </a:pPr>
            <a:r>
              <a:rPr lang="en-US"/>
              <a:t>Community of Interest</a:t>
            </a:r>
          </a:p>
          <a:p>
            <a:pPr lvl="0" rtl="0">
              <a:spcBef>
                <a:spcPts val="0"/>
              </a:spcBef>
              <a:buSzPct val="76000"/>
            </a:pPr>
            <a:r>
              <a:rPr lang="en-US"/>
              <a:t>Aligning vision for services with practice</a:t>
            </a:r>
          </a:p>
          <a:p>
            <a:pPr lvl="0" rtl="0">
              <a:spcBef>
                <a:spcPts val="0"/>
              </a:spcBef>
              <a:buSzPct val="76000"/>
            </a:pPr>
            <a:r>
              <a:rPr lang="en-US"/>
              <a:t>Practical Tools</a:t>
            </a:r>
          </a:p>
          <a:p>
            <a:pPr lvl="0" rtl="0">
              <a:spcBef>
                <a:spcPts val="0"/>
              </a:spcBef>
              <a:buSzPct val="76000"/>
            </a:pPr>
            <a:r>
              <a:rPr lang="en-US"/>
              <a:t>Assessment </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9" name="Shape 359"/>
        <p:cNvGrpSpPr/>
        <p:nvPr/>
      </p:nvGrpSpPr>
      <p:grpSpPr>
        <a:xfrm>
          <a:off x="0" y="0"/>
          <a:ext cx="0" cy="0"/>
          <a:chOff x="0" y="0"/>
          <a:chExt cx="0" cy="0"/>
        </a:xfrm>
      </p:grpSpPr>
      <p:sp>
        <p:nvSpPr>
          <p:cNvPr id="360" name="Shape 360"/>
          <p:cNvSpPr txBox="1"/>
          <p:nvPr>
            <p:ph type="title"/>
          </p:nvPr>
        </p:nvSpPr>
        <p:spPr>
          <a:xfrm>
            <a:off x="1043500" y="1027678"/>
            <a:ext cx="7024799" cy="1488599"/>
          </a:xfrm>
          <a:prstGeom prst="rect">
            <a:avLst/>
          </a:prstGeom>
          <a:noFill/>
          <a:ln>
            <a:noFill/>
          </a:ln>
        </p:spPr>
        <p:txBody>
          <a:bodyPr anchorCtr="0" anchor="b" bIns="45700" lIns="91425" rIns="91425" tIns="45700">
            <a:noAutofit/>
          </a:bodyPr>
          <a:lstStyle/>
          <a:p>
            <a:pPr indent="0" lvl="0" marL="0" marR="0" rtl="0" algn="l">
              <a:spcBef>
                <a:spcPts val="0"/>
              </a:spcBef>
              <a:buClr>
                <a:schemeClr val="accent1"/>
              </a:buClr>
              <a:buSzPct val="25000"/>
              <a:buFont typeface="Questrial"/>
              <a:buNone/>
            </a:pPr>
            <a:r>
              <a:rPr lang="en-US"/>
              <a:t>Read about 8 Research Universities’ efforts building support for RDM</a:t>
            </a:r>
          </a:p>
        </p:txBody>
      </p:sp>
      <p:sp>
        <p:nvSpPr>
          <p:cNvPr id="361" name="Shape 361"/>
          <p:cNvSpPr txBox="1"/>
          <p:nvPr>
            <p:ph idx="1" type="body"/>
          </p:nvPr>
        </p:nvSpPr>
        <p:spPr>
          <a:xfrm>
            <a:off x="1043500" y="3237225"/>
            <a:ext cx="6777299" cy="2595300"/>
          </a:xfrm>
          <a:prstGeom prst="rect">
            <a:avLst/>
          </a:prstGeom>
          <a:noFill/>
          <a:ln>
            <a:noFill/>
          </a:ln>
        </p:spPr>
        <p:txBody>
          <a:bodyPr anchorCtr="0" anchor="t" bIns="45700" lIns="91425" rIns="91425" tIns="45700">
            <a:noAutofit/>
          </a:bodyPr>
          <a:lstStyle/>
          <a:p>
            <a:pPr indent="-69850" lvl="0" marL="0" rtl="0">
              <a:spcBef>
                <a:spcPts val="0"/>
              </a:spcBef>
              <a:buClr>
                <a:schemeClr val="dk1"/>
              </a:buClr>
              <a:buSzPct val="45833"/>
              <a:buFont typeface="Arial"/>
              <a:buNone/>
            </a:pPr>
            <a:r>
              <a:rPr lang="en-US">
                <a:solidFill>
                  <a:schemeClr val="dk1"/>
                </a:solidFill>
                <a:latin typeface="Calibri"/>
                <a:ea typeface="Calibri"/>
                <a:cs typeface="Calibri"/>
                <a:sym typeface="Calibri"/>
              </a:rPr>
              <a:t>Akers, KG, et al. Building Support for Research Data Management: Biographies of Eight Research Universities. International Journal of Digital Curation, 2014. V.9 (2) 171-191. http://dx.doi.org/10.2218/ijdc.v9i2.327</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5" name="Shape 365"/>
        <p:cNvGrpSpPr/>
        <p:nvPr/>
      </p:nvGrpSpPr>
      <p:grpSpPr>
        <a:xfrm>
          <a:off x="0" y="0"/>
          <a:ext cx="0" cy="0"/>
          <a:chOff x="0" y="0"/>
          <a:chExt cx="0" cy="0"/>
        </a:xfrm>
      </p:grpSpPr>
      <p:sp>
        <p:nvSpPr>
          <p:cNvPr id="366" name="Shape 366"/>
          <p:cNvSpPr txBox="1"/>
          <p:nvPr>
            <p:ph type="title"/>
          </p:nvPr>
        </p:nvSpPr>
        <p:spPr>
          <a:xfrm>
            <a:off x="1043490" y="1027663"/>
            <a:ext cx="7024744" cy="1143000"/>
          </a:xfrm>
          <a:prstGeom prst="rect">
            <a:avLst/>
          </a:prstGeom>
          <a:noFill/>
          <a:ln>
            <a:noFill/>
          </a:ln>
        </p:spPr>
        <p:txBody>
          <a:bodyPr anchorCtr="0" anchor="b" bIns="45700" lIns="91425" rIns="91425" tIns="45700">
            <a:noAutofit/>
          </a:bodyPr>
          <a:lstStyle/>
          <a:p>
            <a:pPr indent="0" lvl="0" marL="0" marR="0" rtl="0" algn="l">
              <a:spcBef>
                <a:spcPts val="0"/>
              </a:spcBef>
              <a:buClr>
                <a:schemeClr val="accent1"/>
              </a:buClr>
              <a:buSzPct val="25000"/>
              <a:buFont typeface="Questrial"/>
              <a:buNone/>
            </a:pPr>
            <a:r>
              <a:rPr lang="en-US"/>
              <a:t>Questions?</a:t>
            </a:r>
          </a:p>
        </p:txBody>
      </p:sp>
      <p:sp>
        <p:nvSpPr>
          <p:cNvPr id="367" name="Shape 367"/>
          <p:cNvSpPr txBox="1"/>
          <p:nvPr>
            <p:ph idx="1" type="body"/>
          </p:nvPr>
        </p:nvSpPr>
        <p:spPr>
          <a:xfrm>
            <a:off x="1043491" y="2323651"/>
            <a:ext cx="6777317" cy="3508977"/>
          </a:xfrm>
          <a:prstGeom prst="rect">
            <a:avLst/>
          </a:prstGeom>
          <a:noFill/>
          <a:ln>
            <a:noFill/>
          </a:ln>
        </p:spPr>
        <p:txBody>
          <a:bodyPr anchorCtr="0" anchor="t" bIns="45700" lIns="91425" rIns="91425" tIns="45700">
            <a:noAutofit/>
          </a:bodyPr>
          <a:lstStyle/>
          <a:p>
            <a:pPr indent="-279400" lvl="0" marL="342900" marR="0" rtl="0" algn="l">
              <a:spcBef>
                <a:spcPts val="0"/>
              </a:spcBef>
              <a:buClr>
                <a:schemeClr val="accent1"/>
              </a:buClr>
              <a:buSzPct val="76000"/>
              <a:buFont typeface="Noto Symbol"/>
              <a:buNone/>
            </a:pPr>
            <a:r>
              <a:rPr lang="en-US"/>
              <a:t>Contact: </a:t>
            </a:r>
          </a:p>
          <a:p>
            <a:pPr indent="-279400" lvl="0" marL="342900" marR="0" rtl="0" algn="l">
              <a:spcBef>
                <a:spcPts val="0"/>
              </a:spcBef>
              <a:buClr>
                <a:schemeClr val="accent1"/>
              </a:buClr>
              <a:buSzPct val="50666"/>
              <a:buFont typeface="Noto Symbol"/>
              <a:buNone/>
            </a:pPr>
            <a:r>
              <a:rPr b="1" lang="en-US" sz="3600"/>
              <a:t>Lori Tschirhart</a:t>
            </a:r>
          </a:p>
          <a:p>
            <a:pPr indent="-279400" lvl="0" marL="342900" marR="0" rtl="0" algn="l">
              <a:spcBef>
                <a:spcPts val="0"/>
              </a:spcBef>
              <a:buClr>
                <a:schemeClr val="accent1"/>
              </a:buClr>
              <a:buSzPct val="50666"/>
              <a:buFont typeface="Noto Symbol"/>
              <a:buNone/>
            </a:pPr>
            <a:r>
              <a:rPr b="1" lang="en-US" sz="3600"/>
              <a:t> ltz@umich.edu</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1" name="Shape 271"/>
        <p:cNvGrpSpPr/>
        <p:nvPr/>
      </p:nvGrpSpPr>
      <p:grpSpPr>
        <a:xfrm>
          <a:off x="0" y="0"/>
          <a:ext cx="0" cy="0"/>
          <a:chOff x="0" y="0"/>
          <a:chExt cx="0" cy="0"/>
        </a:xfrm>
      </p:grpSpPr>
      <p:sp>
        <p:nvSpPr>
          <p:cNvPr id="272" name="Shape 272"/>
          <p:cNvSpPr txBox="1"/>
          <p:nvPr>
            <p:ph type="title"/>
          </p:nvPr>
        </p:nvSpPr>
        <p:spPr>
          <a:xfrm>
            <a:off x="1258645" y="2900828"/>
            <a:ext cx="6637468" cy="1362075"/>
          </a:xfrm>
          <a:prstGeom prst="rect">
            <a:avLst/>
          </a:prstGeom>
          <a:noFill/>
          <a:ln>
            <a:noFill/>
          </a:ln>
        </p:spPr>
        <p:txBody>
          <a:bodyPr anchorCtr="0" anchor="b" bIns="45700" lIns="91425" rIns="91425" tIns="45700">
            <a:noAutofit/>
          </a:bodyPr>
          <a:lstStyle/>
          <a:p>
            <a:pPr indent="0" lvl="0" marL="0" marR="0" rtl="0" algn="l">
              <a:spcBef>
                <a:spcPts val="0"/>
              </a:spcBef>
              <a:buClr>
                <a:schemeClr val="accent1"/>
              </a:buClr>
              <a:buSzPct val="25000"/>
              <a:buFont typeface="Questrial"/>
              <a:buNone/>
            </a:pPr>
            <a:r>
              <a:rPr b="0" i="0" lang="en-US" sz="4000" u="none" cap="none" strike="noStrike">
                <a:solidFill>
                  <a:schemeClr val="accent1"/>
                </a:solidFill>
                <a:latin typeface="Questrial"/>
                <a:ea typeface="Questrial"/>
                <a:cs typeface="Questrial"/>
                <a:sym typeface="Questrial"/>
              </a:rPr>
              <a:t>Functional Specialists</a:t>
            </a:r>
          </a:p>
        </p:txBody>
      </p:sp>
      <p:sp>
        <p:nvSpPr>
          <p:cNvPr id="273" name="Shape 273"/>
          <p:cNvSpPr txBox="1"/>
          <p:nvPr>
            <p:ph idx="1" type="body"/>
          </p:nvPr>
        </p:nvSpPr>
        <p:spPr>
          <a:xfrm>
            <a:off x="1258645" y="4267200"/>
            <a:ext cx="6637466" cy="1520413"/>
          </a:xfrm>
          <a:prstGeom prst="rect">
            <a:avLst/>
          </a:prstGeom>
          <a:noFill/>
          <a:ln>
            <a:noFill/>
          </a:ln>
        </p:spPr>
        <p:txBody>
          <a:bodyPr anchorCtr="0" anchor="t" bIns="45700" lIns="91425" rIns="91425" tIns="45700">
            <a:noAutofit/>
          </a:bodyPr>
          <a:lstStyle/>
          <a:p>
            <a:pPr indent="0" lvl="0" marL="0" marR="0" rtl="0" algn="l">
              <a:spcBef>
                <a:spcPts val="0"/>
              </a:spcBef>
              <a:buClr>
                <a:schemeClr val="accent1"/>
              </a:buClr>
              <a:buSzPct val="25000"/>
              <a:buFont typeface="Noto Symbol"/>
              <a:buNone/>
            </a:pPr>
            <a:r>
              <a:rPr lang="en-US"/>
              <a:t>Or: Old School Data Librarians</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7" name="Shape 277"/>
        <p:cNvGrpSpPr/>
        <p:nvPr/>
      </p:nvGrpSpPr>
      <p:grpSpPr>
        <a:xfrm>
          <a:off x="0" y="0"/>
          <a:ext cx="0" cy="0"/>
          <a:chOff x="0" y="0"/>
          <a:chExt cx="0" cy="0"/>
        </a:xfrm>
      </p:grpSpPr>
      <p:sp>
        <p:nvSpPr>
          <p:cNvPr id="278" name="Shape 278"/>
          <p:cNvSpPr txBox="1"/>
          <p:nvPr>
            <p:ph type="title"/>
          </p:nvPr>
        </p:nvSpPr>
        <p:spPr>
          <a:xfrm>
            <a:off x="1043490" y="1027663"/>
            <a:ext cx="7024744" cy="1143000"/>
          </a:xfrm>
          <a:prstGeom prst="rect">
            <a:avLst/>
          </a:prstGeom>
          <a:noFill/>
          <a:ln>
            <a:noFill/>
          </a:ln>
        </p:spPr>
        <p:txBody>
          <a:bodyPr anchorCtr="0" anchor="b" bIns="45700" lIns="91425" rIns="91425" tIns="45700">
            <a:noAutofit/>
          </a:bodyPr>
          <a:lstStyle/>
          <a:p>
            <a:pPr indent="0" lvl="0" marL="0" marR="0" rtl="0" algn="l">
              <a:spcBef>
                <a:spcPts val="0"/>
              </a:spcBef>
              <a:buClr>
                <a:schemeClr val="accent1"/>
              </a:buClr>
              <a:buSzPct val="25000"/>
              <a:buFont typeface="Questrial"/>
              <a:buNone/>
            </a:pPr>
            <a:r>
              <a:rPr lang="en-US"/>
              <a:t>Born of Needs and Opportunities </a:t>
            </a:r>
          </a:p>
        </p:txBody>
      </p:sp>
      <p:sp>
        <p:nvSpPr>
          <p:cNvPr id="279" name="Shape 279"/>
          <p:cNvSpPr txBox="1"/>
          <p:nvPr>
            <p:ph idx="1" type="body"/>
          </p:nvPr>
        </p:nvSpPr>
        <p:spPr>
          <a:xfrm>
            <a:off x="1043491" y="2323651"/>
            <a:ext cx="6777317" cy="3508977"/>
          </a:xfrm>
          <a:prstGeom prst="rect">
            <a:avLst/>
          </a:prstGeom>
          <a:noFill/>
          <a:ln>
            <a:noFill/>
          </a:ln>
        </p:spPr>
        <p:txBody>
          <a:bodyPr anchorCtr="0" anchor="t" bIns="45700" lIns="91425" rIns="91425" tIns="45700">
            <a:noAutofit/>
          </a:bodyPr>
          <a:lstStyle/>
          <a:p>
            <a:pPr indent="-228600" lvl="0" marL="457200" marR="0" rtl="0" algn="l">
              <a:spcBef>
                <a:spcPts val="0"/>
              </a:spcBef>
            </a:pPr>
            <a:r>
              <a:rPr lang="en-US"/>
              <a:t> Development and dissemination of digital spatial data</a:t>
            </a:r>
          </a:p>
          <a:p>
            <a:pPr indent="-228600" lvl="0" marL="457200" marR="0" rtl="0" algn="l">
              <a:spcBef>
                <a:spcPts val="0"/>
              </a:spcBef>
            </a:pPr>
            <a:r>
              <a:rPr lang="en-US"/>
              <a:t>Census data</a:t>
            </a:r>
          </a:p>
          <a:p>
            <a:pPr indent="-228600" lvl="0" marL="457200" marR="0" rtl="0" algn="l">
              <a:spcBef>
                <a:spcPts val="0"/>
              </a:spcBef>
            </a:pPr>
            <a:r>
              <a:rPr lang="en-US"/>
              <a:t>GIS &amp; spatial analysis initiatives</a:t>
            </a:r>
          </a:p>
          <a:p>
            <a:pPr indent="-228600" lvl="0" marL="457200" marR="0" rtl="0" algn="l">
              <a:spcBef>
                <a:spcPts val="0"/>
              </a:spcBef>
            </a:pPr>
            <a:r>
              <a:rPr lang="en-US"/>
              <a:t>Acquisition</a:t>
            </a:r>
          </a:p>
          <a:p>
            <a:pPr indent="-228600" lvl="0" marL="457200" marR="0" rtl="0" algn="l">
              <a:spcBef>
                <a:spcPts val="0"/>
              </a:spcBef>
            </a:pPr>
            <a:r>
              <a:rPr lang="en-US"/>
              <a:t>Access</a:t>
            </a:r>
          </a:p>
          <a:p>
            <a:pPr indent="-228600" lvl="0" marL="457200" marR="0" rtl="0" algn="l">
              <a:spcBef>
                <a:spcPts val="0"/>
              </a:spcBef>
            </a:pPr>
            <a:r>
              <a:rPr lang="en-US"/>
              <a:t>Training &amp; Consultation</a:t>
            </a:r>
          </a:p>
          <a:p>
            <a:pPr indent="-115824" lvl="0" marL="0" marR="0" rtl="0" algn="l">
              <a:spcBef>
                <a:spcPts val="0"/>
              </a:spcBef>
              <a:buClr>
                <a:schemeClr val="accent1"/>
              </a:buClr>
              <a:buSzPct val="76000"/>
              <a:buFont typeface="Noto Symbol"/>
              <a:buNone/>
            </a:pPr>
            <a:r>
              <a:t/>
            </a:r>
            <a:endParaRPr/>
          </a:p>
          <a:p>
            <a:pPr indent="-115824" lvl="0" marL="0" marR="0" rtl="0" algn="l">
              <a:spcBef>
                <a:spcPts val="0"/>
              </a:spcBef>
              <a:buClr>
                <a:schemeClr val="accent1"/>
              </a:buClr>
              <a:buSzPct val="76000"/>
              <a:buFont typeface="Noto Symbol"/>
              <a:buNone/>
            </a:pPr>
            <a:r>
              <a:t/>
            </a:r>
            <a:endParaRPr/>
          </a:p>
          <a:p>
            <a:pPr indent="-115824" lvl="0" marL="0" marR="0" rtl="0" algn="l">
              <a:spcBef>
                <a:spcPts val="0"/>
              </a:spcBef>
              <a:buClr>
                <a:schemeClr val="accent1"/>
              </a:buClr>
              <a:buSzPct val="76000"/>
              <a:buFont typeface="Noto Symbol"/>
              <a:buNone/>
            </a:pPr>
            <a:r>
              <a:t/>
            </a:r>
            <a:endParaRP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3" name="Shape 283"/>
        <p:cNvGrpSpPr/>
        <p:nvPr/>
      </p:nvGrpSpPr>
      <p:grpSpPr>
        <a:xfrm>
          <a:off x="0" y="0"/>
          <a:ext cx="0" cy="0"/>
          <a:chOff x="0" y="0"/>
          <a:chExt cx="0" cy="0"/>
        </a:xfrm>
      </p:grpSpPr>
      <p:sp>
        <p:nvSpPr>
          <p:cNvPr id="284" name="Shape 284"/>
          <p:cNvSpPr txBox="1"/>
          <p:nvPr>
            <p:ph type="title"/>
          </p:nvPr>
        </p:nvSpPr>
        <p:spPr>
          <a:xfrm>
            <a:off x="1043500" y="727850"/>
            <a:ext cx="7024799" cy="1116000"/>
          </a:xfrm>
          <a:prstGeom prst="rect">
            <a:avLst/>
          </a:prstGeom>
          <a:noFill/>
          <a:ln>
            <a:noFill/>
          </a:ln>
        </p:spPr>
        <p:txBody>
          <a:bodyPr anchorCtr="0" anchor="b" bIns="45700" lIns="91425" rIns="91425" tIns="45700">
            <a:noAutofit/>
          </a:bodyPr>
          <a:lstStyle/>
          <a:p>
            <a:pPr indent="0" lvl="0" marL="0" marR="0" rtl="0" algn="l">
              <a:spcBef>
                <a:spcPts val="0"/>
              </a:spcBef>
              <a:buClr>
                <a:schemeClr val="accent1"/>
              </a:buClr>
              <a:buSzPct val="25000"/>
              <a:buFont typeface="Questrial"/>
              <a:buNone/>
            </a:pPr>
            <a:r>
              <a:rPr lang="en-US"/>
              <a:t>Expertise</a:t>
            </a:r>
          </a:p>
        </p:txBody>
      </p:sp>
      <p:sp>
        <p:nvSpPr>
          <p:cNvPr id="285" name="Shape 285"/>
          <p:cNvSpPr txBox="1"/>
          <p:nvPr>
            <p:ph idx="1" type="body"/>
          </p:nvPr>
        </p:nvSpPr>
        <p:spPr>
          <a:xfrm>
            <a:off x="1043491" y="2323651"/>
            <a:ext cx="6777299" cy="3509100"/>
          </a:xfrm>
          <a:prstGeom prst="rect">
            <a:avLst/>
          </a:prstGeom>
          <a:noFill/>
          <a:ln>
            <a:noFill/>
          </a:ln>
        </p:spPr>
        <p:txBody>
          <a:bodyPr anchorCtr="0" anchor="t" bIns="45700" lIns="91425" rIns="91425" tIns="45700">
            <a:noAutofit/>
          </a:bodyPr>
          <a:lstStyle/>
          <a:p>
            <a:pPr indent="-279400" lvl="0" marL="342900" marR="0" rtl="0" algn="l">
              <a:spcBef>
                <a:spcPts val="0"/>
              </a:spcBef>
              <a:buClr>
                <a:schemeClr val="accent1"/>
              </a:buClr>
              <a:buSzPct val="76000"/>
              <a:buFont typeface="Noto Symbol"/>
              <a:buNone/>
            </a:pPr>
            <a:r>
              <a:t/>
            </a:r>
            <a:endParaRPr b="0" i="0" sz="2400" u="none" cap="none" strike="noStrike">
              <a:solidFill>
                <a:schemeClr val="dk2"/>
              </a:solidFill>
              <a:latin typeface="Questrial"/>
              <a:ea typeface="Questrial"/>
              <a:cs typeface="Questrial"/>
              <a:sym typeface="Questrial"/>
            </a:endParaRPr>
          </a:p>
        </p:txBody>
      </p:sp>
      <p:pic>
        <p:nvPicPr>
          <p:cNvPr id="286" name="Shape 286"/>
          <p:cNvPicPr preferRelativeResize="0"/>
          <p:nvPr/>
        </p:nvPicPr>
        <p:blipFill>
          <a:blip r:embed="rId3">
            <a:alphaModFix/>
          </a:blip>
          <a:stretch>
            <a:fillRect/>
          </a:stretch>
        </p:blipFill>
        <p:spPr>
          <a:xfrm>
            <a:off x="873425" y="2170675"/>
            <a:ext cx="3422924" cy="3422924"/>
          </a:xfrm>
          <a:prstGeom prst="rect">
            <a:avLst/>
          </a:prstGeom>
          <a:noFill/>
          <a:ln>
            <a:noFill/>
          </a:ln>
        </p:spPr>
      </p:pic>
      <p:sp>
        <p:nvSpPr>
          <p:cNvPr id="287" name="Shape 287"/>
          <p:cNvSpPr txBox="1"/>
          <p:nvPr/>
        </p:nvSpPr>
        <p:spPr>
          <a:xfrm>
            <a:off x="711675" y="5758125"/>
            <a:ext cx="7356599" cy="743999"/>
          </a:xfrm>
          <a:prstGeom prst="rect">
            <a:avLst/>
          </a:prstGeom>
          <a:noFill/>
          <a:ln>
            <a:noFill/>
          </a:ln>
        </p:spPr>
        <p:txBody>
          <a:bodyPr anchorCtr="0" anchor="t" bIns="91425" lIns="91425" rIns="91425" tIns="91425">
            <a:noAutofit/>
          </a:bodyPr>
          <a:lstStyle/>
          <a:p>
            <a:pPr lvl="0" rtl="0">
              <a:spcBef>
                <a:spcPts val="0"/>
              </a:spcBef>
              <a:buNone/>
            </a:pPr>
            <a:r>
              <a:rPr lang="en-US"/>
              <a:t>Image (doubled): </a:t>
            </a:r>
            <a:r>
              <a:rPr lang="en-US" sz="1200" u="sng">
                <a:solidFill>
                  <a:schemeClr val="hlink"/>
                </a:solidFill>
                <a:highlight>
                  <a:srgbClr val="F3F5F6"/>
                </a:highlight>
                <a:hlinkClick r:id="rId4"/>
              </a:rPr>
              <a:t>SE6204_DSM_50cm</a:t>
            </a:r>
            <a:r>
              <a:rPr lang="en-US" sz="1200">
                <a:solidFill>
                  <a:srgbClr val="212124"/>
                </a:solidFill>
                <a:highlight>
                  <a:srgbClr val="F3F5F6"/>
                </a:highlight>
              </a:rPr>
              <a:t> </a:t>
            </a:r>
            <a:r>
              <a:rPr lang="en-US"/>
              <a:t>Environment Agency Survey Open Data. CC By 2.0</a:t>
            </a:r>
          </a:p>
          <a:p>
            <a:pPr lvl="0" rtl="0">
              <a:spcBef>
                <a:spcPts val="0"/>
              </a:spcBef>
              <a:buNone/>
            </a:pPr>
            <a:r>
              <a:rPr lang="en-US" u="sng">
                <a:solidFill>
                  <a:schemeClr val="hlink"/>
                </a:solidFill>
                <a:hlinkClick r:id="rId5"/>
              </a:rPr>
              <a:t>https://creativecommons.org/licenses/by/2.0/legalcode</a:t>
            </a:r>
          </a:p>
          <a:p>
            <a:pPr lvl="0">
              <a:spcBef>
                <a:spcPts val="0"/>
              </a:spcBef>
              <a:buNone/>
            </a:pPr>
            <a:r>
              <a:t/>
            </a:r>
            <a:endParaRPr/>
          </a:p>
        </p:txBody>
      </p:sp>
      <p:pic>
        <p:nvPicPr>
          <p:cNvPr id="288" name="Shape 288"/>
          <p:cNvPicPr preferRelativeResize="0"/>
          <p:nvPr/>
        </p:nvPicPr>
        <p:blipFill>
          <a:blip r:embed="rId3">
            <a:alphaModFix/>
          </a:blip>
          <a:stretch>
            <a:fillRect/>
          </a:stretch>
        </p:blipFill>
        <p:spPr>
          <a:xfrm>
            <a:off x="4397875" y="2170687"/>
            <a:ext cx="3422924" cy="3422924"/>
          </a:xfrm>
          <a:prstGeom prst="rect">
            <a:avLst/>
          </a:prstGeom>
          <a:noFill/>
          <a:ln>
            <a:noFill/>
          </a:ln>
        </p:spPr>
      </p:pic>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2" name="Shape 292"/>
        <p:cNvGrpSpPr/>
        <p:nvPr/>
      </p:nvGrpSpPr>
      <p:grpSpPr>
        <a:xfrm>
          <a:off x="0" y="0"/>
          <a:ext cx="0" cy="0"/>
          <a:chOff x="0" y="0"/>
          <a:chExt cx="0" cy="0"/>
        </a:xfrm>
      </p:grpSpPr>
      <p:sp>
        <p:nvSpPr>
          <p:cNvPr id="293" name="Shape 293"/>
          <p:cNvSpPr txBox="1"/>
          <p:nvPr>
            <p:ph type="title"/>
          </p:nvPr>
        </p:nvSpPr>
        <p:spPr>
          <a:xfrm>
            <a:off x="1043490" y="1027663"/>
            <a:ext cx="7024744" cy="1143000"/>
          </a:xfrm>
          <a:prstGeom prst="rect">
            <a:avLst/>
          </a:prstGeom>
          <a:noFill/>
          <a:ln>
            <a:noFill/>
          </a:ln>
        </p:spPr>
        <p:txBody>
          <a:bodyPr anchorCtr="0" anchor="b" bIns="45700" lIns="91425" rIns="91425" tIns="45700">
            <a:noAutofit/>
          </a:bodyPr>
          <a:lstStyle/>
          <a:p>
            <a:pPr indent="0" lvl="0" marL="0" marR="0" rtl="0" algn="l">
              <a:spcBef>
                <a:spcPts val="0"/>
              </a:spcBef>
              <a:buClr>
                <a:schemeClr val="accent1"/>
              </a:buClr>
              <a:buSzPct val="25000"/>
              <a:buFont typeface="Questrial"/>
              <a:buNone/>
            </a:pPr>
            <a:r>
              <a:rPr lang="en-US"/>
              <a:t>Dedicated staff</a:t>
            </a:r>
          </a:p>
        </p:txBody>
      </p:sp>
      <p:sp>
        <p:nvSpPr>
          <p:cNvPr id="294" name="Shape 294"/>
          <p:cNvSpPr txBox="1"/>
          <p:nvPr>
            <p:ph idx="1" type="body"/>
          </p:nvPr>
        </p:nvSpPr>
        <p:spPr>
          <a:xfrm>
            <a:off x="1043491" y="2323651"/>
            <a:ext cx="6777317" cy="3508977"/>
          </a:xfrm>
          <a:prstGeom prst="rect">
            <a:avLst/>
          </a:prstGeom>
          <a:noFill/>
          <a:ln>
            <a:noFill/>
          </a:ln>
        </p:spPr>
        <p:txBody>
          <a:bodyPr anchorCtr="0" anchor="t" bIns="45700" lIns="91425" rIns="91425" tIns="45700">
            <a:noAutofit/>
          </a:bodyPr>
          <a:lstStyle/>
          <a:p>
            <a:pPr indent="-279400" lvl="0" marL="342900" marR="0" rtl="0" algn="l">
              <a:spcBef>
                <a:spcPts val="0"/>
              </a:spcBef>
              <a:buClr>
                <a:schemeClr val="accent1"/>
              </a:buClr>
              <a:buSzPct val="76000"/>
              <a:buFont typeface="Noto Symbol"/>
              <a:buNone/>
            </a:pPr>
            <a:r>
              <a:t/>
            </a:r>
            <a:endParaRPr b="0" i="0" sz="2400" u="none" cap="none" strike="noStrike">
              <a:solidFill>
                <a:schemeClr val="dk2"/>
              </a:solidFill>
              <a:latin typeface="Questrial"/>
              <a:ea typeface="Questrial"/>
              <a:cs typeface="Questrial"/>
              <a:sym typeface="Questrial"/>
            </a:endParaRPr>
          </a:p>
        </p:txBody>
      </p:sp>
      <p:pic>
        <p:nvPicPr>
          <p:cNvPr id="295" name="Shape 295"/>
          <p:cNvPicPr preferRelativeResize="0"/>
          <p:nvPr/>
        </p:nvPicPr>
        <p:blipFill rotWithShape="1">
          <a:blip r:embed="rId3">
            <a:alphaModFix/>
          </a:blip>
          <a:srcRect b="0" l="0" r="0" t="0"/>
          <a:stretch/>
        </p:blipFill>
        <p:spPr>
          <a:xfrm>
            <a:off x="873425" y="2156970"/>
            <a:ext cx="7024725" cy="3643179"/>
          </a:xfrm>
          <a:prstGeom prst="rect">
            <a:avLst/>
          </a:prstGeom>
          <a:noFill/>
          <a:ln>
            <a:noFill/>
          </a:ln>
        </p:spPr>
      </p:pic>
      <p:sp>
        <p:nvSpPr>
          <p:cNvPr id="296" name="Shape 296"/>
          <p:cNvSpPr txBox="1"/>
          <p:nvPr/>
        </p:nvSpPr>
        <p:spPr>
          <a:xfrm>
            <a:off x="711675" y="5839000"/>
            <a:ext cx="7424099" cy="436800"/>
          </a:xfrm>
          <a:prstGeom prst="rect">
            <a:avLst/>
          </a:prstGeom>
          <a:noFill/>
          <a:ln>
            <a:noFill/>
          </a:ln>
        </p:spPr>
        <p:txBody>
          <a:bodyPr anchorCtr="0" anchor="t" bIns="91425" lIns="91425" rIns="91425" tIns="91425">
            <a:noAutofit/>
          </a:bodyPr>
          <a:lstStyle/>
          <a:p>
            <a:pPr lvl="0">
              <a:spcBef>
                <a:spcPts val="0"/>
              </a:spcBef>
              <a:buNone/>
            </a:pPr>
            <a:r>
              <a:rPr lang="en-US"/>
              <a:t>Image of September 2015 Local Climatalogical Data for DEtroit, MI from NCDC/NOAA, http://www.ncdc.noaa.gov/IPS/lcd/lcd.html?_finish=0.05751750956233748</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1" name="Shape 301"/>
        <p:cNvGrpSpPr/>
        <p:nvPr/>
      </p:nvGrpSpPr>
      <p:grpSpPr>
        <a:xfrm>
          <a:off x="0" y="0"/>
          <a:ext cx="0" cy="0"/>
          <a:chOff x="0" y="0"/>
          <a:chExt cx="0" cy="0"/>
        </a:xfrm>
      </p:grpSpPr>
      <p:sp>
        <p:nvSpPr>
          <p:cNvPr id="302" name="Shape 302"/>
          <p:cNvSpPr txBox="1"/>
          <p:nvPr>
            <p:ph type="title"/>
          </p:nvPr>
        </p:nvSpPr>
        <p:spPr>
          <a:xfrm>
            <a:off x="1043490" y="1027663"/>
            <a:ext cx="7024744" cy="801135"/>
          </a:xfrm>
          <a:prstGeom prst="rect">
            <a:avLst/>
          </a:prstGeom>
          <a:noFill/>
          <a:ln>
            <a:noFill/>
          </a:ln>
        </p:spPr>
        <p:txBody>
          <a:bodyPr anchorCtr="0" anchor="b" bIns="45700" lIns="91425" rIns="91425" tIns="45700">
            <a:noAutofit/>
          </a:bodyPr>
          <a:lstStyle/>
          <a:p>
            <a:pPr indent="0" lvl="0" marL="0" marR="0" rtl="0" algn="l">
              <a:spcBef>
                <a:spcPts val="0"/>
              </a:spcBef>
              <a:buClr>
                <a:schemeClr val="accent1"/>
              </a:buClr>
              <a:buSzPct val="25000"/>
              <a:buFont typeface="Questrial"/>
              <a:buNone/>
            </a:pPr>
            <a:r>
              <a:rPr b="0" i="0" lang="en-US" sz="4000" u="none" cap="none" strike="noStrike">
                <a:solidFill>
                  <a:schemeClr val="accent1"/>
                </a:solidFill>
                <a:latin typeface="Questrial"/>
                <a:ea typeface="Questrial"/>
                <a:cs typeface="Questrial"/>
                <a:sym typeface="Questrial"/>
              </a:rPr>
              <a:t>Future Growth Areas</a:t>
            </a:r>
          </a:p>
        </p:txBody>
      </p:sp>
      <p:pic>
        <p:nvPicPr>
          <p:cNvPr id="303" name="Shape 303"/>
          <p:cNvPicPr preferRelativeResize="0"/>
          <p:nvPr>
            <p:ph idx="1" type="body"/>
          </p:nvPr>
        </p:nvPicPr>
        <p:blipFill rotWithShape="1">
          <a:blip r:embed="rId3">
            <a:alphaModFix/>
          </a:blip>
          <a:srcRect b="0" l="0" r="0" t="0"/>
          <a:stretch/>
        </p:blipFill>
        <p:spPr>
          <a:xfrm>
            <a:off x="1722056" y="1828800"/>
            <a:ext cx="5435161" cy="4025417"/>
          </a:xfrm>
          <a:prstGeom prst="rect">
            <a:avLst/>
          </a:prstGeom>
          <a:noFill/>
          <a:ln>
            <a:noFill/>
          </a:ln>
        </p:spPr>
      </p:pic>
      <p:sp>
        <p:nvSpPr>
          <p:cNvPr id="304" name="Shape 304"/>
          <p:cNvSpPr txBox="1"/>
          <p:nvPr/>
        </p:nvSpPr>
        <p:spPr>
          <a:xfrm>
            <a:off x="838200" y="6065449"/>
            <a:ext cx="7315200" cy="4206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en-US" sz="1200" u="none" cap="none" strike="noStrike">
                <a:solidFill>
                  <a:schemeClr val="dk1"/>
                </a:solidFill>
                <a:latin typeface="Questrial"/>
                <a:ea typeface="Questrial"/>
                <a:cs typeface="Questrial"/>
                <a:sym typeface="Questrial"/>
              </a:rPr>
              <a:t>Image: </a:t>
            </a:r>
            <a:r>
              <a:rPr b="0" i="0" lang="en-US" sz="1200" u="sng" cap="none" strike="noStrike">
                <a:solidFill>
                  <a:schemeClr val="hlink"/>
                </a:solidFill>
                <a:latin typeface="Questrial"/>
                <a:ea typeface="Questrial"/>
                <a:cs typeface="Questrial"/>
                <a:sym typeface="Questrial"/>
                <a:hlinkClick r:id="rId4"/>
              </a:rPr>
              <a:t>Sharks of Business b</a:t>
            </a:r>
            <a:r>
              <a:rPr b="0" i="0" lang="en-US" sz="1200" u="none" cap="none" strike="noStrike">
                <a:solidFill>
                  <a:schemeClr val="dk1"/>
                </a:solidFill>
                <a:latin typeface="Questrial"/>
                <a:ea typeface="Questrial"/>
                <a:cs typeface="Questrial"/>
                <a:sym typeface="Questrial"/>
              </a:rPr>
              <a:t>y GDS Graphics.</a:t>
            </a:r>
            <a:r>
              <a:rPr lang="en-US" sz="1200">
                <a:solidFill>
                  <a:schemeClr val="dk1"/>
                </a:solidFill>
                <a:latin typeface="Questrial"/>
                <a:ea typeface="Questrial"/>
                <a:cs typeface="Questrial"/>
                <a:sym typeface="Questrial"/>
              </a:rPr>
              <a:t> </a:t>
            </a:r>
            <a:r>
              <a:rPr b="0" i="0" lang="en-US" sz="1200" u="none" cap="none" strike="noStrike">
                <a:solidFill>
                  <a:schemeClr val="dk1"/>
                </a:solidFill>
                <a:latin typeface="Questrial"/>
                <a:ea typeface="Questrial"/>
                <a:cs typeface="Questrial"/>
                <a:sym typeface="Questrial"/>
              </a:rPr>
              <a:t>CC By 2.0, </a:t>
            </a:r>
            <a:r>
              <a:rPr b="0" i="0" lang="en-US" sz="1200" u="sng" cap="none" strike="noStrike">
                <a:solidFill>
                  <a:schemeClr val="hlink"/>
                </a:solidFill>
                <a:latin typeface="Questrial"/>
                <a:ea typeface="Questrial"/>
                <a:cs typeface="Questrial"/>
                <a:sym typeface="Questrial"/>
                <a:hlinkClick r:id="rId5"/>
              </a:rPr>
              <a:t>https://creativecommons.org/licenses/by/2.0/legalcode</a:t>
            </a:r>
          </a:p>
          <a:p>
            <a:pPr indent="0" lvl="0" marL="0" marR="0" rtl="0" algn="l">
              <a:spcBef>
                <a:spcPts val="0"/>
              </a:spcBef>
              <a:buNone/>
            </a:pPr>
            <a:r>
              <a:t/>
            </a:r>
            <a:endParaRPr sz="1200">
              <a:solidFill>
                <a:schemeClr val="dk1"/>
              </a:solidFill>
              <a:latin typeface="Questrial"/>
              <a:ea typeface="Questrial"/>
              <a:cs typeface="Questrial"/>
              <a:sym typeface="Questrial"/>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9" name="Shape 309"/>
        <p:cNvGrpSpPr/>
        <p:nvPr/>
      </p:nvGrpSpPr>
      <p:grpSpPr>
        <a:xfrm>
          <a:off x="0" y="0"/>
          <a:ext cx="0" cy="0"/>
          <a:chOff x="0" y="0"/>
          <a:chExt cx="0" cy="0"/>
        </a:xfrm>
      </p:grpSpPr>
      <p:sp>
        <p:nvSpPr>
          <p:cNvPr id="310" name="Shape 310"/>
          <p:cNvSpPr txBox="1"/>
          <p:nvPr>
            <p:ph type="title"/>
          </p:nvPr>
        </p:nvSpPr>
        <p:spPr>
          <a:xfrm>
            <a:off x="1043490" y="1027663"/>
            <a:ext cx="7024799" cy="1143000"/>
          </a:xfrm>
          <a:prstGeom prst="rect">
            <a:avLst/>
          </a:prstGeom>
        </p:spPr>
        <p:txBody>
          <a:bodyPr anchorCtr="0" anchor="b" bIns="91425" lIns="91425" rIns="91425" tIns="91425">
            <a:noAutofit/>
          </a:bodyPr>
          <a:lstStyle/>
          <a:p>
            <a:pPr lvl="0">
              <a:spcBef>
                <a:spcPts val="0"/>
              </a:spcBef>
              <a:buNone/>
            </a:pPr>
            <a:r>
              <a:rPr lang="en-US"/>
              <a:t>Supporting Functional Specialists</a:t>
            </a:r>
          </a:p>
        </p:txBody>
      </p:sp>
      <p:sp>
        <p:nvSpPr>
          <p:cNvPr id="311" name="Shape 311"/>
          <p:cNvSpPr txBox="1"/>
          <p:nvPr>
            <p:ph idx="1" type="body"/>
          </p:nvPr>
        </p:nvSpPr>
        <p:spPr>
          <a:xfrm>
            <a:off x="1043491" y="2323651"/>
            <a:ext cx="6777299" cy="3509100"/>
          </a:xfrm>
          <a:prstGeom prst="rect">
            <a:avLst/>
          </a:prstGeom>
        </p:spPr>
        <p:txBody>
          <a:bodyPr anchorCtr="0" anchor="t" bIns="91425" lIns="91425" rIns="91425" tIns="91425">
            <a:noAutofit/>
          </a:bodyPr>
          <a:lstStyle/>
          <a:p>
            <a:pPr indent="0" lvl="0" marL="0" rtl="0">
              <a:spcBef>
                <a:spcPts val="0"/>
              </a:spcBef>
              <a:buNone/>
            </a:pPr>
            <a:r>
              <a:rPr lang="en-US"/>
              <a:t> Resources to keep Current</a:t>
            </a:r>
          </a:p>
          <a:p>
            <a:pPr indent="-69850" lvl="0" marL="0" rtl="0">
              <a:spcBef>
                <a:spcPts val="0"/>
              </a:spcBef>
              <a:buClr>
                <a:schemeClr val="dk1"/>
              </a:buClr>
              <a:buSzPct val="45833"/>
              <a:buFont typeface="Arial"/>
              <a:buNone/>
            </a:pPr>
            <a:r>
              <a:rPr lang="en-US"/>
              <a:t>Commitment to infrastructure</a:t>
            </a:r>
          </a:p>
          <a:p>
            <a:pPr indent="0" lvl="0" marL="0" rtl="0">
              <a:spcBef>
                <a:spcPts val="0"/>
              </a:spcBef>
              <a:buNone/>
            </a:pPr>
            <a:r>
              <a:rPr lang="en-US"/>
              <a:t>Honoring necessary expertise</a:t>
            </a:r>
          </a:p>
          <a:p>
            <a:pPr indent="-69850" lvl="0" marL="0" rtl="0">
              <a:spcBef>
                <a:spcPts val="0"/>
              </a:spcBef>
              <a:buClr>
                <a:schemeClr val="dk1"/>
              </a:buClr>
              <a:buSzPct val="45833"/>
              <a:buFont typeface="Arial"/>
              <a:buNone/>
            </a:pPr>
            <a:r>
              <a:rPr lang="en-US"/>
              <a:t>Thoughtful job posting design</a:t>
            </a:r>
          </a:p>
          <a:p>
            <a:pPr indent="-69850" lvl="0" marL="0" rtl="0">
              <a:spcBef>
                <a:spcPts val="0"/>
              </a:spcBef>
              <a:buClr>
                <a:schemeClr val="dk1"/>
              </a:buClr>
              <a:buSzPct val="45833"/>
              <a:buFont typeface="Arial"/>
              <a:buNone/>
            </a:pPr>
            <a:r>
              <a:rPr lang="en-US"/>
              <a:t>Awareness of spurious correlations (and inadequacies of many statistical models)</a:t>
            </a:r>
          </a:p>
          <a:p>
            <a:pPr indent="-69850" lvl="0" marL="0" rtl="0">
              <a:spcBef>
                <a:spcPts val="0"/>
              </a:spcBef>
              <a:buClr>
                <a:schemeClr val="dk1"/>
              </a:buClr>
              <a:buSzPct val="45833"/>
              <a:buFont typeface="Arial"/>
              <a:buNone/>
            </a:pPr>
            <a:r>
              <a:rPr lang="en-US"/>
              <a:t>Platforms for instructional delivery</a:t>
            </a:r>
          </a:p>
          <a:p>
            <a:pPr indent="-69850" lvl="0" marL="0">
              <a:spcBef>
                <a:spcPts val="0"/>
              </a:spcBef>
              <a:buClr>
                <a:schemeClr val="dk1"/>
              </a:buClr>
              <a:buSzPct val="45833"/>
              <a:buFont typeface="Arial"/>
              <a:buNone/>
            </a:pPr>
            <a:r>
              <a:rPr lang="en-US"/>
              <a:t>Better Education for future generations</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5" name="Shape 315"/>
        <p:cNvGrpSpPr/>
        <p:nvPr/>
      </p:nvGrpSpPr>
      <p:grpSpPr>
        <a:xfrm>
          <a:off x="0" y="0"/>
          <a:ext cx="0" cy="0"/>
          <a:chOff x="0" y="0"/>
          <a:chExt cx="0" cy="0"/>
        </a:xfrm>
      </p:grpSpPr>
      <p:sp>
        <p:nvSpPr>
          <p:cNvPr id="316" name="Shape 316"/>
          <p:cNvSpPr txBox="1"/>
          <p:nvPr>
            <p:ph type="title"/>
          </p:nvPr>
        </p:nvSpPr>
        <p:spPr>
          <a:xfrm>
            <a:off x="1258645" y="2900828"/>
            <a:ext cx="6637468" cy="1362075"/>
          </a:xfrm>
          <a:prstGeom prst="rect">
            <a:avLst/>
          </a:prstGeom>
          <a:noFill/>
          <a:ln>
            <a:noFill/>
          </a:ln>
        </p:spPr>
        <p:txBody>
          <a:bodyPr anchorCtr="0" anchor="b" bIns="45700" lIns="91425" rIns="91425" tIns="45700">
            <a:noAutofit/>
          </a:bodyPr>
          <a:lstStyle/>
          <a:p>
            <a:pPr indent="0" lvl="0" marL="0" marR="0" rtl="0" algn="l">
              <a:spcBef>
                <a:spcPts val="0"/>
              </a:spcBef>
              <a:buClr>
                <a:schemeClr val="accent1"/>
              </a:buClr>
              <a:buSzPct val="25000"/>
              <a:buFont typeface="Questrial"/>
              <a:buNone/>
            </a:pPr>
            <a:r>
              <a:rPr lang="en-US"/>
              <a:t>Research Data Services</a:t>
            </a:r>
          </a:p>
        </p:txBody>
      </p:sp>
      <p:sp>
        <p:nvSpPr>
          <p:cNvPr id="317" name="Shape 317"/>
          <p:cNvSpPr txBox="1"/>
          <p:nvPr>
            <p:ph idx="1" type="body"/>
          </p:nvPr>
        </p:nvSpPr>
        <p:spPr>
          <a:xfrm>
            <a:off x="1258645" y="4267200"/>
            <a:ext cx="6637500" cy="1520399"/>
          </a:xfrm>
          <a:prstGeom prst="rect">
            <a:avLst/>
          </a:prstGeom>
        </p:spPr>
        <p:txBody>
          <a:bodyPr anchorCtr="0" anchor="t" bIns="91425" lIns="91425" rIns="91425" tIns="91425">
            <a:noAutofit/>
          </a:bodyPr>
          <a:lstStyle/>
          <a:p>
            <a:pPr lvl="0" rtl="0">
              <a:spcBef>
                <a:spcPts val="0"/>
              </a:spcBef>
              <a:buNone/>
            </a:pPr>
            <a:r>
              <a:rPr lang="en-US"/>
              <a:t>Or: Subject Specialists engaging in emerging research data management activities</a:t>
            </a:r>
          </a:p>
          <a:p>
            <a:pPr lvl="0" rtl="0">
              <a:spcBef>
                <a:spcPts val="0"/>
              </a:spcBef>
              <a:buNone/>
            </a:pPr>
            <a:r>
              <a:t/>
            </a:r>
            <a:endParaRPr/>
          </a:p>
          <a:p>
            <a:pPr lvl="0" rtl="0">
              <a:spcBef>
                <a:spcPts val="0"/>
              </a:spcBef>
              <a:buNone/>
            </a:pPr>
            <a:r>
              <a:t/>
            </a:r>
            <a:endParaRPr/>
          </a:p>
          <a:p>
            <a:pPr lvl="0">
              <a:spcBef>
                <a:spcPts val="0"/>
              </a:spcBef>
              <a:buNone/>
            </a:pPr>
            <a:r>
              <a:t/>
            </a:r>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1" name="Shape 321"/>
        <p:cNvGrpSpPr/>
        <p:nvPr/>
      </p:nvGrpSpPr>
      <p:grpSpPr>
        <a:xfrm>
          <a:off x="0" y="0"/>
          <a:ext cx="0" cy="0"/>
          <a:chOff x="0" y="0"/>
          <a:chExt cx="0" cy="0"/>
        </a:xfrm>
      </p:grpSpPr>
      <p:sp>
        <p:nvSpPr>
          <p:cNvPr id="322" name="Shape 322"/>
          <p:cNvSpPr txBox="1"/>
          <p:nvPr>
            <p:ph type="title"/>
          </p:nvPr>
        </p:nvSpPr>
        <p:spPr>
          <a:xfrm>
            <a:off x="1043490" y="1027663"/>
            <a:ext cx="7024744" cy="1143000"/>
          </a:xfrm>
          <a:prstGeom prst="rect">
            <a:avLst/>
          </a:prstGeom>
          <a:noFill/>
          <a:ln>
            <a:noFill/>
          </a:ln>
        </p:spPr>
        <p:txBody>
          <a:bodyPr anchorCtr="0" anchor="b" bIns="45700" lIns="91425" rIns="91425" tIns="45700">
            <a:noAutofit/>
          </a:bodyPr>
          <a:lstStyle/>
          <a:p>
            <a:pPr indent="0" lvl="0" marL="0" marR="0" rtl="0" algn="l">
              <a:spcBef>
                <a:spcPts val="0"/>
              </a:spcBef>
              <a:buClr>
                <a:schemeClr val="accent1"/>
              </a:buClr>
              <a:buSzPct val="25000"/>
              <a:buFont typeface="Questrial"/>
              <a:buNone/>
            </a:pPr>
            <a:r>
              <a:rPr b="0" i="0" lang="en-US" sz="4000" u="none" cap="none" strike="noStrike">
                <a:solidFill>
                  <a:schemeClr val="accent1"/>
                </a:solidFill>
                <a:latin typeface="Questrial"/>
                <a:ea typeface="Questrial"/>
                <a:cs typeface="Questrial"/>
                <a:sym typeface="Questrial"/>
              </a:rPr>
              <a:t>Born of (</a:t>
            </a:r>
            <a:r>
              <a:rPr lang="en-US"/>
              <a:t>K</a:t>
            </a:r>
            <a:r>
              <a:rPr b="0" i="0" lang="en-US" sz="4000" u="none" cap="none" strike="noStrike">
                <a:solidFill>
                  <a:schemeClr val="accent1"/>
                </a:solidFill>
                <a:latin typeface="Questrial"/>
                <a:ea typeface="Questrial"/>
                <a:cs typeface="Questrial"/>
                <a:sym typeface="Questrial"/>
              </a:rPr>
              <a:t>nown) Needs</a:t>
            </a:r>
          </a:p>
        </p:txBody>
      </p:sp>
      <p:sp>
        <p:nvSpPr>
          <p:cNvPr id="323" name="Shape 323"/>
          <p:cNvSpPr txBox="1"/>
          <p:nvPr>
            <p:ph idx="1" type="body"/>
          </p:nvPr>
        </p:nvSpPr>
        <p:spPr>
          <a:xfrm>
            <a:off x="1043491" y="2323651"/>
            <a:ext cx="6777317" cy="3508977"/>
          </a:xfrm>
          <a:prstGeom prst="rect">
            <a:avLst/>
          </a:prstGeom>
          <a:noFill/>
          <a:ln>
            <a:noFill/>
          </a:ln>
        </p:spPr>
        <p:txBody>
          <a:bodyPr anchorCtr="0" anchor="t" bIns="45700" lIns="91425" rIns="91425" tIns="45700">
            <a:noAutofit/>
          </a:bodyPr>
          <a:lstStyle/>
          <a:p>
            <a:pPr indent="-279400" lvl="0" marL="342900" marR="0" rtl="0" algn="l">
              <a:spcBef>
                <a:spcPts val="0"/>
              </a:spcBef>
              <a:buClr>
                <a:schemeClr val="accent1"/>
              </a:buClr>
              <a:buSzPct val="76000"/>
              <a:buFont typeface="Noto Symbol"/>
              <a:buChar char="○"/>
            </a:pPr>
            <a:r>
              <a:rPr lang="en-US"/>
              <a:t>Data Management</a:t>
            </a:r>
          </a:p>
          <a:p>
            <a:pPr indent="-279400" lvl="0" marL="342900" marR="0" rtl="0" algn="l">
              <a:spcBef>
                <a:spcPts val="0"/>
              </a:spcBef>
              <a:buClr>
                <a:schemeClr val="accent1"/>
              </a:buClr>
              <a:buSzPct val="76000"/>
              <a:buFont typeface="Noto Symbol"/>
              <a:buChar char="○"/>
            </a:pPr>
            <a:r>
              <a:rPr b="0" i="0" lang="en-US" sz="2400" u="none" cap="none" strike="noStrike">
                <a:solidFill>
                  <a:schemeClr val="dk2"/>
                </a:solidFill>
                <a:latin typeface="Questrial"/>
                <a:ea typeface="Questrial"/>
                <a:cs typeface="Questrial"/>
                <a:sym typeface="Questrial"/>
              </a:rPr>
              <a:t>Policy </a:t>
            </a:r>
          </a:p>
          <a:p>
            <a:pPr indent="-279400" lvl="0" marL="342900" marR="0" rtl="0" algn="l">
              <a:spcBef>
                <a:spcPts val="480"/>
              </a:spcBef>
              <a:buClr>
                <a:schemeClr val="accent1"/>
              </a:buClr>
              <a:buSzPct val="76000"/>
              <a:buFont typeface="Noto Symbol"/>
              <a:buChar char="○"/>
            </a:pPr>
            <a:r>
              <a:rPr b="0" i="0" lang="en-US" sz="2400" u="none" cap="none" strike="noStrike">
                <a:solidFill>
                  <a:schemeClr val="dk2"/>
                </a:solidFill>
                <a:latin typeface="Questrial"/>
                <a:ea typeface="Questrial"/>
                <a:cs typeface="Questrial"/>
                <a:sym typeface="Questrial"/>
              </a:rPr>
              <a:t>Infrastructure</a:t>
            </a:r>
          </a:p>
          <a:p>
            <a:pPr indent="-279400" lvl="0" marL="342900" marR="0" rtl="0" algn="l">
              <a:spcBef>
                <a:spcPts val="480"/>
              </a:spcBef>
              <a:buClr>
                <a:schemeClr val="accent1"/>
              </a:buClr>
              <a:buSzPct val="76000"/>
              <a:buFont typeface="Noto Symbol"/>
              <a:buChar char="○"/>
            </a:pPr>
            <a:r>
              <a:rPr lang="en-US"/>
              <a:t>Connecting researchers with research data</a:t>
            </a:r>
          </a:p>
          <a:p>
            <a:pPr indent="-279400" lvl="0" marL="342900" marR="0" rtl="0" algn="l">
              <a:spcBef>
                <a:spcPts val="480"/>
              </a:spcBef>
              <a:buClr>
                <a:schemeClr val="accent1"/>
              </a:buClr>
              <a:buSzPct val="76000"/>
              <a:buFont typeface="Noto Symbol"/>
              <a:buChar char="○"/>
            </a:pPr>
            <a:r>
              <a:rPr lang="en-US"/>
              <a:t>Opportunity</a:t>
            </a:r>
          </a:p>
          <a:p>
            <a:pPr indent="-279400" lvl="0" marL="342900" marR="0" rtl="0" algn="l">
              <a:spcBef>
                <a:spcPts val="480"/>
              </a:spcBef>
              <a:buClr>
                <a:schemeClr val="accent1"/>
              </a:buClr>
              <a:buSzPct val="76000"/>
              <a:buFont typeface="Noto Symbol"/>
              <a:buNone/>
            </a:pPr>
            <a:r>
              <a:t/>
            </a:r>
            <a:endParaRPr b="0" i="0" sz="2400" u="none" cap="none" strike="noStrike">
              <a:solidFill>
                <a:schemeClr val="dk2"/>
              </a:solidFill>
              <a:latin typeface="Questrial"/>
              <a:ea typeface="Questrial"/>
              <a:cs typeface="Questrial"/>
              <a:sym typeface="Questrial"/>
            </a:endParaRPr>
          </a:p>
        </p:txBody>
      </p:sp>
    </p:spTree>
  </p:cSld>
  <p:clrMapOvr>
    <a:masterClrMapping/>
  </p:clrMapOvr>
  <p:transition spd="slow">
    <p:cut/>
  </p:transition>
</p:sld>
</file>

<file path=ppt/theme/theme.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xml><?xml version="1.0" encoding="utf-8"?>
<a:theme xmlns:a="http://schemas.openxmlformats.org/drawingml/2006/main" xmlns:r="http://schemas.openxmlformats.org/officeDocument/2006/relationships" name="Austin">
  <a:themeElements>
    <a:clrScheme name="Aspect">
      <a:dk1>
        <a:srgbClr val="000000"/>
      </a:dk1>
      <a:lt1>
        <a:srgbClr val="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