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1" r:id="rId2"/>
    <p:sldId id="270" r:id="rId3"/>
    <p:sldId id="380" r:id="rId4"/>
    <p:sldId id="268" r:id="rId5"/>
    <p:sldId id="335" r:id="rId6"/>
    <p:sldId id="385" r:id="rId7"/>
    <p:sldId id="327" r:id="rId8"/>
    <p:sldId id="356" r:id="rId9"/>
    <p:sldId id="276" r:id="rId10"/>
    <p:sldId id="310" r:id="rId11"/>
    <p:sldId id="394" r:id="rId12"/>
    <p:sldId id="313" r:id="rId13"/>
    <p:sldId id="395" r:id="rId14"/>
    <p:sldId id="396" r:id="rId15"/>
    <p:sldId id="292" r:id="rId16"/>
    <p:sldId id="399" r:id="rId17"/>
    <p:sldId id="330" r:id="rId18"/>
    <p:sldId id="397" r:id="rId19"/>
    <p:sldId id="274" r:id="rId20"/>
    <p:sldId id="390" r:id="rId21"/>
    <p:sldId id="350" r:id="rId22"/>
    <p:sldId id="391" r:id="rId23"/>
    <p:sldId id="349" r:id="rId24"/>
    <p:sldId id="296" r:id="rId25"/>
    <p:sldId id="398" r:id="rId26"/>
    <p:sldId id="400" r:id="rId27"/>
    <p:sldId id="363" r:id="rId28"/>
    <p:sldId id="370" r:id="rId29"/>
    <p:sldId id="365" r:id="rId30"/>
    <p:sldId id="364" r:id="rId31"/>
    <p:sldId id="367" r:id="rId32"/>
    <p:sldId id="384" r:id="rId33"/>
    <p:sldId id="317" r:id="rId34"/>
    <p:sldId id="257" r:id="rId35"/>
    <p:sldId id="386" r:id="rId36"/>
    <p:sldId id="308" r:id="rId37"/>
    <p:sldId id="392" r:id="rId38"/>
    <p:sldId id="382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80808"/>
    <a:srgbClr val="1C1C1C"/>
    <a:srgbClr val="6B6B6B"/>
    <a:srgbClr val="C9C9C9"/>
    <a:srgbClr val="414141"/>
    <a:srgbClr val="2E2E2E"/>
    <a:srgbClr val="0D0D0D"/>
    <a:srgbClr val="171717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6" autoAdjust="0"/>
    <p:restoredTop sz="94947" autoAdjust="0"/>
  </p:normalViewPr>
  <p:slideViewPr>
    <p:cSldViewPr snapToGrid="0">
      <p:cViewPr>
        <p:scale>
          <a:sx n="50" d="100"/>
          <a:sy n="50" d="100"/>
        </p:scale>
        <p:origin x="499" y="1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2" d="100"/>
        <a:sy n="92" d="100"/>
      </p:scale>
      <p:origin x="0" y="-142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67649-6531-4778-BCA2-5A4F15DE9F7E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6108-557F-42C6-883A-F81E8FBB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8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C540252-AA03-4D9B-A41A-7E4B5E6B337E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A79EFE-092F-47FA-A78B-E7DBF966D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74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0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31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4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0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37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65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61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3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57066" indent="-291179" defTabSz="949568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64717" indent="-232943" defTabSz="949568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30604" indent="-232943" defTabSz="949568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96491" indent="-232943" defTabSz="949568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fld id="{274124FE-85F1-418E-9981-4433F42F877E}" type="slidenum">
              <a:rPr lang="en-US" altLang="en-US" sz="1200" b="0">
                <a:latin typeface="Arial" panose="020B0604020202020204" pitchFamily="34" charset="0"/>
              </a:rPr>
              <a:pPr/>
              <a:t>2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200" baseline="0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365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27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94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98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71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1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2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9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82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2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3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64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5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0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5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947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56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29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3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4CE2B5-5A07-4AB8-AE5D-F9B4C66505E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837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1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1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6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21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79EFE-092F-47FA-A78B-E7DBF966D6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6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2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5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8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5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6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5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rgbClr val="79BEC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5515-90E0-4846-892B-A98A0DBCA2F6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A3A2-E83A-4961-A553-D87C3EBAA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1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-795575"/>
            <a:ext cx="12191992" cy="761999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4915" y="326083"/>
            <a:ext cx="9144000" cy="1094017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en-US" sz="8000" b="1" dirty="0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Pleistocene </a:t>
            </a:r>
            <a:r>
              <a:rPr lang="en-US" sz="8000" b="1" dirty="0" err="1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Paleosols</a:t>
            </a:r>
            <a:endParaRPr lang="en-US" sz="8000" b="1" dirty="0">
              <a:effectLst>
                <a:outerShdw blurRad="38100" dist="635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5804" y="1332507"/>
            <a:ext cx="19255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effectLst>
                  <a:outerShdw blurRad="50800" dist="63500" dir="5400000" algn="ctr" rotWithShape="0">
                    <a:schemeClr val="bg1">
                      <a:alpha val="43000"/>
                    </a:schemeClr>
                  </a:outerShdw>
                </a:effectLst>
                <a:latin typeface="+mj-lt"/>
              </a:rPr>
              <a:t>and the</a:t>
            </a:r>
            <a:r>
              <a:rPr lang="en-US" b="1" dirty="0" smtClean="0">
                <a:effectLst>
                  <a:outerShdw blurRad="50800" dist="63500" dir="5400000" algn="ctr" rotWithShape="0">
                    <a:schemeClr val="bg1">
                      <a:alpha val="43000"/>
                    </a:schemeClr>
                  </a:outerShdw>
                </a:effectLst>
                <a:latin typeface="+mj-lt"/>
              </a:rPr>
              <a:t> </a:t>
            </a:r>
            <a:endParaRPr lang="en-US" b="1" dirty="0">
              <a:effectLst>
                <a:outerShdw blurRad="50800" dist="63500" dir="5400000" algn="ctr" rotWithShape="0">
                  <a:schemeClr val="bg1">
                    <a:alpha val="43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9243" y="2010206"/>
            <a:ext cx="9144000" cy="10940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b="1" dirty="0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Clarinda Soil Series</a:t>
            </a:r>
            <a:endParaRPr lang="en-US" b="1" dirty="0">
              <a:effectLst>
                <a:outerShdw blurRad="38100" dist="635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7966" y="3210287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effectLst>
                  <a:outerShdw blurRad="50800" dist="63500" dir="5400000" algn="ctr" rotWithShape="0">
                    <a:schemeClr val="bg1">
                      <a:alpha val="43000"/>
                    </a:schemeClr>
                  </a:outerShdw>
                </a:effectLst>
                <a:latin typeface="+mj-lt"/>
              </a:rPr>
              <a:t>in</a:t>
            </a:r>
            <a:endParaRPr lang="en-US" b="1" dirty="0">
              <a:effectLst>
                <a:outerShdw blurRad="50800" dist="63500" dir="5400000" algn="ctr" rotWithShape="0">
                  <a:schemeClr val="bg1">
                    <a:alpha val="43000"/>
                  </a:schemeClr>
                </a:outerShdw>
              </a:effectLst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10689" y="3961911"/>
            <a:ext cx="6792682" cy="7620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sz="4800" b="1" dirty="0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Adams County, SW Iowa</a:t>
            </a:r>
            <a:endParaRPr lang="en-US" sz="4800" b="1" dirty="0">
              <a:effectLst>
                <a:outerShdw blurRad="38100" dist="635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90803" y="4973293"/>
            <a:ext cx="6311642" cy="76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sz="3600" b="1" i="1" dirty="0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Kathleen Woida &amp; Richard </a:t>
            </a:r>
            <a:r>
              <a:rPr lang="en-US" sz="3600" b="1" i="1" dirty="0" err="1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Lensch</a:t>
            </a:r>
            <a:endParaRPr lang="en-US" sz="3600" b="1" i="1" dirty="0" smtClean="0">
              <a:effectLst>
                <a:outerShdw blurRad="38100" dist="635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616036" y="4916141"/>
            <a:ext cx="4527839" cy="1"/>
          </a:xfrm>
          <a:prstGeom prst="line">
            <a:avLst/>
          </a:prstGeom>
          <a:ln w="47625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1828774" y="5454311"/>
            <a:ext cx="8158193" cy="7620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sz="3200" b="1" i="1" dirty="0" smtClean="0">
                <a:effectLst>
                  <a:outerShdw blurRad="38100" dist="63500" dir="2700000" algn="tl">
                    <a:schemeClr val="bg1">
                      <a:alpha val="43000"/>
                    </a:schemeClr>
                  </a:outerShdw>
                </a:effectLst>
              </a:rPr>
              <a:t>USDA – Natural Resources Conservation Service</a:t>
            </a:r>
          </a:p>
        </p:txBody>
      </p:sp>
    </p:spTree>
    <p:extLst>
      <p:ext uri="{BB962C8B-B14F-4D97-AF65-F5344CB8AC3E}">
        <p14:creationId xmlns:p14="http://schemas.microsoft.com/office/powerpoint/2010/main" val="8783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21" y="171810"/>
            <a:ext cx="10058400" cy="6530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ounded Rectangle 1"/>
          <p:cNvSpPr/>
          <p:nvPr/>
        </p:nvSpPr>
        <p:spPr>
          <a:xfrm>
            <a:off x="1727200" y="3200400"/>
            <a:ext cx="2235200" cy="774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636347" y="1949662"/>
            <a:ext cx="2235200" cy="774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350451" y="5373061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38" y="171810"/>
            <a:ext cx="9814965" cy="6530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7350623" y="5373233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6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3" y="171810"/>
            <a:ext cx="9799459" cy="6502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9830999" y="994869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237192" y="3300516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3" y="171810"/>
            <a:ext cx="9799459" cy="6502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9830999" y="994869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72" y="354874"/>
            <a:ext cx="4135673" cy="55142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5" name="Down Arrow 34"/>
          <p:cNvSpPr/>
          <p:nvPr/>
        </p:nvSpPr>
        <p:spPr>
          <a:xfrm rot="3097546">
            <a:off x="4839597" y="4909189"/>
            <a:ext cx="242124" cy="756878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3" y="171810"/>
            <a:ext cx="9799459" cy="6502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72" y="354874"/>
            <a:ext cx="4135673" cy="55142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Oval 3"/>
          <p:cNvSpPr/>
          <p:nvPr/>
        </p:nvSpPr>
        <p:spPr>
          <a:xfrm>
            <a:off x="9830999" y="994869"/>
            <a:ext cx="123826" cy="119471"/>
          </a:xfrm>
          <a:prstGeom prst="ellipse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5" y="171811"/>
            <a:ext cx="6193163" cy="4634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074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17" y="1385308"/>
            <a:ext cx="5452681" cy="6756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Freeform 13"/>
          <p:cNvSpPr/>
          <p:nvPr/>
        </p:nvSpPr>
        <p:spPr>
          <a:xfrm>
            <a:off x="8368836" y="4054726"/>
            <a:ext cx="596900" cy="860259"/>
          </a:xfrm>
          <a:custGeom>
            <a:avLst/>
            <a:gdLst>
              <a:gd name="connsiteX0" fmla="*/ 0 w 596900"/>
              <a:gd name="connsiteY0" fmla="*/ 0 h 1041400"/>
              <a:gd name="connsiteX1" fmla="*/ 12700 w 596900"/>
              <a:gd name="connsiteY1" fmla="*/ 1035050 h 1041400"/>
              <a:gd name="connsiteX2" fmla="*/ 215900 w 596900"/>
              <a:gd name="connsiteY2" fmla="*/ 1003300 h 1041400"/>
              <a:gd name="connsiteX3" fmla="*/ 368300 w 596900"/>
              <a:gd name="connsiteY3" fmla="*/ 1009650 h 1041400"/>
              <a:gd name="connsiteX4" fmla="*/ 444500 w 596900"/>
              <a:gd name="connsiteY4" fmla="*/ 1041400 h 1041400"/>
              <a:gd name="connsiteX5" fmla="*/ 596900 w 596900"/>
              <a:gd name="connsiteY5" fmla="*/ 1003300 h 1041400"/>
              <a:gd name="connsiteX6" fmla="*/ 590550 w 596900"/>
              <a:gd name="connsiteY6" fmla="*/ 0 h 1041400"/>
              <a:gd name="connsiteX7" fmla="*/ 0 w 596900"/>
              <a:gd name="connsiteY7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900" h="1041400">
                <a:moveTo>
                  <a:pt x="0" y="0"/>
                </a:moveTo>
                <a:lnTo>
                  <a:pt x="12700" y="1035050"/>
                </a:lnTo>
                <a:lnTo>
                  <a:pt x="215900" y="1003300"/>
                </a:lnTo>
                <a:lnTo>
                  <a:pt x="368300" y="1009650"/>
                </a:lnTo>
                <a:lnTo>
                  <a:pt x="444500" y="1041400"/>
                </a:lnTo>
                <a:lnTo>
                  <a:pt x="596900" y="1003300"/>
                </a:lnTo>
                <a:cubicBezTo>
                  <a:pt x="594783" y="668867"/>
                  <a:pt x="592667" y="334433"/>
                  <a:pt x="5905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1" y="39040"/>
            <a:ext cx="5072214" cy="5983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reeform 3"/>
          <p:cNvSpPr/>
          <p:nvPr/>
        </p:nvSpPr>
        <p:spPr>
          <a:xfrm>
            <a:off x="2459112" y="3909982"/>
            <a:ext cx="609600" cy="1602847"/>
          </a:xfrm>
          <a:custGeom>
            <a:avLst/>
            <a:gdLst>
              <a:gd name="connsiteX0" fmla="*/ 0 w 609600"/>
              <a:gd name="connsiteY0" fmla="*/ 5861 h 1524000"/>
              <a:gd name="connsiteX1" fmla="*/ 609600 w 609600"/>
              <a:gd name="connsiteY1" fmla="*/ 0 h 1524000"/>
              <a:gd name="connsiteX2" fmla="*/ 609600 w 609600"/>
              <a:gd name="connsiteY2" fmla="*/ 1524000 h 1524000"/>
              <a:gd name="connsiteX3" fmla="*/ 463061 w 609600"/>
              <a:gd name="connsiteY3" fmla="*/ 1500553 h 1524000"/>
              <a:gd name="connsiteX4" fmla="*/ 339969 w 609600"/>
              <a:gd name="connsiteY4" fmla="*/ 1518138 h 1524000"/>
              <a:gd name="connsiteX5" fmla="*/ 246184 w 609600"/>
              <a:gd name="connsiteY5" fmla="*/ 1482969 h 1524000"/>
              <a:gd name="connsiteX6" fmla="*/ 134815 w 609600"/>
              <a:gd name="connsiteY6" fmla="*/ 1518138 h 1524000"/>
              <a:gd name="connsiteX7" fmla="*/ 64477 w 609600"/>
              <a:gd name="connsiteY7" fmla="*/ 1506415 h 1524000"/>
              <a:gd name="connsiteX8" fmla="*/ 11723 w 609600"/>
              <a:gd name="connsiteY8" fmla="*/ 1506415 h 1524000"/>
              <a:gd name="connsiteX9" fmla="*/ 0 w 609600"/>
              <a:gd name="connsiteY9" fmla="*/ 5861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" h="1524000">
                <a:moveTo>
                  <a:pt x="0" y="5861"/>
                </a:moveTo>
                <a:lnTo>
                  <a:pt x="609600" y="0"/>
                </a:lnTo>
                <a:lnTo>
                  <a:pt x="609600" y="1524000"/>
                </a:lnTo>
                <a:lnTo>
                  <a:pt x="463061" y="1500553"/>
                </a:lnTo>
                <a:lnTo>
                  <a:pt x="339969" y="1518138"/>
                </a:lnTo>
                <a:lnTo>
                  <a:pt x="246184" y="1482969"/>
                </a:lnTo>
                <a:lnTo>
                  <a:pt x="134815" y="1518138"/>
                </a:lnTo>
                <a:lnTo>
                  <a:pt x="64477" y="1506415"/>
                </a:lnTo>
                <a:lnTo>
                  <a:pt x="11723" y="1506415"/>
                </a:lnTo>
                <a:cubicBezTo>
                  <a:pt x="7815" y="1006230"/>
                  <a:pt x="3908" y="506046"/>
                  <a:pt x="0" y="5861"/>
                </a:cubicBezTo>
                <a:close/>
              </a:path>
            </a:pathLst>
          </a:custGeom>
          <a:solidFill>
            <a:srgbClr val="95AA8C">
              <a:alpha val="3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23571" y="4714040"/>
            <a:ext cx="6386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07019" y="4578787"/>
            <a:ext cx="6386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454548" y="4910776"/>
            <a:ext cx="435429" cy="15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34131" y="3395085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solidFill>
                  <a:srgbClr val="333333"/>
                </a:solidFill>
              </a:rPr>
              <a:t>L.</a:t>
            </a:r>
            <a:endParaRPr lang="en-US" sz="2300" i="1" dirty="0">
              <a:solidFill>
                <a:srgbClr val="33333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30363" y="4054726"/>
            <a:ext cx="226371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D0D0D"/>
                </a:solidFill>
                <a:latin typeface="+mj-lt"/>
              </a:rPr>
              <a:t>Alluvium?</a:t>
            </a:r>
            <a:endParaRPr lang="en-US" sz="2100" dirty="0">
              <a:solidFill>
                <a:srgbClr val="0D0D0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35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0" y="1513120"/>
            <a:ext cx="6116121" cy="4381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46" y="569654"/>
            <a:ext cx="5842676" cy="6182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9405" y="43795"/>
            <a:ext cx="3614275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(Quincy)</a:t>
            </a:r>
            <a:endParaRPr lang="en-US" sz="2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914507" y="49084"/>
            <a:ext cx="3636199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(Tanner)</a:t>
            </a:r>
            <a:endParaRPr lang="en-US" sz="26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918445" y="2715619"/>
            <a:ext cx="381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Sol.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1984585" y="282488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</a:t>
            </a:r>
            <a:endParaRPr lang="en-US" sz="105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405354" y="1126067"/>
            <a:ext cx="1210" cy="2998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56998" y="1126067"/>
            <a:ext cx="0" cy="16988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457007" y="3036541"/>
            <a:ext cx="445" cy="868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05354" y="4124739"/>
            <a:ext cx="1210" cy="1886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flipV="1">
            <a:off x="6201577" y="3794141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548497">
            <a:off x="5481480" y="395850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 flipV="1">
            <a:off x="1146378" y="5148083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548497">
            <a:off x="426281" y="531245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0328" y="3251488"/>
            <a:ext cx="41678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Alluvium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161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0" y="1513120"/>
            <a:ext cx="6116121" cy="4381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46" y="569654"/>
            <a:ext cx="5842676" cy="6182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 rot="20651632">
            <a:off x="2890909" y="499267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s</a:t>
            </a:r>
            <a:r>
              <a:rPr lang="en-US" b="1" i="1" dirty="0" smtClean="0">
                <a:solidFill>
                  <a:srgbClr val="FF00FF"/>
                </a:solidFill>
              </a:rPr>
              <a:t>ilty clay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405" y="43795"/>
            <a:ext cx="3614275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(Quincy)</a:t>
            </a:r>
            <a:endParaRPr lang="en-US" sz="2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914507" y="49084"/>
            <a:ext cx="3636199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(Tanner)</a:t>
            </a:r>
            <a:endParaRPr lang="en-US" sz="26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81389" y="3990159"/>
            <a:ext cx="1550424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s</a:t>
            </a:r>
            <a:r>
              <a:rPr lang="en-US" b="1" i="1" dirty="0" smtClean="0">
                <a:solidFill>
                  <a:srgbClr val="FF00FF"/>
                </a:solidFill>
              </a:rPr>
              <a:t>ilty clay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651632">
            <a:off x="7849983" y="3297591"/>
            <a:ext cx="864083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s</a:t>
            </a:r>
            <a:r>
              <a:rPr lang="en-US" b="1" i="1" dirty="0" smtClean="0">
                <a:solidFill>
                  <a:srgbClr val="FF00FF"/>
                </a:solidFill>
              </a:rPr>
              <a:t>ilty clay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65283" y="2732322"/>
            <a:ext cx="957057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651632">
            <a:off x="7821226" y="4156778"/>
            <a:ext cx="957057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c</a:t>
            </a:r>
            <a:r>
              <a:rPr lang="en-US" b="1" i="1" dirty="0" smtClean="0">
                <a:solidFill>
                  <a:srgbClr val="FF00FF"/>
                </a:solidFill>
              </a:rPr>
              <a:t>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81167" y="6146580"/>
            <a:ext cx="957057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59738" y="3754672"/>
            <a:ext cx="957057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18445" y="2715619"/>
            <a:ext cx="381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Sol.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1984585" y="282488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</a:t>
            </a:r>
            <a:endParaRPr lang="en-US" sz="105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405354" y="1126067"/>
            <a:ext cx="1210" cy="2998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56998" y="1126067"/>
            <a:ext cx="0" cy="16988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457007" y="3036541"/>
            <a:ext cx="445" cy="868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05354" y="4124739"/>
            <a:ext cx="1210" cy="1886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flipV="1">
            <a:off x="6201577" y="3794141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548497">
            <a:off x="5481480" y="395850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 flipV="1">
            <a:off x="1146378" y="5148083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548497">
            <a:off x="426281" y="531245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93883" y="2412282"/>
            <a:ext cx="418448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4247789" y="3398467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10502076" y="2316522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60328" y="3251488"/>
            <a:ext cx="41678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Alluvium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905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0" y="1513120"/>
            <a:ext cx="6116121" cy="4381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46" y="569654"/>
            <a:ext cx="5842676" cy="6182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9405" y="43795"/>
            <a:ext cx="3614275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(Quincy)</a:t>
            </a:r>
            <a:endParaRPr lang="en-US" sz="2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914507" y="49084"/>
            <a:ext cx="3636199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/>
              <a:t>PSA of PIP-1 (Tanner)</a:t>
            </a:r>
            <a:endParaRPr lang="en-US" sz="26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918445" y="2715619"/>
            <a:ext cx="381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Sol.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1984585" y="282488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</a:t>
            </a:r>
            <a:endParaRPr lang="en-US" sz="1050" dirty="0"/>
          </a:p>
        </p:txBody>
      </p:sp>
      <p:sp>
        <p:nvSpPr>
          <p:cNvPr id="15" name="Down Arrow 14"/>
          <p:cNvSpPr/>
          <p:nvPr/>
        </p:nvSpPr>
        <p:spPr>
          <a:xfrm rot="2458436">
            <a:off x="11317738" y="2743617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4741" y="4255400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5801" y="5680537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71645" y="3182591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405354" y="1126067"/>
            <a:ext cx="1210" cy="2998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56998" y="1126067"/>
            <a:ext cx="0" cy="16988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457007" y="3036541"/>
            <a:ext cx="445" cy="868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405354" y="4124739"/>
            <a:ext cx="1210" cy="1886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flipV="1">
            <a:off x="6201577" y="3794141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548497">
            <a:off x="5481480" y="395850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 flipV="1">
            <a:off x="1146378" y="5148083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548497">
            <a:off x="426281" y="531245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Down Arrow 34"/>
          <p:cNvSpPr/>
          <p:nvPr/>
        </p:nvSpPr>
        <p:spPr>
          <a:xfrm rot="16200000">
            <a:off x="7400414" y="3501561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 rot="2458436">
            <a:off x="9076591" y="3263580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469953" y="3601072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0328" y="3251488"/>
            <a:ext cx="41678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Alluvium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826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" y="2406523"/>
            <a:ext cx="4894217" cy="3670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14" y="434184"/>
            <a:ext cx="4894218" cy="3670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29" y="2585510"/>
            <a:ext cx="4894218" cy="3670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261641" y="5938658"/>
            <a:ext cx="2803652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1 – 20 cm (25X-CPL)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357" y="96791"/>
            <a:ext cx="3497161" cy="1969770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Granular structure</a:t>
            </a:r>
          </a:p>
          <a:p>
            <a:r>
              <a:rPr lang="en-US" sz="3000" dirty="0" smtClean="0"/>
              <a:t> (circularly striated </a:t>
            </a:r>
          </a:p>
          <a:p>
            <a:r>
              <a:rPr lang="en-US" sz="3000" dirty="0" smtClean="0"/>
              <a:t>   birefringence fabric)</a:t>
            </a:r>
          </a:p>
          <a:p>
            <a:r>
              <a:rPr lang="en-US" sz="3200" i="1" dirty="0" smtClean="0"/>
              <a:t>P</a:t>
            </a:r>
            <a:r>
              <a:rPr lang="en-US" sz="3000" i="1" dirty="0" smtClean="0"/>
              <a:t>IP-1 Ab horizon</a:t>
            </a:r>
            <a:endParaRPr lang="en-US" sz="3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54665" y="3706540"/>
            <a:ext cx="2803652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1 – 20 cm (25X-PPL)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3652" y="5653877"/>
            <a:ext cx="2633729" cy="287934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1 – 17 cm (25X-CPL)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5020253" flipH="1" flipV="1">
            <a:off x="8532785" y="5167582"/>
            <a:ext cx="261362" cy="642042"/>
          </a:xfrm>
          <a:prstGeom prst="downArrow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9047699" flipH="1" flipV="1">
            <a:off x="9472624" y="3773959"/>
            <a:ext cx="262628" cy="661775"/>
          </a:xfrm>
          <a:prstGeom prst="downArrow">
            <a:avLst/>
          </a:prstGeom>
          <a:solidFill>
            <a:srgbClr val="FF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0081332">
            <a:off x="8769649" y="736272"/>
            <a:ext cx="3729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E horizon later on?</a:t>
            </a:r>
          </a:p>
          <a:p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  (clay depletion)</a:t>
            </a:r>
            <a:endParaRPr lang="en-US" sz="38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2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lacial advances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02" y="337820"/>
            <a:ext cx="9615071" cy="604774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76400" y="5379720"/>
            <a:ext cx="6248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Limits of Major Glacial Advances in Upper Midwest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36396" y="3641202"/>
            <a:ext cx="180045" cy="177172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12993" y="6359247"/>
            <a:ext cx="3499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(Iowa Geological Survey, 2000)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09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19" y="896190"/>
            <a:ext cx="4778608" cy="5921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9" y="47017"/>
            <a:ext cx="4488880" cy="5295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>
          <a:xfrm>
            <a:off x="8008849" y="3228652"/>
            <a:ext cx="560243" cy="761174"/>
          </a:xfrm>
          <a:custGeom>
            <a:avLst/>
            <a:gdLst>
              <a:gd name="connsiteX0" fmla="*/ 0 w 596900"/>
              <a:gd name="connsiteY0" fmla="*/ 0 h 1041400"/>
              <a:gd name="connsiteX1" fmla="*/ 12700 w 596900"/>
              <a:gd name="connsiteY1" fmla="*/ 1035050 h 1041400"/>
              <a:gd name="connsiteX2" fmla="*/ 215900 w 596900"/>
              <a:gd name="connsiteY2" fmla="*/ 1003300 h 1041400"/>
              <a:gd name="connsiteX3" fmla="*/ 368300 w 596900"/>
              <a:gd name="connsiteY3" fmla="*/ 1009650 h 1041400"/>
              <a:gd name="connsiteX4" fmla="*/ 444500 w 596900"/>
              <a:gd name="connsiteY4" fmla="*/ 1041400 h 1041400"/>
              <a:gd name="connsiteX5" fmla="*/ 596900 w 596900"/>
              <a:gd name="connsiteY5" fmla="*/ 1003300 h 1041400"/>
              <a:gd name="connsiteX6" fmla="*/ 590550 w 596900"/>
              <a:gd name="connsiteY6" fmla="*/ 0 h 1041400"/>
              <a:gd name="connsiteX7" fmla="*/ 0 w 596900"/>
              <a:gd name="connsiteY7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900" h="1041400">
                <a:moveTo>
                  <a:pt x="0" y="0"/>
                </a:moveTo>
                <a:lnTo>
                  <a:pt x="12700" y="1035050"/>
                </a:lnTo>
                <a:lnTo>
                  <a:pt x="215900" y="1003300"/>
                </a:lnTo>
                <a:lnTo>
                  <a:pt x="368300" y="1009650"/>
                </a:lnTo>
                <a:lnTo>
                  <a:pt x="444500" y="1041400"/>
                </a:lnTo>
                <a:lnTo>
                  <a:pt x="596900" y="1003300"/>
                </a:lnTo>
                <a:cubicBezTo>
                  <a:pt x="594783" y="668867"/>
                  <a:pt x="592667" y="334433"/>
                  <a:pt x="59055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387615" y="3487962"/>
            <a:ext cx="538149" cy="1402582"/>
          </a:xfrm>
          <a:custGeom>
            <a:avLst/>
            <a:gdLst>
              <a:gd name="connsiteX0" fmla="*/ 0 w 609600"/>
              <a:gd name="connsiteY0" fmla="*/ 5861 h 1524000"/>
              <a:gd name="connsiteX1" fmla="*/ 609600 w 609600"/>
              <a:gd name="connsiteY1" fmla="*/ 0 h 1524000"/>
              <a:gd name="connsiteX2" fmla="*/ 609600 w 609600"/>
              <a:gd name="connsiteY2" fmla="*/ 1524000 h 1524000"/>
              <a:gd name="connsiteX3" fmla="*/ 463061 w 609600"/>
              <a:gd name="connsiteY3" fmla="*/ 1500553 h 1524000"/>
              <a:gd name="connsiteX4" fmla="*/ 339969 w 609600"/>
              <a:gd name="connsiteY4" fmla="*/ 1518138 h 1524000"/>
              <a:gd name="connsiteX5" fmla="*/ 246184 w 609600"/>
              <a:gd name="connsiteY5" fmla="*/ 1482969 h 1524000"/>
              <a:gd name="connsiteX6" fmla="*/ 134815 w 609600"/>
              <a:gd name="connsiteY6" fmla="*/ 1518138 h 1524000"/>
              <a:gd name="connsiteX7" fmla="*/ 64477 w 609600"/>
              <a:gd name="connsiteY7" fmla="*/ 1506415 h 1524000"/>
              <a:gd name="connsiteX8" fmla="*/ 11723 w 609600"/>
              <a:gd name="connsiteY8" fmla="*/ 1506415 h 1524000"/>
              <a:gd name="connsiteX9" fmla="*/ 0 w 609600"/>
              <a:gd name="connsiteY9" fmla="*/ 5861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" h="1524000">
                <a:moveTo>
                  <a:pt x="0" y="5861"/>
                </a:moveTo>
                <a:lnTo>
                  <a:pt x="609600" y="0"/>
                </a:lnTo>
                <a:lnTo>
                  <a:pt x="609600" y="1524000"/>
                </a:lnTo>
                <a:lnTo>
                  <a:pt x="463061" y="1500553"/>
                </a:lnTo>
                <a:lnTo>
                  <a:pt x="339969" y="1518138"/>
                </a:lnTo>
                <a:lnTo>
                  <a:pt x="246184" y="1482969"/>
                </a:lnTo>
                <a:lnTo>
                  <a:pt x="134815" y="1518138"/>
                </a:lnTo>
                <a:lnTo>
                  <a:pt x="64477" y="1506415"/>
                </a:lnTo>
                <a:lnTo>
                  <a:pt x="11723" y="1506415"/>
                </a:lnTo>
                <a:cubicBezTo>
                  <a:pt x="7815" y="1006230"/>
                  <a:pt x="3908" y="506046"/>
                  <a:pt x="0" y="5861"/>
                </a:cubicBezTo>
                <a:close/>
              </a:path>
            </a:pathLst>
          </a:custGeom>
          <a:solidFill>
            <a:srgbClr val="95AA8C">
              <a:alpha val="3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383432" y="2056465"/>
            <a:ext cx="516334" cy="556569"/>
          </a:xfrm>
          <a:custGeom>
            <a:avLst/>
            <a:gdLst>
              <a:gd name="connsiteX0" fmla="*/ 0 w 603738"/>
              <a:gd name="connsiteY0" fmla="*/ 5862 h 662354"/>
              <a:gd name="connsiteX1" fmla="*/ 11723 w 603738"/>
              <a:gd name="connsiteY1" fmla="*/ 656492 h 662354"/>
              <a:gd name="connsiteX2" fmla="*/ 93784 w 603738"/>
              <a:gd name="connsiteY2" fmla="*/ 597877 h 662354"/>
              <a:gd name="connsiteX3" fmla="*/ 187569 w 603738"/>
              <a:gd name="connsiteY3" fmla="*/ 615462 h 662354"/>
              <a:gd name="connsiteX4" fmla="*/ 263769 w 603738"/>
              <a:gd name="connsiteY4" fmla="*/ 662354 h 662354"/>
              <a:gd name="connsiteX5" fmla="*/ 363415 w 603738"/>
              <a:gd name="connsiteY5" fmla="*/ 633046 h 662354"/>
              <a:gd name="connsiteX6" fmla="*/ 451338 w 603738"/>
              <a:gd name="connsiteY6" fmla="*/ 597877 h 662354"/>
              <a:gd name="connsiteX7" fmla="*/ 533400 w 603738"/>
              <a:gd name="connsiteY7" fmla="*/ 633046 h 662354"/>
              <a:gd name="connsiteX8" fmla="*/ 603738 w 603738"/>
              <a:gd name="connsiteY8" fmla="*/ 644769 h 662354"/>
              <a:gd name="connsiteX9" fmla="*/ 603738 w 603738"/>
              <a:gd name="connsiteY9" fmla="*/ 0 h 662354"/>
              <a:gd name="connsiteX10" fmla="*/ 0 w 603738"/>
              <a:gd name="connsiteY10" fmla="*/ 5862 h 66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3738" h="662354">
                <a:moveTo>
                  <a:pt x="0" y="5862"/>
                </a:moveTo>
                <a:lnTo>
                  <a:pt x="11723" y="656492"/>
                </a:lnTo>
                <a:lnTo>
                  <a:pt x="93784" y="597877"/>
                </a:lnTo>
                <a:lnTo>
                  <a:pt x="187569" y="615462"/>
                </a:lnTo>
                <a:lnTo>
                  <a:pt x="263769" y="662354"/>
                </a:lnTo>
                <a:lnTo>
                  <a:pt x="363415" y="633046"/>
                </a:lnTo>
                <a:lnTo>
                  <a:pt x="451338" y="597877"/>
                </a:lnTo>
                <a:lnTo>
                  <a:pt x="533400" y="633046"/>
                </a:lnTo>
                <a:lnTo>
                  <a:pt x="603738" y="644769"/>
                </a:lnTo>
                <a:lnTo>
                  <a:pt x="603738" y="0"/>
                </a:lnTo>
                <a:lnTo>
                  <a:pt x="0" y="5862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575484" y="5647176"/>
            <a:ext cx="435429" cy="15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348318" y="3587750"/>
            <a:ext cx="1545" cy="726268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970520" y="3666440"/>
            <a:ext cx="222" cy="251510"/>
          </a:xfrm>
          <a:prstGeom prst="line">
            <a:avLst/>
          </a:prstGeom>
          <a:ln w="571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0548497">
            <a:off x="1447288" y="450485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n w="3175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barite</a:t>
            </a:r>
            <a:endParaRPr lang="en-US" b="1" i="1" dirty="0">
              <a:ln w="3175">
                <a:solidFill>
                  <a:schemeClr val="tx1"/>
                </a:solidFill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Curved Connector 32"/>
          <p:cNvCxnSpPr/>
          <p:nvPr/>
        </p:nvCxnSpPr>
        <p:spPr>
          <a:xfrm rot="5400000" flipH="1" flipV="1">
            <a:off x="1984916" y="4211742"/>
            <a:ext cx="326245" cy="281267"/>
          </a:xfrm>
          <a:prstGeom prst="curvedConnector3">
            <a:avLst>
              <a:gd name="adj1" fmla="val 932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548497">
            <a:off x="7088435" y="412683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n w="3175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barite</a:t>
            </a:r>
            <a:endParaRPr lang="en-US" b="1" i="1" dirty="0">
              <a:ln w="3175">
                <a:solidFill>
                  <a:schemeClr val="tx1"/>
                </a:solidFill>
              </a:ln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5400000" flipH="1" flipV="1">
            <a:off x="7597032" y="3833728"/>
            <a:ext cx="326245" cy="281267"/>
          </a:xfrm>
          <a:prstGeom prst="curvedConnector3">
            <a:avLst>
              <a:gd name="adj1" fmla="val 932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64394" y="18147"/>
            <a:ext cx="4797207" cy="861774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      </a:t>
            </a:r>
            <a:r>
              <a:rPr lang="en-US" sz="2800" dirty="0" err="1"/>
              <a:t>P</a:t>
            </a:r>
            <a:r>
              <a:rPr lang="en-US" sz="2800" dirty="0" err="1" smtClean="0"/>
              <a:t>edogenic</a:t>
            </a:r>
            <a:r>
              <a:rPr lang="en-US" sz="2800" dirty="0" smtClean="0"/>
              <a:t> barite in PIP-1 </a:t>
            </a:r>
            <a:r>
              <a:rPr lang="en-US" sz="2800" i="1" dirty="0" smtClean="0"/>
              <a:t> (suggests low pH at some stage)</a:t>
            </a:r>
            <a:endParaRPr lang="en-US" sz="2800" i="1" dirty="0"/>
          </a:p>
        </p:txBody>
      </p:sp>
      <p:sp>
        <p:nvSpPr>
          <p:cNvPr id="23" name="Rectangle 22"/>
          <p:cNvSpPr/>
          <p:nvPr/>
        </p:nvSpPr>
        <p:spPr>
          <a:xfrm>
            <a:off x="8052385" y="3974598"/>
            <a:ext cx="435429" cy="15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69092" y="3212573"/>
            <a:ext cx="2263712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D0D0D"/>
                </a:solidFill>
                <a:latin typeface="+mj-lt"/>
              </a:rPr>
              <a:t>Alluvium?</a:t>
            </a:r>
            <a:endParaRPr lang="en-US" sz="1900" dirty="0">
              <a:solidFill>
                <a:srgbClr val="0D0D0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25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37" y="3215513"/>
            <a:ext cx="4030882" cy="3023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33" y="60960"/>
            <a:ext cx="3928204" cy="2946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6" y="1101526"/>
            <a:ext cx="4138794" cy="5518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8389" y="3262079"/>
            <a:ext cx="2795772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2 –  450 cm (12X-CPL)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4596" y="1211580"/>
            <a:ext cx="2587812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Tanner 1 – 193 cm (40X-CPL)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6664" y="2644631"/>
            <a:ext cx="2685575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Tanner 1 –  100 cm (12X-XPL)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081332">
            <a:off x="3222415" y="1228408"/>
            <a:ext cx="61016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Sress</a:t>
            </a:r>
            <a:r>
              <a:rPr lang="en-US" sz="38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-oriented clay -</a:t>
            </a:r>
          </a:p>
          <a:p>
            <a:r>
              <a:rPr lang="en-US" sz="38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  upper </a:t>
            </a:r>
            <a:r>
              <a:rPr lang="en-US" sz="3800" b="1" dirty="0" err="1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solum</a:t>
            </a:r>
            <a:r>
              <a:rPr lang="en-US" sz="38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B-horizon</a:t>
            </a:r>
            <a:endParaRPr lang="en-US" sz="38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78" y="3781856"/>
            <a:ext cx="3934285" cy="2950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82190" y="6379919"/>
            <a:ext cx="2522130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Tanner 1 – 243cm (25X-CPL)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081332">
            <a:off x="7934261" y="3389044"/>
            <a:ext cx="36851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T</a:t>
            </a:r>
            <a:r>
              <a:rPr lang="en-US" sz="3800" b="1" dirty="0" err="1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ranslocated</a:t>
            </a:r>
            <a:r>
              <a:rPr lang="en-US" sz="38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clay</a:t>
            </a:r>
          </a:p>
          <a:p>
            <a:r>
              <a:rPr lang="en-US" sz="3800" b="1" dirty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</a:t>
            </a:r>
            <a:r>
              <a:rPr lang="en-US" sz="38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 - lower </a:t>
            </a:r>
            <a:r>
              <a:rPr lang="en-US" sz="3800" b="1" dirty="0" err="1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solum</a:t>
            </a:r>
            <a:endParaRPr lang="en-US" sz="38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0" y="1513120"/>
            <a:ext cx="6116121" cy="4381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46" y="569654"/>
            <a:ext cx="5842676" cy="6182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08425" y="29940"/>
            <a:ext cx="5098302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err="1" smtClean="0"/>
              <a:t>Pedogenic</a:t>
            </a:r>
            <a:r>
              <a:rPr lang="en-US" sz="3200" dirty="0" smtClean="0"/>
              <a:t> carbonates in PIP-1</a:t>
            </a:r>
            <a:endParaRPr lang="en-US" sz="2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612070" y="55420"/>
            <a:ext cx="1025753" cy="446026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Tanner</a:t>
            </a:r>
            <a:endParaRPr lang="en-US" sz="2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15801" y="5774317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405354" y="1126067"/>
            <a:ext cx="1210" cy="29986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405354" y="4124739"/>
            <a:ext cx="1210" cy="1787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56998" y="1126067"/>
            <a:ext cx="0" cy="16988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453378" y="3036541"/>
            <a:ext cx="445" cy="8680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6201577" y="3794141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967845" y="2753859"/>
            <a:ext cx="1" cy="1501541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67507" y="5699760"/>
            <a:ext cx="338" cy="585319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20548497">
            <a:off x="2418043" y="530680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CaCo</a:t>
            </a:r>
            <a:r>
              <a:rPr lang="en-US" sz="1400" b="1" i="1" baseline="-25000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Curved Connector 42"/>
          <p:cNvCxnSpPr/>
          <p:nvPr/>
        </p:nvCxnSpPr>
        <p:spPr>
          <a:xfrm rot="10800000" flipV="1">
            <a:off x="2009775" y="5580530"/>
            <a:ext cx="496622" cy="39994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48497">
            <a:off x="5481480" y="3958509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7018421" y="2506579"/>
            <a:ext cx="2" cy="529962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18445" y="2715619"/>
            <a:ext cx="3818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Sol.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1984585" y="2824889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2</a:t>
            </a:r>
            <a:endParaRPr lang="en-US" sz="1050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7015397" y="3904938"/>
            <a:ext cx="10520" cy="2844522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/>
          <p:cNvSpPr/>
          <p:nvPr/>
        </p:nvSpPr>
        <p:spPr>
          <a:xfrm>
            <a:off x="2619251" y="5427512"/>
            <a:ext cx="45719" cy="45719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 rot="20548497">
            <a:off x="6073565" y="5521466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CaCo</a:t>
            </a:r>
            <a:r>
              <a:rPr lang="en-US" sz="1400" b="1" i="1" baseline="-25000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Flowchart: Connector 61"/>
          <p:cNvSpPr/>
          <p:nvPr/>
        </p:nvSpPr>
        <p:spPr>
          <a:xfrm>
            <a:off x="6271988" y="5669790"/>
            <a:ext cx="45719" cy="45719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Curved Connector 62"/>
          <p:cNvCxnSpPr/>
          <p:nvPr/>
        </p:nvCxnSpPr>
        <p:spPr>
          <a:xfrm rot="5400000" flipH="1" flipV="1">
            <a:off x="6691818" y="5208143"/>
            <a:ext cx="326245" cy="281267"/>
          </a:xfrm>
          <a:prstGeom prst="curvedConnector3">
            <a:avLst>
              <a:gd name="adj1" fmla="val 932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flipV="1">
            <a:off x="1146378" y="5148083"/>
            <a:ext cx="240832" cy="219877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0548497">
            <a:off x="426281" y="531245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105" y="70559"/>
            <a:ext cx="1141340" cy="444742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 Quincy</a:t>
            </a:r>
            <a:endParaRPr lang="en-US" sz="28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5960328" y="3251488"/>
            <a:ext cx="41678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900" dirty="0" smtClean="0"/>
              <a:t>Alluvium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014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3" y="160020"/>
            <a:ext cx="8927153" cy="6531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2606235" y="2402775"/>
            <a:ext cx="246888" cy="710184"/>
          </a:xfrm>
          <a:custGeom>
            <a:avLst/>
            <a:gdLst>
              <a:gd name="connsiteX0" fmla="*/ 0 w 246888"/>
              <a:gd name="connsiteY0" fmla="*/ 0 h 710184"/>
              <a:gd name="connsiteX1" fmla="*/ 246888 w 246888"/>
              <a:gd name="connsiteY1" fmla="*/ 0 h 710184"/>
              <a:gd name="connsiteX2" fmla="*/ 240792 w 246888"/>
              <a:gd name="connsiteY2" fmla="*/ 679704 h 710184"/>
              <a:gd name="connsiteX3" fmla="*/ 192024 w 246888"/>
              <a:gd name="connsiteY3" fmla="*/ 704088 h 710184"/>
              <a:gd name="connsiteX4" fmla="*/ 140208 w 246888"/>
              <a:gd name="connsiteY4" fmla="*/ 697992 h 710184"/>
              <a:gd name="connsiteX5" fmla="*/ 88392 w 246888"/>
              <a:gd name="connsiteY5" fmla="*/ 710184 h 710184"/>
              <a:gd name="connsiteX6" fmla="*/ 39624 w 246888"/>
              <a:gd name="connsiteY6" fmla="*/ 701040 h 710184"/>
              <a:gd name="connsiteX7" fmla="*/ 3048 w 246888"/>
              <a:gd name="connsiteY7" fmla="*/ 704088 h 710184"/>
              <a:gd name="connsiteX8" fmla="*/ 0 w 246888"/>
              <a:gd name="connsiteY8" fmla="*/ 0 h 71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888" h="710184">
                <a:moveTo>
                  <a:pt x="0" y="0"/>
                </a:moveTo>
                <a:lnTo>
                  <a:pt x="246888" y="0"/>
                </a:lnTo>
                <a:lnTo>
                  <a:pt x="240792" y="679704"/>
                </a:lnTo>
                <a:lnTo>
                  <a:pt x="192024" y="704088"/>
                </a:lnTo>
                <a:lnTo>
                  <a:pt x="140208" y="697992"/>
                </a:lnTo>
                <a:lnTo>
                  <a:pt x="88392" y="710184"/>
                </a:lnTo>
                <a:lnTo>
                  <a:pt x="39624" y="701040"/>
                </a:lnTo>
                <a:lnTo>
                  <a:pt x="3048" y="704088"/>
                </a:ln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213157" y="2867685"/>
            <a:ext cx="234696" cy="384048"/>
          </a:xfrm>
          <a:custGeom>
            <a:avLst/>
            <a:gdLst>
              <a:gd name="connsiteX0" fmla="*/ 0 w 237744"/>
              <a:gd name="connsiteY0" fmla="*/ 0 h 518160"/>
              <a:gd name="connsiteX1" fmla="*/ 0 w 237744"/>
              <a:gd name="connsiteY1" fmla="*/ 493776 h 518160"/>
              <a:gd name="connsiteX2" fmla="*/ 42672 w 237744"/>
              <a:gd name="connsiteY2" fmla="*/ 512064 h 518160"/>
              <a:gd name="connsiteX3" fmla="*/ 85344 w 237744"/>
              <a:gd name="connsiteY3" fmla="*/ 518160 h 518160"/>
              <a:gd name="connsiteX4" fmla="*/ 140208 w 237744"/>
              <a:gd name="connsiteY4" fmla="*/ 502920 h 518160"/>
              <a:gd name="connsiteX5" fmla="*/ 188976 w 237744"/>
              <a:gd name="connsiteY5" fmla="*/ 499872 h 518160"/>
              <a:gd name="connsiteX6" fmla="*/ 237744 w 237744"/>
              <a:gd name="connsiteY6" fmla="*/ 493776 h 518160"/>
              <a:gd name="connsiteX7" fmla="*/ 237744 w 237744"/>
              <a:gd name="connsiteY7" fmla="*/ 9144 h 518160"/>
              <a:gd name="connsiteX8" fmla="*/ 0 w 237744"/>
              <a:gd name="connsiteY8" fmla="*/ 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744" h="518160">
                <a:moveTo>
                  <a:pt x="0" y="0"/>
                </a:moveTo>
                <a:lnTo>
                  <a:pt x="0" y="493776"/>
                </a:lnTo>
                <a:lnTo>
                  <a:pt x="42672" y="512064"/>
                </a:lnTo>
                <a:lnTo>
                  <a:pt x="85344" y="518160"/>
                </a:lnTo>
                <a:lnTo>
                  <a:pt x="140208" y="502920"/>
                </a:lnTo>
                <a:lnTo>
                  <a:pt x="188976" y="499872"/>
                </a:lnTo>
                <a:lnTo>
                  <a:pt x="237744" y="493776"/>
                </a:lnTo>
                <a:lnTo>
                  <a:pt x="237744" y="9144"/>
                </a:ln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986120" y="4914096"/>
            <a:ext cx="252984" cy="371856"/>
          </a:xfrm>
          <a:custGeom>
            <a:avLst/>
            <a:gdLst>
              <a:gd name="connsiteX0" fmla="*/ 0 w 252984"/>
              <a:gd name="connsiteY0" fmla="*/ 0 h 371856"/>
              <a:gd name="connsiteX1" fmla="*/ 6096 w 252984"/>
              <a:gd name="connsiteY1" fmla="*/ 356616 h 371856"/>
              <a:gd name="connsiteX2" fmla="*/ 76200 w 252984"/>
              <a:gd name="connsiteY2" fmla="*/ 371856 h 371856"/>
              <a:gd name="connsiteX3" fmla="*/ 137160 w 252984"/>
              <a:gd name="connsiteY3" fmla="*/ 359664 h 371856"/>
              <a:gd name="connsiteX4" fmla="*/ 195072 w 252984"/>
              <a:gd name="connsiteY4" fmla="*/ 365760 h 371856"/>
              <a:gd name="connsiteX5" fmla="*/ 252984 w 252984"/>
              <a:gd name="connsiteY5" fmla="*/ 344424 h 371856"/>
              <a:gd name="connsiteX6" fmla="*/ 252984 w 252984"/>
              <a:gd name="connsiteY6" fmla="*/ 3048 h 371856"/>
              <a:gd name="connsiteX7" fmla="*/ 0 w 252984"/>
              <a:gd name="connsiteY7" fmla="*/ 0 h 37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984" h="371856">
                <a:moveTo>
                  <a:pt x="0" y="0"/>
                </a:moveTo>
                <a:lnTo>
                  <a:pt x="6096" y="356616"/>
                </a:lnTo>
                <a:lnTo>
                  <a:pt x="76200" y="371856"/>
                </a:lnTo>
                <a:lnTo>
                  <a:pt x="137160" y="359664"/>
                </a:lnTo>
                <a:lnTo>
                  <a:pt x="195072" y="365760"/>
                </a:lnTo>
                <a:lnTo>
                  <a:pt x="252984" y="344424"/>
                </a:lnTo>
                <a:lnTo>
                  <a:pt x="252984" y="3048"/>
                </a:ln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06010" y="2392156"/>
            <a:ext cx="907634" cy="686324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50231" y="4752078"/>
            <a:ext cx="907634" cy="686324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47913" y="3385057"/>
            <a:ext cx="2712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333333"/>
                </a:solidFill>
              </a:rPr>
              <a:t>L.</a:t>
            </a:r>
            <a:endParaRPr lang="en-US" sz="1000" i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08" y="203454"/>
            <a:ext cx="9610788" cy="6446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reeform 1"/>
          <p:cNvSpPr/>
          <p:nvPr/>
        </p:nvSpPr>
        <p:spPr>
          <a:xfrm>
            <a:off x="2022359" y="4374573"/>
            <a:ext cx="284018" cy="332509"/>
          </a:xfrm>
          <a:custGeom>
            <a:avLst/>
            <a:gdLst>
              <a:gd name="connsiteX0" fmla="*/ 0 w 284018"/>
              <a:gd name="connsiteY0" fmla="*/ 0 h 332509"/>
              <a:gd name="connsiteX1" fmla="*/ 6927 w 284018"/>
              <a:gd name="connsiteY1" fmla="*/ 332509 h 332509"/>
              <a:gd name="connsiteX2" fmla="*/ 93518 w 284018"/>
              <a:gd name="connsiteY2" fmla="*/ 318654 h 332509"/>
              <a:gd name="connsiteX3" fmla="*/ 155864 w 284018"/>
              <a:gd name="connsiteY3" fmla="*/ 329045 h 332509"/>
              <a:gd name="connsiteX4" fmla="*/ 228600 w 284018"/>
              <a:gd name="connsiteY4" fmla="*/ 322118 h 332509"/>
              <a:gd name="connsiteX5" fmla="*/ 284018 w 284018"/>
              <a:gd name="connsiteY5" fmla="*/ 322118 h 332509"/>
              <a:gd name="connsiteX6" fmla="*/ 280554 w 284018"/>
              <a:gd name="connsiteY6" fmla="*/ 0 h 332509"/>
              <a:gd name="connsiteX7" fmla="*/ 0 w 284018"/>
              <a:gd name="connsiteY7" fmla="*/ 0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018" h="332509">
                <a:moveTo>
                  <a:pt x="0" y="0"/>
                </a:moveTo>
                <a:lnTo>
                  <a:pt x="6927" y="332509"/>
                </a:lnTo>
                <a:lnTo>
                  <a:pt x="93518" y="318654"/>
                </a:lnTo>
                <a:lnTo>
                  <a:pt x="155864" y="329045"/>
                </a:lnTo>
                <a:lnTo>
                  <a:pt x="228600" y="322118"/>
                </a:lnTo>
                <a:lnTo>
                  <a:pt x="284018" y="322118"/>
                </a:lnTo>
                <a:cubicBezTo>
                  <a:pt x="282863" y="214745"/>
                  <a:pt x="281709" y="107373"/>
                  <a:pt x="28055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222962" y="2425114"/>
            <a:ext cx="273719" cy="204536"/>
          </a:xfrm>
          <a:custGeom>
            <a:avLst/>
            <a:gdLst>
              <a:gd name="connsiteX0" fmla="*/ 3008 w 273719"/>
              <a:gd name="connsiteY0" fmla="*/ 0 h 204536"/>
              <a:gd name="connsiteX1" fmla="*/ 0 w 273719"/>
              <a:gd name="connsiteY1" fmla="*/ 195513 h 204536"/>
              <a:gd name="connsiteX2" fmla="*/ 75198 w 273719"/>
              <a:gd name="connsiteY2" fmla="*/ 186489 h 204536"/>
              <a:gd name="connsiteX3" fmla="*/ 141371 w 273719"/>
              <a:gd name="connsiteY3" fmla="*/ 183481 h 204536"/>
              <a:gd name="connsiteX4" fmla="*/ 198521 w 273719"/>
              <a:gd name="connsiteY4" fmla="*/ 204536 h 204536"/>
              <a:gd name="connsiteX5" fmla="*/ 273719 w 273719"/>
              <a:gd name="connsiteY5" fmla="*/ 195513 h 204536"/>
              <a:gd name="connsiteX6" fmla="*/ 273719 w 273719"/>
              <a:gd name="connsiteY6" fmla="*/ 0 h 204536"/>
              <a:gd name="connsiteX7" fmla="*/ 3008 w 273719"/>
              <a:gd name="connsiteY7" fmla="*/ 0 h 204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719" h="204536">
                <a:moveTo>
                  <a:pt x="3008" y="0"/>
                </a:moveTo>
                <a:cubicBezTo>
                  <a:pt x="2005" y="65171"/>
                  <a:pt x="1003" y="130342"/>
                  <a:pt x="0" y="195513"/>
                </a:cubicBezTo>
                <a:lnTo>
                  <a:pt x="75198" y="186489"/>
                </a:lnTo>
                <a:lnTo>
                  <a:pt x="141371" y="183481"/>
                </a:lnTo>
                <a:lnTo>
                  <a:pt x="198521" y="204536"/>
                </a:lnTo>
                <a:lnTo>
                  <a:pt x="273719" y="195513"/>
                </a:lnTo>
                <a:lnTo>
                  <a:pt x="273719" y="0"/>
                </a:lnTo>
                <a:lnTo>
                  <a:pt x="3008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7091745" y="1924183"/>
            <a:ext cx="285448" cy="431293"/>
          </a:xfrm>
          <a:custGeom>
            <a:avLst/>
            <a:gdLst>
              <a:gd name="connsiteX0" fmla="*/ 0 w 285448"/>
              <a:gd name="connsiteY0" fmla="*/ 0 h 498324"/>
              <a:gd name="connsiteX1" fmla="*/ 0 w 285448"/>
              <a:gd name="connsiteY1" fmla="*/ 483810 h 498324"/>
              <a:gd name="connsiteX2" fmla="*/ 87086 w 285448"/>
              <a:gd name="connsiteY2" fmla="*/ 474134 h 498324"/>
              <a:gd name="connsiteX3" fmla="*/ 174172 w 285448"/>
              <a:gd name="connsiteY3" fmla="*/ 498324 h 498324"/>
              <a:gd name="connsiteX4" fmla="*/ 285448 w 285448"/>
              <a:gd name="connsiteY4" fmla="*/ 474134 h 498324"/>
              <a:gd name="connsiteX5" fmla="*/ 280610 w 285448"/>
              <a:gd name="connsiteY5" fmla="*/ 0 h 498324"/>
              <a:gd name="connsiteX6" fmla="*/ 0 w 285448"/>
              <a:gd name="connsiteY6" fmla="*/ 0 h 49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48" h="498324">
                <a:moveTo>
                  <a:pt x="0" y="0"/>
                </a:moveTo>
                <a:lnTo>
                  <a:pt x="0" y="483810"/>
                </a:lnTo>
                <a:lnTo>
                  <a:pt x="87086" y="474134"/>
                </a:lnTo>
                <a:lnTo>
                  <a:pt x="174172" y="498324"/>
                </a:lnTo>
                <a:lnTo>
                  <a:pt x="285448" y="474134"/>
                </a:lnTo>
                <a:cubicBezTo>
                  <a:pt x="283835" y="316089"/>
                  <a:pt x="282223" y="158045"/>
                  <a:pt x="28061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9513536" y="4406762"/>
            <a:ext cx="284285" cy="328246"/>
          </a:xfrm>
          <a:custGeom>
            <a:avLst/>
            <a:gdLst>
              <a:gd name="connsiteX0" fmla="*/ 0 w 284285"/>
              <a:gd name="connsiteY0" fmla="*/ 2930 h 328246"/>
              <a:gd name="connsiteX1" fmla="*/ 0 w 284285"/>
              <a:gd name="connsiteY1" fmla="*/ 319454 h 328246"/>
              <a:gd name="connsiteX2" fmla="*/ 58615 w 284285"/>
              <a:gd name="connsiteY2" fmla="*/ 313592 h 328246"/>
              <a:gd name="connsiteX3" fmla="*/ 111369 w 284285"/>
              <a:gd name="connsiteY3" fmla="*/ 301869 h 328246"/>
              <a:gd name="connsiteX4" fmla="*/ 175846 w 284285"/>
              <a:gd name="connsiteY4" fmla="*/ 298938 h 328246"/>
              <a:gd name="connsiteX5" fmla="*/ 211015 w 284285"/>
              <a:gd name="connsiteY5" fmla="*/ 316523 h 328246"/>
              <a:gd name="connsiteX6" fmla="*/ 249115 w 284285"/>
              <a:gd name="connsiteY6" fmla="*/ 328246 h 328246"/>
              <a:gd name="connsiteX7" fmla="*/ 284285 w 284285"/>
              <a:gd name="connsiteY7" fmla="*/ 328246 h 328246"/>
              <a:gd name="connsiteX8" fmla="*/ 281354 w 284285"/>
              <a:gd name="connsiteY8" fmla="*/ 0 h 328246"/>
              <a:gd name="connsiteX9" fmla="*/ 0 w 284285"/>
              <a:gd name="connsiteY9" fmla="*/ 2930 h 32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285" h="328246">
                <a:moveTo>
                  <a:pt x="0" y="2930"/>
                </a:moveTo>
                <a:lnTo>
                  <a:pt x="0" y="319454"/>
                </a:lnTo>
                <a:lnTo>
                  <a:pt x="58615" y="313592"/>
                </a:lnTo>
                <a:lnTo>
                  <a:pt x="111369" y="301869"/>
                </a:lnTo>
                <a:lnTo>
                  <a:pt x="175846" y="298938"/>
                </a:lnTo>
                <a:lnTo>
                  <a:pt x="211015" y="316523"/>
                </a:lnTo>
                <a:lnTo>
                  <a:pt x="249115" y="328246"/>
                </a:lnTo>
                <a:lnTo>
                  <a:pt x="284285" y="328246"/>
                </a:lnTo>
                <a:lnTo>
                  <a:pt x="281354" y="0"/>
                </a:lnTo>
                <a:lnTo>
                  <a:pt x="0" y="2930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09197" y="1829279"/>
            <a:ext cx="907634" cy="686324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120890" y="2346166"/>
            <a:ext cx="213360" cy="748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69865" y="327199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33333"/>
                </a:solidFill>
              </a:rPr>
              <a:t>L.</a:t>
            </a:r>
            <a:endParaRPr lang="en-US" sz="1200" i="1" dirty="0">
              <a:solidFill>
                <a:srgbClr val="3333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2178" y="1583791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333333"/>
                </a:solidFill>
              </a:rPr>
              <a:t>L.</a:t>
            </a:r>
            <a:endParaRPr lang="en-US" sz="1200" i="1" dirty="0">
              <a:solidFill>
                <a:srgbClr val="333333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511665" y="4336439"/>
            <a:ext cx="306836" cy="1246"/>
          </a:xfrm>
          <a:prstGeom prst="line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047597" y="4216879"/>
            <a:ext cx="907634" cy="686324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767916" y="4231332"/>
            <a:ext cx="7441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333333"/>
                </a:solidFill>
                <a:latin typeface="+mj-lt"/>
              </a:rPr>
              <a:t>Pond </a:t>
            </a:r>
            <a:r>
              <a:rPr lang="en-US" sz="1000" dirty="0" err="1" smtClean="0">
                <a:solidFill>
                  <a:srgbClr val="333333"/>
                </a:solidFill>
                <a:latin typeface="+mj-lt"/>
              </a:rPr>
              <a:t>seds</a:t>
            </a:r>
            <a:r>
              <a:rPr lang="en-US" sz="1000" dirty="0" smtClean="0">
                <a:solidFill>
                  <a:srgbClr val="333333"/>
                </a:solidFill>
                <a:latin typeface="+mj-lt"/>
              </a:rPr>
              <a:t>.</a:t>
            </a:r>
            <a:endParaRPr lang="en-US" sz="10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2696" y="1954654"/>
            <a:ext cx="567463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6B6B6B"/>
                </a:solidFill>
              </a:rPr>
              <a:t>Alluvium?</a:t>
            </a:r>
            <a:endParaRPr lang="en-US" sz="1100" dirty="0">
              <a:solidFill>
                <a:srgbClr val="6B6B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65" y="971150"/>
            <a:ext cx="3952855" cy="63847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5" y="66629"/>
            <a:ext cx="5808982" cy="6660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2951169" y="4893230"/>
            <a:ext cx="592016" cy="867507"/>
          </a:xfrm>
          <a:custGeom>
            <a:avLst/>
            <a:gdLst>
              <a:gd name="connsiteX0" fmla="*/ 0 w 592016"/>
              <a:gd name="connsiteY0" fmla="*/ 5861 h 867507"/>
              <a:gd name="connsiteX1" fmla="*/ 5862 w 592016"/>
              <a:gd name="connsiteY1" fmla="*/ 826477 h 867507"/>
              <a:gd name="connsiteX2" fmla="*/ 93785 w 592016"/>
              <a:gd name="connsiteY2" fmla="*/ 808892 h 867507"/>
              <a:gd name="connsiteX3" fmla="*/ 193431 w 592016"/>
              <a:gd name="connsiteY3" fmla="*/ 832338 h 867507"/>
              <a:gd name="connsiteX4" fmla="*/ 351693 w 592016"/>
              <a:gd name="connsiteY4" fmla="*/ 867507 h 867507"/>
              <a:gd name="connsiteX5" fmla="*/ 492369 w 592016"/>
              <a:gd name="connsiteY5" fmla="*/ 855784 h 867507"/>
              <a:gd name="connsiteX6" fmla="*/ 592016 w 592016"/>
              <a:gd name="connsiteY6" fmla="*/ 820615 h 867507"/>
              <a:gd name="connsiteX7" fmla="*/ 586154 w 592016"/>
              <a:gd name="connsiteY7" fmla="*/ 0 h 867507"/>
              <a:gd name="connsiteX8" fmla="*/ 0 w 592016"/>
              <a:gd name="connsiteY8" fmla="*/ 5861 h 86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16" h="867507">
                <a:moveTo>
                  <a:pt x="0" y="5861"/>
                </a:moveTo>
                <a:lnTo>
                  <a:pt x="5862" y="826477"/>
                </a:lnTo>
                <a:lnTo>
                  <a:pt x="93785" y="808892"/>
                </a:lnTo>
                <a:lnTo>
                  <a:pt x="193431" y="832338"/>
                </a:lnTo>
                <a:lnTo>
                  <a:pt x="351693" y="867507"/>
                </a:lnTo>
                <a:lnTo>
                  <a:pt x="492369" y="855784"/>
                </a:lnTo>
                <a:lnTo>
                  <a:pt x="592016" y="820615"/>
                </a:lnTo>
                <a:lnTo>
                  <a:pt x="586154" y="0"/>
                </a:lnTo>
                <a:lnTo>
                  <a:pt x="0" y="5861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9179560" y="4267639"/>
            <a:ext cx="559057" cy="655427"/>
          </a:xfrm>
          <a:custGeom>
            <a:avLst/>
            <a:gdLst>
              <a:gd name="connsiteX0" fmla="*/ 0 w 592016"/>
              <a:gd name="connsiteY0" fmla="*/ 5861 h 867507"/>
              <a:gd name="connsiteX1" fmla="*/ 5862 w 592016"/>
              <a:gd name="connsiteY1" fmla="*/ 826477 h 867507"/>
              <a:gd name="connsiteX2" fmla="*/ 93785 w 592016"/>
              <a:gd name="connsiteY2" fmla="*/ 808892 h 867507"/>
              <a:gd name="connsiteX3" fmla="*/ 193431 w 592016"/>
              <a:gd name="connsiteY3" fmla="*/ 832338 h 867507"/>
              <a:gd name="connsiteX4" fmla="*/ 351693 w 592016"/>
              <a:gd name="connsiteY4" fmla="*/ 867507 h 867507"/>
              <a:gd name="connsiteX5" fmla="*/ 492369 w 592016"/>
              <a:gd name="connsiteY5" fmla="*/ 855784 h 867507"/>
              <a:gd name="connsiteX6" fmla="*/ 592016 w 592016"/>
              <a:gd name="connsiteY6" fmla="*/ 820615 h 867507"/>
              <a:gd name="connsiteX7" fmla="*/ 586154 w 592016"/>
              <a:gd name="connsiteY7" fmla="*/ 0 h 867507"/>
              <a:gd name="connsiteX8" fmla="*/ 0 w 592016"/>
              <a:gd name="connsiteY8" fmla="*/ 5861 h 86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16" h="867507">
                <a:moveTo>
                  <a:pt x="0" y="5861"/>
                </a:moveTo>
                <a:lnTo>
                  <a:pt x="5862" y="826477"/>
                </a:lnTo>
                <a:lnTo>
                  <a:pt x="93785" y="808892"/>
                </a:lnTo>
                <a:lnTo>
                  <a:pt x="193431" y="832338"/>
                </a:lnTo>
                <a:lnTo>
                  <a:pt x="351693" y="867507"/>
                </a:lnTo>
                <a:lnTo>
                  <a:pt x="492369" y="855784"/>
                </a:lnTo>
                <a:lnTo>
                  <a:pt x="592016" y="820615"/>
                </a:lnTo>
                <a:lnTo>
                  <a:pt x="586154" y="0"/>
                </a:lnTo>
                <a:lnTo>
                  <a:pt x="0" y="5861"/>
                </a:lnTo>
                <a:close/>
              </a:path>
            </a:pathLst>
          </a:custGeom>
          <a:solidFill>
            <a:srgbClr val="95AA8C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208477" y="5443114"/>
            <a:ext cx="6386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413139" y="4730934"/>
            <a:ext cx="63862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964104" y="5248296"/>
            <a:ext cx="592016" cy="5020"/>
          </a:xfrm>
          <a:prstGeom prst="line">
            <a:avLst/>
          </a:prstGeom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45164" y="2099023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solidFill>
                  <a:srgbClr val="333333"/>
                </a:solidFill>
              </a:rPr>
              <a:t>L.</a:t>
            </a:r>
            <a:endParaRPr lang="en-US" sz="2300" i="1" dirty="0">
              <a:solidFill>
                <a:srgbClr val="3333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2389" y="1534479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smtClean="0">
                <a:solidFill>
                  <a:srgbClr val="333333"/>
                </a:solidFill>
              </a:rPr>
              <a:t>L.</a:t>
            </a:r>
            <a:endParaRPr lang="en-US" sz="2300" i="1" dirty="0">
              <a:solidFill>
                <a:srgbClr val="333333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8724958" flipH="1" flipV="1">
            <a:off x="3393368" y="5431707"/>
            <a:ext cx="179830" cy="47386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179560" y="4150171"/>
            <a:ext cx="559057" cy="0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727099" y="4002735"/>
            <a:ext cx="1286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80808"/>
                </a:solidFill>
                <a:latin typeface="+mj-lt"/>
              </a:rPr>
              <a:t>Pond </a:t>
            </a:r>
            <a:r>
              <a:rPr lang="en-US" sz="2000" dirty="0" err="1" smtClean="0">
                <a:solidFill>
                  <a:srgbClr val="080808"/>
                </a:solidFill>
                <a:latin typeface="+mj-lt"/>
              </a:rPr>
              <a:t>seds</a:t>
            </a:r>
            <a:r>
              <a:rPr lang="en-US" sz="2000" dirty="0" smtClean="0">
                <a:solidFill>
                  <a:srgbClr val="080808"/>
                </a:solidFill>
                <a:latin typeface="+mj-lt"/>
              </a:rPr>
              <a:t>.</a:t>
            </a:r>
            <a:endParaRPr lang="en-US" sz="2000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rot="20081332">
            <a:off x="1328777" y="3174529"/>
            <a:ext cx="3726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Longer period of weathering?</a:t>
            </a:r>
            <a:endParaRPr lang="en-US" sz="44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528493"/>
            <a:ext cx="5362521" cy="6250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18543" y="43795"/>
            <a:ext cx="3153460" cy="436176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(Quincy)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433707" y="35229"/>
            <a:ext cx="3109605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(Tanner)</a:t>
            </a:r>
            <a:endParaRPr lang="en-US" sz="2800" i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389" y="855296"/>
            <a:ext cx="6289604" cy="55695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904915" y="1030628"/>
            <a:ext cx="813" cy="89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4391" y="5065589"/>
            <a:ext cx="524" cy="1028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25535" y="1022162"/>
            <a:ext cx="715" cy="32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25535" y="3599104"/>
            <a:ext cx="0" cy="53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548497">
            <a:off x="5991448" y="386588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6550997" y="3698494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548497">
            <a:off x="38327" y="5612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9"/>
          <p:cNvCxnSpPr/>
          <p:nvPr/>
        </p:nvCxnSpPr>
        <p:spPr>
          <a:xfrm flipV="1">
            <a:off x="640743" y="5425005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11348" y="3599104"/>
            <a:ext cx="5378783" cy="0"/>
          </a:xfrm>
          <a:prstGeom prst="line">
            <a:avLst/>
          </a:prstGeom>
          <a:ln w="9525">
            <a:solidFill>
              <a:srgbClr val="C0000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3546" y="3418823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Pond</a:t>
            </a:r>
            <a:endParaRPr lang="en-US" sz="9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312493" y="3473232"/>
            <a:ext cx="60265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31962" y="3473232"/>
            <a:ext cx="490940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850183" y="3416961"/>
            <a:ext cx="476906" cy="17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4474022" y="4137660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0692925" y="2851685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528493"/>
            <a:ext cx="5362521" cy="6250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18543" y="43795"/>
            <a:ext cx="3153460" cy="436176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(Quincy)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433707" y="35229"/>
            <a:ext cx="3109605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(Tanner)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 rot="20625673">
            <a:off x="2179606" y="3334473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c</a:t>
            </a:r>
            <a:r>
              <a:rPr lang="en-US" b="1" i="1" dirty="0" smtClean="0">
                <a:solidFill>
                  <a:srgbClr val="FF00FF"/>
                </a:solidFill>
              </a:rPr>
              <a:t>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651632">
            <a:off x="2418220" y="5314312"/>
            <a:ext cx="418448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0625673">
            <a:off x="2154892" y="606378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c</a:t>
            </a:r>
            <a:r>
              <a:rPr lang="en-US" b="1" i="1" dirty="0" smtClean="0">
                <a:solidFill>
                  <a:srgbClr val="FF00FF"/>
                </a:solidFill>
              </a:rPr>
              <a:t>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389" y="855296"/>
            <a:ext cx="6289604" cy="5569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TextBox 46"/>
          <p:cNvSpPr txBox="1"/>
          <p:nvPr/>
        </p:nvSpPr>
        <p:spPr>
          <a:xfrm rot="20625673">
            <a:off x="8208725" y="249755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c</a:t>
            </a:r>
            <a:r>
              <a:rPr lang="en-US" b="1" i="1" dirty="0" smtClean="0">
                <a:solidFill>
                  <a:srgbClr val="FF00FF"/>
                </a:solidFill>
              </a:rPr>
              <a:t>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20651632">
            <a:off x="8488335" y="3712147"/>
            <a:ext cx="418448" cy="27699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r>
              <a:rPr lang="en-US" b="1" i="1" dirty="0" smtClean="0">
                <a:solidFill>
                  <a:srgbClr val="FF00FF"/>
                </a:solidFill>
              </a:rPr>
              <a:t>clay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0625673">
            <a:off x="8259035" y="528853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FF"/>
                </a:solidFill>
              </a:rPr>
              <a:t>c</a:t>
            </a:r>
            <a:r>
              <a:rPr lang="en-US" b="1" i="1" dirty="0" smtClean="0">
                <a:solidFill>
                  <a:srgbClr val="FF00FF"/>
                </a:solidFill>
              </a:rPr>
              <a:t>lay loam</a:t>
            </a:r>
            <a:endParaRPr lang="en-US" b="1" i="1" dirty="0">
              <a:solidFill>
                <a:srgbClr val="FF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20651632">
            <a:off x="8139626" y="4330430"/>
            <a:ext cx="1444370" cy="51296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lIns="18288" tIns="0" rIns="18288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b="1" i="1" dirty="0">
                <a:solidFill>
                  <a:srgbClr val="FF00FF"/>
                </a:solidFill>
              </a:rPr>
              <a:t>s</a:t>
            </a:r>
            <a:r>
              <a:rPr lang="en-US" b="1" i="1" dirty="0" smtClean="0">
                <a:solidFill>
                  <a:srgbClr val="FF00FF"/>
                </a:solidFill>
              </a:rPr>
              <a:t>ilty clay loam</a:t>
            </a:r>
          </a:p>
          <a:p>
            <a:pPr>
              <a:lnSpc>
                <a:spcPts val="2000"/>
              </a:lnSpc>
            </a:pPr>
            <a:r>
              <a:rPr lang="en-US" b="1" i="1" dirty="0">
                <a:solidFill>
                  <a:srgbClr val="FF00FF"/>
                </a:solidFill>
              </a:rPr>
              <a:t> </a:t>
            </a:r>
            <a:r>
              <a:rPr lang="en-US" b="1" i="1" dirty="0" smtClean="0">
                <a:solidFill>
                  <a:srgbClr val="FF00FF"/>
                </a:solidFill>
              </a:rPr>
              <a:t>     &amp; silt loam </a:t>
            </a:r>
            <a:endParaRPr lang="en-US" b="1" i="1" dirty="0">
              <a:solidFill>
                <a:srgbClr val="FF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04915" y="1030628"/>
            <a:ext cx="813" cy="89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04391" y="5065589"/>
            <a:ext cx="524" cy="1028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25535" y="1022162"/>
            <a:ext cx="715" cy="32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25535" y="3599104"/>
            <a:ext cx="0" cy="53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548497">
            <a:off x="5991448" y="386588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6550997" y="3698494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548497">
            <a:off x="38327" y="5612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urved Connector 19"/>
          <p:cNvCxnSpPr/>
          <p:nvPr/>
        </p:nvCxnSpPr>
        <p:spPr>
          <a:xfrm flipV="1">
            <a:off x="640743" y="5425005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11348" y="3599104"/>
            <a:ext cx="5378783" cy="0"/>
          </a:xfrm>
          <a:prstGeom prst="line">
            <a:avLst/>
          </a:prstGeom>
          <a:ln w="9525">
            <a:solidFill>
              <a:srgbClr val="C0000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3546" y="3418823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Pond</a:t>
            </a:r>
            <a:endParaRPr lang="en-US" sz="9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312493" y="3473232"/>
            <a:ext cx="60265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31962" y="3473232"/>
            <a:ext cx="490940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850183" y="3416961"/>
            <a:ext cx="476906" cy="17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" y="528492"/>
            <a:ext cx="5362521" cy="6250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18543" y="43795"/>
            <a:ext cx="3153460" cy="436176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(Quincy)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433707" y="35229"/>
            <a:ext cx="3109605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(Tanner)</a:t>
            </a:r>
            <a:endParaRPr lang="en-US" sz="2800" i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389" y="855296"/>
            <a:ext cx="6289604" cy="5569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Down Arrow 8"/>
          <p:cNvSpPr/>
          <p:nvPr/>
        </p:nvSpPr>
        <p:spPr>
          <a:xfrm rot="2458436">
            <a:off x="5477195" y="5011778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60128" y="5126213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04391" y="5062541"/>
            <a:ext cx="2117" cy="1009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548497">
            <a:off x="38327" y="5612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640743" y="5425005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04915" y="1030628"/>
            <a:ext cx="813" cy="89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25535" y="1022162"/>
            <a:ext cx="715" cy="32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 rot="7140000" flipH="1" flipV="1">
            <a:off x="1875264" y="5480952"/>
            <a:ext cx="179830" cy="47386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6311348" y="3599104"/>
            <a:ext cx="5378783" cy="0"/>
          </a:xfrm>
          <a:prstGeom prst="line">
            <a:avLst/>
          </a:prstGeom>
          <a:ln w="9525">
            <a:solidFill>
              <a:srgbClr val="D0000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312493" y="3473232"/>
            <a:ext cx="60265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31962" y="3473232"/>
            <a:ext cx="490940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48278" y="3416961"/>
            <a:ext cx="476906" cy="17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06920" y="3412727"/>
            <a:ext cx="4267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Pond</a:t>
            </a:r>
            <a:endParaRPr lang="en-US" sz="9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825535" y="3599104"/>
            <a:ext cx="0" cy="53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20548497">
            <a:off x="5991448" y="386588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urved Connector 41"/>
          <p:cNvCxnSpPr/>
          <p:nvPr/>
        </p:nvCxnSpPr>
        <p:spPr>
          <a:xfrm flipV="1">
            <a:off x="6550997" y="3698494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60123" y="5324577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0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9" y="276013"/>
            <a:ext cx="4104380" cy="30782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55" y="3460221"/>
            <a:ext cx="4104381" cy="30782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84357" y="276013"/>
            <a:ext cx="3175687" cy="1477328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Circular-striated </a:t>
            </a:r>
          </a:p>
          <a:p>
            <a:r>
              <a:rPr lang="en-US" sz="3200" dirty="0" smtClean="0"/>
              <a:t>  b-fabric </a:t>
            </a:r>
          </a:p>
          <a:p>
            <a:r>
              <a:rPr lang="en-US" sz="3000" i="1" dirty="0" smtClean="0"/>
              <a:t>PIP-2 – upper </a:t>
            </a:r>
            <a:r>
              <a:rPr lang="en-US" sz="3000" i="1" dirty="0" err="1" smtClean="0"/>
              <a:t>solum</a:t>
            </a:r>
            <a:endParaRPr lang="en-US" sz="3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40855" y="6276851"/>
            <a:ext cx="2483950" cy="280077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3 – 97 cm (40X-CPL)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369" y="3080286"/>
            <a:ext cx="2483950" cy="280077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3 – 71 cm (40X-CPL)</a:t>
            </a:r>
            <a:endParaRPr lang="en-US" sz="17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88" y="3461058"/>
            <a:ext cx="4103266" cy="30774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511187" y="6270787"/>
            <a:ext cx="2744023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3 – 130 cm (40X-CPL)</a:t>
            </a:r>
            <a:endParaRPr lang="en-US" sz="1700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88" y="276013"/>
            <a:ext cx="4104382" cy="30782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882788" y="3074222"/>
            <a:ext cx="2798271" cy="280077"/>
          </a:xfrm>
          <a:prstGeom prst="rect">
            <a:avLst/>
          </a:prstGeom>
          <a:solidFill>
            <a:schemeClr val="tx1"/>
          </a:solidFill>
        </p:spPr>
        <p:txBody>
          <a:bodyPr wrap="square" lIns="45720" tIns="9144" rIns="9144" bIns="9144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</a:rPr>
              <a:t>Quincy 3 – 145 cm (100X-CPL)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779000" flipH="1" flipV="1">
            <a:off x="1056597" y="3338376"/>
            <a:ext cx="279589" cy="623729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8804240" flipH="1" flipV="1">
            <a:off x="8753413" y="2426604"/>
            <a:ext cx="312829" cy="65425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8" y="85755"/>
            <a:ext cx="10405240" cy="6740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97970" y="1132683"/>
            <a:ext cx="5671456" cy="877974"/>
          </a:xfrm>
          <a:prstGeom prst="rect">
            <a:avLst/>
          </a:prstGeom>
          <a:solidFill>
            <a:srgbClr val="E6F6F6"/>
          </a:solidFill>
          <a:ln>
            <a:solidFill>
              <a:srgbClr val="33CCCC"/>
            </a:solidFill>
          </a:ln>
        </p:spPr>
        <p:txBody>
          <a:bodyPr wrap="none" lIns="0" tIns="0" rIns="0" bIns="0" rtlCol="0">
            <a:noAutofit/>
          </a:bodyPr>
          <a:lstStyle/>
          <a:p>
            <a:r>
              <a:rPr lang="en-US" sz="3200" dirty="0" smtClean="0"/>
              <a:t> </a:t>
            </a:r>
            <a:r>
              <a:rPr lang="en-US" sz="3000" dirty="0" smtClean="0"/>
              <a:t>Quaternary stratigraphy across Iowa</a:t>
            </a:r>
          </a:p>
          <a:p>
            <a:r>
              <a:rPr lang="en-US" sz="2400" dirty="0" smtClean="0"/>
              <a:t>         (</a:t>
            </a:r>
            <a:r>
              <a:rPr lang="en-US" sz="2400" i="1" dirty="0" smtClean="0"/>
              <a:t>mod. from Iowa Geol. Survey, 1992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998337" y="3688109"/>
            <a:ext cx="8082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 till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98336" y="4366028"/>
            <a:ext cx="8082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till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8334" y="5082321"/>
            <a:ext cx="8082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 till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8334" y="3317966"/>
            <a:ext cx="1416912" cy="227293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97634" y="487929"/>
            <a:ext cx="820670" cy="36551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72965" y="3629670"/>
            <a:ext cx="309659" cy="185276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74226" y="6181407"/>
            <a:ext cx="662361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(=</a:t>
            </a:r>
            <a:r>
              <a:rPr lang="en-US" sz="1900" b="1" dirty="0" smtClean="0"/>
              <a:t>B</a:t>
            </a:r>
            <a:r>
              <a:rPr lang="en-US" sz="1900" b="1" baseline="-25000" dirty="0" smtClean="0"/>
              <a:t>1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28456" y="4135196"/>
            <a:ext cx="7344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PIP-1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8457" y="4842962"/>
            <a:ext cx="7344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PIP-2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210956" y="4324350"/>
            <a:ext cx="354694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10956" y="5041900"/>
            <a:ext cx="354694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16"/>
          <p:cNvSpPr/>
          <p:nvPr/>
        </p:nvSpPr>
        <p:spPr>
          <a:xfrm rot="19241849">
            <a:off x="6099649" y="3773769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9351182">
            <a:off x="6092695" y="4540075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9" y="785584"/>
            <a:ext cx="4452275" cy="5556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37" y="1450775"/>
            <a:ext cx="5237206" cy="4862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43863" y="120878"/>
            <a:ext cx="4632170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“Fused” granular structure</a:t>
            </a:r>
            <a:endParaRPr lang="en-US" sz="3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88231" y="613321"/>
            <a:ext cx="5296634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000" i="1" dirty="0" smtClean="0"/>
              <a:t>PIP-2 upper </a:t>
            </a:r>
            <a:r>
              <a:rPr lang="en-US" sz="3000" i="1" dirty="0" err="1" smtClean="0"/>
              <a:t>solum</a:t>
            </a:r>
            <a:r>
              <a:rPr lang="en-US" sz="3000" i="1" dirty="0" smtClean="0"/>
              <a:t> (Quincy site)</a:t>
            </a:r>
            <a:endParaRPr lang="en-US" sz="3000" i="1" dirty="0"/>
          </a:p>
        </p:txBody>
      </p:sp>
      <p:sp>
        <p:nvSpPr>
          <p:cNvPr id="10" name="TextBox 9"/>
          <p:cNvSpPr txBox="1"/>
          <p:nvPr/>
        </p:nvSpPr>
        <p:spPr>
          <a:xfrm rot="20081332">
            <a:off x="5275287" y="853788"/>
            <a:ext cx="2375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Mollic</a:t>
            </a:r>
            <a:r>
              <a:rPr lang="en-US" sz="44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horizon?</a:t>
            </a:r>
            <a:endParaRPr lang="en-US" sz="44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63831" y="218414"/>
            <a:ext cx="9360104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Krotovina</a:t>
            </a:r>
            <a:r>
              <a:rPr lang="en-US" sz="3200" dirty="0" smtClean="0"/>
              <a:t> in A3 till  - </a:t>
            </a:r>
            <a:r>
              <a:rPr lang="en-US" sz="3000" i="1" dirty="0" smtClean="0"/>
              <a:t>lower </a:t>
            </a:r>
            <a:r>
              <a:rPr lang="en-US" sz="3000" i="1" dirty="0" err="1" smtClean="0"/>
              <a:t>solum</a:t>
            </a:r>
            <a:r>
              <a:rPr lang="en-US" sz="3000" i="1" dirty="0" smtClean="0"/>
              <a:t> of PIP-2 (Quincy site)</a:t>
            </a:r>
            <a:endParaRPr lang="en-US" sz="3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0" y="963826"/>
            <a:ext cx="10573158" cy="5148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7327559" y="3373396"/>
            <a:ext cx="3039762" cy="1433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89721" y="5284535"/>
            <a:ext cx="120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to left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83920" y="5469201"/>
            <a:ext cx="528355" cy="109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" y="528492"/>
            <a:ext cx="5362521" cy="6250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18543" y="43795"/>
            <a:ext cx="3153460" cy="436176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(Quincy)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433707" y="49084"/>
            <a:ext cx="3109605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PSA of PIP-2 (Tanner)</a:t>
            </a:r>
            <a:endParaRPr lang="en-US" sz="2800" i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389" y="855296"/>
            <a:ext cx="6289604" cy="5569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Down Arrow 19"/>
          <p:cNvSpPr/>
          <p:nvPr/>
        </p:nvSpPr>
        <p:spPr>
          <a:xfrm rot="2458436">
            <a:off x="5561538" y="874231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90156" y="3604820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0154" y="3797412"/>
            <a:ext cx="208085" cy="276999"/>
          </a:xfrm>
          <a:prstGeom prst="rect">
            <a:avLst/>
          </a:prstGeom>
          <a:noFill/>
          <a:ln w="6350">
            <a:noFill/>
          </a:ln>
        </p:spPr>
        <p:txBody>
          <a:bodyPr wrap="square" lIns="27432" tIns="0" rIns="27432" bIns="0" rtlCol="0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t</a:t>
            </a:r>
            <a:endParaRPr lang="en-US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04391" y="5062541"/>
            <a:ext cx="2117" cy="1009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548497">
            <a:off x="38327" y="5612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flipV="1">
            <a:off x="640743" y="5425005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04915" y="1030628"/>
            <a:ext cx="813" cy="89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25535" y="1022162"/>
            <a:ext cx="715" cy="32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11348" y="3599104"/>
            <a:ext cx="5378783" cy="0"/>
          </a:xfrm>
          <a:prstGeom prst="line">
            <a:avLst/>
          </a:prstGeom>
          <a:ln w="9525">
            <a:solidFill>
              <a:srgbClr val="D0000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312493" y="3473232"/>
            <a:ext cx="602657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31962" y="3473232"/>
            <a:ext cx="490940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48278" y="3416961"/>
            <a:ext cx="476906" cy="17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own Arrow 1"/>
          <p:cNvSpPr/>
          <p:nvPr/>
        </p:nvSpPr>
        <p:spPr>
          <a:xfrm rot="18724958">
            <a:off x="11114705" y="3343159"/>
            <a:ext cx="195962" cy="531410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243973" y="3412727"/>
            <a:ext cx="6655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Lacustrine</a:t>
            </a:r>
            <a:endParaRPr lang="en-US" sz="9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825535" y="3599104"/>
            <a:ext cx="0" cy="5385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20548497">
            <a:off x="5991448" y="386588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Curved Connector 41"/>
          <p:cNvCxnSpPr/>
          <p:nvPr/>
        </p:nvCxnSpPr>
        <p:spPr>
          <a:xfrm flipV="1">
            <a:off x="6550997" y="3698494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6" y="912659"/>
            <a:ext cx="5804365" cy="3554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60" y="2156823"/>
            <a:ext cx="5804365" cy="3592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43862" y="169646"/>
            <a:ext cx="5961097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Wedge structure from shrink-swell</a:t>
            </a:r>
            <a:endParaRPr lang="en-US" sz="3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675119" y="662089"/>
            <a:ext cx="4724401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- </a:t>
            </a:r>
            <a:r>
              <a:rPr lang="en-US" sz="3000" i="1" dirty="0" smtClean="0"/>
              <a:t>middle of</a:t>
            </a:r>
            <a:r>
              <a:rPr lang="en-US" sz="3000" dirty="0" smtClean="0"/>
              <a:t> </a:t>
            </a:r>
            <a:r>
              <a:rPr lang="en-US" sz="3000" i="1" dirty="0" smtClean="0"/>
              <a:t>PIP-2 (Tanner site)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606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06" y="1334588"/>
            <a:ext cx="4894217" cy="36706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6" y="664028"/>
            <a:ext cx="4894217" cy="3670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6" y="2965268"/>
            <a:ext cx="4894217" cy="3670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61255" y="4018247"/>
            <a:ext cx="2180405" cy="249299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9144" rIns="9144" bIns="9144" rtlCol="0">
            <a:spAutoFit/>
          </a:bodyPr>
          <a:lstStyle/>
          <a:p>
            <a:r>
              <a:rPr lang="en-US" sz="1500" dirty="0" smtClean="0">
                <a:solidFill>
                  <a:srgbClr val="FFFF00"/>
                </a:solidFill>
              </a:rPr>
              <a:t>Tanner 2 – 75 cm (12X-PPL)</a:t>
            </a:r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6371" y="4687479"/>
            <a:ext cx="2278188" cy="249299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9144" rIns="9144" bIns="9144" rtlCol="0">
            <a:spAutoFit/>
          </a:bodyPr>
          <a:lstStyle/>
          <a:p>
            <a:r>
              <a:rPr lang="en-US" sz="1500" dirty="0" smtClean="0">
                <a:solidFill>
                  <a:srgbClr val="FFFF00"/>
                </a:solidFill>
              </a:rPr>
              <a:t>Tanner 2 – 110 cm (12X-PPL)</a:t>
            </a:r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7881" y="6310877"/>
            <a:ext cx="2223686" cy="249299"/>
          </a:xfrm>
          <a:prstGeom prst="rect">
            <a:avLst/>
          </a:prstGeom>
          <a:solidFill>
            <a:schemeClr val="tx1"/>
          </a:solidFill>
        </p:spPr>
        <p:txBody>
          <a:bodyPr wrap="none" lIns="45720" tIns="9144" rIns="9144" bIns="9144" rtlCol="0">
            <a:spAutoFit/>
          </a:bodyPr>
          <a:lstStyle/>
          <a:p>
            <a:r>
              <a:rPr lang="en-US" sz="1500" dirty="0" smtClean="0">
                <a:solidFill>
                  <a:srgbClr val="FFFF00"/>
                </a:solidFill>
              </a:rPr>
              <a:t>Tanner 2 –  80 cm (12X-PPL)</a:t>
            </a:r>
            <a:endParaRPr lang="en-US" sz="15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862" y="84302"/>
            <a:ext cx="7558250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Wedge structure from shrink-swell processes</a:t>
            </a:r>
            <a:endParaRPr lang="en-US" sz="3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43343" y="576745"/>
            <a:ext cx="4748785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- </a:t>
            </a:r>
            <a:r>
              <a:rPr lang="en-US" sz="3000" i="1" dirty="0" smtClean="0"/>
              <a:t>middle of</a:t>
            </a:r>
            <a:r>
              <a:rPr lang="en-US" sz="3000" dirty="0" smtClean="0"/>
              <a:t> </a:t>
            </a:r>
            <a:r>
              <a:rPr lang="en-US" sz="3000" i="1" dirty="0" smtClean="0"/>
              <a:t>PIP-2 (Tanner site)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6099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9" y="590349"/>
            <a:ext cx="10743588" cy="23007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7" y="3063825"/>
            <a:ext cx="9911233" cy="3406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88846" y="43795"/>
            <a:ext cx="5469771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 Upper half of PIP-2 core (Tanner site)</a:t>
            </a: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985337" y="3591202"/>
            <a:ext cx="132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to right</a:t>
            </a:r>
            <a:endParaRPr lang="en-US" b="1" dirty="0"/>
          </a:p>
        </p:txBody>
      </p:sp>
      <p:sp>
        <p:nvSpPr>
          <p:cNvPr id="9" name="Down Arrow 8"/>
          <p:cNvSpPr/>
          <p:nvPr/>
        </p:nvSpPr>
        <p:spPr>
          <a:xfrm rot="2458436">
            <a:off x="3887904" y="3477685"/>
            <a:ext cx="677915" cy="965698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8" idx="3"/>
          </p:cNvCxnSpPr>
          <p:nvPr/>
        </p:nvCxnSpPr>
        <p:spPr>
          <a:xfrm>
            <a:off x="10311982" y="3775868"/>
            <a:ext cx="56196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78845" y="905667"/>
            <a:ext cx="167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of paleosol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224759" y="1090333"/>
            <a:ext cx="58303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38841" y="826756"/>
            <a:ext cx="0" cy="6774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6155032" y="826756"/>
            <a:ext cx="318119" cy="548743"/>
          </a:xfrm>
          <a:prstGeom prst="downArrow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081332">
            <a:off x="5260953" y="1732389"/>
            <a:ext cx="28820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    low landscape </a:t>
            </a:r>
          </a:p>
          <a:p>
            <a:r>
              <a:rPr lang="en-US" sz="44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  position</a:t>
            </a:r>
            <a:endParaRPr lang="en-US" sz="44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1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3" y="1721872"/>
            <a:ext cx="6949323" cy="4070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5120" y="1367369"/>
            <a:ext cx="5457162" cy="4092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5047" y="218414"/>
            <a:ext cx="6448777" cy="984885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Prominent slickensides &amp; stress </a:t>
            </a:r>
            <a:r>
              <a:rPr lang="en-US" sz="3200" dirty="0" err="1" smtClean="0"/>
              <a:t>cutans</a:t>
            </a:r>
            <a:endParaRPr lang="en-US" sz="3200" dirty="0" smtClean="0"/>
          </a:p>
          <a:p>
            <a:r>
              <a:rPr lang="en-US" sz="3200" dirty="0" smtClean="0"/>
              <a:t>            - </a:t>
            </a:r>
            <a:r>
              <a:rPr lang="en-US" sz="3000" i="1" dirty="0" smtClean="0"/>
              <a:t>middle of PIP-2 (Tanner site)</a:t>
            </a:r>
            <a:endParaRPr lang="en-US" sz="3000" i="1" dirty="0"/>
          </a:p>
        </p:txBody>
      </p:sp>
      <p:sp>
        <p:nvSpPr>
          <p:cNvPr id="7" name="TextBox 6"/>
          <p:cNvSpPr txBox="1"/>
          <p:nvPr/>
        </p:nvSpPr>
        <p:spPr>
          <a:xfrm rot="20081332">
            <a:off x="4774161" y="4331694"/>
            <a:ext cx="28182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absent at Quincy site</a:t>
            </a:r>
            <a:endParaRPr lang="en-US" sz="4400" b="1" dirty="0">
              <a:ln w="254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" y="528492"/>
            <a:ext cx="5362521" cy="62505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904915" y="1030628"/>
            <a:ext cx="813" cy="89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4391" y="5062541"/>
            <a:ext cx="2117" cy="1009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389" y="855296"/>
            <a:ext cx="6289604" cy="55695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6" name="Straight Connector 35"/>
          <p:cNvCxnSpPr/>
          <p:nvPr/>
        </p:nvCxnSpPr>
        <p:spPr>
          <a:xfrm>
            <a:off x="6825535" y="1022162"/>
            <a:ext cx="715" cy="32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20333" y="3470871"/>
            <a:ext cx="5202" cy="6667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548497">
            <a:off x="5991448" y="3792995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548497">
            <a:off x="6508418" y="459179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CaCo</a:t>
            </a:r>
            <a:r>
              <a:rPr lang="en-US" sz="1400" b="1" i="1" baseline="-25000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6706841" y="4740121"/>
            <a:ext cx="45719" cy="45719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urved Connector 22"/>
          <p:cNvCxnSpPr/>
          <p:nvPr/>
        </p:nvCxnSpPr>
        <p:spPr>
          <a:xfrm flipV="1">
            <a:off x="6550997" y="3605730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 flipH="1" flipV="1">
            <a:off x="7038183" y="4278474"/>
            <a:ext cx="326245" cy="281267"/>
          </a:xfrm>
          <a:prstGeom prst="curvedConnector3">
            <a:avLst>
              <a:gd name="adj1" fmla="val 9322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548497">
            <a:off x="38327" y="561227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FF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Leached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FF01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urved Connector 26"/>
          <p:cNvCxnSpPr/>
          <p:nvPr/>
        </p:nvCxnSpPr>
        <p:spPr>
          <a:xfrm flipV="1">
            <a:off x="640743" y="5425005"/>
            <a:ext cx="240832" cy="219877"/>
          </a:xfrm>
          <a:prstGeom prst="curvedConnector3">
            <a:avLst>
              <a:gd name="adj1" fmla="val -25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442790" y="1913965"/>
            <a:ext cx="2" cy="616584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39355" y="5067802"/>
            <a:ext cx="256" cy="1534377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0548497">
            <a:off x="751957" y="4332366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CaCo</a:t>
            </a:r>
            <a:r>
              <a:rPr lang="en-US" sz="1400" b="1" i="1" baseline="-25000" dirty="0" smtClean="0">
                <a:ln w="3175">
                  <a:solidFill>
                    <a:schemeClr val="tx1"/>
                  </a:solidFill>
                </a:ln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="1" i="1" dirty="0">
              <a:ln w="3175">
                <a:solidFill>
                  <a:schemeClr val="tx1"/>
                </a:solidFill>
              </a:ln>
              <a:solidFill>
                <a:srgbClr val="33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lowchart: Connector 38"/>
          <p:cNvSpPr/>
          <p:nvPr/>
        </p:nvSpPr>
        <p:spPr>
          <a:xfrm>
            <a:off x="950380" y="4480690"/>
            <a:ext cx="45719" cy="45719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Curved Connector 39"/>
          <p:cNvCxnSpPr/>
          <p:nvPr/>
        </p:nvCxnSpPr>
        <p:spPr>
          <a:xfrm rot="16200000" flipH="1">
            <a:off x="1002578" y="4712136"/>
            <a:ext cx="523412" cy="304803"/>
          </a:xfrm>
          <a:prstGeom prst="curvedConnector3">
            <a:avLst>
              <a:gd name="adj1" fmla="val 98225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361084" y="1233943"/>
            <a:ext cx="2468" cy="1422897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60446" y="3473096"/>
            <a:ext cx="638" cy="3146365"/>
          </a:xfrm>
          <a:prstGeom prst="line">
            <a:avLst/>
          </a:prstGeom>
          <a:ln w="444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08425" y="-11625"/>
            <a:ext cx="5098302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err="1" smtClean="0"/>
              <a:t>Pedogenic</a:t>
            </a:r>
            <a:r>
              <a:rPr lang="en-US" sz="3200" dirty="0" smtClean="0"/>
              <a:t> carbonates in PIP-2</a:t>
            </a:r>
            <a:endParaRPr lang="en-US" sz="26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612070" y="27710"/>
            <a:ext cx="1190402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 Tanner</a:t>
            </a:r>
            <a:endParaRPr lang="en-US" sz="28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333757" y="56704"/>
            <a:ext cx="1190402" cy="430887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 Quincy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133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2248" y="86618"/>
            <a:ext cx="2058495" cy="61555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4000" cap="small" dirty="0" smtClean="0"/>
              <a:t>Summary</a:t>
            </a:r>
            <a:endParaRPr lang="en-US" sz="4000" cap="small" dirty="0"/>
          </a:p>
        </p:txBody>
      </p:sp>
      <p:sp>
        <p:nvSpPr>
          <p:cNvPr id="5" name="TextBox 4"/>
          <p:cNvSpPr txBox="1"/>
          <p:nvPr/>
        </p:nvSpPr>
        <p:spPr>
          <a:xfrm>
            <a:off x="702378" y="749959"/>
            <a:ext cx="10925330" cy="5816977"/>
          </a:xfrm>
          <a:prstGeom prst="rect">
            <a:avLst/>
          </a:prstGeom>
          <a:solidFill>
            <a:srgbClr val="E6F6F6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 The Clarinda is mapped on </a:t>
            </a:r>
            <a:r>
              <a:rPr lang="en-US" sz="3000" b="1" i="1" dirty="0" smtClean="0">
                <a:solidFill>
                  <a:srgbClr val="E60000"/>
                </a:solidFill>
              </a:rPr>
              <a:t>4 different </a:t>
            </a:r>
            <a:r>
              <a:rPr lang="en-US" sz="3000" b="1" i="1" dirty="0" err="1" smtClean="0">
                <a:solidFill>
                  <a:srgbClr val="E60000"/>
                </a:solidFill>
              </a:rPr>
              <a:t>paleosols</a:t>
            </a:r>
            <a:r>
              <a:rPr lang="en-US" sz="3000" dirty="0" smtClean="0"/>
              <a:t> in Adams Co.,</a:t>
            </a:r>
          </a:p>
          <a:p>
            <a:r>
              <a:rPr lang="en-US" sz="3000" dirty="0" smtClean="0"/>
              <a:t>       over an elevation range of 70 meters.  The </a:t>
            </a:r>
            <a:r>
              <a:rPr lang="en-US" sz="3000" dirty="0" err="1" smtClean="0"/>
              <a:t>paleosols</a:t>
            </a:r>
            <a:r>
              <a:rPr lang="en-US" sz="3000" dirty="0" smtClean="0"/>
              <a:t> get </a:t>
            </a:r>
          </a:p>
          <a:p>
            <a:r>
              <a:rPr lang="en-US" sz="3000" dirty="0" smtClean="0"/>
              <a:t>       </a:t>
            </a:r>
            <a:r>
              <a:rPr lang="en-US" sz="3000" b="1" i="1" dirty="0" smtClean="0">
                <a:solidFill>
                  <a:srgbClr val="FF0000"/>
                </a:solidFill>
              </a:rPr>
              <a:t>older from east to west</a:t>
            </a:r>
            <a:r>
              <a:rPr lang="en-US" sz="3000" dirty="0"/>
              <a:t> </a:t>
            </a:r>
            <a:r>
              <a:rPr lang="en-US" sz="3000" dirty="0" smtClean="0"/>
              <a:t>as the landscape 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  3 of the 4 Pre-Illinoian paleosol examples in this study were</a:t>
            </a:r>
          </a:p>
          <a:p>
            <a:r>
              <a:rPr lang="en-US" sz="3000" dirty="0"/>
              <a:t> </a:t>
            </a:r>
            <a:r>
              <a:rPr lang="en-US" sz="3000" dirty="0" smtClean="0"/>
              <a:t>      developed almost completely in </a:t>
            </a:r>
            <a:r>
              <a:rPr lang="en-US" sz="3000" b="1" i="1" dirty="0" smtClean="0">
                <a:solidFill>
                  <a:srgbClr val="FF0000"/>
                </a:solidFill>
              </a:rPr>
              <a:t>non-till deposits</a:t>
            </a:r>
            <a:endParaRPr lang="en-US" sz="1400" b="1" i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  3 of the 4 </a:t>
            </a:r>
            <a:r>
              <a:rPr lang="en-US" sz="3000" dirty="0" err="1" smtClean="0"/>
              <a:t>paleosols</a:t>
            </a:r>
            <a:r>
              <a:rPr lang="en-US" sz="3000" dirty="0" smtClean="0"/>
              <a:t> appear to consist of </a:t>
            </a:r>
            <a:r>
              <a:rPr lang="en-US" sz="3000" b="1" i="1" dirty="0" smtClean="0">
                <a:solidFill>
                  <a:srgbClr val="FF0000"/>
                </a:solidFill>
              </a:rPr>
              <a:t>more than one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solum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endParaRPr lang="en-US" sz="3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  At the Quincy site, both PIP-1 and PIP-2 appear to have an 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 </a:t>
            </a:r>
            <a:r>
              <a:rPr lang="en-US" sz="3000" i="1" dirty="0" smtClean="0">
                <a:solidFill>
                  <a:srgbClr val="FF0000"/>
                </a:solidFill>
              </a:rPr>
              <a:t>      </a:t>
            </a:r>
            <a:r>
              <a:rPr lang="en-US" sz="3000" b="1" i="1" dirty="0" smtClean="0">
                <a:solidFill>
                  <a:srgbClr val="FF0000"/>
                </a:solidFill>
              </a:rPr>
              <a:t>A-horizon </a:t>
            </a:r>
            <a:r>
              <a:rPr lang="en-US" sz="3000" b="1" i="1" dirty="0" smtClean="0">
                <a:solidFill>
                  <a:srgbClr val="FF0000"/>
                </a:solidFill>
              </a:rPr>
              <a:t>at least partially preserved</a:t>
            </a:r>
            <a:endParaRPr lang="en-US" sz="3000" b="1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 smtClean="0"/>
              <a:t>  Morphologic differences between sites are likely due to </a:t>
            </a:r>
            <a:r>
              <a:rPr lang="en-US" sz="3000" b="1" i="1" dirty="0" smtClean="0">
                <a:solidFill>
                  <a:srgbClr val="FF0000"/>
                </a:solidFill>
              </a:rPr>
              <a:t>different</a:t>
            </a:r>
          </a:p>
          <a:p>
            <a:r>
              <a:rPr lang="en-US" sz="3000" dirty="0" smtClean="0"/>
              <a:t>       </a:t>
            </a:r>
            <a:r>
              <a:rPr lang="en-US" sz="3000" b="1" i="1" dirty="0" smtClean="0">
                <a:solidFill>
                  <a:srgbClr val="FF0000"/>
                </a:solidFill>
              </a:rPr>
              <a:t>paleo-landscape positions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330" name="Picture 2" descr="landforms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66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77370" y="4334105"/>
            <a:ext cx="293872" cy="426581"/>
          </a:xfrm>
          <a:prstGeom prst="rect">
            <a:avLst/>
          </a:prstGeom>
          <a:solidFill>
            <a:srgbClr val="FF93FF"/>
          </a:solidFill>
          <a:ln w="6350"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>
              <a:rot lat="600000" lon="0" rev="107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63465" y="4907810"/>
            <a:ext cx="513905" cy="384760"/>
          </a:xfrm>
          <a:prstGeom prst="rect">
            <a:avLst/>
          </a:prstGeom>
          <a:solidFill>
            <a:srgbClr val="FF00FF"/>
          </a:solidFill>
          <a:ln w="25400">
            <a:solidFill>
              <a:srgbClr val="FF00FF"/>
            </a:solidFill>
          </a:ln>
          <a:scene3d>
            <a:camera prst="orthographicFront">
              <a:rot lat="600000" lon="0" rev="107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572477">
            <a:off x="3503150" y="441912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Adams Co.</a:t>
            </a:r>
            <a:endParaRPr lang="en-US" dirty="0"/>
          </a:p>
        </p:txBody>
      </p:sp>
      <p:cxnSp>
        <p:nvCxnSpPr>
          <p:cNvPr id="5" name="Curved Connector 4"/>
          <p:cNvCxnSpPr/>
          <p:nvPr/>
        </p:nvCxnSpPr>
        <p:spPr>
          <a:xfrm>
            <a:off x="4609724" y="4492592"/>
            <a:ext cx="379" cy="511208"/>
          </a:xfrm>
          <a:prstGeom prst="curvedConnector4">
            <a:avLst>
              <a:gd name="adj1" fmla="val 60316623"/>
              <a:gd name="adj2" fmla="val 60762"/>
            </a:avLst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16023" y="6145527"/>
            <a:ext cx="404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(Jean Prior, </a:t>
            </a:r>
            <a:r>
              <a:rPr lang="en-US" sz="2000" i="1" dirty="0" smtClean="0"/>
              <a:t>Landforms of Iowa</a:t>
            </a:r>
            <a:r>
              <a:rPr lang="en-US" sz="2000" dirty="0" smtClean="0"/>
              <a:t>, 1991)</a:t>
            </a:r>
            <a:endParaRPr lang="en-US" sz="2000" dirty="0"/>
          </a:p>
        </p:txBody>
      </p:sp>
      <p:cxnSp>
        <p:nvCxnSpPr>
          <p:cNvPr id="8" name="Curved Connector 7"/>
          <p:cNvCxnSpPr/>
          <p:nvPr/>
        </p:nvCxnSpPr>
        <p:spPr>
          <a:xfrm rot="16200000" flipH="1">
            <a:off x="4481685" y="3918522"/>
            <a:ext cx="647325" cy="369861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0572477">
            <a:off x="3589755" y="3423718"/>
            <a:ext cx="23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Greenfield Quadrangle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>
            <a:off x="5153306" y="5046133"/>
            <a:ext cx="134128" cy="131453"/>
          </a:xfrm>
          <a:prstGeom prst="star5">
            <a:avLst/>
          </a:prstGeom>
          <a:solidFill>
            <a:srgbClr val="FF00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48203" y="5141687"/>
            <a:ext cx="69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Afton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186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77" y="1409703"/>
            <a:ext cx="3679151" cy="49432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3" y="1409703"/>
            <a:ext cx="6943065" cy="49432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88705" y="183726"/>
            <a:ext cx="6636930" cy="984885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     Clarinda silty clay loam / silty clay</a:t>
            </a:r>
          </a:p>
          <a:p>
            <a:r>
              <a:rPr lang="en-US" sz="3200" dirty="0" smtClean="0"/>
              <a:t> “</a:t>
            </a:r>
            <a:r>
              <a:rPr lang="en-US" sz="3000" i="1" dirty="0" smtClean="0"/>
              <a:t>Fine, </a:t>
            </a:r>
            <a:r>
              <a:rPr lang="en-US" sz="3000" i="1" dirty="0" err="1" smtClean="0"/>
              <a:t>smectitic</a:t>
            </a:r>
            <a:r>
              <a:rPr lang="en-US" sz="3000" i="1" dirty="0" smtClean="0"/>
              <a:t>, mesic, </a:t>
            </a:r>
            <a:r>
              <a:rPr lang="en-US" sz="3000" i="1" dirty="0" err="1" smtClean="0"/>
              <a:t>Vertic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Argiaquoll</a:t>
            </a:r>
            <a:r>
              <a:rPr lang="en-US" sz="3000" i="1" dirty="0" smtClean="0"/>
              <a:t>”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5174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03" y="690456"/>
            <a:ext cx="8015857" cy="6043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95408" y="133858"/>
            <a:ext cx="6739667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Clarinda Soil Series in Adams County, IA</a:t>
            </a:r>
            <a:endParaRPr lang="en-US" sz="3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563755" y="690456"/>
            <a:ext cx="2563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(from </a:t>
            </a:r>
            <a:r>
              <a:rPr lang="en-US" sz="2200" i="1" dirty="0" smtClean="0"/>
              <a:t>Adams Co. Soil</a:t>
            </a:r>
          </a:p>
          <a:p>
            <a:r>
              <a:rPr lang="en-US" sz="2200" i="1" dirty="0" smtClean="0"/>
              <a:t> Survey,</a:t>
            </a:r>
            <a:r>
              <a:rPr lang="en-US" sz="2200" dirty="0" smtClean="0"/>
              <a:t> 2008)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4897882" y="4373647"/>
            <a:ext cx="915635" cy="305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5" y="175532"/>
            <a:ext cx="9766360" cy="6390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Freeform 9"/>
          <p:cNvSpPr/>
          <p:nvPr/>
        </p:nvSpPr>
        <p:spPr>
          <a:xfrm>
            <a:off x="6678929" y="3783330"/>
            <a:ext cx="1531901" cy="2507867"/>
          </a:xfrm>
          <a:custGeom>
            <a:avLst/>
            <a:gdLst>
              <a:gd name="connsiteX0" fmla="*/ 175260 w 1520190"/>
              <a:gd name="connsiteY0" fmla="*/ 0 h 2499360"/>
              <a:gd name="connsiteX1" fmla="*/ 361950 w 1520190"/>
              <a:gd name="connsiteY1" fmla="*/ 304800 h 2499360"/>
              <a:gd name="connsiteX2" fmla="*/ 403860 w 1520190"/>
              <a:gd name="connsiteY2" fmla="*/ 422910 h 2499360"/>
              <a:gd name="connsiteX3" fmla="*/ 434340 w 1520190"/>
              <a:gd name="connsiteY3" fmla="*/ 552450 h 2499360"/>
              <a:gd name="connsiteX4" fmla="*/ 480060 w 1520190"/>
              <a:gd name="connsiteY4" fmla="*/ 704850 h 2499360"/>
              <a:gd name="connsiteX5" fmla="*/ 548640 w 1520190"/>
              <a:gd name="connsiteY5" fmla="*/ 819150 h 2499360"/>
              <a:gd name="connsiteX6" fmla="*/ 624840 w 1520190"/>
              <a:gd name="connsiteY6" fmla="*/ 952500 h 2499360"/>
              <a:gd name="connsiteX7" fmla="*/ 689610 w 1520190"/>
              <a:gd name="connsiteY7" fmla="*/ 1093470 h 2499360"/>
              <a:gd name="connsiteX8" fmla="*/ 739140 w 1520190"/>
              <a:gd name="connsiteY8" fmla="*/ 1230630 h 2499360"/>
              <a:gd name="connsiteX9" fmla="*/ 803910 w 1520190"/>
              <a:gd name="connsiteY9" fmla="*/ 1375410 h 2499360"/>
              <a:gd name="connsiteX10" fmla="*/ 853440 w 1520190"/>
              <a:gd name="connsiteY10" fmla="*/ 1508760 h 2499360"/>
              <a:gd name="connsiteX11" fmla="*/ 922020 w 1520190"/>
              <a:gd name="connsiteY11" fmla="*/ 1718310 h 2499360"/>
              <a:gd name="connsiteX12" fmla="*/ 975360 w 1520190"/>
              <a:gd name="connsiteY12" fmla="*/ 1870710 h 2499360"/>
              <a:gd name="connsiteX13" fmla="*/ 1009650 w 1520190"/>
              <a:gd name="connsiteY13" fmla="*/ 1996440 h 2499360"/>
              <a:gd name="connsiteX14" fmla="*/ 1005840 w 1520190"/>
              <a:gd name="connsiteY14" fmla="*/ 2057400 h 2499360"/>
              <a:gd name="connsiteX15" fmla="*/ 986790 w 1520190"/>
              <a:gd name="connsiteY15" fmla="*/ 2084070 h 2499360"/>
              <a:gd name="connsiteX16" fmla="*/ 899160 w 1520190"/>
              <a:gd name="connsiteY16" fmla="*/ 2087880 h 2499360"/>
              <a:gd name="connsiteX17" fmla="*/ 674370 w 1520190"/>
              <a:gd name="connsiteY17" fmla="*/ 2042160 h 2499360"/>
              <a:gd name="connsiteX18" fmla="*/ 483870 w 1520190"/>
              <a:gd name="connsiteY18" fmla="*/ 2011680 h 2499360"/>
              <a:gd name="connsiteX19" fmla="*/ 281940 w 1520190"/>
              <a:gd name="connsiteY19" fmla="*/ 1939290 h 2499360"/>
              <a:gd name="connsiteX20" fmla="*/ 137160 w 1520190"/>
              <a:gd name="connsiteY20" fmla="*/ 1885950 h 2499360"/>
              <a:gd name="connsiteX21" fmla="*/ 0 w 1520190"/>
              <a:gd name="connsiteY21" fmla="*/ 1874520 h 2499360"/>
              <a:gd name="connsiteX22" fmla="*/ 167640 w 1520190"/>
              <a:gd name="connsiteY22" fmla="*/ 2015490 h 2499360"/>
              <a:gd name="connsiteX23" fmla="*/ 346710 w 1520190"/>
              <a:gd name="connsiteY23" fmla="*/ 2179320 h 2499360"/>
              <a:gd name="connsiteX24" fmla="*/ 502920 w 1520190"/>
              <a:gd name="connsiteY24" fmla="*/ 2282190 h 2499360"/>
              <a:gd name="connsiteX25" fmla="*/ 735330 w 1520190"/>
              <a:gd name="connsiteY25" fmla="*/ 2388870 h 2499360"/>
              <a:gd name="connsiteX26" fmla="*/ 1017270 w 1520190"/>
              <a:gd name="connsiteY26" fmla="*/ 2480310 h 2499360"/>
              <a:gd name="connsiteX27" fmla="*/ 1158240 w 1520190"/>
              <a:gd name="connsiteY27" fmla="*/ 2499360 h 2499360"/>
              <a:gd name="connsiteX28" fmla="*/ 1303020 w 1520190"/>
              <a:gd name="connsiteY28" fmla="*/ 2487930 h 2499360"/>
              <a:gd name="connsiteX29" fmla="*/ 1405890 w 1520190"/>
              <a:gd name="connsiteY29" fmla="*/ 2453640 h 2499360"/>
              <a:gd name="connsiteX30" fmla="*/ 1482090 w 1520190"/>
              <a:gd name="connsiteY30" fmla="*/ 2407920 h 2499360"/>
              <a:gd name="connsiteX31" fmla="*/ 1516380 w 1520190"/>
              <a:gd name="connsiteY31" fmla="*/ 2343150 h 2499360"/>
              <a:gd name="connsiteX32" fmla="*/ 1516380 w 1520190"/>
              <a:gd name="connsiteY32" fmla="*/ 2286000 h 2499360"/>
              <a:gd name="connsiteX33" fmla="*/ 1520190 w 1520190"/>
              <a:gd name="connsiteY33" fmla="*/ 2205990 h 2499360"/>
              <a:gd name="connsiteX34" fmla="*/ 1489710 w 1520190"/>
              <a:gd name="connsiteY34" fmla="*/ 2087880 h 2499360"/>
              <a:gd name="connsiteX35" fmla="*/ 1463040 w 1520190"/>
              <a:gd name="connsiteY35" fmla="*/ 2004060 h 2499360"/>
              <a:gd name="connsiteX36" fmla="*/ 1413510 w 1520190"/>
              <a:gd name="connsiteY36" fmla="*/ 1908810 h 2499360"/>
              <a:gd name="connsiteX37" fmla="*/ 1363980 w 1520190"/>
              <a:gd name="connsiteY37" fmla="*/ 1748790 h 2499360"/>
              <a:gd name="connsiteX38" fmla="*/ 1272540 w 1520190"/>
              <a:gd name="connsiteY38" fmla="*/ 1543050 h 2499360"/>
              <a:gd name="connsiteX39" fmla="*/ 1196340 w 1520190"/>
              <a:gd name="connsiteY39" fmla="*/ 1386840 h 2499360"/>
              <a:gd name="connsiteX40" fmla="*/ 1097280 w 1520190"/>
              <a:gd name="connsiteY40" fmla="*/ 1234440 h 2499360"/>
              <a:gd name="connsiteX41" fmla="*/ 990600 w 1520190"/>
              <a:gd name="connsiteY41" fmla="*/ 1066800 h 2499360"/>
              <a:gd name="connsiteX42" fmla="*/ 838200 w 1520190"/>
              <a:gd name="connsiteY42" fmla="*/ 845820 h 2499360"/>
              <a:gd name="connsiteX43" fmla="*/ 731520 w 1520190"/>
              <a:gd name="connsiteY43" fmla="*/ 693420 h 2499360"/>
              <a:gd name="connsiteX44" fmla="*/ 617220 w 1520190"/>
              <a:gd name="connsiteY44" fmla="*/ 537210 h 2499360"/>
              <a:gd name="connsiteX45" fmla="*/ 548640 w 1520190"/>
              <a:gd name="connsiteY45" fmla="*/ 403860 h 2499360"/>
              <a:gd name="connsiteX46" fmla="*/ 468630 w 1520190"/>
              <a:gd name="connsiteY46" fmla="*/ 278130 h 2499360"/>
              <a:gd name="connsiteX47" fmla="*/ 407670 w 1520190"/>
              <a:gd name="connsiteY47" fmla="*/ 179070 h 2499360"/>
              <a:gd name="connsiteX48" fmla="*/ 373380 w 1520190"/>
              <a:gd name="connsiteY48" fmla="*/ 129540 h 2499360"/>
              <a:gd name="connsiteX49" fmla="*/ 316230 w 1520190"/>
              <a:gd name="connsiteY49" fmla="*/ 83820 h 2499360"/>
              <a:gd name="connsiteX50" fmla="*/ 232410 w 1520190"/>
              <a:gd name="connsiteY50" fmla="*/ 22860 h 2499360"/>
              <a:gd name="connsiteX51" fmla="*/ 175260 w 1520190"/>
              <a:gd name="connsiteY51" fmla="*/ 0 h 2499360"/>
              <a:gd name="connsiteX0" fmla="*/ 175260 w 1520190"/>
              <a:gd name="connsiteY0" fmla="*/ 0 h 2499360"/>
              <a:gd name="connsiteX1" fmla="*/ 361950 w 1520190"/>
              <a:gd name="connsiteY1" fmla="*/ 304800 h 2499360"/>
              <a:gd name="connsiteX2" fmla="*/ 403860 w 1520190"/>
              <a:gd name="connsiteY2" fmla="*/ 422910 h 2499360"/>
              <a:gd name="connsiteX3" fmla="*/ 434340 w 1520190"/>
              <a:gd name="connsiteY3" fmla="*/ 552450 h 2499360"/>
              <a:gd name="connsiteX4" fmla="*/ 480060 w 1520190"/>
              <a:gd name="connsiteY4" fmla="*/ 704850 h 2499360"/>
              <a:gd name="connsiteX5" fmla="*/ 548640 w 1520190"/>
              <a:gd name="connsiteY5" fmla="*/ 819150 h 2499360"/>
              <a:gd name="connsiteX6" fmla="*/ 624840 w 1520190"/>
              <a:gd name="connsiteY6" fmla="*/ 952500 h 2499360"/>
              <a:gd name="connsiteX7" fmla="*/ 689610 w 1520190"/>
              <a:gd name="connsiteY7" fmla="*/ 1093470 h 2499360"/>
              <a:gd name="connsiteX8" fmla="*/ 739140 w 1520190"/>
              <a:gd name="connsiteY8" fmla="*/ 1230630 h 2499360"/>
              <a:gd name="connsiteX9" fmla="*/ 803910 w 1520190"/>
              <a:gd name="connsiteY9" fmla="*/ 1375410 h 2499360"/>
              <a:gd name="connsiteX10" fmla="*/ 853440 w 1520190"/>
              <a:gd name="connsiteY10" fmla="*/ 1508760 h 2499360"/>
              <a:gd name="connsiteX11" fmla="*/ 922020 w 1520190"/>
              <a:gd name="connsiteY11" fmla="*/ 1718310 h 2499360"/>
              <a:gd name="connsiteX12" fmla="*/ 975360 w 1520190"/>
              <a:gd name="connsiteY12" fmla="*/ 1870710 h 2499360"/>
              <a:gd name="connsiteX13" fmla="*/ 1009650 w 1520190"/>
              <a:gd name="connsiteY13" fmla="*/ 1996440 h 2499360"/>
              <a:gd name="connsiteX14" fmla="*/ 1005840 w 1520190"/>
              <a:gd name="connsiteY14" fmla="*/ 2057400 h 2499360"/>
              <a:gd name="connsiteX15" fmla="*/ 986790 w 1520190"/>
              <a:gd name="connsiteY15" fmla="*/ 2084070 h 2499360"/>
              <a:gd name="connsiteX16" fmla="*/ 899160 w 1520190"/>
              <a:gd name="connsiteY16" fmla="*/ 2087880 h 2499360"/>
              <a:gd name="connsiteX17" fmla="*/ 674370 w 1520190"/>
              <a:gd name="connsiteY17" fmla="*/ 2042160 h 2499360"/>
              <a:gd name="connsiteX18" fmla="*/ 483870 w 1520190"/>
              <a:gd name="connsiteY18" fmla="*/ 2011680 h 2499360"/>
              <a:gd name="connsiteX19" fmla="*/ 281940 w 1520190"/>
              <a:gd name="connsiteY19" fmla="*/ 1939290 h 2499360"/>
              <a:gd name="connsiteX20" fmla="*/ 137160 w 1520190"/>
              <a:gd name="connsiteY20" fmla="*/ 1885950 h 2499360"/>
              <a:gd name="connsiteX21" fmla="*/ 0 w 1520190"/>
              <a:gd name="connsiteY21" fmla="*/ 1874520 h 2499360"/>
              <a:gd name="connsiteX22" fmla="*/ 167640 w 1520190"/>
              <a:gd name="connsiteY22" fmla="*/ 2015490 h 2499360"/>
              <a:gd name="connsiteX23" fmla="*/ 346710 w 1520190"/>
              <a:gd name="connsiteY23" fmla="*/ 2179320 h 2499360"/>
              <a:gd name="connsiteX24" fmla="*/ 502920 w 1520190"/>
              <a:gd name="connsiteY24" fmla="*/ 2282190 h 2499360"/>
              <a:gd name="connsiteX25" fmla="*/ 735330 w 1520190"/>
              <a:gd name="connsiteY25" fmla="*/ 2388870 h 2499360"/>
              <a:gd name="connsiteX26" fmla="*/ 1017270 w 1520190"/>
              <a:gd name="connsiteY26" fmla="*/ 2480310 h 2499360"/>
              <a:gd name="connsiteX27" fmla="*/ 1158240 w 1520190"/>
              <a:gd name="connsiteY27" fmla="*/ 2499360 h 2499360"/>
              <a:gd name="connsiteX28" fmla="*/ 1303020 w 1520190"/>
              <a:gd name="connsiteY28" fmla="*/ 2487930 h 2499360"/>
              <a:gd name="connsiteX29" fmla="*/ 1405890 w 1520190"/>
              <a:gd name="connsiteY29" fmla="*/ 2453640 h 2499360"/>
              <a:gd name="connsiteX30" fmla="*/ 1482090 w 1520190"/>
              <a:gd name="connsiteY30" fmla="*/ 2407920 h 2499360"/>
              <a:gd name="connsiteX31" fmla="*/ 1516380 w 1520190"/>
              <a:gd name="connsiteY31" fmla="*/ 2343150 h 2499360"/>
              <a:gd name="connsiteX32" fmla="*/ 1516380 w 1520190"/>
              <a:gd name="connsiteY32" fmla="*/ 2286000 h 2499360"/>
              <a:gd name="connsiteX33" fmla="*/ 1520190 w 1520190"/>
              <a:gd name="connsiteY33" fmla="*/ 2205990 h 2499360"/>
              <a:gd name="connsiteX34" fmla="*/ 1489710 w 1520190"/>
              <a:gd name="connsiteY34" fmla="*/ 2087880 h 2499360"/>
              <a:gd name="connsiteX35" fmla="*/ 1463040 w 1520190"/>
              <a:gd name="connsiteY35" fmla="*/ 2004060 h 2499360"/>
              <a:gd name="connsiteX36" fmla="*/ 1413510 w 1520190"/>
              <a:gd name="connsiteY36" fmla="*/ 1908810 h 2499360"/>
              <a:gd name="connsiteX37" fmla="*/ 1331088 w 1520190"/>
              <a:gd name="connsiteY37" fmla="*/ 1771814 h 2499360"/>
              <a:gd name="connsiteX38" fmla="*/ 1272540 w 1520190"/>
              <a:gd name="connsiteY38" fmla="*/ 1543050 h 2499360"/>
              <a:gd name="connsiteX39" fmla="*/ 1196340 w 1520190"/>
              <a:gd name="connsiteY39" fmla="*/ 1386840 h 2499360"/>
              <a:gd name="connsiteX40" fmla="*/ 1097280 w 1520190"/>
              <a:gd name="connsiteY40" fmla="*/ 1234440 h 2499360"/>
              <a:gd name="connsiteX41" fmla="*/ 990600 w 1520190"/>
              <a:gd name="connsiteY41" fmla="*/ 1066800 h 2499360"/>
              <a:gd name="connsiteX42" fmla="*/ 838200 w 1520190"/>
              <a:gd name="connsiteY42" fmla="*/ 845820 h 2499360"/>
              <a:gd name="connsiteX43" fmla="*/ 731520 w 1520190"/>
              <a:gd name="connsiteY43" fmla="*/ 693420 h 2499360"/>
              <a:gd name="connsiteX44" fmla="*/ 617220 w 1520190"/>
              <a:gd name="connsiteY44" fmla="*/ 537210 h 2499360"/>
              <a:gd name="connsiteX45" fmla="*/ 548640 w 1520190"/>
              <a:gd name="connsiteY45" fmla="*/ 403860 h 2499360"/>
              <a:gd name="connsiteX46" fmla="*/ 468630 w 1520190"/>
              <a:gd name="connsiteY46" fmla="*/ 278130 h 2499360"/>
              <a:gd name="connsiteX47" fmla="*/ 407670 w 1520190"/>
              <a:gd name="connsiteY47" fmla="*/ 179070 h 2499360"/>
              <a:gd name="connsiteX48" fmla="*/ 373380 w 1520190"/>
              <a:gd name="connsiteY48" fmla="*/ 129540 h 2499360"/>
              <a:gd name="connsiteX49" fmla="*/ 316230 w 1520190"/>
              <a:gd name="connsiteY49" fmla="*/ 83820 h 2499360"/>
              <a:gd name="connsiteX50" fmla="*/ 232410 w 1520190"/>
              <a:gd name="connsiteY50" fmla="*/ 22860 h 2499360"/>
              <a:gd name="connsiteX51" fmla="*/ 175260 w 1520190"/>
              <a:gd name="connsiteY51" fmla="*/ 0 h 2499360"/>
              <a:gd name="connsiteX0" fmla="*/ 175260 w 1520190"/>
              <a:gd name="connsiteY0" fmla="*/ 0 h 2499360"/>
              <a:gd name="connsiteX1" fmla="*/ 361950 w 1520190"/>
              <a:gd name="connsiteY1" fmla="*/ 304800 h 2499360"/>
              <a:gd name="connsiteX2" fmla="*/ 403860 w 1520190"/>
              <a:gd name="connsiteY2" fmla="*/ 422910 h 2499360"/>
              <a:gd name="connsiteX3" fmla="*/ 434340 w 1520190"/>
              <a:gd name="connsiteY3" fmla="*/ 552450 h 2499360"/>
              <a:gd name="connsiteX4" fmla="*/ 480060 w 1520190"/>
              <a:gd name="connsiteY4" fmla="*/ 704850 h 2499360"/>
              <a:gd name="connsiteX5" fmla="*/ 548640 w 1520190"/>
              <a:gd name="connsiteY5" fmla="*/ 819150 h 2499360"/>
              <a:gd name="connsiteX6" fmla="*/ 624840 w 1520190"/>
              <a:gd name="connsiteY6" fmla="*/ 952500 h 2499360"/>
              <a:gd name="connsiteX7" fmla="*/ 689610 w 1520190"/>
              <a:gd name="connsiteY7" fmla="*/ 1093470 h 2499360"/>
              <a:gd name="connsiteX8" fmla="*/ 739140 w 1520190"/>
              <a:gd name="connsiteY8" fmla="*/ 1230630 h 2499360"/>
              <a:gd name="connsiteX9" fmla="*/ 803910 w 1520190"/>
              <a:gd name="connsiteY9" fmla="*/ 1375410 h 2499360"/>
              <a:gd name="connsiteX10" fmla="*/ 853440 w 1520190"/>
              <a:gd name="connsiteY10" fmla="*/ 1508760 h 2499360"/>
              <a:gd name="connsiteX11" fmla="*/ 922020 w 1520190"/>
              <a:gd name="connsiteY11" fmla="*/ 1718310 h 2499360"/>
              <a:gd name="connsiteX12" fmla="*/ 975360 w 1520190"/>
              <a:gd name="connsiteY12" fmla="*/ 1870710 h 2499360"/>
              <a:gd name="connsiteX13" fmla="*/ 1009650 w 1520190"/>
              <a:gd name="connsiteY13" fmla="*/ 1996440 h 2499360"/>
              <a:gd name="connsiteX14" fmla="*/ 1005840 w 1520190"/>
              <a:gd name="connsiteY14" fmla="*/ 2057400 h 2499360"/>
              <a:gd name="connsiteX15" fmla="*/ 986790 w 1520190"/>
              <a:gd name="connsiteY15" fmla="*/ 2084070 h 2499360"/>
              <a:gd name="connsiteX16" fmla="*/ 899160 w 1520190"/>
              <a:gd name="connsiteY16" fmla="*/ 2087880 h 2499360"/>
              <a:gd name="connsiteX17" fmla="*/ 674370 w 1520190"/>
              <a:gd name="connsiteY17" fmla="*/ 2042160 h 2499360"/>
              <a:gd name="connsiteX18" fmla="*/ 483870 w 1520190"/>
              <a:gd name="connsiteY18" fmla="*/ 2011680 h 2499360"/>
              <a:gd name="connsiteX19" fmla="*/ 281940 w 1520190"/>
              <a:gd name="connsiteY19" fmla="*/ 1939290 h 2499360"/>
              <a:gd name="connsiteX20" fmla="*/ 137160 w 1520190"/>
              <a:gd name="connsiteY20" fmla="*/ 1885950 h 2499360"/>
              <a:gd name="connsiteX21" fmla="*/ 0 w 1520190"/>
              <a:gd name="connsiteY21" fmla="*/ 1874520 h 2499360"/>
              <a:gd name="connsiteX22" fmla="*/ 167640 w 1520190"/>
              <a:gd name="connsiteY22" fmla="*/ 2015490 h 2499360"/>
              <a:gd name="connsiteX23" fmla="*/ 346710 w 1520190"/>
              <a:gd name="connsiteY23" fmla="*/ 2179320 h 2499360"/>
              <a:gd name="connsiteX24" fmla="*/ 502920 w 1520190"/>
              <a:gd name="connsiteY24" fmla="*/ 2282190 h 2499360"/>
              <a:gd name="connsiteX25" fmla="*/ 735330 w 1520190"/>
              <a:gd name="connsiteY25" fmla="*/ 2388870 h 2499360"/>
              <a:gd name="connsiteX26" fmla="*/ 1017270 w 1520190"/>
              <a:gd name="connsiteY26" fmla="*/ 2480310 h 2499360"/>
              <a:gd name="connsiteX27" fmla="*/ 1158240 w 1520190"/>
              <a:gd name="connsiteY27" fmla="*/ 2499360 h 2499360"/>
              <a:gd name="connsiteX28" fmla="*/ 1303020 w 1520190"/>
              <a:gd name="connsiteY28" fmla="*/ 2487930 h 2499360"/>
              <a:gd name="connsiteX29" fmla="*/ 1405890 w 1520190"/>
              <a:gd name="connsiteY29" fmla="*/ 2453640 h 2499360"/>
              <a:gd name="connsiteX30" fmla="*/ 1482090 w 1520190"/>
              <a:gd name="connsiteY30" fmla="*/ 2407920 h 2499360"/>
              <a:gd name="connsiteX31" fmla="*/ 1516380 w 1520190"/>
              <a:gd name="connsiteY31" fmla="*/ 2343150 h 2499360"/>
              <a:gd name="connsiteX32" fmla="*/ 1516380 w 1520190"/>
              <a:gd name="connsiteY32" fmla="*/ 2286000 h 2499360"/>
              <a:gd name="connsiteX33" fmla="*/ 1520190 w 1520190"/>
              <a:gd name="connsiteY33" fmla="*/ 2205990 h 2499360"/>
              <a:gd name="connsiteX34" fmla="*/ 1489710 w 1520190"/>
              <a:gd name="connsiteY34" fmla="*/ 2087880 h 2499360"/>
              <a:gd name="connsiteX35" fmla="*/ 1463040 w 1520190"/>
              <a:gd name="connsiteY35" fmla="*/ 2004060 h 2499360"/>
              <a:gd name="connsiteX36" fmla="*/ 1370751 w 1520190"/>
              <a:gd name="connsiteY36" fmla="*/ 1935124 h 2499360"/>
              <a:gd name="connsiteX37" fmla="*/ 1331088 w 1520190"/>
              <a:gd name="connsiteY37" fmla="*/ 1771814 h 2499360"/>
              <a:gd name="connsiteX38" fmla="*/ 1272540 w 1520190"/>
              <a:gd name="connsiteY38" fmla="*/ 1543050 h 2499360"/>
              <a:gd name="connsiteX39" fmla="*/ 1196340 w 1520190"/>
              <a:gd name="connsiteY39" fmla="*/ 1386840 h 2499360"/>
              <a:gd name="connsiteX40" fmla="*/ 1097280 w 1520190"/>
              <a:gd name="connsiteY40" fmla="*/ 1234440 h 2499360"/>
              <a:gd name="connsiteX41" fmla="*/ 990600 w 1520190"/>
              <a:gd name="connsiteY41" fmla="*/ 1066800 h 2499360"/>
              <a:gd name="connsiteX42" fmla="*/ 838200 w 1520190"/>
              <a:gd name="connsiteY42" fmla="*/ 845820 h 2499360"/>
              <a:gd name="connsiteX43" fmla="*/ 731520 w 1520190"/>
              <a:gd name="connsiteY43" fmla="*/ 693420 h 2499360"/>
              <a:gd name="connsiteX44" fmla="*/ 617220 w 1520190"/>
              <a:gd name="connsiteY44" fmla="*/ 537210 h 2499360"/>
              <a:gd name="connsiteX45" fmla="*/ 548640 w 1520190"/>
              <a:gd name="connsiteY45" fmla="*/ 403860 h 2499360"/>
              <a:gd name="connsiteX46" fmla="*/ 468630 w 1520190"/>
              <a:gd name="connsiteY46" fmla="*/ 278130 h 2499360"/>
              <a:gd name="connsiteX47" fmla="*/ 407670 w 1520190"/>
              <a:gd name="connsiteY47" fmla="*/ 179070 h 2499360"/>
              <a:gd name="connsiteX48" fmla="*/ 373380 w 1520190"/>
              <a:gd name="connsiteY48" fmla="*/ 129540 h 2499360"/>
              <a:gd name="connsiteX49" fmla="*/ 316230 w 1520190"/>
              <a:gd name="connsiteY49" fmla="*/ 83820 h 2499360"/>
              <a:gd name="connsiteX50" fmla="*/ 232410 w 1520190"/>
              <a:gd name="connsiteY50" fmla="*/ 22860 h 2499360"/>
              <a:gd name="connsiteX51" fmla="*/ 175260 w 1520190"/>
              <a:gd name="connsiteY51" fmla="*/ 0 h 2499360"/>
              <a:gd name="connsiteX0" fmla="*/ 175260 w 1520190"/>
              <a:gd name="connsiteY0" fmla="*/ 0 h 2499360"/>
              <a:gd name="connsiteX1" fmla="*/ 361950 w 1520190"/>
              <a:gd name="connsiteY1" fmla="*/ 304800 h 2499360"/>
              <a:gd name="connsiteX2" fmla="*/ 403860 w 1520190"/>
              <a:gd name="connsiteY2" fmla="*/ 422910 h 2499360"/>
              <a:gd name="connsiteX3" fmla="*/ 434340 w 1520190"/>
              <a:gd name="connsiteY3" fmla="*/ 552450 h 2499360"/>
              <a:gd name="connsiteX4" fmla="*/ 480060 w 1520190"/>
              <a:gd name="connsiteY4" fmla="*/ 704850 h 2499360"/>
              <a:gd name="connsiteX5" fmla="*/ 548640 w 1520190"/>
              <a:gd name="connsiteY5" fmla="*/ 819150 h 2499360"/>
              <a:gd name="connsiteX6" fmla="*/ 624840 w 1520190"/>
              <a:gd name="connsiteY6" fmla="*/ 952500 h 2499360"/>
              <a:gd name="connsiteX7" fmla="*/ 689610 w 1520190"/>
              <a:gd name="connsiteY7" fmla="*/ 1093470 h 2499360"/>
              <a:gd name="connsiteX8" fmla="*/ 739140 w 1520190"/>
              <a:gd name="connsiteY8" fmla="*/ 1230630 h 2499360"/>
              <a:gd name="connsiteX9" fmla="*/ 803910 w 1520190"/>
              <a:gd name="connsiteY9" fmla="*/ 1375410 h 2499360"/>
              <a:gd name="connsiteX10" fmla="*/ 853440 w 1520190"/>
              <a:gd name="connsiteY10" fmla="*/ 1508760 h 2499360"/>
              <a:gd name="connsiteX11" fmla="*/ 922020 w 1520190"/>
              <a:gd name="connsiteY11" fmla="*/ 1718310 h 2499360"/>
              <a:gd name="connsiteX12" fmla="*/ 975360 w 1520190"/>
              <a:gd name="connsiteY12" fmla="*/ 1870710 h 2499360"/>
              <a:gd name="connsiteX13" fmla="*/ 1009650 w 1520190"/>
              <a:gd name="connsiteY13" fmla="*/ 1996440 h 2499360"/>
              <a:gd name="connsiteX14" fmla="*/ 1005840 w 1520190"/>
              <a:gd name="connsiteY14" fmla="*/ 2057400 h 2499360"/>
              <a:gd name="connsiteX15" fmla="*/ 986790 w 1520190"/>
              <a:gd name="connsiteY15" fmla="*/ 2084070 h 2499360"/>
              <a:gd name="connsiteX16" fmla="*/ 899160 w 1520190"/>
              <a:gd name="connsiteY16" fmla="*/ 2087880 h 2499360"/>
              <a:gd name="connsiteX17" fmla="*/ 674370 w 1520190"/>
              <a:gd name="connsiteY17" fmla="*/ 2042160 h 2499360"/>
              <a:gd name="connsiteX18" fmla="*/ 483870 w 1520190"/>
              <a:gd name="connsiteY18" fmla="*/ 2011680 h 2499360"/>
              <a:gd name="connsiteX19" fmla="*/ 281940 w 1520190"/>
              <a:gd name="connsiteY19" fmla="*/ 1939290 h 2499360"/>
              <a:gd name="connsiteX20" fmla="*/ 137160 w 1520190"/>
              <a:gd name="connsiteY20" fmla="*/ 1885950 h 2499360"/>
              <a:gd name="connsiteX21" fmla="*/ 0 w 1520190"/>
              <a:gd name="connsiteY21" fmla="*/ 1874520 h 2499360"/>
              <a:gd name="connsiteX22" fmla="*/ 167640 w 1520190"/>
              <a:gd name="connsiteY22" fmla="*/ 2015490 h 2499360"/>
              <a:gd name="connsiteX23" fmla="*/ 346710 w 1520190"/>
              <a:gd name="connsiteY23" fmla="*/ 2179320 h 2499360"/>
              <a:gd name="connsiteX24" fmla="*/ 502920 w 1520190"/>
              <a:gd name="connsiteY24" fmla="*/ 2282190 h 2499360"/>
              <a:gd name="connsiteX25" fmla="*/ 735330 w 1520190"/>
              <a:gd name="connsiteY25" fmla="*/ 2388870 h 2499360"/>
              <a:gd name="connsiteX26" fmla="*/ 1017270 w 1520190"/>
              <a:gd name="connsiteY26" fmla="*/ 2480310 h 2499360"/>
              <a:gd name="connsiteX27" fmla="*/ 1158240 w 1520190"/>
              <a:gd name="connsiteY27" fmla="*/ 2499360 h 2499360"/>
              <a:gd name="connsiteX28" fmla="*/ 1303020 w 1520190"/>
              <a:gd name="connsiteY28" fmla="*/ 2487930 h 2499360"/>
              <a:gd name="connsiteX29" fmla="*/ 1405890 w 1520190"/>
              <a:gd name="connsiteY29" fmla="*/ 2453640 h 2499360"/>
              <a:gd name="connsiteX30" fmla="*/ 1482090 w 1520190"/>
              <a:gd name="connsiteY30" fmla="*/ 2407920 h 2499360"/>
              <a:gd name="connsiteX31" fmla="*/ 1516380 w 1520190"/>
              <a:gd name="connsiteY31" fmla="*/ 2343150 h 2499360"/>
              <a:gd name="connsiteX32" fmla="*/ 1516380 w 1520190"/>
              <a:gd name="connsiteY32" fmla="*/ 2286000 h 2499360"/>
              <a:gd name="connsiteX33" fmla="*/ 1520190 w 1520190"/>
              <a:gd name="connsiteY33" fmla="*/ 2205990 h 2499360"/>
              <a:gd name="connsiteX34" fmla="*/ 1489710 w 1520190"/>
              <a:gd name="connsiteY34" fmla="*/ 2087880 h 2499360"/>
              <a:gd name="connsiteX35" fmla="*/ 1400545 w 1520190"/>
              <a:gd name="connsiteY35" fmla="*/ 2043530 h 2499360"/>
              <a:gd name="connsiteX36" fmla="*/ 1370751 w 1520190"/>
              <a:gd name="connsiteY36" fmla="*/ 1935124 h 2499360"/>
              <a:gd name="connsiteX37" fmla="*/ 1331088 w 1520190"/>
              <a:gd name="connsiteY37" fmla="*/ 1771814 h 2499360"/>
              <a:gd name="connsiteX38" fmla="*/ 1272540 w 1520190"/>
              <a:gd name="connsiteY38" fmla="*/ 1543050 h 2499360"/>
              <a:gd name="connsiteX39" fmla="*/ 1196340 w 1520190"/>
              <a:gd name="connsiteY39" fmla="*/ 1386840 h 2499360"/>
              <a:gd name="connsiteX40" fmla="*/ 1097280 w 1520190"/>
              <a:gd name="connsiteY40" fmla="*/ 1234440 h 2499360"/>
              <a:gd name="connsiteX41" fmla="*/ 990600 w 1520190"/>
              <a:gd name="connsiteY41" fmla="*/ 1066800 h 2499360"/>
              <a:gd name="connsiteX42" fmla="*/ 838200 w 1520190"/>
              <a:gd name="connsiteY42" fmla="*/ 845820 h 2499360"/>
              <a:gd name="connsiteX43" fmla="*/ 731520 w 1520190"/>
              <a:gd name="connsiteY43" fmla="*/ 693420 h 2499360"/>
              <a:gd name="connsiteX44" fmla="*/ 617220 w 1520190"/>
              <a:gd name="connsiteY44" fmla="*/ 537210 h 2499360"/>
              <a:gd name="connsiteX45" fmla="*/ 548640 w 1520190"/>
              <a:gd name="connsiteY45" fmla="*/ 403860 h 2499360"/>
              <a:gd name="connsiteX46" fmla="*/ 468630 w 1520190"/>
              <a:gd name="connsiteY46" fmla="*/ 278130 h 2499360"/>
              <a:gd name="connsiteX47" fmla="*/ 407670 w 1520190"/>
              <a:gd name="connsiteY47" fmla="*/ 179070 h 2499360"/>
              <a:gd name="connsiteX48" fmla="*/ 373380 w 1520190"/>
              <a:gd name="connsiteY48" fmla="*/ 129540 h 2499360"/>
              <a:gd name="connsiteX49" fmla="*/ 316230 w 1520190"/>
              <a:gd name="connsiteY49" fmla="*/ 83820 h 2499360"/>
              <a:gd name="connsiteX50" fmla="*/ 232410 w 1520190"/>
              <a:gd name="connsiteY50" fmla="*/ 22860 h 2499360"/>
              <a:gd name="connsiteX51" fmla="*/ 175260 w 1520190"/>
              <a:gd name="connsiteY51" fmla="*/ 0 h 2499360"/>
              <a:gd name="connsiteX0" fmla="*/ 175260 w 1520190"/>
              <a:gd name="connsiteY0" fmla="*/ 0 h 2499360"/>
              <a:gd name="connsiteX1" fmla="*/ 361950 w 1520190"/>
              <a:gd name="connsiteY1" fmla="*/ 304800 h 2499360"/>
              <a:gd name="connsiteX2" fmla="*/ 403860 w 1520190"/>
              <a:gd name="connsiteY2" fmla="*/ 422910 h 2499360"/>
              <a:gd name="connsiteX3" fmla="*/ 434340 w 1520190"/>
              <a:gd name="connsiteY3" fmla="*/ 552450 h 2499360"/>
              <a:gd name="connsiteX4" fmla="*/ 480060 w 1520190"/>
              <a:gd name="connsiteY4" fmla="*/ 704850 h 2499360"/>
              <a:gd name="connsiteX5" fmla="*/ 548640 w 1520190"/>
              <a:gd name="connsiteY5" fmla="*/ 819150 h 2499360"/>
              <a:gd name="connsiteX6" fmla="*/ 624840 w 1520190"/>
              <a:gd name="connsiteY6" fmla="*/ 952500 h 2499360"/>
              <a:gd name="connsiteX7" fmla="*/ 689610 w 1520190"/>
              <a:gd name="connsiteY7" fmla="*/ 1093470 h 2499360"/>
              <a:gd name="connsiteX8" fmla="*/ 739140 w 1520190"/>
              <a:gd name="connsiteY8" fmla="*/ 1230630 h 2499360"/>
              <a:gd name="connsiteX9" fmla="*/ 803910 w 1520190"/>
              <a:gd name="connsiteY9" fmla="*/ 1375410 h 2499360"/>
              <a:gd name="connsiteX10" fmla="*/ 853440 w 1520190"/>
              <a:gd name="connsiteY10" fmla="*/ 1508760 h 2499360"/>
              <a:gd name="connsiteX11" fmla="*/ 922020 w 1520190"/>
              <a:gd name="connsiteY11" fmla="*/ 1718310 h 2499360"/>
              <a:gd name="connsiteX12" fmla="*/ 975360 w 1520190"/>
              <a:gd name="connsiteY12" fmla="*/ 1870710 h 2499360"/>
              <a:gd name="connsiteX13" fmla="*/ 1009650 w 1520190"/>
              <a:gd name="connsiteY13" fmla="*/ 1996440 h 2499360"/>
              <a:gd name="connsiteX14" fmla="*/ 1005840 w 1520190"/>
              <a:gd name="connsiteY14" fmla="*/ 2057400 h 2499360"/>
              <a:gd name="connsiteX15" fmla="*/ 986790 w 1520190"/>
              <a:gd name="connsiteY15" fmla="*/ 2084070 h 2499360"/>
              <a:gd name="connsiteX16" fmla="*/ 899160 w 1520190"/>
              <a:gd name="connsiteY16" fmla="*/ 2087880 h 2499360"/>
              <a:gd name="connsiteX17" fmla="*/ 674370 w 1520190"/>
              <a:gd name="connsiteY17" fmla="*/ 2042160 h 2499360"/>
              <a:gd name="connsiteX18" fmla="*/ 483870 w 1520190"/>
              <a:gd name="connsiteY18" fmla="*/ 2011680 h 2499360"/>
              <a:gd name="connsiteX19" fmla="*/ 281940 w 1520190"/>
              <a:gd name="connsiteY19" fmla="*/ 1939290 h 2499360"/>
              <a:gd name="connsiteX20" fmla="*/ 137160 w 1520190"/>
              <a:gd name="connsiteY20" fmla="*/ 1885950 h 2499360"/>
              <a:gd name="connsiteX21" fmla="*/ 0 w 1520190"/>
              <a:gd name="connsiteY21" fmla="*/ 1874520 h 2499360"/>
              <a:gd name="connsiteX22" fmla="*/ 167640 w 1520190"/>
              <a:gd name="connsiteY22" fmla="*/ 2015490 h 2499360"/>
              <a:gd name="connsiteX23" fmla="*/ 346710 w 1520190"/>
              <a:gd name="connsiteY23" fmla="*/ 2179320 h 2499360"/>
              <a:gd name="connsiteX24" fmla="*/ 502920 w 1520190"/>
              <a:gd name="connsiteY24" fmla="*/ 2282190 h 2499360"/>
              <a:gd name="connsiteX25" fmla="*/ 735330 w 1520190"/>
              <a:gd name="connsiteY25" fmla="*/ 2388870 h 2499360"/>
              <a:gd name="connsiteX26" fmla="*/ 1017270 w 1520190"/>
              <a:gd name="connsiteY26" fmla="*/ 2480310 h 2499360"/>
              <a:gd name="connsiteX27" fmla="*/ 1158240 w 1520190"/>
              <a:gd name="connsiteY27" fmla="*/ 2499360 h 2499360"/>
              <a:gd name="connsiteX28" fmla="*/ 1303020 w 1520190"/>
              <a:gd name="connsiteY28" fmla="*/ 2487930 h 2499360"/>
              <a:gd name="connsiteX29" fmla="*/ 1405890 w 1520190"/>
              <a:gd name="connsiteY29" fmla="*/ 2453640 h 2499360"/>
              <a:gd name="connsiteX30" fmla="*/ 1482090 w 1520190"/>
              <a:gd name="connsiteY30" fmla="*/ 2407920 h 2499360"/>
              <a:gd name="connsiteX31" fmla="*/ 1516380 w 1520190"/>
              <a:gd name="connsiteY31" fmla="*/ 2343150 h 2499360"/>
              <a:gd name="connsiteX32" fmla="*/ 1516380 w 1520190"/>
              <a:gd name="connsiteY32" fmla="*/ 2286000 h 2499360"/>
              <a:gd name="connsiteX33" fmla="*/ 1520190 w 1520190"/>
              <a:gd name="connsiteY33" fmla="*/ 2205990 h 2499360"/>
              <a:gd name="connsiteX34" fmla="*/ 1430504 w 1520190"/>
              <a:gd name="connsiteY34" fmla="*/ 2120772 h 2499360"/>
              <a:gd name="connsiteX35" fmla="*/ 1400545 w 1520190"/>
              <a:gd name="connsiteY35" fmla="*/ 2043530 h 2499360"/>
              <a:gd name="connsiteX36" fmla="*/ 1370751 w 1520190"/>
              <a:gd name="connsiteY36" fmla="*/ 1935124 h 2499360"/>
              <a:gd name="connsiteX37" fmla="*/ 1331088 w 1520190"/>
              <a:gd name="connsiteY37" fmla="*/ 1771814 h 2499360"/>
              <a:gd name="connsiteX38" fmla="*/ 1272540 w 1520190"/>
              <a:gd name="connsiteY38" fmla="*/ 1543050 h 2499360"/>
              <a:gd name="connsiteX39" fmla="*/ 1196340 w 1520190"/>
              <a:gd name="connsiteY39" fmla="*/ 1386840 h 2499360"/>
              <a:gd name="connsiteX40" fmla="*/ 1097280 w 1520190"/>
              <a:gd name="connsiteY40" fmla="*/ 1234440 h 2499360"/>
              <a:gd name="connsiteX41" fmla="*/ 990600 w 1520190"/>
              <a:gd name="connsiteY41" fmla="*/ 1066800 h 2499360"/>
              <a:gd name="connsiteX42" fmla="*/ 838200 w 1520190"/>
              <a:gd name="connsiteY42" fmla="*/ 845820 h 2499360"/>
              <a:gd name="connsiteX43" fmla="*/ 731520 w 1520190"/>
              <a:gd name="connsiteY43" fmla="*/ 693420 h 2499360"/>
              <a:gd name="connsiteX44" fmla="*/ 617220 w 1520190"/>
              <a:gd name="connsiteY44" fmla="*/ 537210 h 2499360"/>
              <a:gd name="connsiteX45" fmla="*/ 548640 w 1520190"/>
              <a:gd name="connsiteY45" fmla="*/ 403860 h 2499360"/>
              <a:gd name="connsiteX46" fmla="*/ 468630 w 1520190"/>
              <a:gd name="connsiteY46" fmla="*/ 278130 h 2499360"/>
              <a:gd name="connsiteX47" fmla="*/ 407670 w 1520190"/>
              <a:gd name="connsiteY47" fmla="*/ 179070 h 2499360"/>
              <a:gd name="connsiteX48" fmla="*/ 373380 w 1520190"/>
              <a:gd name="connsiteY48" fmla="*/ 129540 h 2499360"/>
              <a:gd name="connsiteX49" fmla="*/ 316230 w 1520190"/>
              <a:gd name="connsiteY49" fmla="*/ 83820 h 2499360"/>
              <a:gd name="connsiteX50" fmla="*/ 232410 w 1520190"/>
              <a:gd name="connsiteY50" fmla="*/ 22860 h 2499360"/>
              <a:gd name="connsiteX51" fmla="*/ 175260 w 1520190"/>
              <a:gd name="connsiteY51" fmla="*/ 0 h 2499360"/>
              <a:gd name="connsiteX0" fmla="*/ 175260 w 1516380"/>
              <a:gd name="connsiteY0" fmla="*/ 0 h 2499360"/>
              <a:gd name="connsiteX1" fmla="*/ 361950 w 1516380"/>
              <a:gd name="connsiteY1" fmla="*/ 304800 h 2499360"/>
              <a:gd name="connsiteX2" fmla="*/ 403860 w 1516380"/>
              <a:gd name="connsiteY2" fmla="*/ 422910 h 2499360"/>
              <a:gd name="connsiteX3" fmla="*/ 434340 w 1516380"/>
              <a:gd name="connsiteY3" fmla="*/ 552450 h 2499360"/>
              <a:gd name="connsiteX4" fmla="*/ 480060 w 1516380"/>
              <a:gd name="connsiteY4" fmla="*/ 704850 h 2499360"/>
              <a:gd name="connsiteX5" fmla="*/ 548640 w 1516380"/>
              <a:gd name="connsiteY5" fmla="*/ 819150 h 2499360"/>
              <a:gd name="connsiteX6" fmla="*/ 624840 w 1516380"/>
              <a:gd name="connsiteY6" fmla="*/ 952500 h 2499360"/>
              <a:gd name="connsiteX7" fmla="*/ 689610 w 1516380"/>
              <a:gd name="connsiteY7" fmla="*/ 1093470 h 2499360"/>
              <a:gd name="connsiteX8" fmla="*/ 739140 w 1516380"/>
              <a:gd name="connsiteY8" fmla="*/ 1230630 h 2499360"/>
              <a:gd name="connsiteX9" fmla="*/ 803910 w 1516380"/>
              <a:gd name="connsiteY9" fmla="*/ 1375410 h 2499360"/>
              <a:gd name="connsiteX10" fmla="*/ 853440 w 1516380"/>
              <a:gd name="connsiteY10" fmla="*/ 1508760 h 2499360"/>
              <a:gd name="connsiteX11" fmla="*/ 922020 w 1516380"/>
              <a:gd name="connsiteY11" fmla="*/ 1718310 h 2499360"/>
              <a:gd name="connsiteX12" fmla="*/ 975360 w 1516380"/>
              <a:gd name="connsiteY12" fmla="*/ 1870710 h 2499360"/>
              <a:gd name="connsiteX13" fmla="*/ 1009650 w 1516380"/>
              <a:gd name="connsiteY13" fmla="*/ 1996440 h 2499360"/>
              <a:gd name="connsiteX14" fmla="*/ 1005840 w 1516380"/>
              <a:gd name="connsiteY14" fmla="*/ 2057400 h 2499360"/>
              <a:gd name="connsiteX15" fmla="*/ 986790 w 1516380"/>
              <a:gd name="connsiteY15" fmla="*/ 2084070 h 2499360"/>
              <a:gd name="connsiteX16" fmla="*/ 899160 w 1516380"/>
              <a:gd name="connsiteY16" fmla="*/ 2087880 h 2499360"/>
              <a:gd name="connsiteX17" fmla="*/ 674370 w 1516380"/>
              <a:gd name="connsiteY17" fmla="*/ 2042160 h 2499360"/>
              <a:gd name="connsiteX18" fmla="*/ 483870 w 1516380"/>
              <a:gd name="connsiteY18" fmla="*/ 2011680 h 2499360"/>
              <a:gd name="connsiteX19" fmla="*/ 281940 w 1516380"/>
              <a:gd name="connsiteY19" fmla="*/ 1939290 h 2499360"/>
              <a:gd name="connsiteX20" fmla="*/ 137160 w 1516380"/>
              <a:gd name="connsiteY20" fmla="*/ 1885950 h 2499360"/>
              <a:gd name="connsiteX21" fmla="*/ 0 w 1516380"/>
              <a:gd name="connsiteY21" fmla="*/ 1874520 h 2499360"/>
              <a:gd name="connsiteX22" fmla="*/ 167640 w 1516380"/>
              <a:gd name="connsiteY22" fmla="*/ 2015490 h 2499360"/>
              <a:gd name="connsiteX23" fmla="*/ 346710 w 1516380"/>
              <a:gd name="connsiteY23" fmla="*/ 2179320 h 2499360"/>
              <a:gd name="connsiteX24" fmla="*/ 502920 w 1516380"/>
              <a:gd name="connsiteY24" fmla="*/ 2282190 h 2499360"/>
              <a:gd name="connsiteX25" fmla="*/ 735330 w 1516380"/>
              <a:gd name="connsiteY25" fmla="*/ 2388870 h 2499360"/>
              <a:gd name="connsiteX26" fmla="*/ 1017270 w 1516380"/>
              <a:gd name="connsiteY26" fmla="*/ 2480310 h 2499360"/>
              <a:gd name="connsiteX27" fmla="*/ 1158240 w 1516380"/>
              <a:gd name="connsiteY27" fmla="*/ 2499360 h 2499360"/>
              <a:gd name="connsiteX28" fmla="*/ 1303020 w 1516380"/>
              <a:gd name="connsiteY28" fmla="*/ 2487930 h 2499360"/>
              <a:gd name="connsiteX29" fmla="*/ 1405890 w 1516380"/>
              <a:gd name="connsiteY29" fmla="*/ 2453640 h 2499360"/>
              <a:gd name="connsiteX30" fmla="*/ 1482090 w 1516380"/>
              <a:gd name="connsiteY30" fmla="*/ 2407920 h 2499360"/>
              <a:gd name="connsiteX31" fmla="*/ 1516380 w 1516380"/>
              <a:gd name="connsiteY31" fmla="*/ 2343150 h 2499360"/>
              <a:gd name="connsiteX32" fmla="*/ 1516380 w 1516380"/>
              <a:gd name="connsiteY32" fmla="*/ 2286000 h 2499360"/>
              <a:gd name="connsiteX33" fmla="*/ 1441249 w 1516380"/>
              <a:gd name="connsiteY33" fmla="*/ 2209279 h 2499360"/>
              <a:gd name="connsiteX34" fmla="*/ 1430504 w 1516380"/>
              <a:gd name="connsiteY34" fmla="*/ 2120772 h 2499360"/>
              <a:gd name="connsiteX35" fmla="*/ 1400545 w 1516380"/>
              <a:gd name="connsiteY35" fmla="*/ 2043530 h 2499360"/>
              <a:gd name="connsiteX36" fmla="*/ 1370751 w 1516380"/>
              <a:gd name="connsiteY36" fmla="*/ 1935124 h 2499360"/>
              <a:gd name="connsiteX37" fmla="*/ 1331088 w 1516380"/>
              <a:gd name="connsiteY37" fmla="*/ 1771814 h 2499360"/>
              <a:gd name="connsiteX38" fmla="*/ 1272540 w 1516380"/>
              <a:gd name="connsiteY38" fmla="*/ 1543050 h 2499360"/>
              <a:gd name="connsiteX39" fmla="*/ 1196340 w 1516380"/>
              <a:gd name="connsiteY39" fmla="*/ 1386840 h 2499360"/>
              <a:gd name="connsiteX40" fmla="*/ 1097280 w 1516380"/>
              <a:gd name="connsiteY40" fmla="*/ 1234440 h 2499360"/>
              <a:gd name="connsiteX41" fmla="*/ 990600 w 1516380"/>
              <a:gd name="connsiteY41" fmla="*/ 1066800 h 2499360"/>
              <a:gd name="connsiteX42" fmla="*/ 838200 w 1516380"/>
              <a:gd name="connsiteY42" fmla="*/ 845820 h 2499360"/>
              <a:gd name="connsiteX43" fmla="*/ 731520 w 1516380"/>
              <a:gd name="connsiteY43" fmla="*/ 693420 h 2499360"/>
              <a:gd name="connsiteX44" fmla="*/ 617220 w 1516380"/>
              <a:gd name="connsiteY44" fmla="*/ 537210 h 2499360"/>
              <a:gd name="connsiteX45" fmla="*/ 548640 w 1516380"/>
              <a:gd name="connsiteY45" fmla="*/ 403860 h 2499360"/>
              <a:gd name="connsiteX46" fmla="*/ 468630 w 1516380"/>
              <a:gd name="connsiteY46" fmla="*/ 278130 h 2499360"/>
              <a:gd name="connsiteX47" fmla="*/ 407670 w 1516380"/>
              <a:gd name="connsiteY47" fmla="*/ 179070 h 2499360"/>
              <a:gd name="connsiteX48" fmla="*/ 373380 w 1516380"/>
              <a:gd name="connsiteY48" fmla="*/ 129540 h 2499360"/>
              <a:gd name="connsiteX49" fmla="*/ 316230 w 1516380"/>
              <a:gd name="connsiteY49" fmla="*/ 83820 h 2499360"/>
              <a:gd name="connsiteX50" fmla="*/ 232410 w 1516380"/>
              <a:gd name="connsiteY50" fmla="*/ 22860 h 2499360"/>
              <a:gd name="connsiteX51" fmla="*/ 175260 w 1516380"/>
              <a:gd name="connsiteY51" fmla="*/ 0 h 2499360"/>
              <a:gd name="connsiteX0" fmla="*/ 175260 w 1516380"/>
              <a:gd name="connsiteY0" fmla="*/ 0 h 2499360"/>
              <a:gd name="connsiteX1" fmla="*/ 361950 w 1516380"/>
              <a:gd name="connsiteY1" fmla="*/ 304800 h 2499360"/>
              <a:gd name="connsiteX2" fmla="*/ 403860 w 1516380"/>
              <a:gd name="connsiteY2" fmla="*/ 422910 h 2499360"/>
              <a:gd name="connsiteX3" fmla="*/ 434340 w 1516380"/>
              <a:gd name="connsiteY3" fmla="*/ 552450 h 2499360"/>
              <a:gd name="connsiteX4" fmla="*/ 480060 w 1516380"/>
              <a:gd name="connsiteY4" fmla="*/ 704850 h 2499360"/>
              <a:gd name="connsiteX5" fmla="*/ 548640 w 1516380"/>
              <a:gd name="connsiteY5" fmla="*/ 819150 h 2499360"/>
              <a:gd name="connsiteX6" fmla="*/ 624840 w 1516380"/>
              <a:gd name="connsiteY6" fmla="*/ 952500 h 2499360"/>
              <a:gd name="connsiteX7" fmla="*/ 689610 w 1516380"/>
              <a:gd name="connsiteY7" fmla="*/ 1093470 h 2499360"/>
              <a:gd name="connsiteX8" fmla="*/ 739140 w 1516380"/>
              <a:gd name="connsiteY8" fmla="*/ 1230630 h 2499360"/>
              <a:gd name="connsiteX9" fmla="*/ 803910 w 1516380"/>
              <a:gd name="connsiteY9" fmla="*/ 1375410 h 2499360"/>
              <a:gd name="connsiteX10" fmla="*/ 853440 w 1516380"/>
              <a:gd name="connsiteY10" fmla="*/ 1508760 h 2499360"/>
              <a:gd name="connsiteX11" fmla="*/ 922020 w 1516380"/>
              <a:gd name="connsiteY11" fmla="*/ 1718310 h 2499360"/>
              <a:gd name="connsiteX12" fmla="*/ 975360 w 1516380"/>
              <a:gd name="connsiteY12" fmla="*/ 1870710 h 2499360"/>
              <a:gd name="connsiteX13" fmla="*/ 1009650 w 1516380"/>
              <a:gd name="connsiteY13" fmla="*/ 1996440 h 2499360"/>
              <a:gd name="connsiteX14" fmla="*/ 1005840 w 1516380"/>
              <a:gd name="connsiteY14" fmla="*/ 2057400 h 2499360"/>
              <a:gd name="connsiteX15" fmla="*/ 986790 w 1516380"/>
              <a:gd name="connsiteY15" fmla="*/ 2084070 h 2499360"/>
              <a:gd name="connsiteX16" fmla="*/ 899160 w 1516380"/>
              <a:gd name="connsiteY16" fmla="*/ 2087880 h 2499360"/>
              <a:gd name="connsiteX17" fmla="*/ 674370 w 1516380"/>
              <a:gd name="connsiteY17" fmla="*/ 2042160 h 2499360"/>
              <a:gd name="connsiteX18" fmla="*/ 483870 w 1516380"/>
              <a:gd name="connsiteY18" fmla="*/ 2011680 h 2499360"/>
              <a:gd name="connsiteX19" fmla="*/ 281940 w 1516380"/>
              <a:gd name="connsiteY19" fmla="*/ 1939290 h 2499360"/>
              <a:gd name="connsiteX20" fmla="*/ 137160 w 1516380"/>
              <a:gd name="connsiteY20" fmla="*/ 1885950 h 2499360"/>
              <a:gd name="connsiteX21" fmla="*/ 0 w 1516380"/>
              <a:gd name="connsiteY21" fmla="*/ 1874520 h 2499360"/>
              <a:gd name="connsiteX22" fmla="*/ 167640 w 1516380"/>
              <a:gd name="connsiteY22" fmla="*/ 2015490 h 2499360"/>
              <a:gd name="connsiteX23" fmla="*/ 346710 w 1516380"/>
              <a:gd name="connsiteY23" fmla="*/ 2179320 h 2499360"/>
              <a:gd name="connsiteX24" fmla="*/ 502920 w 1516380"/>
              <a:gd name="connsiteY24" fmla="*/ 2282190 h 2499360"/>
              <a:gd name="connsiteX25" fmla="*/ 735330 w 1516380"/>
              <a:gd name="connsiteY25" fmla="*/ 2388870 h 2499360"/>
              <a:gd name="connsiteX26" fmla="*/ 1017270 w 1516380"/>
              <a:gd name="connsiteY26" fmla="*/ 2480310 h 2499360"/>
              <a:gd name="connsiteX27" fmla="*/ 1158240 w 1516380"/>
              <a:gd name="connsiteY27" fmla="*/ 2499360 h 2499360"/>
              <a:gd name="connsiteX28" fmla="*/ 1303020 w 1516380"/>
              <a:gd name="connsiteY28" fmla="*/ 2487930 h 2499360"/>
              <a:gd name="connsiteX29" fmla="*/ 1405890 w 1516380"/>
              <a:gd name="connsiteY29" fmla="*/ 2453640 h 2499360"/>
              <a:gd name="connsiteX30" fmla="*/ 1482090 w 1516380"/>
              <a:gd name="connsiteY30" fmla="*/ 2407920 h 2499360"/>
              <a:gd name="connsiteX31" fmla="*/ 1516380 w 1516380"/>
              <a:gd name="connsiteY31" fmla="*/ 2343150 h 2499360"/>
              <a:gd name="connsiteX32" fmla="*/ 1434150 w 1516380"/>
              <a:gd name="connsiteY32" fmla="*/ 2282710 h 2499360"/>
              <a:gd name="connsiteX33" fmla="*/ 1441249 w 1516380"/>
              <a:gd name="connsiteY33" fmla="*/ 2209279 h 2499360"/>
              <a:gd name="connsiteX34" fmla="*/ 1430504 w 1516380"/>
              <a:gd name="connsiteY34" fmla="*/ 2120772 h 2499360"/>
              <a:gd name="connsiteX35" fmla="*/ 1400545 w 1516380"/>
              <a:gd name="connsiteY35" fmla="*/ 2043530 h 2499360"/>
              <a:gd name="connsiteX36" fmla="*/ 1370751 w 1516380"/>
              <a:gd name="connsiteY36" fmla="*/ 1935124 h 2499360"/>
              <a:gd name="connsiteX37" fmla="*/ 1331088 w 1516380"/>
              <a:gd name="connsiteY37" fmla="*/ 1771814 h 2499360"/>
              <a:gd name="connsiteX38" fmla="*/ 1272540 w 1516380"/>
              <a:gd name="connsiteY38" fmla="*/ 1543050 h 2499360"/>
              <a:gd name="connsiteX39" fmla="*/ 1196340 w 1516380"/>
              <a:gd name="connsiteY39" fmla="*/ 1386840 h 2499360"/>
              <a:gd name="connsiteX40" fmla="*/ 1097280 w 1516380"/>
              <a:gd name="connsiteY40" fmla="*/ 1234440 h 2499360"/>
              <a:gd name="connsiteX41" fmla="*/ 990600 w 1516380"/>
              <a:gd name="connsiteY41" fmla="*/ 1066800 h 2499360"/>
              <a:gd name="connsiteX42" fmla="*/ 838200 w 1516380"/>
              <a:gd name="connsiteY42" fmla="*/ 845820 h 2499360"/>
              <a:gd name="connsiteX43" fmla="*/ 731520 w 1516380"/>
              <a:gd name="connsiteY43" fmla="*/ 693420 h 2499360"/>
              <a:gd name="connsiteX44" fmla="*/ 617220 w 1516380"/>
              <a:gd name="connsiteY44" fmla="*/ 537210 h 2499360"/>
              <a:gd name="connsiteX45" fmla="*/ 548640 w 1516380"/>
              <a:gd name="connsiteY45" fmla="*/ 403860 h 2499360"/>
              <a:gd name="connsiteX46" fmla="*/ 468630 w 1516380"/>
              <a:gd name="connsiteY46" fmla="*/ 278130 h 2499360"/>
              <a:gd name="connsiteX47" fmla="*/ 407670 w 1516380"/>
              <a:gd name="connsiteY47" fmla="*/ 179070 h 2499360"/>
              <a:gd name="connsiteX48" fmla="*/ 373380 w 1516380"/>
              <a:gd name="connsiteY48" fmla="*/ 129540 h 2499360"/>
              <a:gd name="connsiteX49" fmla="*/ 316230 w 1516380"/>
              <a:gd name="connsiteY49" fmla="*/ 83820 h 2499360"/>
              <a:gd name="connsiteX50" fmla="*/ 232410 w 1516380"/>
              <a:gd name="connsiteY50" fmla="*/ 22860 h 2499360"/>
              <a:gd name="connsiteX51" fmla="*/ 175260 w 1516380"/>
              <a:gd name="connsiteY51" fmla="*/ 0 h 2499360"/>
              <a:gd name="connsiteX0" fmla="*/ 175260 w 1482090"/>
              <a:gd name="connsiteY0" fmla="*/ 0 h 2499360"/>
              <a:gd name="connsiteX1" fmla="*/ 361950 w 1482090"/>
              <a:gd name="connsiteY1" fmla="*/ 304800 h 2499360"/>
              <a:gd name="connsiteX2" fmla="*/ 403860 w 1482090"/>
              <a:gd name="connsiteY2" fmla="*/ 422910 h 2499360"/>
              <a:gd name="connsiteX3" fmla="*/ 434340 w 1482090"/>
              <a:gd name="connsiteY3" fmla="*/ 552450 h 2499360"/>
              <a:gd name="connsiteX4" fmla="*/ 480060 w 1482090"/>
              <a:gd name="connsiteY4" fmla="*/ 704850 h 2499360"/>
              <a:gd name="connsiteX5" fmla="*/ 548640 w 1482090"/>
              <a:gd name="connsiteY5" fmla="*/ 819150 h 2499360"/>
              <a:gd name="connsiteX6" fmla="*/ 624840 w 1482090"/>
              <a:gd name="connsiteY6" fmla="*/ 952500 h 2499360"/>
              <a:gd name="connsiteX7" fmla="*/ 689610 w 1482090"/>
              <a:gd name="connsiteY7" fmla="*/ 1093470 h 2499360"/>
              <a:gd name="connsiteX8" fmla="*/ 739140 w 1482090"/>
              <a:gd name="connsiteY8" fmla="*/ 1230630 h 2499360"/>
              <a:gd name="connsiteX9" fmla="*/ 803910 w 1482090"/>
              <a:gd name="connsiteY9" fmla="*/ 1375410 h 2499360"/>
              <a:gd name="connsiteX10" fmla="*/ 853440 w 1482090"/>
              <a:gd name="connsiteY10" fmla="*/ 1508760 h 2499360"/>
              <a:gd name="connsiteX11" fmla="*/ 922020 w 1482090"/>
              <a:gd name="connsiteY11" fmla="*/ 1718310 h 2499360"/>
              <a:gd name="connsiteX12" fmla="*/ 975360 w 1482090"/>
              <a:gd name="connsiteY12" fmla="*/ 1870710 h 2499360"/>
              <a:gd name="connsiteX13" fmla="*/ 1009650 w 1482090"/>
              <a:gd name="connsiteY13" fmla="*/ 1996440 h 2499360"/>
              <a:gd name="connsiteX14" fmla="*/ 1005840 w 1482090"/>
              <a:gd name="connsiteY14" fmla="*/ 2057400 h 2499360"/>
              <a:gd name="connsiteX15" fmla="*/ 986790 w 1482090"/>
              <a:gd name="connsiteY15" fmla="*/ 2084070 h 2499360"/>
              <a:gd name="connsiteX16" fmla="*/ 899160 w 1482090"/>
              <a:gd name="connsiteY16" fmla="*/ 2087880 h 2499360"/>
              <a:gd name="connsiteX17" fmla="*/ 674370 w 1482090"/>
              <a:gd name="connsiteY17" fmla="*/ 2042160 h 2499360"/>
              <a:gd name="connsiteX18" fmla="*/ 483870 w 1482090"/>
              <a:gd name="connsiteY18" fmla="*/ 2011680 h 2499360"/>
              <a:gd name="connsiteX19" fmla="*/ 281940 w 1482090"/>
              <a:gd name="connsiteY19" fmla="*/ 1939290 h 2499360"/>
              <a:gd name="connsiteX20" fmla="*/ 137160 w 1482090"/>
              <a:gd name="connsiteY20" fmla="*/ 1885950 h 2499360"/>
              <a:gd name="connsiteX21" fmla="*/ 0 w 1482090"/>
              <a:gd name="connsiteY21" fmla="*/ 1874520 h 2499360"/>
              <a:gd name="connsiteX22" fmla="*/ 167640 w 1482090"/>
              <a:gd name="connsiteY22" fmla="*/ 2015490 h 2499360"/>
              <a:gd name="connsiteX23" fmla="*/ 346710 w 1482090"/>
              <a:gd name="connsiteY23" fmla="*/ 2179320 h 2499360"/>
              <a:gd name="connsiteX24" fmla="*/ 502920 w 1482090"/>
              <a:gd name="connsiteY24" fmla="*/ 2282190 h 2499360"/>
              <a:gd name="connsiteX25" fmla="*/ 735330 w 1482090"/>
              <a:gd name="connsiteY25" fmla="*/ 2388870 h 2499360"/>
              <a:gd name="connsiteX26" fmla="*/ 1017270 w 1482090"/>
              <a:gd name="connsiteY26" fmla="*/ 2480310 h 2499360"/>
              <a:gd name="connsiteX27" fmla="*/ 1158240 w 1482090"/>
              <a:gd name="connsiteY27" fmla="*/ 2499360 h 2499360"/>
              <a:gd name="connsiteX28" fmla="*/ 1303020 w 1482090"/>
              <a:gd name="connsiteY28" fmla="*/ 2487930 h 2499360"/>
              <a:gd name="connsiteX29" fmla="*/ 1405890 w 1482090"/>
              <a:gd name="connsiteY29" fmla="*/ 2453640 h 2499360"/>
              <a:gd name="connsiteX30" fmla="*/ 1482090 w 1482090"/>
              <a:gd name="connsiteY30" fmla="*/ 2407920 h 2499360"/>
              <a:gd name="connsiteX31" fmla="*/ 1424282 w 1482090"/>
              <a:gd name="connsiteY31" fmla="*/ 2326704 h 2499360"/>
              <a:gd name="connsiteX32" fmla="*/ 1434150 w 1482090"/>
              <a:gd name="connsiteY32" fmla="*/ 2282710 h 2499360"/>
              <a:gd name="connsiteX33" fmla="*/ 1441249 w 1482090"/>
              <a:gd name="connsiteY33" fmla="*/ 2209279 h 2499360"/>
              <a:gd name="connsiteX34" fmla="*/ 1430504 w 1482090"/>
              <a:gd name="connsiteY34" fmla="*/ 2120772 h 2499360"/>
              <a:gd name="connsiteX35" fmla="*/ 1400545 w 1482090"/>
              <a:gd name="connsiteY35" fmla="*/ 2043530 h 2499360"/>
              <a:gd name="connsiteX36" fmla="*/ 1370751 w 1482090"/>
              <a:gd name="connsiteY36" fmla="*/ 1935124 h 2499360"/>
              <a:gd name="connsiteX37" fmla="*/ 1331088 w 1482090"/>
              <a:gd name="connsiteY37" fmla="*/ 1771814 h 2499360"/>
              <a:gd name="connsiteX38" fmla="*/ 1272540 w 1482090"/>
              <a:gd name="connsiteY38" fmla="*/ 1543050 h 2499360"/>
              <a:gd name="connsiteX39" fmla="*/ 1196340 w 1482090"/>
              <a:gd name="connsiteY39" fmla="*/ 1386840 h 2499360"/>
              <a:gd name="connsiteX40" fmla="*/ 1097280 w 1482090"/>
              <a:gd name="connsiteY40" fmla="*/ 1234440 h 2499360"/>
              <a:gd name="connsiteX41" fmla="*/ 990600 w 1482090"/>
              <a:gd name="connsiteY41" fmla="*/ 1066800 h 2499360"/>
              <a:gd name="connsiteX42" fmla="*/ 838200 w 1482090"/>
              <a:gd name="connsiteY42" fmla="*/ 845820 h 2499360"/>
              <a:gd name="connsiteX43" fmla="*/ 731520 w 1482090"/>
              <a:gd name="connsiteY43" fmla="*/ 693420 h 2499360"/>
              <a:gd name="connsiteX44" fmla="*/ 617220 w 1482090"/>
              <a:gd name="connsiteY44" fmla="*/ 537210 h 2499360"/>
              <a:gd name="connsiteX45" fmla="*/ 548640 w 1482090"/>
              <a:gd name="connsiteY45" fmla="*/ 403860 h 2499360"/>
              <a:gd name="connsiteX46" fmla="*/ 468630 w 1482090"/>
              <a:gd name="connsiteY46" fmla="*/ 278130 h 2499360"/>
              <a:gd name="connsiteX47" fmla="*/ 407670 w 1482090"/>
              <a:gd name="connsiteY47" fmla="*/ 179070 h 2499360"/>
              <a:gd name="connsiteX48" fmla="*/ 373380 w 1482090"/>
              <a:gd name="connsiteY48" fmla="*/ 129540 h 2499360"/>
              <a:gd name="connsiteX49" fmla="*/ 316230 w 1482090"/>
              <a:gd name="connsiteY49" fmla="*/ 83820 h 2499360"/>
              <a:gd name="connsiteX50" fmla="*/ 232410 w 1482090"/>
              <a:gd name="connsiteY50" fmla="*/ 22860 h 2499360"/>
              <a:gd name="connsiteX51" fmla="*/ 175260 w 1482090"/>
              <a:gd name="connsiteY51" fmla="*/ 0 h 2499360"/>
              <a:gd name="connsiteX0" fmla="*/ 175260 w 1441249"/>
              <a:gd name="connsiteY0" fmla="*/ 0 h 2499360"/>
              <a:gd name="connsiteX1" fmla="*/ 361950 w 1441249"/>
              <a:gd name="connsiteY1" fmla="*/ 304800 h 2499360"/>
              <a:gd name="connsiteX2" fmla="*/ 403860 w 1441249"/>
              <a:gd name="connsiteY2" fmla="*/ 422910 h 2499360"/>
              <a:gd name="connsiteX3" fmla="*/ 434340 w 1441249"/>
              <a:gd name="connsiteY3" fmla="*/ 552450 h 2499360"/>
              <a:gd name="connsiteX4" fmla="*/ 480060 w 1441249"/>
              <a:gd name="connsiteY4" fmla="*/ 704850 h 2499360"/>
              <a:gd name="connsiteX5" fmla="*/ 548640 w 1441249"/>
              <a:gd name="connsiteY5" fmla="*/ 819150 h 2499360"/>
              <a:gd name="connsiteX6" fmla="*/ 624840 w 1441249"/>
              <a:gd name="connsiteY6" fmla="*/ 952500 h 2499360"/>
              <a:gd name="connsiteX7" fmla="*/ 689610 w 1441249"/>
              <a:gd name="connsiteY7" fmla="*/ 1093470 h 2499360"/>
              <a:gd name="connsiteX8" fmla="*/ 739140 w 1441249"/>
              <a:gd name="connsiteY8" fmla="*/ 1230630 h 2499360"/>
              <a:gd name="connsiteX9" fmla="*/ 803910 w 1441249"/>
              <a:gd name="connsiteY9" fmla="*/ 1375410 h 2499360"/>
              <a:gd name="connsiteX10" fmla="*/ 853440 w 1441249"/>
              <a:gd name="connsiteY10" fmla="*/ 1508760 h 2499360"/>
              <a:gd name="connsiteX11" fmla="*/ 922020 w 1441249"/>
              <a:gd name="connsiteY11" fmla="*/ 1718310 h 2499360"/>
              <a:gd name="connsiteX12" fmla="*/ 975360 w 1441249"/>
              <a:gd name="connsiteY12" fmla="*/ 1870710 h 2499360"/>
              <a:gd name="connsiteX13" fmla="*/ 1009650 w 1441249"/>
              <a:gd name="connsiteY13" fmla="*/ 1996440 h 2499360"/>
              <a:gd name="connsiteX14" fmla="*/ 1005840 w 1441249"/>
              <a:gd name="connsiteY14" fmla="*/ 2057400 h 2499360"/>
              <a:gd name="connsiteX15" fmla="*/ 986790 w 1441249"/>
              <a:gd name="connsiteY15" fmla="*/ 2084070 h 2499360"/>
              <a:gd name="connsiteX16" fmla="*/ 899160 w 1441249"/>
              <a:gd name="connsiteY16" fmla="*/ 2087880 h 2499360"/>
              <a:gd name="connsiteX17" fmla="*/ 674370 w 1441249"/>
              <a:gd name="connsiteY17" fmla="*/ 2042160 h 2499360"/>
              <a:gd name="connsiteX18" fmla="*/ 483870 w 1441249"/>
              <a:gd name="connsiteY18" fmla="*/ 2011680 h 2499360"/>
              <a:gd name="connsiteX19" fmla="*/ 281940 w 1441249"/>
              <a:gd name="connsiteY19" fmla="*/ 1939290 h 2499360"/>
              <a:gd name="connsiteX20" fmla="*/ 137160 w 1441249"/>
              <a:gd name="connsiteY20" fmla="*/ 1885950 h 2499360"/>
              <a:gd name="connsiteX21" fmla="*/ 0 w 1441249"/>
              <a:gd name="connsiteY21" fmla="*/ 1874520 h 2499360"/>
              <a:gd name="connsiteX22" fmla="*/ 167640 w 1441249"/>
              <a:gd name="connsiteY22" fmla="*/ 2015490 h 2499360"/>
              <a:gd name="connsiteX23" fmla="*/ 346710 w 1441249"/>
              <a:gd name="connsiteY23" fmla="*/ 2179320 h 2499360"/>
              <a:gd name="connsiteX24" fmla="*/ 502920 w 1441249"/>
              <a:gd name="connsiteY24" fmla="*/ 2282190 h 2499360"/>
              <a:gd name="connsiteX25" fmla="*/ 735330 w 1441249"/>
              <a:gd name="connsiteY25" fmla="*/ 2388870 h 2499360"/>
              <a:gd name="connsiteX26" fmla="*/ 1017270 w 1441249"/>
              <a:gd name="connsiteY26" fmla="*/ 2480310 h 2499360"/>
              <a:gd name="connsiteX27" fmla="*/ 1158240 w 1441249"/>
              <a:gd name="connsiteY27" fmla="*/ 2499360 h 2499360"/>
              <a:gd name="connsiteX28" fmla="*/ 1303020 w 1441249"/>
              <a:gd name="connsiteY28" fmla="*/ 2487930 h 2499360"/>
              <a:gd name="connsiteX29" fmla="*/ 1405890 w 1441249"/>
              <a:gd name="connsiteY29" fmla="*/ 2453640 h 2499360"/>
              <a:gd name="connsiteX30" fmla="*/ 1396570 w 1441249"/>
              <a:gd name="connsiteY30" fmla="*/ 2368450 h 2499360"/>
              <a:gd name="connsiteX31" fmla="*/ 1424282 w 1441249"/>
              <a:gd name="connsiteY31" fmla="*/ 2326704 h 2499360"/>
              <a:gd name="connsiteX32" fmla="*/ 1434150 w 1441249"/>
              <a:gd name="connsiteY32" fmla="*/ 2282710 h 2499360"/>
              <a:gd name="connsiteX33" fmla="*/ 1441249 w 1441249"/>
              <a:gd name="connsiteY33" fmla="*/ 2209279 h 2499360"/>
              <a:gd name="connsiteX34" fmla="*/ 1430504 w 1441249"/>
              <a:gd name="connsiteY34" fmla="*/ 2120772 h 2499360"/>
              <a:gd name="connsiteX35" fmla="*/ 1400545 w 1441249"/>
              <a:gd name="connsiteY35" fmla="*/ 2043530 h 2499360"/>
              <a:gd name="connsiteX36" fmla="*/ 1370751 w 1441249"/>
              <a:gd name="connsiteY36" fmla="*/ 1935124 h 2499360"/>
              <a:gd name="connsiteX37" fmla="*/ 1331088 w 1441249"/>
              <a:gd name="connsiteY37" fmla="*/ 1771814 h 2499360"/>
              <a:gd name="connsiteX38" fmla="*/ 1272540 w 1441249"/>
              <a:gd name="connsiteY38" fmla="*/ 1543050 h 2499360"/>
              <a:gd name="connsiteX39" fmla="*/ 1196340 w 1441249"/>
              <a:gd name="connsiteY39" fmla="*/ 1386840 h 2499360"/>
              <a:gd name="connsiteX40" fmla="*/ 1097280 w 1441249"/>
              <a:gd name="connsiteY40" fmla="*/ 1234440 h 2499360"/>
              <a:gd name="connsiteX41" fmla="*/ 990600 w 1441249"/>
              <a:gd name="connsiteY41" fmla="*/ 1066800 h 2499360"/>
              <a:gd name="connsiteX42" fmla="*/ 838200 w 1441249"/>
              <a:gd name="connsiteY42" fmla="*/ 845820 h 2499360"/>
              <a:gd name="connsiteX43" fmla="*/ 731520 w 1441249"/>
              <a:gd name="connsiteY43" fmla="*/ 693420 h 2499360"/>
              <a:gd name="connsiteX44" fmla="*/ 617220 w 1441249"/>
              <a:gd name="connsiteY44" fmla="*/ 537210 h 2499360"/>
              <a:gd name="connsiteX45" fmla="*/ 548640 w 1441249"/>
              <a:gd name="connsiteY45" fmla="*/ 403860 h 2499360"/>
              <a:gd name="connsiteX46" fmla="*/ 468630 w 1441249"/>
              <a:gd name="connsiteY46" fmla="*/ 278130 h 2499360"/>
              <a:gd name="connsiteX47" fmla="*/ 407670 w 1441249"/>
              <a:gd name="connsiteY47" fmla="*/ 179070 h 2499360"/>
              <a:gd name="connsiteX48" fmla="*/ 373380 w 1441249"/>
              <a:gd name="connsiteY48" fmla="*/ 129540 h 2499360"/>
              <a:gd name="connsiteX49" fmla="*/ 316230 w 1441249"/>
              <a:gd name="connsiteY49" fmla="*/ 83820 h 2499360"/>
              <a:gd name="connsiteX50" fmla="*/ 232410 w 1441249"/>
              <a:gd name="connsiteY50" fmla="*/ 22860 h 2499360"/>
              <a:gd name="connsiteX51" fmla="*/ 175260 w 1441249"/>
              <a:gd name="connsiteY51" fmla="*/ 0 h 2499360"/>
              <a:gd name="connsiteX0" fmla="*/ 175260 w 1441249"/>
              <a:gd name="connsiteY0" fmla="*/ 0 h 2499360"/>
              <a:gd name="connsiteX1" fmla="*/ 361950 w 1441249"/>
              <a:gd name="connsiteY1" fmla="*/ 304800 h 2499360"/>
              <a:gd name="connsiteX2" fmla="*/ 403860 w 1441249"/>
              <a:gd name="connsiteY2" fmla="*/ 422910 h 2499360"/>
              <a:gd name="connsiteX3" fmla="*/ 434340 w 1441249"/>
              <a:gd name="connsiteY3" fmla="*/ 552450 h 2499360"/>
              <a:gd name="connsiteX4" fmla="*/ 480060 w 1441249"/>
              <a:gd name="connsiteY4" fmla="*/ 704850 h 2499360"/>
              <a:gd name="connsiteX5" fmla="*/ 548640 w 1441249"/>
              <a:gd name="connsiteY5" fmla="*/ 819150 h 2499360"/>
              <a:gd name="connsiteX6" fmla="*/ 624840 w 1441249"/>
              <a:gd name="connsiteY6" fmla="*/ 952500 h 2499360"/>
              <a:gd name="connsiteX7" fmla="*/ 689610 w 1441249"/>
              <a:gd name="connsiteY7" fmla="*/ 1093470 h 2499360"/>
              <a:gd name="connsiteX8" fmla="*/ 739140 w 1441249"/>
              <a:gd name="connsiteY8" fmla="*/ 1230630 h 2499360"/>
              <a:gd name="connsiteX9" fmla="*/ 803910 w 1441249"/>
              <a:gd name="connsiteY9" fmla="*/ 1375410 h 2499360"/>
              <a:gd name="connsiteX10" fmla="*/ 853440 w 1441249"/>
              <a:gd name="connsiteY10" fmla="*/ 1508760 h 2499360"/>
              <a:gd name="connsiteX11" fmla="*/ 922020 w 1441249"/>
              <a:gd name="connsiteY11" fmla="*/ 1718310 h 2499360"/>
              <a:gd name="connsiteX12" fmla="*/ 975360 w 1441249"/>
              <a:gd name="connsiteY12" fmla="*/ 1870710 h 2499360"/>
              <a:gd name="connsiteX13" fmla="*/ 1009650 w 1441249"/>
              <a:gd name="connsiteY13" fmla="*/ 1996440 h 2499360"/>
              <a:gd name="connsiteX14" fmla="*/ 1005840 w 1441249"/>
              <a:gd name="connsiteY14" fmla="*/ 2057400 h 2499360"/>
              <a:gd name="connsiteX15" fmla="*/ 986790 w 1441249"/>
              <a:gd name="connsiteY15" fmla="*/ 2084070 h 2499360"/>
              <a:gd name="connsiteX16" fmla="*/ 899160 w 1441249"/>
              <a:gd name="connsiteY16" fmla="*/ 2087880 h 2499360"/>
              <a:gd name="connsiteX17" fmla="*/ 674370 w 1441249"/>
              <a:gd name="connsiteY17" fmla="*/ 2042160 h 2499360"/>
              <a:gd name="connsiteX18" fmla="*/ 483870 w 1441249"/>
              <a:gd name="connsiteY18" fmla="*/ 2011680 h 2499360"/>
              <a:gd name="connsiteX19" fmla="*/ 281940 w 1441249"/>
              <a:gd name="connsiteY19" fmla="*/ 1939290 h 2499360"/>
              <a:gd name="connsiteX20" fmla="*/ 137160 w 1441249"/>
              <a:gd name="connsiteY20" fmla="*/ 1885950 h 2499360"/>
              <a:gd name="connsiteX21" fmla="*/ 0 w 1441249"/>
              <a:gd name="connsiteY21" fmla="*/ 1874520 h 2499360"/>
              <a:gd name="connsiteX22" fmla="*/ 167640 w 1441249"/>
              <a:gd name="connsiteY22" fmla="*/ 2015490 h 2499360"/>
              <a:gd name="connsiteX23" fmla="*/ 346710 w 1441249"/>
              <a:gd name="connsiteY23" fmla="*/ 2179320 h 2499360"/>
              <a:gd name="connsiteX24" fmla="*/ 502920 w 1441249"/>
              <a:gd name="connsiteY24" fmla="*/ 2282190 h 2499360"/>
              <a:gd name="connsiteX25" fmla="*/ 735330 w 1441249"/>
              <a:gd name="connsiteY25" fmla="*/ 2388870 h 2499360"/>
              <a:gd name="connsiteX26" fmla="*/ 1017270 w 1441249"/>
              <a:gd name="connsiteY26" fmla="*/ 2480310 h 2499360"/>
              <a:gd name="connsiteX27" fmla="*/ 1158240 w 1441249"/>
              <a:gd name="connsiteY27" fmla="*/ 2499360 h 2499360"/>
              <a:gd name="connsiteX28" fmla="*/ 1303020 w 1441249"/>
              <a:gd name="connsiteY28" fmla="*/ 2487930 h 2499360"/>
              <a:gd name="connsiteX29" fmla="*/ 1359841 w 1441249"/>
              <a:gd name="connsiteY29" fmla="*/ 2391145 h 2499360"/>
              <a:gd name="connsiteX30" fmla="*/ 1396570 w 1441249"/>
              <a:gd name="connsiteY30" fmla="*/ 2368450 h 2499360"/>
              <a:gd name="connsiteX31" fmla="*/ 1424282 w 1441249"/>
              <a:gd name="connsiteY31" fmla="*/ 2326704 h 2499360"/>
              <a:gd name="connsiteX32" fmla="*/ 1434150 w 1441249"/>
              <a:gd name="connsiteY32" fmla="*/ 2282710 h 2499360"/>
              <a:gd name="connsiteX33" fmla="*/ 1441249 w 1441249"/>
              <a:gd name="connsiteY33" fmla="*/ 2209279 h 2499360"/>
              <a:gd name="connsiteX34" fmla="*/ 1430504 w 1441249"/>
              <a:gd name="connsiteY34" fmla="*/ 2120772 h 2499360"/>
              <a:gd name="connsiteX35" fmla="*/ 1400545 w 1441249"/>
              <a:gd name="connsiteY35" fmla="*/ 2043530 h 2499360"/>
              <a:gd name="connsiteX36" fmla="*/ 1370751 w 1441249"/>
              <a:gd name="connsiteY36" fmla="*/ 1935124 h 2499360"/>
              <a:gd name="connsiteX37" fmla="*/ 1331088 w 1441249"/>
              <a:gd name="connsiteY37" fmla="*/ 1771814 h 2499360"/>
              <a:gd name="connsiteX38" fmla="*/ 1272540 w 1441249"/>
              <a:gd name="connsiteY38" fmla="*/ 1543050 h 2499360"/>
              <a:gd name="connsiteX39" fmla="*/ 1196340 w 1441249"/>
              <a:gd name="connsiteY39" fmla="*/ 1386840 h 2499360"/>
              <a:gd name="connsiteX40" fmla="*/ 1097280 w 1441249"/>
              <a:gd name="connsiteY40" fmla="*/ 1234440 h 2499360"/>
              <a:gd name="connsiteX41" fmla="*/ 990600 w 1441249"/>
              <a:gd name="connsiteY41" fmla="*/ 1066800 h 2499360"/>
              <a:gd name="connsiteX42" fmla="*/ 838200 w 1441249"/>
              <a:gd name="connsiteY42" fmla="*/ 845820 h 2499360"/>
              <a:gd name="connsiteX43" fmla="*/ 731520 w 1441249"/>
              <a:gd name="connsiteY43" fmla="*/ 693420 h 2499360"/>
              <a:gd name="connsiteX44" fmla="*/ 617220 w 1441249"/>
              <a:gd name="connsiteY44" fmla="*/ 537210 h 2499360"/>
              <a:gd name="connsiteX45" fmla="*/ 548640 w 1441249"/>
              <a:gd name="connsiteY45" fmla="*/ 403860 h 2499360"/>
              <a:gd name="connsiteX46" fmla="*/ 468630 w 1441249"/>
              <a:gd name="connsiteY46" fmla="*/ 278130 h 2499360"/>
              <a:gd name="connsiteX47" fmla="*/ 407670 w 1441249"/>
              <a:gd name="connsiteY47" fmla="*/ 179070 h 2499360"/>
              <a:gd name="connsiteX48" fmla="*/ 373380 w 1441249"/>
              <a:gd name="connsiteY48" fmla="*/ 129540 h 2499360"/>
              <a:gd name="connsiteX49" fmla="*/ 316230 w 1441249"/>
              <a:gd name="connsiteY49" fmla="*/ 83820 h 2499360"/>
              <a:gd name="connsiteX50" fmla="*/ 232410 w 1441249"/>
              <a:gd name="connsiteY50" fmla="*/ 22860 h 2499360"/>
              <a:gd name="connsiteX51" fmla="*/ 175260 w 1441249"/>
              <a:gd name="connsiteY51" fmla="*/ 0 h 2499360"/>
              <a:gd name="connsiteX0" fmla="*/ 175260 w 1441249"/>
              <a:gd name="connsiteY0" fmla="*/ 0 h 2499360"/>
              <a:gd name="connsiteX1" fmla="*/ 361950 w 1441249"/>
              <a:gd name="connsiteY1" fmla="*/ 304800 h 2499360"/>
              <a:gd name="connsiteX2" fmla="*/ 403860 w 1441249"/>
              <a:gd name="connsiteY2" fmla="*/ 422910 h 2499360"/>
              <a:gd name="connsiteX3" fmla="*/ 434340 w 1441249"/>
              <a:gd name="connsiteY3" fmla="*/ 552450 h 2499360"/>
              <a:gd name="connsiteX4" fmla="*/ 480060 w 1441249"/>
              <a:gd name="connsiteY4" fmla="*/ 704850 h 2499360"/>
              <a:gd name="connsiteX5" fmla="*/ 548640 w 1441249"/>
              <a:gd name="connsiteY5" fmla="*/ 819150 h 2499360"/>
              <a:gd name="connsiteX6" fmla="*/ 624840 w 1441249"/>
              <a:gd name="connsiteY6" fmla="*/ 952500 h 2499360"/>
              <a:gd name="connsiteX7" fmla="*/ 689610 w 1441249"/>
              <a:gd name="connsiteY7" fmla="*/ 1093470 h 2499360"/>
              <a:gd name="connsiteX8" fmla="*/ 739140 w 1441249"/>
              <a:gd name="connsiteY8" fmla="*/ 1230630 h 2499360"/>
              <a:gd name="connsiteX9" fmla="*/ 803910 w 1441249"/>
              <a:gd name="connsiteY9" fmla="*/ 1375410 h 2499360"/>
              <a:gd name="connsiteX10" fmla="*/ 853440 w 1441249"/>
              <a:gd name="connsiteY10" fmla="*/ 1508760 h 2499360"/>
              <a:gd name="connsiteX11" fmla="*/ 922020 w 1441249"/>
              <a:gd name="connsiteY11" fmla="*/ 1718310 h 2499360"/>
              <a:gd name="connsiteX12" fmla="*/ 975360 w 1441249"/>
              <a:gd name="connsiteY12" fmla="*/ 1870710 h 2499360"/>
              <a:gd name="connsiteX13" fmla="*/ 1009650 w 1441249"/>
              <a:gd name="connsiteY13" fmla="*/ 1996440 h 2499360"/>
              <a:gd name="connsiteX14" fmla="*/ 1005840 w 1441249"/>
              <a:gd name="connsiteY14" fmla="*/ 2057400 h 2499360"/>
              <a:gd name="connsiteX15" fmla="*/ 986790 w 1441249"/>
              <a:gd name="connsiteY15" fmla="*/ 2084070 h 2499360"/>
              <a:gd name="connsiteX16" fmla="*/ 899160 w 1441249"/>
              <a:gd name="connsiteY16" fmla="*/ 2087880 h 2499360"/>
              <a:gd name="connsiteX17" fmla="*/ 674370 w 1441249"/>
              <a:gd name="connsiteY17" fmla="*/ 2042160 h 2499360"/>
              <a:gd name="connsiteX18" fmla="*/ 483870 w 1441249"/>
              <a:gd name="connsiteY18" fmla="*/ 2011680 h 2499360"/>
              <a:gd name="connsiteX19" fmla="*/ 281940 w 1441249"/>
              <a:gd name="connsiteY19" fmla="*/ 1939290 h 2499360"/>
              <a:gd name="connsiteX20" fmla="*/ 137160 w 1441249"/>
              <a:gd name="connsiteY20" fmla="*/ 1885950 h 2499360"/>
              <a:gd name="connsiteX21" fmla="*/ 0 w 1441249"/>
              <a:gd name="connsiteY21" fmla="*/ 1874520 h 2499360"/>
              <a:gd name="connsiteX22" fmla="*/ 167640 w 1441249"/>
              <a:gd name="connsiteY22" fmla="*/ 2015490 h 2499360"/>
              <a:gd name="connsiteX23" fmla="*/ 346710 w 1441249"/>
              <a:gd name="connsiteY23" fmla="*/ 2179320 h 2499360"/>
              <a:gd name="connsiteX24" fmla="*/ 502920 w 1441249"/>
              <a:gd name="connsiteY24" fmla="*/ 2282190 h 2499360"/>
              <a:gd name="connsiteX25" fmla="*/ 735330 w 1441249"/>
              <a:gd name="connsiteY25" fmla="*/ 2388870 h 2499360"/>
              <a:gd name="connsiteX26" fmla="*/ 1017270 w 1441249"/>
              <a:gd name="connsiteY26" fmla="*/ 2480310 h 2499360"/>
              <a:gd name="connsiteX27" fmla="*/ 1158240 w 1441249"/>
              <a:gd name="connsiteY27" fmla="*/ 2499360 h 2499360"/>
              <a:gd name="connsiteX28" fmla="*/ 1279996 w 1441249"/>
              <a:gd name="connsiteY28" fmla="*/ 2438592 h 2499360"/>
              <a:gd name="connsiteX29" fmla="*/ 1359841 w 1441249"/>
              <a:gd name="connsiteY29" fmla="*/ 2391145 h 2499360"/>
              <a:gd name="connsiteX30" fmla="*/ 1396570 w 1441249"/>
              <a:gd name="connsiteY30" fmla="*/ 2368450 h 2499360"/>
              <a:gd name="connsiteX31" fmla="*/ 1424282 w 1441249"/>
              <a:gd name="connsiteY31" fmla="*/ 2326704 h 2499360"/>
              <a:gd name="connsiteX32" fmla="*/ 1434150 w 1441249"/>
              <a:gd name="connsiteY32" fmla="*/ 2282710 h 2499360"/>
              <a:gd name="connsiteX33" fmla="*/ 1441249 w 1441249"/>
              <a:gd name="connsiteY33" fmla="*/ 2209279 h 2499360"/>
              <a:gd name="connsiteX34" fmla="*/ 1430504 w 1441249"/>
              <a:gd name="connsiteY34" fmla="*/ 2120772 h 2499360"/>
              <a:gd name="connsiteX35" fmla="*/ 1400545 w 1441249"/>
              <a:gd name="connsiteY35" fmla="*/ 2043530 h 2499360"/>
              <a:gd name="connsiteX36" fmla="*/ 1370751 w 1441249"/>
              <a:gd name="connsiteY36" fmla="*/ 1935124 h 2499360"/>
              <a:gd name="connsiteX37" fmla="*/ 1331088 w 1441249"/>
              <a:gd name="connsiteY37" fmla="*/ 1771814 h 2499360"/>
              <a:gd name="connsiteX38" fmla="*/ 1272540 w 1441249"/>
              <a:gd name="connsiteY38" fmla="*/ 1543050 h 2499360"/>
              <a:gd name="connsiteX39" fmla="*/ 1196340 w 1441249"/>
              <a:gd name="connsiteY39" fmla="*/ 1386840 h 2499360"/>
              <a:gd name="connsiteX40" fmla="*/ 1097280 w 1441249"/>
              <a:gd name="connsiteY40" fmla="*/ 1234440 h 2499360"/>
              <a:gd name="connsiteX41" fmla="*/ 990600 w 1441249"/>
              <a:gd name="connsiteY41" fmla="*/ 1066800 h 2499360"/>
              <a:gd name="connsiteX42" fmla="*/ 838200 w 1441249"/>
              <a:gd name="connsiteY42" fmla="*/ 845820 h 2499360"/>
              <a:gd name="connsiteX43" fmla="*/ 731520 w 1441249"/>
              <a:gd name="connsiteY43" fmla="*/ 693420 h 2499360"/>
              <a:gd name="connsiteX44" fmla="*/ 617220 w 1441249"/>
              <a:gd name="connsiteY44" fmla="*/ 537210 h 2499360"/>
              <a:gd name="connsiteX45" fmla="*/ 548640 w 1441249"/>
              <a:gd name="connsiteY45" fmla="*/ 403860 h 2499360"/>
              <a:gd name="connsiteX46" fmla="*/ 468630 w 1441249"/>
              <a:gd name="connsiteY46" fmla="*/ 278130 h 2499360"/>
              <a:gd name="connsiteX47" fmla="*/ 407670 w 1441249"/>
              <a:gd name="connsiteY47" fmla="*/ 179070 h 2499360"/>
              <a:gd name="connsiteX48" fmla="*/ 373380 w 1441249"/>
              <a:gd name="connsiteY48" fmla="*/ 129540 h 2499360"/>
              <a:gd name="connsiteX49" fmla="*/ 316230 w 1441249"/>
              <a:gd name="connsiteY49" fmla="*/ 83820 h 2499360"/>
              <a:gd name="connsiteX50" fmla="*/ 232410 w 1441249"/>
              <a:gd name="connsiteY50" fmla="*/ 22860 h 2499360"/>
              <a:gd name="connsiteX51" fmla="*/ 175260 w 1441249"/>
              <a:gd name="connsiteY51" fmla="*/ 0 h 2499360"/>
              <a:gd name="connsiteX0" fmla="*/ 175260 w 1441249"/>
              <a:gd name="connsiteY0" fmla="*/ 0 h 2480310"/>
              <a:gd name="connsiteX1" fmla="*/ 361950 w 1441249"/>
              <a:gd name="connsiteY1" fmla="*/ 304800 h 2480310"/>
              <a:gd name="connsiteX2" fmla="*/ 403860 w 1441249"/>
              <a:gd name="connsiteY2" fmla="*/ 422910 h 2480310"/>
              <a:gd name="connsiteX3" fmla="*/ 434340 w 1441249"/>
              <a:gd name="connsiteY3" fmla="*/ 552450 h 2480310"/>
              <a:gd name="connsiteX4" fmla="*/ 480060 w 1441249"/>
              <a:gd name="connsiteY4" fmla="*/ 704850 h 2480310"/>
              <a:gd name="connsiteX5" fmla="*/ 548640 w 1441249"/>
              <a:gd name="connsiteY5" fmla="*/ 819150 h 2480310"/>
              <a:gd name="connsiteX6" fmla="*/ 624840 w 1441249"/>
              <a:gd name="connsiteY6" fmla="*/ 952500 h 2480310"/>
              <a:gd name="connsiteX7" fmla="*/ 689610 w 1441249"/>
              <a:gd name="connsiteY7" fmla="*/ 1093470 h 2480310"/>
              <a:gd name="connsiteX8" fmla="*/ 739140 w 1441249"/>
              <a:gd name="connsiteY8" fmla="*/ 1230630 h 2480310"/>
              <a:gd name="connsiteX9" fmla="*/ 803910 w 1441249"/>
              <a:gd name="connsiteY9" fmla="*/ 1375410 h 2480310"/>
              <a:gd name="connsiteX10" fmla="*/ 853440 w 1441249"/>
              <a:gd name="connsiteY10" fmla="*/ 1508760 h 2480310"/>
              <a:gd name="connsiteX11" fmla="*/ 922020 w 1441249"/>
              <a:gd name="connsiteY11" fmla="*/ 1718310 h 2480310"/>
              <a:gd name="connsiteX12" fmla="*/ 975360 w 1441249"/>
              <a:gd name="connsiteY12" fmla="*/ 1870710 h 2480310"/>
              <a:gd name="connsiteX13" fmla="*/ 1009650 w 1441249"/>
              <a:gd name="connsiteY13" fmla="*/ 1996440 h 2480310"/>
              <a:gd name="connsiteX14" fmla="*/ 1005840 w 1441249"/>
              <a:gd name="connsiteY14" fmla="*/ 2057400 h 2480310"/>
              <a:gd name="connsiteX15" fmla="*/ 986790 w 1441249"/>
              <a:gd name="connsiteY15" fmla="*/ 2084070 h 2480310"/>
              <a:gd name="connsiteX16" fmla="*/ 899160 w 1441249"/>
              <a:gd name="connsiteY16" fmla="*/ 2087880 h 2480310"/>
              <a:gd name="connsiteX17" fmla="*/ 674370 w 1441249"/>
              <a:gd name="connsiteY17" fmla="*/ 2042160 h 2480310"/>
              <a:gd name="connsiteX18" fmla="*/ 483870 w 1441249"/>
              <a:gd name="connsiteY18" fmla="*/ 2011680 h 2480310"/>
              <a:gd name="connsiteX19" fmla="*/ 281940 w 1441249"/>
              <a:gd name="connsiteY19" fmla="*/ 1939290 h 2480310"/>
              <a:gd name="connsiteX20" fmla="*/ 137160 w 1441249"/>
              <a:gd name="connsiteY20" fmla="*/ 1885950 h 2480310"/>
              <a:gd name="connsiteX21" fmla="*/ 0 w 1441249"/>
              <a:gd name="connsiteY21" fmla="*/ 1874520 h 2480310"/>
              <a:gd name="connsiteX22" fmla="*/ 167640 w 1441249"/>
              <a:gd name="connsiteY22" fmla="*/ 2015490 h 2480310"/>
              <a:gd name="connsiteX23" fmla="*/ 346710 w 1441249"/>
              <a:gd name="connsiteY23" fmla="*/ 2179320 h 2480310"/>
              <a:gd name="connsiteX24" fmla="*/ 502920 w 1441249"/>
              <a:gd name="connsiteY24" fmla="*/ 2282190 h 2480310"/>
              <a:gd name="connsiteX25" fmla="*/ 735330 w 1441249"/>
              <a:gd name="connsiteY25" fmla="*/ 2388870 h 2480310"/>
              <a:gd name="connsiteX26" fmla="*/ 1017270 w 1441249"/>
              <a:gd name="connsiteY26" fmla="*/ 2480310 h 2480310"/>
              <a:gd name="connsiteX27" fmla="*/ 1154951 w 1441249"/>
              <a:gd name="connsiteY27" fmla="*/ 2476336 h 2480310"/>
              <a:gd name="connsiteX28" fmla="*/ 1279996 w 1441249"/>
              <a:gd name="connsiteY28" fmla="*/ 2438592 h 2480310"/>
              <a:gd name="connsiteX29" fmla="*/ 1359841 w 1441249"/>
              <a:gd name="connsiteY29" fmla="*/ 2391145 h 2480310"/>
              <a:gd name="connsiteX30" fmla="*/ 1396570 w 1441249"/>
              <a:gd name="connsiteY30" fmla="*/ 2368450 h 2480310"/>
              <a:gd name="connsiteX31" fmla="*/ 1424282 w 1441249"/>
              <a:gd name="connsiteY31" fmla="*/ 2326704 h 2480310"/>
              <a:gd name="connsiteX32" fmla="*/ 1434150 w 1441249"/>
              <a:gd name="connsiteY32" fmla="*/ 2282710 h 2480310"/>
              <a:gd name="connsiteX33" fmla="*/ 1441249 w 1441249"/>
              <a:gd name="connsiteY33" fmla="*/ 2209279 h 2480310"/>
              <a:gd name="connsiteX34" fmla="*/ 1430504 w 1441249"/>
              <a:gd name="connsiteY34" fmla="*/ 2120772 h 2480310"/>
              <a:gd name="connsiteX35" fmla="*/ 1400545 w 1441249"/>
              <a:gd name="connsiteY35" fmla="*/ 2043530 h 2480310"/>
              <a:gd name="connsiteX36" fmla="*/ 1370751 w 1441249"/>
              <a:gd name="connsiteY36" fmla="*/ 1935124 h 2480310"/>
              <a:gd name="connsiteX37" fmla="*/ 1331088 w 1441249"/>
              <a:gd name="connsiteY37" fmla="*/ 1771814 h 2480310"/>
              <a:gd name="connsiteX38" fmla="*/ 1272540 w 1441249"/>
              <a:gd name="connsiteY38" fmla="*/ 1543050 h 2480310"/>
              <a:gd name="connsiteX39" fmla="*/ 1196340 w 1441249"/>
              <a:gd name="connsiteY39" fmla="*/ 1386840 h 2480310"/>
              <a:gd name="connsiteX40" fmla="*/ 1097280 w 1441249"/>
              <a:gd name="connsiteY40" fmla="*/ 1234440 h 2480310"/>
              <a:gd name="connsiteX41" fmla="*/ 990600 w 1441249"/>
              <a:gd name="connsiteY41" fmla="*/ 1066800 h 2480310"/>
              <a:gd name="connsiteX42" fmla="*/ 838200 w 1441249"/>
              <a:gd name="connsiteY42" fmla="*/ 845820 h 2480310"/>
              <a:gd name="connsiteX43" fmla="*/ 731520 w 1441249"/>
              <a:gd name="connsiteY43" fmla="*/ 693420 h 2480310"/>
              <a:gd name="connsiteX44" fmla="*/ 617220 w 1441249"/>
              <a:gd name="connsiteY44" fmla="*/ 537210 h 2480310"/>
              <a:gd name="connsiteX45" fmla="*/ 548640 w 1441249"/>
              <a:gd name="connsiteY45" fmla="*/ 403860 h 2480310"/>
              <a:gd name="connsiteX46" fmla="*/ 468630 w 1441249"/>
              <a:gd name="connsiteY46" fmla="*/ 278130 h 2480310"/>
              <a:gd name="connsiteX47" fmla="*/ 407670 w 1441249"/>
              <a:gd name="connsiteY47" fmla="*/ 179070 h 2480310"/>
              <a:gd name="connsiteX48" fmla="*/ 373380 w 1441249"/>
              <a:gd name="connsiteY48" fmla="*/ 129540 h 2480310"/>
              <a:gd name="connsiteX49" fmla="*/ 316230 w 1441249"/>
              <a:gd name="connsiteY49" fmla="*/ 83820 h 2480310"/>
              <a:gd name="connsiteX50" fmla="*/ 232410 w 1441249"/>
              <a:gd name="connsiteY50" fmla="*/ 22860 h 2480310"/>
              <a:gd name="connsiteX51" fmla="*/ 175260 w 1441249"/>
              <a:gd name="connsiteY51" fmla="*/ 0 h 2480310"/>
              <a:gd name="connsiteX0" fmla="*/ 175260 w 1441249"/>
              <a:gd name="connsiteY0" fmla="*/ 0 h 2480310"/>
              <a:gd name="connsiteX1" fmla="*/ 361950 w 1441249"/>
              <a:gd name="connsiteY1" fmla="*/ 304800 h 2480310"/>
              <a:gd name="connsiteX2" fmla="*/ 403860 w 1441249"/>
              <a:gd name="connsiteY2" fmla="*/ 422910 h 2480310"/>
              <a:gd name="connsiteX3" fmla="*/ 434340 w 1441249"/>
              <a:gd name="connsiteY3" fmla="*/ 552450 h 2480310"/>
              <a:gd name="connsiteX4" fmla="*/ 480060 w 1441249"/>
              <a:gd name="connsiteY4" fmla="*/ 704850 h 2480310"/>
              <a:gd name="connsiteX5" fmla="*/ 548640 w 1441249"/>
              <a:gd name="connsiteY5" fmla="*/ 819150 h 2480310"/>
              <a:gd name="connsiteX6" fmla="*/ 624840 w 1441249"/>
              <a:gd name="connsiteY6" fmla="*/ 952500 h 2480310"/>
              <a:gd name="connsiteX7" fmla="*/ 689610 w 1441249"/>
              <a:gd name="connsiteY7" fmla="*/ 1093470 h 2480310"/>
              <a:gd name="connsiteX8" fmla="*/ 739140 w 1441249"/>
              <a:gd name="connsiteY8" fmla="*/ 1230630 h 2480310"/>
              <a:gd name="connsiteX9" fmla="*/ 803910 w 1441249"/>
              <a:gd name="connsiteY9" fmla="*/ 1375410 h 2480310"/>
              <a:gd name="connsiteX10" fmla="*/ 853440 w 1441249"/>
              <a:gd name="connsiteY10" fmla="*/ 1508760 h 2480310"/>
              <a:gd name="connsiteX11" fmla="*/ 922020 w 1441249"/>
              <a:gd name="connsiteY11" fmla="*/ 1718310 h 2480310"/>
              <a:gd name="connsiteX12" fmla="*/ 975360 w 1441249"/>
              <a:gd name="connsiteY12" fmla="*/ 1870710 h 2480310"/>
              <a:gd name="connsiteX13" fmla="*/ 1009650 w 1441249"/>
              <a:gd name="connsiteY13" fmla="*/ 1996440 h 2480310"/>
              <a:gd name="connsiteX14" fmla="*/ 1005840 w 1441249"/>
              <a:gd name="connsiteY14" fmla="*/ 2057400 h 2480310"/>
              <a:gd name="connsiteX15" fmla="*/ 986790 w 1441249"/>
              <a:gd name="connsiteY15" fmla="*/ 2084070 h 2480310"/>
              <a:gd name="connsiteX16" fmla="*/ 899160 w 1441249"/>
              <a:gd name="connsiteY16" fmla="*/ 2087880 h 2480310"/>
              <a:gd name="connsiteX17" fmla="*/ 674370 w 1441249"/>
              <a:gd name="connsiteY17" fmla="*/ 2042160 h 2480310"/>
              <a:gd name="connsiteX18" fmla="*/ 483870 w 1441249"/>
              <a:gd name="connsiteY18" fmla="*/ 2011680 h 2480310"/>
              <a:gd name="connsiteX19" fmla="*/ 281940 w 1441249"/>
              <a:gd name="connsiteY19" fmla="*/ 1939290 h 2480310"/>
              <a:gd name="connsiteX20" fmla="*/ 137160 w 1441249"/>
              <a:gd name="connsiteY20" fmla="*/ 1885950 h 2480310"/>
              <a:gd name="connsiteX21" fmla="*/ 0 w 1441249"/>
              <a:gd name="connsiteY21" fmla="*/ 1874520 h 2480310"/>
              <a:gd name="connsiteX22" fmla="*/ 167640 w 1441249"/>
              <a:gd name="connsiteY22" fmla="*/ 2015490 h 2480310"/>
              <a:gd name="connsiteX23" fmla="*/ 346710 w 1441249"/>
              <a:gd name="connsiteY23" fmla="*/ 2179320 h 2480310"/>
              <a:gd name="connsiteX24" fmla="*/ 502920 w 1441249"/>
              <a:gd name="connsiteY24" fmla="*/ 2282190 h 2480310"/>
              <a:gd name="connsiteX25" fmla="*/ 735330 w 1441249"/>
              <a:gd name="connsiteY25" fmla="*/ 2388870 h 2480310"/>
              <a:gd name="connsiteX26" fmla="*/ 1017270 w 1441249"/>
              <a:gd name="connsiteY26" fmla="*/ 2480310 h 2480310"/>
              <a:gd name="connsiteX27" fmla="*/ 1154951 w 1441249"/>
              <a:gd name="connsiteY27" fmla="*/ 2476336 h 2480310"/>
              <a:gd name="connsiteX28" fmla="*/ 1279996 w 1441249"/>
              <a:gd name="connsiteY28" fmla="*/ 2438592 h 2480310"/>
              <a:gd name="connsiteX29" fmla="*/ 1359841 w 1441249"/>
              <a:gd name="connsiteY29" fmla="*/ 2391145 h 2480310"/>
              <a:gd name="connsiteX30" fmla="*/ 1396570 w 1441249"/>
              <a:gd name="connsiteY30" fmla="*/ 2368450 h 2480310"/>
              <a:gd name="connsiteX31" fmla="*/ 1424282 w 1441249"/>
              <a:gd name="connsiteY31" fmla="*/ 2326704 h 2480310"/>
              <a:gd name="connsiteX32" fmla="*/ 1434150 w 1441249"/>
              <a:gd name="connsiteY32" fmla="*/ 2282710 h 2480310"/>
              <a:gd name="connsiteX33" fmla="*/ 1441249 w 1441249"/>
              <a:gd name="connsiteY33" fmla="*/ 2209279 h 2480310"/>
              <a:gd name="connsiteX34" fmla="*/ 1430504 w 1441249"/>
              <a:gd name="connsiteY34" fmla="*/ 2120772 h 2480310"/>
              <a:gd name="connsiteX35" fmla="*/ 1400545 w 1441249"/>
              <a:gd name="connsiteY35" fmla="*/ 2043530 h 2480310"/>
              <a:gd name="connsiteX36" fmla="*/ 1370751 w 1441249"/>
              <a:gd name="connsiteY36" fmla="*/ 1935124 h 2480310"/>
              <a:gd name="connsiteX37" fmla="*/ 1370502 w 1441249"/>
              <a:gd name="connsiteY37" fmla="*/ 1763931 h 2480310"/>
              <a:gd name="connsiteX38" fmla="*/ 1272540 w 1441249"/>
              <a:gd name="connsiteY38" fmla="*/ 1543050 h 2480310"/>
              <a:gd name="connsiteX39" fmla="*/ 1196340 w 1441249"/>
              <a:gd name="connsiteY39" fmla="*/ 1386840 h 2480310"/>
              <a:gd name="connsiteX40" fmla="*/ 1097280 w 1441249"/>
              <a:gd name="connsiteY40" fmla="*/ 1234440 h 2480310"/>
              <a:gd name="connsiteX41" fmla="*/ 990600 w 1441249"/>
              <a:gd name="connsiteY41" fmla="*/ 1066800 h 2480310"/>
              <a:gd name="connsiteX42" fmla="*/ 838200 w 1441249"/>
              <a:gd name="connsiteY42" fmla="*/ 845820 h 2480310"/>
              <a:gd name="connsiteX43" fmla="*/ 731520 w 1441249"/>
              <a:gd name="connsiteY43" fmla="*/ 693420 h 2480310"/>
              <a:gd name="connsiteX44" fmla="*/ 617220 w 1441249"/>
              <a:gd name="connsiteY44" fmla="*/ 537210 h 2480310"/>
              <a:gd name="connsiteX45" fmla="*/ 548640 w 1441249"/>
              <a:gd name="connsiteY45" fmla="*/ 403860 h 2480310"/>
              <a:gd name="connsiteX46" fmla="*/ 468630 w 1441249"/>
              <a:gd name="connsiteY46" fmla="*/ 278130 h 2480310"/>
              <a:gd name="connsiteX47" fmla="*/ 407670 w 1441249"/>
              <a:gd name="connsiteY47" fmla="*/ 179070 h 2480310"/>
              <a:gd name="connsiteX48" fmla="*/ 373380 w 1441249"/>
              <a:gd name="connsiteY48" fmla="*/ 129540 h 2480310"/>
              <a:gd name="connsiteX49" fmla="*/ 316230 w 1441249"/>
              <a:gd name="connsiteY49" fmla="*/ 83820 h 2480310"/>
              <a:gd name="connsiteX50" fmla="*/ 232410 w 1441249"/>
              <a:gd name="connsiteY50" fmla="*/ 22860 h 2480310"/>
              <a:gd name="connsiteX51" fmla="*/ 175260 w 1441249"/>
              <a:gd name="connsiteY51" fmla="*/ 0 h 2480310"/>
              <a:gd name="connsiteX0" fmla="*/ 175260 w 1441249"/>
              <a:gd name="connsiteY0" fmla="*/ 0 h 2480310"/>
              <a:gd name="connsiteX1" fmla="*/ 361950 w 1441249"/>
              <a:gd name="connsiteY1" fmla="*/ 304800 h 2480310"/>
              <a:gd name="connsiteX2" fmla="*/ 403860 w 1441249"/>
              <a:gd name="connsiteY2" fmla="*/ 422910 h 2480310"/>
              <a:gd name="connsiteX3" fmla="*/ 434340 w 1441249"/>
              <a:gd name="connsiteY3" fmla="*/ 552450 h 2480310"/>
              <a:gd name="connsiteX4" fmla="*/ 480060 w 1441249"/>
              <a:gd name="connsiteY4" fmla="*/ 704850 h 2480310"/>
              <a:gd name="connsiteX5" fmla="*/ 548640 w 1441249"/>
              <a:gd name="connsiteY5" fmla="*/ 819150 h 2480310"/>
              <a:gd name="connsiteX6" fmla="*/ 624840 w 1441249"/>
              <a:gd name="connsiteY6" fmla="*/ 952500 h 2480310"/>
              <a:gd name="connsiteX7" fmla="*/ 689610 w 1441249"/>
              <a:gd name="connsiteY7" fmla="*/ 1093470 h 2480310"/>
              <a:gd name="connsiteX8" fmla="*/ 739140 w 1441249"/>
              <a:gd name="connsiteY8" fmla="*/ 1230630 h 2480310"/>
              <a:gd name="connsiteX9" fmla="*/ 803910 w 1441249"/>
              <a:gd name="connsiteY9" fmla="*/ 1375410 h 2480310"/>
              <a:gd name="connsiteX10" fmla="*/ 853440 w 1441249"/>
              <a:gd name="connsiteY10" fmla="*/ 1508760 h 2480310"/>
              <a:gd name="connsiteX11" fmla="*/ 922020 w 1441249"/>
              <a:gd name="connsiteY11" fmla="*/ 1718310 h 2480310"/>
              <a:gd name="connsiteX12" fmla="*/ 975360 w 1441249"/>
              <a:gd name="connsiteY12" fmla="*/ 1870710 h 2480310"/>
              <a:gd name="connsiteX13" fmla="*/ 1009650 w 1441249"/>
              <a:gd name="connsiteY13" fmla="*/ 1996440 h 2480310"/>
              <a:gd name="connsiteX14" fmla="*/ 1005840 w 1441249"/>
              <a:gd name="connsiteY14" fmla="*/ 2057400 h 2480310"/>
              <a:gd name="connsiteX15" fmla="*/ 986790 w 1441249"/>
              <a:gd name="connsiteY15" fmla="*/ 2084070 h 2480310"/>
              <a:gd name="connsiteX16" fmla="*/ 899160 w 1441249"/>
              <a:gd name="connsiteY16" fmla="*/ 2087880 h 2480310"/>
              <a:gd name="connsiteX17" fmla="*/ 674370 w 1441249"/>
              <a:gd name="connsiteY17" fmla="*/ 2042160 h 2480310"/>
              <a:gd name="connsiteX18" fmla="*/ 483870 w 1441249"/>
              <a:gd name="connsiteY18" fmla="*/ 2011680 h 2480310"/>
              <a:gd name="connsiteX19" fmla="*/ 281940 w 1441249"/>
              <a:gd name="connsiteY19" fmla="*/ 1939290 h 2480310"/>
              <a:gd name="connsiteX20" fmla="*/ 137160 w 1441249"/>
              <a:gd name="connsiteY20" fmla="*/ 1885950 h 2480310"/>
              <a:gd name="connsiteX21" fmla="*/ 0 w 1441249"/>
              <a:gd name="connsiteY21" fmla="*/ 1874520 h 2480310"/>
              <a:gd name="connsiteX22" fmla="*/ 167640 w 1441249"/>
              <a:gd name="connsiteY22" fmla="*/ 2015490 h 2480310"/>
              <a:gd name="connsiteX23" fmla="*/ 346710 w 1441249"/>
              <a:gd name="connsiteY23" fmla="*/ 2179320 h 2480310"/>
              <a:gd name="connsiteX24" fmla="*/ 502920 w 1441249"/>
              <a:gd name="connsiteY24" fmla="*/ 2282190 h 2480310"/>
              <a:gd name="connsiteX25" fmla="*/ 735330 w 1441249"/>
              <a:gd name="connsiteY25" fmla="*/ 2388870 h 2480310"/>
              <a:gd name="connsiteX26" fmla="*/ 1017270 w 1441249"/>
              <a:gd name="connsiteY26" fmla="*/ 2480310 h 2480310"/>
              <a:gd name="connsiteX27" fmla="*/ 1154951 w 1441249"/>
              <a:gd name="connsiteY27" fmla="*/ 2476336 h 2480310"/>
              <a:gd name="connsiteX28" fmla="*/ 1279996 w 1441249"/>
              <a:gd name="connsiteY28" fmla="*/ 2438592 h 2480310"/>
              <a:gd name="connsiteX29" fmla="*/ 1359841 w 1441249"/>
              <a:gd name="connsiteY29" fmla="*/ 2391145 h 2480310"/>
              <a:gd name="connsiteX30" fmla="*/ 1396570 w 1441249"/>
              <a:gd name="connsiteY30" fmla="*/ 2368450 h 2480310"/>
              <a:gd name="connsiteX31" fmla="*/ 1424282 w 1441249"/>
              <a:gd name="connsiteY31" fmla="*/ 2326704 h 2480310"/>
              <a:gd name="connsiteX32" fmla="*/ 1434150 w 1441249"/>
              <a:gd name="connsiteY32" fmla="*/ 2282710 h 2480310"/>
              <a:gd name="connsiteX33" fmla="*/ 1441249 w 1441249"/>
              <a:gd name="connsiteY33" fmla="*/ 2209279 h 2480310"/>
              <a:gd name="connsiteX34" fmla="*/ 1430504 w 1441249"/>
              <a:gd name="connsiteY34" fmla="*/ 2120772 h 2480310"/>
              <a:gd name="connsiteX35" fmla="*/ 1400545 w 1441249"/>
              <a:gd name="connsiteY35" fmla="*/ 2043530 h 2480310"/>
              <a:gd name="connsiteX36" fmla="*/ 1425930 w 1441249"/>
              <a:gd name="connsiteY36" fmla="*/ 1935124 h 2480310"/>
              <a:gd name="connsiteX37" fmla="*/ 1370502 w 1441249"/>
              <a:gd name="connsiteY37" fmla="*/ 1763931 h 2480310"/>
              <a:gd name="connsiteX38" fmla="*/ 1272540 w 1441249"/>
              <a:gd name="connsiteY38" fmla="*/ 1543050 h 2480310"/>
              <a:gd name="connsiteX39" fmla="*/ 1196340 w 1441249"/>
              <a:gd name="connsiteY39" fmla="*/ 1386840 h 2480310"/>
              <a:gd name="connsiteX40" fmla="*/ 1097280 w 1441249"/>
              <a:gd name="connsiteY40" fmla="*/ 1234440 h 2480310"/>
              <a:gd name="connsiteX41" fmla="*/ 990600 w 1441249"/>
              <a:gd name="connsiteY41" fmla="*/ 1066800 h 2480310"/>
              <a:gd name="connsiteX42" fmla="*/ 838200 w 1441249"/>
              <a:gd name="connsiteY42" fmla="*/ 845820 h 2480310"/>
              <a:gd name="connsiteX43" fmla="*/ 731520 w 1441249"/>
              <a:gd name="connsiteY43" fmla="*/ 693420 h 2480310"/>
              <a:gd name="connsiteX44" fmla="*/ 617220 w 1441249"/>
              <a:gd name="connsiteY44" fmla="*/ 537210 h 2480310"/>
              <a:gd name="connsiteX45" fmla="*/ 548640 w 1441249"/>
              <a:gd name="connsiteY45" fmla="*/ 403860 h 2480310"/>
              <a:gd name="connsiteX46" fmla="*/ 468630 w 1441249"/>
              <a:gd name="connsiteY46" fmla="*/ 278130 h 2480310"/>
              <a:gd name="connsiteX47" fmla="*/ 407670 w 1441249"/>
              <a:gd name="connsiteY47" fmla="*/ 179070 h 2480310"/>
              <a:gd name="connsiteX48" fmla="*/ 373380 w 1441249"/>
              <a:gd name="connsiteY48" fmla="*/ 129540 h 2480310"/>
              <a:gd name="connsiteX49" fmla="*/ 316230 w 1441249"/>
              <a:gd name="connsiteY49" fmla="*/ 83820 h 2480310"/>
              <a:gd name="connsiteX50" fmla="*/ 232410 w 1441249"/>
              <a:gd name="connsiteY50" fmla="*/ 22860 h 2480310"/>
              <a:gd name="connsiteX51" fmla="*/ 175260 w 1441249"/>
              <a:gd name="connsiteY51" fmla="*/ 0 h 2480310"/>
              <a:gd name="connsiteX0" fmla="*/ 175260 w 1475431"/>
              <a:gd name="connsiteY0" fmla="*/ 0 h 2480310"/>
              <a:gd name="connsiteX1" fmla="*/ 361950 w 1475431"/>
              <a:gd name="connsiteY1" fmla="*/ 304800 h 2480310"/>
              <a:gd name="connsiteX2" fmla="*/ 403860 w 1475431"/>
              <a:gd name="connsiteY2" fmla="*/ 422910 h 2480310"/>
              <a:gd name="connsiteX3" fmla="*/ 434340 w 1475431"/>
              <a:gd name="connsiteY3" fmla="*/ 552450 h 2480310"/>
              <a:gd name="connsiteX4" fmla="*/ 480060 w 1475431"/>
              <a:gd name="connsiteY4" fmla="*/ 704850 h 2480310"/>
              <a:gd name="connsiteX5" fmla="*/ 548640 w 1475431"/>
              <a:gd name="connsiteY5" fmla="*/ 819150 h 2480310"/>
              <a:gd name="connsiteX6" fmla="*/ 624840 w 1475431"/>
              <a:gd name="connsiteY6" fmla="*/ 952500 h 2480310"/>
              <a:gd name="connsiteX7" fmla="*/ 689610 w 1475431"/>
              <a:gd name="connsiteY7" fmla="*/ 1093470 h 2480310"/>
              <a:gd name="connsiteX8" fmla="*/ 739140 w 1475431"/>
              <a:gd name="connsiteY8" fmla="*/ 1230630 h 2480310"/>
              <a:gd name="connsiteX9" fmla="*/ 803910 w 1475431"/>
              <a:gd name="connsiteY9" fmla="*/ 1375410 h 2480310"/>
              <a:gd name="connsiteX10" fmla="*/ 853440 w 1475431"/>
              <a:gd name="connsiteY10" fmla="*/ 1508760 h 2480310"/>
              <a:gd name="connsiteX11" fmla="*/ 922020 w 1475431"/>
              <a:gd name="connsiteY11" fmla="*/ 1718310 h 2480310"/>
              <a:gd name="connsiteX12" fmla="*/ 975360 w 1475431"/>
              <a:gd name="connsiteY12" fmla="*/ 1870710 h 2480310"/>
              <a:gd name="connsiteX13" fmla="*/ 1009650 w 1475431"/>
              <a:gd name="connsiteY13" fmla="*/ 1996440 h 2480310"/>
              <a:gd name="connsiteX14" fmla="*/ 1005840 w 1475431"/>
              <a:gd name="connsiteY14" fmla="*/ 2057400 h 2480310"/>
              <a:gd name="connsiteX15" fmla="*/ 986790 w 1475431"/>
              <a:gd name="connsiteY15" fmla="*/ 2084070 h 2480310"/>
              <a:gd name="connsiteX16" fmla="*/ 899160 w 1475431"/>
              <a:gd name="connsiteY16" fmla="*/ 2087880 h 2480310"/>
              <a:gd name="connsiteX17" fmla="*/ 674370 w 1475431"/>
              <a:gd name="connsiteY17" fmla="*/ 2042160 h 2480310"/>
              <a:gd name="connsiteX18" fmla="*/ 483870 w 1475431"/>
              <a:gd name="connsiteY18" fmla="*/ 2011680 h 2480310"/>
              <a:gd name="connsiteX19" fmla="*/ 281940 w 1475431"/>
              <a:gd name="connsiteY19" fmla="*/ 1939290 h 2480310"/>
              <a:gd name="connsiteX20" fmla="*/ 137160 w 1475431"/>
              <a:gd name="connsiteY20" fmla="*/ 1885950 h 2480310"/>
              <a:gd name="connsiteX21" fmla="*/ 0 w 1475431"/>
              <a:gd name="connsiteY21" fmla="*/ 1874520 h 2480310"/>
              <a:gd name="connsiteX22" fmla="*/ 167640 w 1475431"/>
              <a:gd name="connsiteY22" fmla="*/ 2015490 h 2480310"/>
              <a:gd name="connsiteX23" fmla="*/ 346710 w 1475431"/>
              <a:gd name="connsiteY23" fmla="*/ 2179320 h 2480310"/>
              <a:gd name="connsiteX24" fmla="*/ 502920 w 1475431"/>
              <a:gd name="connsiteY24" fmla="*/ 2282190 h 2480310"/>
              <a:gd name="connsiteX25" fmla="*/ 735330 w 1475431"/>
              <a:gd name="connsiteY25" fmla="*/ 2388870 h 2480310"/>
              <a:gd name="connsiteX26" fmla="*/ 1017270 w 1475431"/>
              <a:gd name="connsiteY26" fmla="*/ 2480310 h 2480310"/>
              <a:gd name="connsiteX27" fmla="*/ 1154951 w 1475431"/>
              <a:gd name="connsiteY27" fmla="*/ 2476336 h 2480310"/>
              <a:gd name="connsiteX28" fmla="*/ 1279996 w 1475431"/>
              <a:gd name="connsiteY28" fmla="*/ 2438592 h 2480310"/>
              <a:gd name="connsiteX29" fmla="*/ 1359841 w 1475431"/>
              <a:gd name="connsiteY29" fmla="*/ 2391145 h 2480310"/>
              <a:gd name="connsiteX30" fmla="*/ 1396570 w 1475431"/>
              <a:gd name="connsiteY30" fmla="*/ 2368450 h 2480310"/>
              <a:gd name="connsiteX31" fmla="*/ 1424282 w 1475431"/>
              <a:gd name="connsiteY31" fmla="*/ 2326704 h 2480310"/>
              <a:gd name="connsiteX32" fmla="*/ 1434150 w 1475431"/>
              <a:gd name="connsiteY32" fmla="*/ 2282710 h 2480310"/>
              <a:gd name="connsiteX33" fmla="*/ 1441249 w 1475431"/>
              <a:gd name="connsiteY33" fmla="*/ 2209279 h 2480310"/>
              <a:gd name="connsiteX34" fmla="*/ 1430504 w 1475431"/>
              <a:gd name="connsiteY34" fmla="*/ 2120772 h 2480310"/>
              <a:gd name="connsiteX35" fmla="*/ 1475431 w 1475431"/>
              <a:gd name="connsiteY35" fmla="*/ 2051412 h 2480310"/>
              <a:gd name="connsiteX36" fmla="*/ 1425930 w 1475431"/>
              <a:gd name="connsiteY36" fmla="*/ 1935124 h 2480310"/>
              <a:gd name="connsiteX37" fmla="*/ 1370502 w 1475431"/>
              <a:gd name="connsiteY37" fmla="*/ 1763931 h 2480310"/>
              <a:gd name="connsiteX38" fmla="*/ 1272540 w 1475431"/>
              <a:gd name="connsiteY38" fmla="*/ 1543050 h 2480310"/>
              <a:gd name="connsiteX39" fmla="*/ 1196340 w 1475431"/>
              <a:gd name="connsiteY39" fmla="*/ 1386840 h 2480310"/>
              <a:gd name="connsiteX40" fmla="*/ 1097280 w 1475431"/>
              <a:gd name="connsiteY40" fmla="*/ 1234440 h 2480310"/>
              <a:gd name="connsiteX41" fmla="*/ 990600 w 1475431"/>
              <a:gd name="connsiteY41" fmla="*/ 1066800 h 2480310"/>
              <a:gd name="connsiteX42" fmla="*/ 838200 w 1475431"/>
              <a:gd name="connsiteY42" fmla="*/ 845820 h 2480310"/>
              <a:gd name="connsiteX43" fmla="*/ 731520 w 1475431"/>
              <a:gd name="connsiteY43" fmla="*/ 693420 h 2480310"/>
              <a:gd name="connsiteX44" fmla="*/ 617220 w 1475431"/>
              <a:gd name="connsiteY44" fmla="*/ 537210 h 2480310"/>
              <a:gd name="connsiteX45" fmla="*/ 548640 w 1475431"/>
              <a:gd name="connsiteY45" fmla="*/ 403860 h 2480310"/>
              <a:gd name="connsiteX46" fmla="*/ 468630 w 1475431"/>
              <a:gd name="connsiteY46" fmla="*/ 278130 h 2480310"/>
              <a:gd name="connsiteX47" fmla="*/ 407670 w 1475431"/>
              <a:gd name="connsiteY47" fmla="*/ 179070 h 2480310"/>
              <a:gd name="connsiteX48" fmla="*/ 373380 w 1475431"/>
              <a:gd name="connsiteY48" fmla="*/ 129540 h 2480310"/>
              <a:gd name="connsiteX49" fmla="*/ 316230 w 1475431"/>
              <a:gd name="connsiteY49" fmla="*/ 83820 h 2480310"/>
              <a:gd name="connsiteX50" fmla="*/ 232410 w 1475431"/>
              <a:gd name="connsiteY50" fmla="*/ 22860 h 2480310"/>
              <a:gd name="connsiteX51" fmla="*/ 175260 w 1475431"/>
              <a:gd name="connsiteY51" fmla="*/ 0 h 2480310"/>
              <a:gd name="connsiteX0" fmla="*/ 175260 w 1497507"/>
              <a:gd name="connsiteY0" fmla="*/ 0 h 2480310"/>
              <a:gd name="connsiteX1" fmla="*/ 361950 w 1497507"/>
              <a:gd name="connsiteY1" fmla="*/ 304800 h 2480310"/>
              <a:gd name="connsiteX2" fmla="*/ 403860 w 1497507"/>
              <a:gd name="connsiteY2" fmla="*/ 422910 h 2480310"/>
              <a:gd name="connsiteX3" fmla="*/ 434340 w 1497507"/>
              <a:gd name="connsiteY3" fmla="*/ 552450 h 2480310"/>
              <a:gd name="connsiteX4" fmla="*/ 480060 w 1497507"/>
              <a:gd name="connsiteY4" fmla="*/ 704850 h 2480310"/>
              <a:gd name="connsiteX5" fmla="*/ 548640 w 1497507"/>
              <a:gd name="connsiteY5" fmla="*/ 819150 h 2480310"/>
              <a:gd name="connsiteX6" fmla="*/ 624840 w 1497507"/>
              <a:gd name="connsiteY6" fmla="*/ 952500 h 2480310"/>
              <a:gd name="connsiteX7" fmla="*/ 689610 w 1497507"/>
              <a:gd name="connsiteY7" fmla="*/ 1093470 h 2480310"/>
              <a:gd name="connsiteX8" fmla="*/ 739140 w 1497507"/>
              <a:gd name="connsiteY8" fmla="*/ 1230630 h 2480310"/>
              <a:gd name="connsiteX9" fmla="*/ 803910 w 1497507"/>
              <a:gd name="connsiteY9" fmla="*/ 1375410 h 2480310"/>
              <a:gd name="connsiteX10" fmla="*/ 853440 w 1497507"/>
              <a:gd name="connsiteY10" fmla="*/ 1508760 h 2480310"/>
              <a:gd name="connsiteX11" fmla="*/ 922020 w 1497507"/>
              <a:gd name="connsiteY11" fmla="*/ 1718310 h 2480310"/>
              <a:gd name="connsiteX12" fmla="*/ 975360 w 1497507"/>
              <a:gd name="connsiteY12" fmla="*/ 1870710 h 2480310"/>
              <a:gd name="connsiteX13" fmla="*/ 1009650 w 1497507"/>
              <a:gd name="connsiteY13" fmla="*/ 1996440 h 2480310"/>
              <a:gd name="connsiteX14" fmla="*/ 1005840 w 1497507"/>
              <a:gd name="connsiteY14" fmla="*/ 2057400 h 2480310"/>
              <a:gd name="connsiteX15" fmla="*/ 986790 w 1497507"/>
              <a:gd name="connsiteY15" fmla="*/ 2084070 h 2480310"/>
              <a:gd name="connsiteX16" fmla="*/ 899160 w 1497507"/>
              <a:gd name="connsiteY16" fmla="*/ 2087880 h 2480310"/>
              <a:gd name="connsiteX17" fmla="*/ 674370 w 1497507"/>
              <a:gd name="connsiteY17" fmla="*/ 2042160 h 2480310"/>
              <a:gd name="connsiteX18" fmla="*/ 483870 w 1497507"/>
              <a:gd name="connsiteY18" fmla="*/ 2011680 h 2480310"/>
              <a:gd name="connsiteX19" fmla="*/ 281940 w 1497507"/>
              <a:gd name="connsiteY19" fmla="*/ 1939290 h 2480310"/>
              <a:gd name="connsiteX20" fmla="*/ 137160 w 1497507"/>
              <a:gd name="connsiteY20" fmla="*/ 1885950 h 2480310"/>
              <a:gd name="connsiteX21" fmla="*/ 0 w 1497507"/>
              <a:gd name="connsiteY21" fmla="*/ 1874520 h 2480310"/>
              <a:gd name="connsiteX22" fmla="*/ 167640 w 1497507"/>
              <a:gd name="connsiteY22" fmla="*/ 2015490 h 2480310"/>
              <a:gd name="connsiteX23" fmla="*/ 346710 w 1497507"/>
              <a:gd name="connsiteY23" fmla="*/ 2179320 h 2480310"/>
              <a:gd name="connsiteX24" fmla="*/ 502920 w 1497507"/>
              <a:gd name="connsiteY24" fmla="*/ 2282190 h 2480310"/>
              <a:gd name="connsiteX25" fmla="*/ 735330 w 1497507"/>
              <a:gd name="connsiteY25" fmla="*/ 2388870 h 2480310"/>
              <a:gd name="connsiteX26" fmla="*/ 1017270 w 1497507"/>
              <a:gd name="connsiteY26" fmla="*/ 2480310 h 2480310"/>
              <a:gd name="connsiteX27" fmla="*/ 1154951 w 1497507"/>
              <a:gd name="connsiteY27" fmla="*/ 2476336 h 2480310"/>
              <a:gd name="connsiteX28" fmla="*/ 1279996 w 1497507"/>
              <a:gd name="connsiteY28" fmla="*/ 2438592 h 2480310"/>
              <a:gd name="connsiteX29" fmla="*/ 1359841 w 1497507"/>
              <a:gd name="connsiteY29" fmla="*/ 2391145 h 2480310"/>
              <a:gd name="connsiteX30" fmla="*/ 1396570 w 1497507"/>
              <a:gd name="connsiteY30" fmla="*/ 2368450 h 2480310"/>
              <a:gd name="connsiteX31" fmla="*/ 1424282 w 1497507"/>
              <a:gd name="connsiteY31" fmla="*/ 2326704 h 2480310"/>
              <a:gd name="connsiteX32" fmla="*/ 1434150 w 1497507"/>
              <a:gd name="connsiteY32" fmla="*/ 2282710 h 2480310"/>
              <a:gd name="connsiteX33" fmla="*/ 1441249 w 1497507"/>
              <a:gd name="connsiteY33" fmla="*/ 2209279 h 2480310"/>
              <a:gd name="connsiteX34" fmla="*/ 1497507 w 1497507"/>
              <a:gd name="connsiteY34" fmla="*/ 2124714 h 2480310"/>
              <a:gd name="connsiteX35" fmla="*/ 1475431 w 1497507"/>
              <a:gd name="connsiteY35" fmla="*/ 2051412 h 2480310"/>
              <a:gd name="connsiteX36" fmla="*/ 1425930 w 1497507"/>
              <a:gd name="connsiteY36" fmla="*/ 1935124 h 2480310"/>
              <a:gd name="connsiteX37" fmla="*/ 1370502 w 1497507"/>
              <a:gd name="connsiteY37" fmla="*/ 1763931 h 2480310"/>
              <a:gd name="connsiteX38" fmla="*/ 1272540 w 1497507"/>
              <a:gd name="connsiteY38" fmla="*/ 1543050 h 2480310"/>
              <a:gd name="connsiteX39" fmla="*/ 1196340 w 1497507"/>
              <a:gd name="connsiteY39" fmla="*/ 1386840 h 2480310"/>
              <a:gd name="connsiteX40" fmla="*/ 1097280 w 1497507"/>
              <a:gd name="connsiteY40" fmla="*/ 1234440 h 2480310"/>
              <a:gd name="connsiteX41" fmla="*/ 990600 w 1497507"/>
              <a:gd name="connsiteY41" fmla="*/ 1066800 h 2480310"/>
              <a:gd name="connsiteX42" fmla="*/ 838200 w 1497507"/>
              <a:gd name="connsiteY42" fmla="*/ 845820 h 2480310"/>
              <a:gd name="connsiteX43" fmla="*/ 731520 w 1497507"/>
              <a:gd name="connsiteY43" fmla="*/ 693420 h 2480310"/>
              <a:gd name="connsiteX44" fmla="*/ 617220 w 1497507"/>
              <a:gd name="connsiteY44" fmla="*/ 537210 h 2480310"/>
              <a:gd name="connsiteX45" fmla="*/ 548640 w 1497507"/>
              <a:gd name="connsiteY45" fmla="*/ 403860 h 2480310"/>
              <a:gd name="connsiteX46" fmla="*/ 468630 w 1497507"/>
              <a:gd name="connsiteY46" fmla="*/ 278130 h 2480310"/>
              <a:gd name="connsiteX47" fmla="*/ 407670 w 1497507"/>
              <a:gd name="connsiteY47" fmla="*/ 179070 h 2480310"/>
              <a:gd name="connsiteX48" fmla="*/ 373380 w 1497507"/>
              <a:gd name="connsiteY48" fmla="*/ 129540 h 2480310"/>
              <a:gd name="connsiteX49" fmla="*/ 316230 w 1497507"/>
              <a:gd name="connsiteY49" fmla="*/ 83820 h 2480310"/>
              <a:gd name="connsiteX50" fmla="*/ 232410 w 1497507"/>
              <a:gd name="connsiteY50" fmla="*/ 22860 h 2480310"/>
              <a:gd name="connsiteX51" fmla="*/ 175260 w 1497507"/>
              <a:gd name="connsiteY51" fmla="*/ 0 h 2480310"/>
              <a:gd name="connsiteX0" fmla="*/ 175260 w 1531901"/>
              <a:gd name="connsiteY0" fmla="*/ 0 h 2480310"/>
              <a:gd name="connsiteX1" fmla="*/ 361950 w 1531901"/>
              <a:gd name="connsiteY1" fmla="*/ 304800 h 2480310"/>
              <a:gd name="connsiteX2" fmla="*/ 403860 w 1531901"/>
              <a:gd name="connsiteY2" fmla="*/ 422910 h 2480310"/>
              <a:gd name="connsiteX3" fmla="*/ 434340 w 1531901"/>
              <a:gd name="connsiteY3" fmla="*/ 552450 h 2480310"/>
              <a:gd name="connsiteX4" fmla="*/ 480060 w 1531901"/>
              <a:gd name="connsiteY4" fmla="*/ 704850 h 2480310"/>
              <a:gd name="connsiteX5" fmla="*/ 548640 w 1531901"/>
              <a:gd name="connsiteY5" fmla="*/ 819150 h 2480310"/>
              <a:gd name="connsiteX6" fmla="*/ 624840 w 1531901"/>
              <a:gd name="connsiteY6" fmla="*/ 952500 h 2480310"/>
              <a:gd name="connsiteX7" fmla="*/ 689610 w 1531901"/>
              <a:gd name="connsiteY7" fmla="*/ 1093470 h 2480310"/>
              <a:gd name="connsiteX8" fmla="*/ 739140 w 1531901"/>
              <a:gd name="connsiteY8" fmla="*/ 1230630 h 2480310"/>
              <a:gd name="connsiteX9" fmla="*/ 803910 w 1531901"/>
              <a:gd name="connsiteY9" fmla="*/ 1375410 h 2480310"/>
              <a:gd name="connsiteX10" fmla="*/ 853440 w 1531901"/>
              <a:gd name="connsiteY10" fmla="*/ 1508760 h 2480310"/>
              <a:gd name="connsiteX11" fmla="*/ 922020 w 1531901"/>
              <a:gd name="connsiteY11" fmla="*/ 1718310 h 2480310"/>
              <a:gd name="connsiteX12" fmla="*/ 975360 w 1531901"/>
              <a:gd name="connsiteY12" fmla="*/ 1870710 h 2480310"/>
              <a:gd name="connsiteX13" fmla="*/ 1009650 w 1531901"/>
              <a:gd name="connsiteY13" fmla="*/ 1996440 h 2480310"/>
              <a:gd name="connsiteX14" fmla="*/ 1005840 w 1531901"/>
              <a:gd name="connsiteY14" fmla="*/ 2057400 h 2480310"/>
              <a:gd name="connsiteX15" fmla="*/ 986790 w 1531901"/>
              <a:gd name="connsiteY15" fmla="*/ 2084070 h 2480310"/>
              <a:gd name="connsiteX16" fmla="*/ 899160 w 1531901"/>
              <a:gd name="connsiteY16" fmla="*/ 2087880 h 2480310"/>
              <a:gd name="connsiteX17" fmla="*/ 674370 w 1531901"/>
              <a:gd name="connsiteY17" fmla="*/ 2042160 h 2480310"/>
              <a:gd name="connsiteX18" fmla="*/ 483870 w 1531901"/>
              <a:gd name="connsiteY18" fmla="*/ 2011680 h 2480310"/>
              <a:gd name="connsiteX19" fmla="*/ 281940 w 1531901"/>
              <a:gd name="connsiteY19" fmla="*/ 1939290 h 2480310"/>
              <a:gd name="connsiteX20" fmla="*/ 137160 w 1531901"/>
              <a:gd name="connsiteY20" fmla="*/ 1885950 h 2480310"/>
              <a:gd name="connsiteX21" fmla="*/ 0 w 1531901"/>
              <a:gd name="connsiteY21" fmla="*/ 1874520 h 2480310"/>
              <a:gd name="connsiteX22" fmla="*/ 167640 w 1531901"/>
              <a:gd name="connsiteY22" fmla="*/ 2015490 h 2480310"/>
              <a:gd name="connsiteX23" fmla="*/ 346710 w 1531901"/>
              <a:gd name="connsiteY23" fmla="*/ 2179320 h 2480310"/>
              <a:gd name="connsiteX24" fmla="*/ 502920 w 1531901"/>
              <a:gd name="connsiteY24" fmla="*/ 2282190 h 2480310"/>
              <a:gd name="connsiteX25" fmla="*/ 735330 w 1531901"/>
              <a:gd name="connsiteY25" fmla="*/ 2388870 h 2480310"/>
              <a:gd name="connsiteX26" fmla="*/ 1017270 w 1531901"/>
              <a:gd name="connsiteY26" fmla="*/ 2480310 h 2480310"/>
              <a:gd name="connsiteX27" fmla="*/ 1154951 w 1531901"/>
              <a:gd name="connsiteY27" fmla="*/ 2476336 h 2480310"/>
              <a:gd name="connsiteX28" fmla="*/ 1279996 w 1531901"/>
              <a:gd name="connsiteY28" fmla="*/ 2438592 h 2480310"/>
              <a:gd name="connsiteX29" fmla="*/ 1359841 w 1531901"/>
              <a:gd name="connsiteY29" fmla="*/ 2391145 h 2480310"/>
              <a:gd name="connsiteX30" fmla="*/ 1396570 w 1531901"/>
              <a:gd name="connsiteY30" fmla="*/ 2368450 h 2480310"/>
              <a:gd name="connsiteX31" fmla="*/ 1424282 w 1531901"/>
              <a:gd name="connsiteY31" fmla="*/ 2326704 h 2480310"/>
              <a:gd name="connsiteX32" fmla="*/ 1434150 w 1531901"/>
              <a:gd name="connsiteY32" fmla="*/ 2282710 h 2480310"/>
              <a:gd name="connsiteX33" fmla="*/ 1531901 w 1531901"/>
              <a:gd name="connsiteY33" fmla="*/ 2248693 h 2480310"/>
              <a:gd name="connsiteX34" fmla="*/ 1497507 w 1531901"/>
              <a:gd name="connsiteY34" fmla="*/ 2124714 h 2480310"/>
              <a:gd name="connsiteX35" fmla="*/ 1475431 w 1531901"/>
              <a:gd name="connsiteY35" fmla="*/ 2051412 h 2480310"/>
              <a:gd name="connsiteX36" fmla="*/ 1425930 w 1531901"/>
              <a:gd name="connsiteY36" fmla="*/ 1935124 h 2480310"/>
              <a:gd name="connsiteX37" fmla="*/ 1370502 w 1531901"/>
              <a:gd name="connsiteY37" fmla="*/ 1763931 h 2480310"/>
              <a:gd name="connsiteX38" fmla="*/ 1272540 w 1531901"/>
              <a:gd name="connsiteY38" fmla="*/ 1543050 h 2480310"/>
              <a:gd name="connsiteX39" fmla="*/ 1196340 w 1531901"/>
              <a:gd name="connsiteY39" fmla="*/ 1386840 h 2480310"/>
              <a:gd name="connsiteX40" fmla="*/ 1097280 w 1531901"/>
              <a:gd name="connsiteY40" fmla="*/ 1234440 h 2480310"/>
              <a:gd name="connsiteX41" fmla="*/ 990600 w 1531901"/>
              <a:gd name="connsiteY41" fmla="*/ 1066800 h 2480310"/>
              <a:gd name="connsiteX42" fmla="*/ 838200 w 1531901"/>
              <a:gd name="connsiteY42" fmla="*/ 845820 h 2480310"/>
              <a:gd name="connsiteX43" fmla="*/ 731520 w 1531901"/>
              <a:gd name="connsiteY43" fmla="*/ 693420 h 2480310"/>
              <a:gd name="connsiteX44" fmla="*/ 617220 w 1531901"/>
              <a:gd name="connsiteY44" fmla="*/ 537210 h 2480310"/>
              <a:gd name="connsiteX45" fmla="*/ 548640 w 1531901"/>
              <a:gd name="connsiteY45" fmla="*/ 403860 h 2480310"/>
              <a:gd name="connsiteX46" fmla="*/ 468630 w 1531901"/>
              <a:gd name="connsiteY46" fmla="*/ 278130 h 2480310"/>
              <a:gd name="connsiteX47" fmla="*/ 407670 w 1531901"/>
              <a:gd name="connsiteY47" fmla="*/ 179070 h 2480310"/>
              <a:gd name="connsiteX48" fmla="*/ 373380 w 1531901"/>
              <a:gd name="connsiteY48" fmla="*/ 129540 h 2480310"/>
              <a:gd name="connsiteX49" fmla="*/ 316230 w 1531901"/>
              <a:gd name="connsiteY49" fmla="*/ 83820 h 2480310"/>
              <a:gd name="connsiteX50" fmla="*/ 232410 w 1531901"/>
              <a:gd name="connsiteY50" fmla="*/ 22860 h 2480310"/>
              <a:gd name="connsiteX51" fmla="*/ 175260 w 1531901"/>
              <a:gd name="connsiteY51" fmla="*/ 0 h 2480310"/>
              <a:gd name="connsiteX0" fmla="*/ 175260 w 1531901"/>
              <a:gd name="connsiteY0" fmla="*/ 0 h 2480310"/>
              <a:gd name="connsiteX1" fmla="*/ 361950 w 1531901"/>
              <a:gd name="connsiteY1" fmla="*/ 304800 h 2480310"/>
              <a:gd name="connsiteX2" fmla="*/ 403860 w 1531901"/>
              <a:gd name="connsiteY2" fmla="*/ 422910 h 2480310"/>
              <a:gd name="connsiteX3" fmla="*/ 434340 w 1531901"/>
              <a:gd name="connsiteY3" fmla="*/ 552450 h 2480310"/>
              <a:gd name="connsiteX4" fmla="*/ 480060 w 1531901"/>
              <a:gd name="connsiteY4" fmla="*/ 704850 h 2480310"/>
              <a:gd name="connsiteX5" fmla="*/ 548640 w 1531901"/>
              <a:gd name="connsiteY5" fmla="*/ 819150 h 2480310"/>
              <a:gd name="connsiteX6" fmla="*/ 624840 w 1531901"/>
              <a:gd name="connsiteY6" fmla="*/ 952500 h 2480310"/>
              <a:gd name="connsiteX7" fmla="*/ 689610 w 1531901"/>
              <a:gd name="connsiteY7" fmla="*/ 1093470 h 2480310"/>
              <a:gd name="connsiteX8" fmla="*/ 739140 w 1531901"/>
              <a:gd name="connsiteY8" fmla="*/ 1230630 h 2480310"/>
              <a:gd name="connsiteX9" fmla="*/ 803910 w 1531901"/>
              <a:gd name="connsiteY9" fmla="*/ 1375410 h 2480310"/>
              <a:gd name="connsiteX10" fmla="*/ 853440 w 1531901"/>
              <a:gd name="connsiteY10" fmla="*/ 1508760 h 2480310"/>
              <a:gd name="connsiteX11" fmla="*/ 922020 w 1531901"/>
              <a:gd name="connsiteY11" fmla="*/ 1718310 h 2480310"/>
              <a:gd name="connsiteX12" fmla="*/ 975360 w 1531901"/>
              <a:gd name="connsiteY12" fmla="*/ 1870710 h 2480310"/>
              <a:gd name="connsiteX13" fmla="*/ 1009650 w 1531901"/>
              <a:gd name="connsiteY13" fmla="*/ 1996440 h 2480310"/>
              <a:gd name="connsiteX14" fmla="*/ 1005840 w 1531901"/>
              <a:gd name="connsiteY14" fmla="*/ 2057400 h 2480310"/>
              <a:gd name="connsiteX15" fmla="*/ 986790 w 1531901"/>
              <a:gd name="connsiteY15" fmla="*/ 2084070 h 2480310"/>
              <a:gd name="connsiteX16" fmla="*/ 899160 w 1531901"/>
              <a:gd name="connsiteY16" fmla="*/ 2087880 h 2480310"/>
              <a:gd name="connsiteX17" fmla="*/ 674370 w 1531901"/>
              <a:gd name="connsiteY17" fmla="*/ 2042160 h 2480310"/>
              <a:gd name="connsiteX18" fmla="*/ 483870 w 1531901"/>
              <a:gd name="connsiteY18" fmla="*/ 2011680 h 2480310"/>
              <a:gd name="connsiteX19" fmla="*/ 281940 w 1531901"/>
              <a:gd name="connsiteY19" fmla="*/ 1939290 h 2480310"/>
              <a:gd name="connsiteX20" fmla="*/ 137160 w 1531901"/>
              <a:gd name="connsiteY20" fmla="*/ 1885950 h 2480310"/>
              <a:gd name="connsiteX21" fmla="*/ 0 w 1531901"/>
              <a:gd name="connsiteY21" fmla="*/ 1874520 h 2480310"/>
              <a:gd name="connsiteX22" fmla="*/ 167640 w 1531901"/>
              <a:gd name="connsiteY22" fmla="*/ 2015490 h 2480310"/>
              <a:gd name="connsiteX23" fmla="*/ 346710 w 1531901"/>
              <a:gd name="connsiteY23" fmla="*/ 2179320 h 2480310"/>
              <a:gd name="connsiteX24" fmla="*/ 502920 w 1531901"/>
              <a:gd name="connsiteY24" fmla="*/ 2282190 h 2480310"/>
              <a:gd name="connsiteX25" fmla="*/ 735330 w 1531901"/>
              <a:gd name="connsiteY25" fmla="*/ 2388870 h 2480310"/>
              <a:gd name="connsiteX26" fmla="*/ 1017270 w 1531901"/>
              <a:gd name="connsiteY26" fmla="*/ 2480310 h 2480310"/>
              <a:gd name="connsiteX27" fmla="*/ 1154951 w 1531901"/>
              <a:gd name="connsiteY27" fmla="*/ 2476336 h 2480310"/>
              <a:gd name="connsiteX28" fmla="*/ 1279996 w 1531901"/>
              <a:gd name="connsiteY28" fmla="*/ 2438592 h 2480310"/>
              <a:gd name="connsiteX29" fmla="*/ 1359841 w 1531901"/>
              <a:gd name="connsiteY29" fmla="*/ 2391145 h 2480310"/>
              <a:gd name="connsiteX30" fmla="*/ 1396570 w 1531901"/>
              <a:gd name="connsiteY30" fmla="*/ 2368450 h 2480310"/>
              <a:gd name="connsiteX31" fmla="*/ 1424282 w 1531901"/>
              <a:gd name="connsiteY31" fmla="*/ 2326704 h 2480310"/>
              <a:gd name="connsiteX32" fmla="*/ 1528743 w 1531901"/>
              <a:gd name="connsiteY32" fmla="*/ 2326066 h 2480310"/>
              <a:gd name="connsiteX33" fmla="*/ 1531901 w 1531901"/>
              <a:gd name="connsiteY33" fmla="*/ 2248693 h 2480310"/>
              <a:gd name="connsiteX34" fmla="*/ 1497507 w 1531901"/>
              <a:gd name="connsiteY34" fmla="*/ 2124714 h 2480310"/>
              <a:gd name="connsiteX35" fmla="*/ 1475431 w 1531901"/>
              <a:gd name="connsiteY35" fmla="*/ 2051412 h 2480310"/>
              <a:gd name="connsiteX36" fmla="*/ 1425930 w 1531901"/>
              <a:gd name="connsiteY36" fmla="*/ 1935124 h 2480310"/>
              <a:gd name="connsiteX37" fmla="*/ 1370502 w 1531901"/>
              <a:gd name="connsiteY37" fmla="*/ 1763931 h 2480310"/>
              <a:gd name="connsiteX38" fmla="*/ 1272540 w 1531901"/>
              <a:gd name="connsiteY38" fmla="*/ 1543050 h 2480310"/>
              <a:gd name="connsiteX39" fmla="*/ 1196340 w 1531901"/>
              <a:gd name="connsiteY39" fmla="*/ 1386840 h 2480310"/>
              <a:gd name="connsiteX40" fmla="*/ 1097280 w 1531901"/>
              <a:gd name="connsiteY40" fmla="*/ 1234440 h 2480310"/>
              <a:gd name="connsiteX41" fmla="*/ 990600 w 1531901"/>
              <a:gd name="connsiteY41" fmla="*/ 1066800 h 2480310"/>
              <a:gd name="connsiteX42" fmla="*/ 838200 w 1531901"/>
              <a:gd name="connsiteY42" fmla="*/ 845820 h 2480310"/>
              <a:gd name="connsiteX43" fmla="*/ 731520 w 1531901"/>
              <a:gd name="connsiteY43" fmla="*/ 693420 h 2480310"/>
              <a:gd name="connsiteX44" fmla="*/ 617220 w 1531901"/>
              <a:gd name="connsiteY44" fmla="*/ 537210 h 2480310"/>
              <a:gd name="connsiteX45" fmla="*/ 548640 w 1531901"/>
              <a:gd name="connsiteY45" fmla="*/ 403860 h 2480310"/>
              <a:gd name="connsiteX46" fmla="*/ 468630 w 1531901"/>
              <a:gd name="connsiteY46" fmla="*/ 278130 h 2480310"/>
              <a:gd name="connsiteX47" fmla="*/ 407670 w 1531901"/>
              <a:gd name="connsiteY47" fmla="*/ 179070 h 2480310"/>
              <a:gd name="connsiteX48" fmla="*/ 373380 w 1531901"/>
              <a:gd name="connsiteY48" fmla="*/ 129540 h 2480310"/>
              <a:gd name="connsiteX49" fmla="*/ 316230 w 1531901"/>
              <a:gd name="connsiteY49" fmla="*/ 83820 h 2480310"/>
              <a:gd name="connsiteX50" fmla="*/ 232410 w 1531901"/>
              <a:gd name="connsiteY50" fmla="*/ 22860 h 2480310"/>
              <a:gd name="connsiteX51" fmla="*/ 175260 w 1531901"/>
              <a:gd name="connsiteY51" fmla="*/ 0 h 2480310"/>
              <a:gd name="connsiteX0" fmla="*/ 175260 w 1531901"/>
              <a:gd name="connsiteY0" fmla="*/ 0 h 2480310"/>
              <a:gd name="connsiteX1" fmla="*/ 361950 w 1531901"/>
              <a:gd name="connsiteY1" fmla="*/ 304800 h 2480310"/>
              <a:gd name="connsiteX2" fmla="*/ 403860 w 1531901"/>
              <a:gd name="connsiteY2" fmla="*/ 422910 h 2480310"/>
              <a:gd name="connsiteX3" fmla="*/ 434340 w 1531901"/>
              <a:gd name="connsiteY3" fmla="*/ 552450 h 2480310"/>
              <a:gd name="connsiteX4" fmla="*/ 480060 w 1531901"/>
              <a:gd name="connsiteY4" fmla="*/ 704850 h 2480310"/>
              <a:gd name="connsiteX5" fmla="*/ 548640 w 1531901"/>
              <a:gd name="connsiteY5" fmla="*/ 819150 h 2480310"/>
              <a:gd name="connsiteX6" fmla="*/ 624840 w 1531901"/>
              <a:gd name="connsiteY6" fmla="*/ 952500 h 2480310"/>
              <a:gd name="connsiteX7" fmla="*/ 689610 w 1531901"/>
              <a:gd name="connsiteY7" fmla="*/ 1093470 h 2480310"/>
              <a:gd name="connsiteX8" fmla="*/ 739140 w 1531901"/>
              <a:gd name="connsiteY8" fmla="*/ 1230630 h 2480310"/>
              <a:gd name="connsiteX9" fmla="*/ 803910 w 1531901"/>
              <a:gd name="connsiteY9" fmla="*/ 1375410 h 2480310"/>
              <a:gd name="connsiteX10" fmla="*/ 853440 w 1531901"/>
              <a:gd name="connsiteY10" fmla="*/ 1508760 h 2480310"/>
              <a:gd name="connsiteX11" fmla="*/ 922020 w 1531901"/>
              <a:gd name="connsiteY11" fmla="*/ 1718310 h 2480310"/>
              <a:gd name="connsiteX12" fmla="*/ 975360 w 1531901"/>
              <a:gd name="connsiteY12" fmla="*/ 1870710 h 2480310"/>
              <a:gd name="connsiteX13" fmla="*/ 1009650 w 1531901"/>
              <a:gd name="connsiteY13" fmla="*/ 1996440 h 2480310"/>
              <a:gd name="connsiteX14" fmla="*/ 1005840 w 1531901"/>
              <a:gd name="connsiteY14" fmla="*/ 2057400 h 2480310"/>
              <a:gd name="connsiteX15" fmla="*/ 986790 w 1531901"/>
              <a:gd name="connsiteY15" fmla="*/ 2084070 h 2480310"/>
              <a:gd name="connsiteX16" fmla="*/ 899160 w 1531901"/>
              <a:gd name="connsiteY16" fmla="*/ 2087880 h 2480310"/>
              <a:gd name="connsiteX17" fmla="*/ 674370 w 1531901"/>
              <a:gd name="connsiteY17" fmla="*/ 2042160 h 2480310"/>
              <a:gd name="connsiteX18" fmla="*/ 483870 w 1531901"/>
              <a:gd name="connsiteY18" fmla="*/ 2011680 h 2480310"/>
              <a:gd name="connsiteX19" fmla="*/ 281940 w 1531901"/>
              <a:gd name="connsiteY19" fmla="*/ 1939290 h 2480310"/>
              <a:gd name="connsiteX20" fmla="*/ 137160 w 1531901"/>
              <a:gd name="connsiteY20" fmla="*/ 1885950 h 2480310"/>
              <a:gd name="connsiteX21" fmla="*/ 0 w 1531901"/>
              <a:gd name="connsiteY21" fmla="*/ 1874520 h 2480310"/>
              <a:gd name="connsiteX22" fmla="*/ 167640 w 1531901"/>
              <a:gd name="connsiteY22" fmla="*/ 2015490 h 2480310"/>
              <a:gd name="connsiteX23" fmla="*/ 346710 w 1531901"/>
              <a:gd name="connsiteY23" fmla="*/ 2179320 h 2480310"/>
              <a:gd name="connsiteX24" fmla="*/ 502920 w 1531901"/>
              <a:gd name="connsiteY24" fmla="*/ 2282190 h 2480310"/>
              <a:gd name="connsiteX25" fmla="*/ 735330 w 1531901"/>
              <a:gd name="connsiteY25" fmla="*/ 2388870 h 2480310"/>
              <a:gd name="connsiteX26" fmla="*/ 1017270 w 1531901"/>
              <a:gd name="connsiteY26" fmla="*/ 2480310 h 2480310"/>
              <a:gd name="connsiteX27" fmla="*/ 1154951 w 1531901"/>
              <a:gd name="connsiteY27" fmla="*/ 2476336 h 2480310"/>
              <a:gd name="connsiteX28" fmla="*/ 1279996 w 1531901"/>
              <a:gd name="connsiteY28" fmla="*/ 2438592 h 2480310"/>
              <a:gd name="connsiteX29" fmla="*/ 1359841 w 1531901"/>
              <a:gd name="connsiteY29" fmla="*/ 2391145 h 2480310"/>
              <a:gd name="connsiteX30" fmla="*/ 1396570 w 1531901"/>
              <a:gd name="connsiteY30" fmla="*/ 2368450 h 2480310"/>
              <a:gd name="connsiteX31" fmla="*/ 1483403 w 1531901"/>
              <a:gd name="connsiteY31" fmla="*/ 2409473 h 2480310"/>
              <a:gd name="connsiteX32" fmla="*/ 1528743 w 1531901"/>
              <a:gd name="connsiteY32" fmla="*/ 2326066 h 2480310"/>
              <a:gd name="connsiteX33" fmla="*/ 1531901 w 1531901"/>
              <a:gd name="connsiteY33" fmla="*/ 2248693 h 2480310"/>
              <a:gd name="connsiteX34" fmla="*/ 1497507 w 1531901"/>
              <a:gd name="connsiteY34" fmla="*/ 2124714 h 2480310"/>
              <a:gd name="connsiteX35" fmla="*/ 1475431 w 1531901"/>
              <a:gd name="connsiteY35" fmla="*/ 2051412 h 2480310"/>
              <a:gd name="connsiteX36" fmla="*/ 1425930 w 1531901"/>
              <a:gd name="connsiteY36" fmla="*/ 1935124 h 2480310"/>
              <a:gd name="connsiteX37" fmla="*/ 1370502 w 1531901"/>
              <a:gd name="connsiteY37" fmla="*/ 1763931 h 2480310"/>
              <a:gd name="connsiteX38" fmla="*/ 1272540 w 1531901"/>
              <a:gd name="connsiteY38" fmla="*/ 1543050 h 2480310"/>
              <a:gd name="connsiteX39" fmla="*/ 1196340 w 1531901"/>
              <a:gd name="connsiteY39" fmla="*/ 1386840 h 2480310"/>
              <a:gd name="connsiteX40" fmla="*/ 1097280 w 1531901"/>
              <a:gd name="connsiteY40" fmla="*/ 1234440 h 2480310"/>
              <a:gd name="connsiteX41" fmla="*/ 990600 w 1531901"/>
              <a:gd name="connsiteY41" fmla="*/ 1066800 h 2480310"/>
              <a:gd name="connsiteX42" fmla="*/ 838200 w 1531901"/>
              <a:gd name="connsiteY42" fmla="*/ 845820 h 2480310"/>
              <a:gd name="connsiteX43" fmla="*/ 731520 w 1531901"/>
              <a:gd name="connsiteY43" fmla="*/ 693420 h 2480310"/>
              <a:gd name="connsiteX44" fmla="*/ 617220 w 1531901"/>
              <a:gd name="connsiteY44" fmla="*/ 537210 h 2480310"/>
              <a:gd name="connsiteX45" fmla="*/ 548640 w 1531901"/>
              <a:gd name="connsiteY45" fmla="*/ 403860 h 2480310"/>
              <a:gd name="connsiteX46" fmla="*/ 468630 w 1531901"/>
              <a:gd name="connsiteY46" fmla="*/ 278130 h 2480310"/>
              <a:gd name="connsiteX47" fmla="*/ 407670 w 1531901"/>
              <a:gd name="connsiteY47" fmla="*/ 179070 h 2480310"/>
              <a:gd name="connsiteX48" fmla="*/ 373380 w 1531901"/>
              <a:gd name="connsiteY48" fmla="*/ 129540 h 2480310"/>
              <a:gd name="connsiteX49" fmla="*/ 316230 w 1531901"/>
              <a:gd name="connsiteY49" fmla="*/ 83820 h 2480310"/>
              <a:gd name="connsiteX50" fmla="*/ 232410 w 1531901"/>
              <a:gd name="connsiteY50" fmla="*/ 22860 h 2480310"/>
              <a:gd name="connsiteX51" fmla="*/ 175260 w 1531901"/>
              <a:gd name="connsiteY51" fmla="*/ 0 h 2480310"/>
              <a:gd name="connsiteX0" fmla="*/ 175260 w 1531901"/>
              <a:gd name="connsiteY0" fmla="*/ 0 h 2480310"/>
              <a:gd name="connsiteX1" fmla="*/ 361950 w 1531901"/>
              <a:gd name="connsiteY1" fmla="*/ 304800 h 2480310"/>
              <a:gd name="connsiteX2" fmla="*/ 403860 w 1531901"/>
              <a:gd name="connsiteY2" fmla="*/ 422910 h 2480310"/>
              <a:gd name="connsiteX3" fmla="*/ 434340 w 1531901"/>
              <a:gd name="connsiteY3" fmla="*/ 552450 h 2480310"/>
              <a:gd name="connsiteX4" fmla="*/ 480060 w 1531901"/>
              <a:gd name="connsiteY4" fmla="*/ 704850 h 2480310"/>
              <a:gd name="connsiteX5" fmla="*/ 548640 w 1531901"/>
              <a:gd name="connsiteY5" fmla="*/ 819150 h 2480310"/>
              <a:gd name="connsiteX6" fmla="*/ 624840 w 1531901"/>
              <a:gd name="connsiteY6" fmla="*/ 952500 h 2480310"/>
              <a:gd name="connsiteX7" fmla="*/ 689610 w 1531901"/>
              <a:gd name="connsiteY7" fmla="*/ 1093470 h 2480310"/>
              <a:gd name="connsiteX8" fmla="*/ 739140 w 1531901"/>
              <a:gd name="connsiteY8" fmla="*/ 1230630 h 2480310"/>
              <a:gd name="connsiteX9" fmla="*/ 803910 w 1531901"/>
              <a:gd name="connsiteY9" fmla="*/ 1375410 h 2480310"/>
              <a:gd name="connsiteX10" fmla="*/ 853440 w 1531901"/>
              <a:gd name="connsiteY10" fmla="*/ 1508760 h 2480310"/>
              <a:gd name="connsiteX11" fmla="*/ 922020 w 1531901"/>
              <a:gd name="connsiteY11" fmla="*/ 1718310 h 2480310"/>
              <a:gd name="connsiteX12" fmla="*/ 975360 w 1531901"/>
              <a:gd name="connsiteY12" fmla="*/ 1870710 h 2480310"/>
              <a:gd name="connsiteX13" fmla="*/ 1009650 w 1531901"/>
              <a:gd name="connsiteY13" fmla="*/ 1996440 h 2480310"/>
              <a:gd name="connsiteX14" fmla="*/ 1005840 w 1531901"/>
              <a:gd name="connsiteY14" fmla="*/ 2057400 h 2480310"/>
              <a:gd name="connsiteX15" fmla="*/ 986790 w 1531901"/>
              <a:gd name="connsiteY15" fmla="*/ 2084070 h 2480310"/>
              <a:gd name="connsiteX16" fmla="*/ 899160 w 1531901"/>
              <a:gd name="connsiteY16" fmla="*/ 2087880 h 2480310"/>
              <a:gd name="connsiteX17" fmla="*/ 674370 w 1531901"/>
              <a:gd name="connsiteY17" fmla="*/ 2042160 h 2480310"/>
              <a:gd name="connsiteX18" fmla="*/ 483870 w 1531901"/>
              <a:gd name="connsiteY18" fmla="*/ 2011680 h 2480310"/>
              <a:gd name="connsiteX19" fmla="*/ 281940 w 1531901"/>
              <a:gd name="connsiteY19" fmla="*/ 1939290 h 2480310"/>
              <a:gd name="connsiteX20" fmla="*/ 137160 w 1531901"/>
              <a:gd name="connsiteY20" fmla="*/ 1885950 h 2480310"/>
              <a:gd name="connsiteX21" fmla="*/ 0 w 1531901"/>
              <a:gd name="connsiteY21" fmla="*/ 1874520 h 2480310"/>
              <a:gd name="connsiteX22" fmla="*/ 167640 w 1531901"/>
              <a:gd name="connsiteY22" fmla="*/ 2015490 h 2480310"/>
              <a:gd name="connsiteX23" fmla="*/ 346710 w 1531901"/>
              <a:gd name="connsiteY23" fmla="*/ 2179320 h 2480310"/>
              <a:gd name="connsiteX24" fmla="*/ 502920 w 1531901"/>
              <a:gd name="connsiteY24" fmla="*/ 2282190 h 2480310"/>
              <a:gd name="connsiteX25" fmla="*/ 735330 w 1531901"/>
              <a:gd name="connsiteY25" fmla="*/ 2388870 h 2480310"/>
              <a:gd name="connsiteX26" fmla="*/ 1017270 w 1531901"/>
              <a:gd name="connsiteY26" fmla="*/ 2480310 h 2480310"/>
              <a:gd name="connsiteX27" fmla="*/ 1154951 w 1531901"/>
              <a:gd name="connsiteY27" fmla="*/ 2476336 h 2480310"/>
              <a:gd name="connsiteX28" fmla="*/ 1279996 w 1531901"/>
              <a:gd name="connsiteY28" fmla="*/ 2438592 h 2480310"/>
              <a:gd name="connsiteX29" fmla="*/ 1359841 w 1531901"/>
              <a:gd name="connsiteY29" fmla="*/ 2391145 h 2480310"/>
              <a:gd name="connsiteX30" fmla="*/ 1432042 w 1531901"/>
              <a:gd name="connsiteY30" fmla="*/ 2447277 h 2480310"/>
              <a:gd name="connsiteX31" fmla="*/ 1483403 w 1531901"/>
              <a:gd name="connsiteY31" fmla="*/ 2409473 h 2480310"/>
              <a:gd name="connsiteX32" fmla="*/ 1528743 w 1531901"/>
              <a:gd name="connsiteY32" fmla="*/ 2326066 h 2480310"/>
              <a:gd name="connsiteX33" fmla="*/ 1531901 w 1531901"/>
              <a:gd name="connsiteY33" fmla="*/ 2248693 h 2480310"/>
              <a:gd name="connsiteX34" fmla="*/ 1497507 w 1531901"/>
              <a:gd name="connsiteY34" fmla="*/ 2124714 h 2480310"/>
              <a:gd name="connsiteX35" fmla="*/ 1475431 w 1531901"/>
              <a:gd name="connsiteY35" fmla="*/ 2051412 h 2480310"/>
              <a:gd name="connsiteX36" fmla="*/ 1425930 w 1531901"/>
              <a:gd name="connsiteY36" fmla="*/ 1935124 h 2480310"/>
              <a:gd name="connsiteX37" fmla="*/ 1370502 w 1531901"/>
              <a:gd name="connsiteY37" fmla="*/ 1763931 h 2480310"/>
              <a:gd name="connsiteX38" fmla="*/ 1272540 w 1531901"/>
              <a:gd name="connsiteY38" fmla="*/ 1543050 h 2480310"/>
              <a:gd name="connsiteX39" fmla="*/ 1196340 w 1531901"/>
              <a:gd name="connsiteY39" fmla="*/ 1386840 h 2480310"/>
              <a:gd name="connsiteX40" fmla="*/ 1097280 w 1531901"/>
              <a:gd name="connsiteY40" fmla="*/ 1234440 h 2480310"/>
              <a:gd name="connsiteX41" fmla="*/ 990600 w 1531901"/>
              <a:gd name="connsiteY41" fmla="*/ 1066800 h 2480310"/>
              <a:gd name="connsiteX42" fmla="*/ 838200 w 1531901"/>
              <a:gd name="connsiteY42" fmla="*/ 845820 h 2480310"/>
              <a:gd name="connsiteX43" fmla="*/ 731520 w 1531901"/>
              <a:gd name="connsiteY43" fmla="*/ 693420 h 2480310"/>
              <a:gd name="connsiteX44" fmla="*/ 617220 w 1531901"/>
              <a:gd name="connsiteY44" fmla="*/ 537210 h 2480310"/>
              <a:gd name="connsiteX45" fmla="*/ 548640 w 1531901"/>
              <a:gd name="connsiteY45" fmla="*/ 403860 h 2480310"/>
              <a:gd name="connsiteX46" fmla="*/ 468630 w 1531901"/>
              <a:gd name="connsiteY46" fmla="*/ 278130 h 2480310"/>
              <a:gd name="connsiteX47" fmla="*/ 407670 w 1531901"/>
              <a:gd name="connsiteY47" fmla="*/ 179070 h 2480310"/>
              <a:gd name="connsiteX48" fmla="*/ 373380 w 1531901"/>
              <a:gd name="connsiteY48" fmla="*/ 129540 h 2480310"/>
              <a:gd name="connsiteX49" fmla="*/ 316230 w 1531901"/>
              <a:gd name="connsiteY49" fmla="*/ 83820 h 2480310"/>
              <a:gd name="connsiteX50" fmla="*/ 232410 w 1531901"/>
              <a:gd name="connsiteY50" fmla="*/ 22860 h 2480310"/>
              <a:gd name="connsiteX51" fmla="*/ 175260 w 1531901"/>
              <a:gd name="connsiteY51" fmla="*/ 0 h 2480310"/>
              <a:gd name="connsiteX0" fmla="*/ 175260 w 1531901"/>
              <a:gd name="connsiteY0" fmla="*/ 0 h 2480310"/>
              <a:gd name="connsiteX1" fmla="*/ 361950 w 1531901"/>
              <a:gd name="connsiteY1" fmla="*/ 304800 h 2480310"/>
              <a:gd name="connsiteX2" fmla="*/ 403860 w 1531901"/>
              <a:gd name="connsiteY2" fmla="*/ 422910 h 2480310"/>
              <a:gd name="connsiteX3" fmla="*/ 434340 w 1531901"/>
              <a:gd name="connsiteY3" fmla="*/ 552450 h 2480310"/>
              <a:gd name="connsiteX4" fmla="*/ 480060 w 1531901"/>
              <a:gd name="connsiteY4" fmla="*/ 704850 h 2480310"/>
              <a:gd name="connsiteX5" fmla="*/ 548640 w 1531901"/>
              <a:gd name="connsiteY5" fmla="*/ 819150 h 2480310"/>
              <a:gd name="connsiteX6" fmla="*/ 624840 w 1531901"/>
              <a:gd name="connsiteY6" fmla="*/ 952500 h 2480310"/>
              <a:gd name="connsiteX7" fmla="*/ 689610 w 1531901"/>
              <a:gd name="connsiteY7" fmla="*/ 1093470 h 2480310"/>
              <a:gd name="connsiteX8" fmla="*/ 739140 w 1531901"/>
              <a:gd name="connsiteY8" fmla="*/ 1230630 h 2480310"/>
              <a:gd name="connsiteX9" fmla="*/ 803910 w 1531901"/>
              <a:gd name="connsiteY9" fmla="*/ 1375410 h 2480310"/>
              <a:gd name="connsiteX10" fmla="*/ 853440 w 1531901"/>
              <a:gd name="connsiteY10" fmla="*/ 1508760 h 2480310"/>
              <a:gd name="connsiteX11" fmla="*/ 922020 w 1531901"/>
              <a:gd name="connsiteY11" fmla="*/ 1718310 h 2480310"/>
              <a:gd name="connsiteX12" fmla="*/ 975360 w 1531901"/>
              <a:gd name="connsiteY12" fmla="*/ 1870710 h 2480310"/>
              <a:gd name="connsiteX13" fmla="*/ 1009650 w 1531901"/>
              <a:gd name="connsiteY13" fmla="*/ 1996440 h 2480310"/>
              <a:gd name="connsiteX14" fmla="*/ 1005840 w 1531901"/>
              <a:gd name="connsiteY14" fmla="*/ 2057400 h 2480310"/>
              <a:gd name="connsiteX15" fmla="*/ 986790 w 1531901"/>
              <a:gd name="connsiteY15" fmla="*/ 2084070 h 2480310"/>
              <a:gd name="connsiteX16" fmla="*/ 899160 w 1531901"/>
              <a:gd name="connsiteY16" fmla="*/ 2087880 h 2480310"/>
              <a:gd name="connsiteX17" fmla="*/ 674370 w 1531901"/>
              <a:gd name="connsiteY17" fmla="*/ 2042160 h 2480310"/>
              <a:gd name="connsiteX18" fmla="*/ 483870 w 1531901"/>
              <a:gd name="connsiteY18" fmla="*/ 2011680 h 2480310"/>
              <a:gd name="connsiteX19" fmla="*/ 281940 w 1531901"/>
              <a:gd name="connsiteY19" fmla="*/ 1939290 h 2480310"/>
              <a:gd name="connsiteX20" fmla="*/ 137160 w 1531901"/>
              <a:gd name="connsiteY20" fmla="*/ 1885950 h 2480310"/>
              <a:gd name="connsiteX21" fmla="*/ 0 w 1531901"/>
              <a:gd name="connsiteY21" fmla="*/ 1874520 h 2480310"/>
              <a:gd name="connsiteX22" fmla="*/ 167640 w 1531901"/>
              <a:gd name="connsiteY22" fmla="*/ 2015490 h 2480310"/>
              <a:gd name="connsiteX23" fmla="*/ 346710 w 1531901"/>
              <a:gd name="connsiteY23" fmla="*/ 2179320 h 2480310"/>
              <a:gd name="connsiteX24" fmla="*/ 502920 w 1531901"/>
              <a:gd name="connsiteY24" fmla="*/ 2282190 h 2480310"/>
              <a:gd name="connsiteX25" fmla="*/ 735330 w 1531901"/>
              <a:gd name="connsiteY25" fmla="*/ 2388870 h 2480310"/>
              <a:gd name="connsiteX26" fmla="*/ 1017270 w 1531901"/>
              <a:gd name="connsiteY26" fmla="*/ 2480310 h 2480310"/>
              <a:gd name="connsiteX27" fmla="*/ 1154951 w 1531901"/>
              <a:gd name="connsiteY27" fmla="*/ 2476336 h 2480310"/>
              <a:gd name="connsiteX28" fmla="*/ 1279996 w 1531901"/>
              <a:gd name="connsiteY28" fmla="*/ 2438592 h 2480310"/>
              <a:gd name="connsiteX29" fmla="*/ 1367724 w 1531901"/>
              <a:gd name="connsiteY29" fmla="*/ 2473914 h 2480310"/>
              <a:gd name="connsiteX30" fmla="*/ 1432042 w 1531901"/>
              <a:gd name="connsiteY30" fmla="*/ 2447277 h 2480310"/>
              <a:gd name="connsiteX31" fmla="*/ 1483403 w 1531901"/>
              <a:gd name="connsiteY31" fmla="*/ 2409473 h 2480310"/>
              <a:gd name="connsiteX32" fmla="*/ 1528743 w 1531901"/>
              <a:gd name="connsiteY32" fmla="*/ 2326066 h 2480310"/>
              <a:gd name="connsiteX33" fmla="*/ 1531901 w 1531901"/>
              <a:gd name="connsiteY33" fmla="*/ 2248693 h 2480310"/>
              <a:gd name="connsiteX34" fmla="*/ 1497507 w 1531901"/>
              <a:gd name="connsiteY34" fmla="*/ 2124714 h 2480310"/>
              <a:gd name="connsiteX35" fmla="*/ 1475431 w 1531901"/>
              <a:gd name="connsiteY35" fmla="*/ 2051412 h 2480310"/>
              <a:gd name="connsiteX36" fmla="*/ 1425930 w 1531901"/>
              <a:gd name="connsiteY36" fmla="*/ 1935124 h 2480310"/>
              <a:gd name="connsiteX37" fmla="*/ 1370502 w 1531901"/>
              <a:gd name="connsiteY37" fmla="*/ 1763931 h 2480310"/>
              <a:gd name="connsiteX38" fmla="*/ 1272540 w 1531901"/>
              <a:gd name="connsiteY38" fmla="*/ 1543050 h 2480310"/>
              <a:gd name="connsiteX39" fmla="*/ 1196340 w 1531901"/>
              <a:gd name="connsiteY39" fmla="*/ 1386840 h 2480310"/>
              <a:gd name="connsiteX40" fmla="*/ 1097280 w 1531901"/>
              <a:gd name="connsiteY40" fmla="*/ 1234440 h 2480310"/>
              <a:gd name="connsiteX41" fmla="*/ 990600 w 1531901"/>
              <a:gd name="connsiteY41" fmla="*/ 1066800 h 2480310"/>
              <a:gd name="connsiteX42" fmla="*/ 838200 w 1531901"/>
              <a:gd name="connsiteY42" fmla="*/ 845820 h 2480310"/>
              <a:gd name="connsiteX43" fmla="*/ 731520 w 1531901"/>
              <a:gd name="connsiteY43" fmla="*/ 693420 h 2480310"/>
              <a:gd name="connsiteX44" fmla="*/ 617220 w 1531901"/>
              <a:gd name="connsiteY44" fmla="*/ 537210 h 2480310"/>
              <a:gd name="connsiteX45" fmla="*/ 548640 w 1531901"/>
              <a:gd name="connsiteY45" fmla="*/ 403860 h 2480310"/>
              <a:gd name="connsiteX46" fmla="*/ 468630 w 1531901"/>
              <a:gd name="connsiteY46" fmla="*/ 278130 h 2480310"/>
              <a:gd name="connsiteX47" fmla="*/ 407670 w 1531901"/>
              <a:gd name="connsiteY47" fmla="*/ 179070 h 2480310"/>
              <a:gd name="connsiteX48" fmla="*/ 373380 w 1531901"/>
              <a:gd name="connsiteY48" fmla="*/ 129540 h 2480310"/>
              <a:gd name="connsiteX49" fmla="*/ 316230 w 1531901"/>
              <a:gd name="connsiteY49" fmla="*/ 83820 h 2480310"/>
              <a:gd name="connsiteX50" fmla="*/ 232410 w 1531901"/>
              <a:gd name="connsiteY50" fmla="*/ 22860 h 2480310"/>
              <a:gd name="connsiteX51" fmla="*/ 175260 w 1531901"/>
              <a:gd name="connsiteY51" fmla="*/ 0 h 2480310"/>
              <a:gd name="connsiteX0" fmla="*/ 175260 w 1531901"/>
              <a:gd name="connsiteY0" fmla="*/ 0 h 2493771"/>
              <a:gd name="connsiteX1" fmla="*/ 361950 w 1531901"/>
              <a:gd name="connsiteY1" fmla="*/ 304800 h 2493771"/>
              <a:gd name="connsiteX2" fmla="*/ 403860 w 1531901"/>
              <a:gd name="connsiteY2" fmla="*/ 422910 h 2493771"/>
              <a:gd name="connsiteX3" fmla="*/ 434340 w 1531901"/>
              <a:gd name="connsiteY3" fmla="*/ 552450 h 2493771"/>
              <a:gd name="connsiteX4" fmla="*/ 480060 w 1531901"/>
              <a:gd name="connsiteY4" fmla="*/ 704850 h 2493771"/>
              <a:gd name="connsiteX5" fmla="*/ 548640 w 1531901"/>
              <a:gd name="connsiteY5" fmla="*/ 819150 h 2493771"/>
              <a:gd name="connsiteX6" fmla="*/ 624840 w 1531901"/>
              <a:gd name="connsiteY6" fmla="*/ 952500 h 2493771"/>
              <a:gd name="connsiteX7" fmla="*/ 689610 w 1531901"/>
              <a:gd name="connsiteY7" fmla="*/ 1093470 h 2493771"/>
              <a:gd name="connsiteX8" fmla="*/ 739140 w 1531901"/>
              <a:gd name="connsiteY8" fmla="*/ 1230630 h 2493771"/>
              <a:gd name="connsiteX9" fmla="*/ 803910 w 1531901"/>
              <a:gd name="connsiteY9" fmla="*/ 1375410 h 2493771"/>
              <a:gd name="connsiteX10" fmla="*/ 853440 w 1531901"/>
              <a:gd name="connsiteY10" fmla="*/ 1508760 h 2493771"/>
              <a:gd name="connsiteX11" fmla="*/ 922020 w 1531901"/>
              <a:gd name="connsiteY11" fmla="*/ 1718310 h 2493771"/>
              <a:gd name="connsiteX12" fmla="*/ 975360 w 1531901"/>
              <a:gd name="connsiteY12" fmla="*/ 1870710 h 2493771"/>
              <a:gd name="connsiteX13" fmla="*/ 1009650 w 1531901"/>
              <a:gd name="connsiteY13" fmla="*/ 1996440 h 2493771"/>
              <a:gd name="connsiteX14" fmla="*/ 1005840 w 1531901"/>
              <a:gd name="connsiteY14" fmla="*/ 2057400 h 2493771"/>
              <a:gd name="connsiteX15" fmla="*/ 986790 w 1531901"/>
              <a:gd name="connsiteY15" fmla="*/ 2084070 h 2493771"/>
              <a:gd name="connsiteX16" fmla="*/ 899160 w 1531901"/>
              <a:gd name="connsiteY16" fmla="*/ 2087880 h 2493771"/>
              <a:gd name="connsiteX17" fmla="*/ 674370 w 1531901"/>
              <a:gd name="connsiteY17" fmla="*/ 2042160 h 2493771"/>
              <a:gd name="connsiteX18" fmla="*/ 483870 w 1531901"/>
              <a:gd name="connsiteY18" fmla="*/ 2011680 h 2493771"/>
              <a:gd name="connsiteX19" fmla="*/ 281940 w 1531901"/>
              <a:gd name="connsiteY19" fmla="*/ 1939290 h 2493771"/>
              <a:gd name="connsiteX20" fmla="*/ 137160 w 1531901"/>
              <a:gd name="connsiteY20" fmla="*/ 1885950 h 2493771"/>
              <a:gd name="connsiteX21" fmla="*/ 0 w 1531901"/>
              <a:gd name="connsiteY21" fmla="*/ 1874520 h 2493771"/>
              <a:gd name="connsiteX22" fmla="*/ 167640 w 1531901"/>
              <a:gd name="connsiteY22" fmla="*/ 2015490 h 2493771"/>
              <a:gd name="connsiteX23" fmla="*/ 346710 w 1531901"/>
              <a:gd name="connsiteY23" fmla="*/ 2179320 h 2493771"/>
              <a:gd name="connsiteX24" fmla="*/ 502920 w 1531901"/>
              <a:gd name="connsiteY24" fmla="*/ 2282190 h 2493771"/>
              <a:gd name="connsiteX25" fmla="*/ 735330 w 1531901"/>
              <a:gd name="connsiteY25" fmla="*/ 2388870 h 2493771"/>
              <a:gd name="connsiteX26" fmla="*/ 1017270 w 1531901"/>
              <a:gd name="connsiteY26" fmla="*/ 2480310 h 2493771"/>
              <a:gd name="connsiteX27" fmla="*/ 1154951 w 1531901"/>
              <a:gd name="connsiteY27" fmla="*/ 2476336 h 2493771"/>
              <a:gd name="connsiteX28" fmla="*/ 1283937 w 1531901"/>
              <a:gd name="connsiteY28" fmla="*/ 2493771 h 2493771"/>
              <a:gd name="connsiteX29" fmla="*/ 1367724 w 1531901"/>
              <a:gd name="connsiteY29" fmla="*/ 2473914 h 2493771"/>
              <a:gd name="connsiteX30" fmla="*/ 1432042 w 1531901"/>
              <a:gd name="connsiteY30" fmla="*/ 2447277 h 2493771"/>
              <a:gd name="connsiteX31" fmla="*/ 1483403 w 1531901"/>
              <a:gd name="connsiteY31" fmla="*/ 2409473 h 2493771"/>
              <a:gd name="connsiteX32" fmla="*/ 1528743 w 1531901"/>
              <a:gd name="connsiteY32" fmla="*/ 2326066 h 2493771"/>
              <a:gd name="connsiteX33" fmla="*/ 1531901 w 1531901"/>
              <a:gd name="connsiteY33" fmla="*/ 2248693 h 2493771"/>
              <a:gd name="connsiteX34" fmla="*/ 1497507 w 1531901"/>
              <a:gd name="connsiteY34" fmla="*/ 2124714 h 2493771"/>
              <a:gd name="connsiteX35" fmla="*/ 1475431 w 1531901"/>
              <a:gd name="connsiteY35" fmla="*/ 2051412 h 2493771"/>
              <a:gd name="connsiteX36" fmla="*/ 1425930 w 1531901"/>
              <a:gd name="connsiteY36" fmla="*/ 1935124 h 2493771"/>
              <a:gd name="connsiteX37" fmla="*/ 1370502 w 1531901"/>
              <a:gd name="connsiteY37" fmla="*/ 1763931 h 2493771"/>
              <a:gd name="connsiteX38" fmla="*/ 1272540 w 1531901"/>
              <a:gd name="connsiteY38" fmla="*/ 1543050 h 2493771"/>
              <a:gd name="connsiteX39" fmla="*/ 1196340 w 1531901"/>
              <a:gd name="connsiteY39" fmla="*/ 1386840 h 2493771"/>
              <a:gd name="connsiteX40" fmla="*/ 1097280 w 1531901"/>
              <a:gd name="connsiteY40" fmla="*/ 1234440 h 2493771"/>
              <a:gd name="connsiteX41" fmla="*/ 990600 w 1531901"/>
              <a:gd name="connsiteY41" fmla="*/ 1066800 h 2493771"/>
              <a:gd name="connsiteX42" fmla="*/ 838200 w 1531901"/>
              <a:gd name="connsiteY42" fmla="*/ 845820 h 2493771"/>
              <a:gd name="connsiteX43" fmla="*/ 731520 w 1531901"/>
              <a:gd name="connsiteY43" fmla="*/ 693420 h 2493771"/>
              <a:gd name="connsiteX44" fmla="*/ 617220 w 1531901"/>
              <a:gd name="connsiteY44" fmla="*/ 537210 h 2493771"/>
              <a:gd name="connsiteX45" fmla="*/ 548640 w 1531901"/>
              <a:gd name="connsiteY45" fmla="*/ 403860 h 2493771"/>
              <a:gd name="connsiteX46" fmla="*/ 468630 w 1531901"/>
              <a:gd name="connsiteY46" fmla="*/ 278130 h 2493771"/>
              <a:gd name="connsiteX47" fmla="*/ 407670 w 1531901"/>
              <a:gd name="connsiteY47" fmla="*/ 179070 h 2493771"/>
              <a:gd name="connsiteX48" fmla="*/ 373380 w 1531901"/>
              <a:gd name="connsiteY48" fmla="*/ 129540 h 2493771"/>
              <a:gd name="connsiteX49" fmla="*/ 316230 w 1531901"/>
              <a:gd name="connsiteY49" fmla="*/ 83820 h 2493771"/>
              <a:gd name="connsiteX50" fmla="*/ 232410 w 1531901"/>
              <a:gd name="connsiteY50" fmla="*/ 22860 h 2493771"/>
              <a:gd name="connsiteX51" fmla="*/ 175260 w 1531901"/>
              <a:gd name="connsiteY51" fmla="*/ 0 h 2493771"/>
              <a:gd name="connsiteX0" fmla="*/ 175260 w 1531901"/>
              <a:gd name="connsiteY0" fmla="*/ 0 h 2507867"/>
              <a:gd name="connsiteX1" fmla="*/ 361950 w 1531901"/>
              <a:gd name="connsiteY1" fmla="*/ 304800 h 2507867"/>
              <a:gd name="connsiteX2" fmla="*/ 403860 w 1531901"/>
              <a:gd name="connsiteY2" fmla="*/ 422910 h 2507867"/>
              <a:gd name="connsiteX3" fmla="*/ 434340 w 1531901"/>
              <a:gd name="connsiteY3" fmla="*/ 552450 h 2507867"/>
              <a:gd name="connsiteX4" fmla="*/ 480060 w 1531901"/>
              <a:gd name="connsiteY4" fmla="*/ 704850 h 2507867"/>
              <a:gd name="connsiteX5" fmla="*/ 548640 w 1531901"/>
              <a:gd name="connsiteY5" fmla="*/ 819150 h 2507867"/>
              <a:gd name="connsiteX6" fmla="*/ 624840 w 1531901"/>
              <a:gd name="connsiteY6" fmla="*/ 952500 h 2507867"/>
              <a:gd name="connsiteX7" fmla="*/ 689610 w 1531901"/>
              <a:gd name="connsiteY7" fmla="*/ 1093470 h 2507867"/>
              <a:gd name="connsiteX8" fmla="*/ 739140 w 1531901"/>
              <a:gd name="connsiteY8" fmla="*/ 1230630 h 2507867"/>
              <a:gd name="connsiteX9" fmla="*/ 803910 w 1531901"/>
              <a:gd name="connsiteY9" fmla="*/ 1375410 h 2507867"/>
              <a:gd name="connsiteX10" fmla="*/ 853440 w 1531901"/>
              <a:gd name="connsiteY10" fmla="*/ 1508760 h 2507867"/>
              <a:gd name="connsiteX11" fmla="*/ 922020 w 1531901"/>
              <a:gd name="connsiteY11" fmla="*/ 1718310 h 2507867"/>
              <a:gd name="connsiteX12" fmla="*/ 975360 w 1531901"/>
              <a:gd name="connsiteY12" fmla="*/ 1870710 h 2507867"/>
              <a:gd name="connsiteX13" fmla="*/ 1009650 w 1531901"/>
              <a:gd name="connsiteY13" fmla="*/ 1996440 h 2507867"/>
              <a:gd name="connsiteX14" fmla="*/ 1005840 w 1531901"/>
              <a:gd name="connsiteY14" fmla="*/ 2057400 h 2507867"/>
              <a:gd name="connsiteX15" fmla="*/ 986790 w 1531901"/>
              <a:gd name="connsiteY15" fmla="*/ 2084070 h 2507867"/>
              <a:gd name="connsiteX16" fmla="*/ 899160 w 1531901"/>
              <a:gd name="connsiteY16" fmla="*/ 2087880 h 2507867"/>
              <a:gd name="connsiteX17" fmla="*/ 674370 w 1531901"/>
              <a:gd name="connsiteY17" fmla="*/ 2042160 h 2507867"/>
              <a:gd name="connsiteX18" fmla="*/ 483870 w 1531901"/>
              <a:gd name="connsiteY18" fmla="*/ 2011680 h 2507867"/>
              <a:gd name="connsiteX19" fmla="*/ 281940 w 1531901"/>
              <a:gd name="connsiteY19" fmla="*/ 1939290 h 2507867"/>
              <a:gd name="connsiteX20" fmla="*/ 137160 w 1531901"/>
              <a:gd name="connsiteY20" fmla="*/ 1885950 h 2507867"/>
              <a:gd name="connsiteX21" fmla="*/ 0 w 1531901"/>
              <a:gd name="connsiteY21" fmla="*/ 1874520 h 2507867"/>
              <a:gd name="connsiteX22" fmla="*/ 167640 w 1531901"/>
              <a:gd name="connsiteY22" fmla="*/ 2015490 h 2507867"/>
              <a:gd name="connsiteX23" fmla="*/ 346710 w 1531901"/>
              <a:gd name="connsiteY23" fmla="*/ 2179320 h 2507867"/>
              <a:gd name="connsiteX24" fmla="*/ 502920 w 1531901"/>
              <a:gd name="connsiteY24" fmla="*/ 2282190 h 2507867"/>
              <a:gd name="connsiteX25" fmla="*/ 735330 w 1531901"/>
              <a:gd name="connsiteY25" fmla="*/ 2388870 h 2507867"/>
              <a:gd name="connsiteX26" fmla="*/ 1017270 w 1531901"/>
              <a:gd name="connsiteY26" fmla="*/ 2480310 h 2507867"/>
              <a:gd name="connsiteX27" fmla="*/ 1170717 w 1531901"/>
              <a:gd name="connsiteY27" fmla="*/ 2507867 h 2507867"/>
              <a:gd name="connsiteX28" fmla="*/ 1283937 w 1531901"/>
              <a:gd name="connsiteY28" fmla="*/ 2493771 h 2507867"/>
              <a:gd name="connsiteX29" fmla="*/ 1367724 w 1531901"/>
              <a:gd name="connsiteY29" fmla="*/ 2473914 h 2507867"/>
              <a:gd name="connsiteX30" fmla="*/ 1432042 w 1531901"/>
              <a:gd name="connsiteY30" fmla="*/ 2447277 h 2507867"/>
              <a:gd name="connsiteX31" fmla="*/ 1483403 w 1531901"/>
              <a:gd name="connsiteY31" fmla="*/ 2409473 h 2507867"/>
              <a:gd name="connsiteX32" fmla="*/ 1528743 w 1531901"/>
              <a:gd name="connsiteY32" fmla="*/ 2326066 h 2507867"/>
              <a:gd name="connsiteX33" fmla="*/ 1531901 w 1531901"/>
              <a:gd name="connsiteY33" fmla="*/ 2248693 h 2507867"/>
              <a:gd name="connsiteX34" fmla="*/ 1497507 w 1531901"/>
              <a:gd name="connsiteY34" fmla="*/ 2124714 h 2507867"/>
              <a:gd name="connsiteX35" fmla="*/ 1475431 w 1531901"/>
              <a:gd name="connsiteY35" fmla="*/ 2051412 h 2507867"/>
              <a:gd name="connsiteX36" fmla="*/ 1425930 w 1531901"/>
              <a:gd name="connsiteY36" fmla="*/ 1935124 h 2507867"/>
              <a:gd name="connsiteX37" fmla="*/ 1370502 w 1531901"/>
              <a:gd name="connsiteY37" fmla="*/ 1763931 h 2507867"/>
              <a:gd name="connsiteX38" fmla="*/ 1272540 w 1531901"/>
              <a:gd name="connsiteY38" fmla="*/ 1543050 h 2507867"/>
              <a:gd name="connsiteX39" fmla="*/ 1196340 w 1531901"/>
              <a:gd name="connsiteY39" fmla="*/ 1386840 h 2507867"/>
              <a:gd name="connsiteX40" fmla="*/ 1097280 w 1531901"/>
              <a:gd name="connsiteY40" fmla="*/ 1234440 h 2507867"/>
              <a:gd name="connsiteX41" fmla="*/ 990600 w 1531901"/>
              <a:gd name="connsiteY41" fmla="*/ 1066800 h 2507867"/>
              <a:gd name="connsiteX42" fmla="*/ 838200 w 1531901"/>
              <a:gd name="connsiteY42" fmla="*/ 845820 h 2507867"/>
              <a:gd name="connsiteX43" fmla="*/ 731520 w 1531901"/>
              <a:gd name="connsiteY43" fmla="*/ 693420 h 2507867"/>
              <a:gd name="connsiteX44" fmla="*/ 617220 w 1531901"/>
              <a:gd name="connsiteY44" fmla="*/ 537210 h 2507867"/>
              <a:gd name="connsiteX45" fmla="*/ 548640 w 1531901"/>
              <a:gd name="connsiteY45" fmla="*/ 403860 h 2507867"/>
              <a:gd name="connsiteX46" fmla="*/ 468630 w 1531901"/>
              <a:gd name="connsiteY46" fmla="*/ 278130 h 2507867"/>
              <a:gd name="connsiteX47" fmla="*/ 407670 w 1531901"/>
              <a:gd name="connsiteY47" fmla="*/ 179070 h 2507867"/>
              <a:gd name="connsiteX48" fmla="*/ 373380 w 1531901"/>
              <a:gd name="connsiteY48" fmla="*/ 129540 h 2507867"/>
              <a:gd name="connsiteX49" fmla="*/ 316230 w 1531901"/>
              <a:gd name="connsiteY49" fmla="*/ 83820 h 2507867"/>
              <a:gd name="connsiteX50" fmla="*/ 232410 w 1531901"/>
              <a:gd name="connsiteY50" fmla="*/ 22860 h 2507867"/>
              <a:gd name="connsiteX51" fmla="*/ 175260 w 1531901"/>
              <a:gd name="connsiteY51" fmla="*/ 0 h 2507867"/>
              <a:gd name="connsiteX0" fmla="*/ 175260 w 1531901"/>
              <a:gd name="connsiteY0" fmla="*/ 0 h 2507867"/>
              <a:gd name="connsiteX1" fmla="*/ 361950 w 1531901"/>
              <a:gd name="connsiteY1" fmla="*/ 304800 h 2507867"/>
              <a:gd name="connsiteX2" fmla="*/ 403860 w 1531901"/>
              <a:gd name="connsiteY2" fmla="*/ 422910 h 2507867"/>
              <a:gd name="connsiteX3" fmla="*/ 434340 w 1531901"/>
              <a:gd name="connsiteY3" fmla="*/ 552450 h 2507867"/>
              <a:gd name="connsiteX4" fmla="*/ 480060 w 1531901"/>
              <a:gd name="connsiteY4" fmla="*/ 704850 h 2507867"/>
              <a:gd name="connsiteX5" fmla="*/ 548640 w 1531901"/>
              <a:gd name="connsiteY5" fmla="*/ 819150 h 2507867"/>
              <a:gd name="connsiteX6" fmla="*/ 624840 w 1531901"/>
              <a:gd name="connsiteY6" fmla="*/ 952500 h 2507867"/>
              <a:gd name="connsiteX7" fmla="*/ 689610 w 1531901"/>
              <a:gd name="connsiteY7" fmla="*/ 1093470 h 2507867"/>
              <a:gd name="connsiteX8" fmla="*/ 739140 w 1531901"/>
              <a:gd name="connsiteY8" fmla="*/ 1230630 h 2507867"/>
              <a:gd name="connsiteX9" fmla="*/ 803910 w 1531901"/>
              <a:gd name="connsiteY9" fmla="*/ 1375410 h 2507867"/>
              <a:gd name="connsiteX10" fmla="*/ 853440 w 1531901"/>
              <a:gd name="connsiteY10" fmla="*/ 1508760 h 2507867"/>
              <a:gd name="connsiteX11" fmla="*/ 922020 w 1531901"/>
              <a:gd name="connsiteY11" fmla="*/ 1718310 h 2507867"/>
              <a:gd name="connsiteX12" fmla="*/ 975360 w 1531901"/>
              <a:gd name="connsiteY12" fmla="*/ 1870710 h 2507867"/>
              <a:gd name="connsiteX13" fmla="*/ 1009650 w 1531901"/>
              <a:gd name="connsiteY13" fmla="*/ 1996440 h 2507867"/>
              <a:gd name="connsiteX14" fmla="*/ 1005840 w 1531901"/>
              <a:gd name="connsiteY14" fmla="*/ 2057400 h 2507867"/>
              <a:gd name="connsiteX15" fmla="*/ 986790 w 1531901"/>
              <a:gd name="connsiteY15" fmla="*/ 2084070 h 2507867"/>
              <a:gd name="connsiteX16" fmla="*/ 899160 w 1531901"/>
              <a:gd name="connsiteY16" fmla="*/ 2087880 h 2507867"/>
              <a:gd name="connsiteX17" fmla="*/ 674370 w 1531901"/>
              <a:gd name="connsiteY17" fmla="*/ 2042160 h 2507867"/>
              <a:gd name="connsiteX18" fmla="*/ 483870 w 1531901"/>
              <a:gd name="connsiteY18" fmla="*/ 2011680 h 2507867"/>
              <a:gd name="connsiteX19" fmla="*/ 281940 w 1531901"/>
              <a:gd name="connsiteY19" fmla="*/ 1939290 h 2507867"/>
              <a:gd name="connsiteX20" fmla="*/ 137160 w 1531901"/>
              <a:gd name="connsiteY20" fmla="*/ 1885950 h 2507867"/>
              <a:gd name="connsiteX21" fmla="*/ 0 w 1531901"/>
              <a:gd name="connsiteY21" fmla="*/ 1874520 h 2507867"/>
              <a:gd name="connsiteX22" fmla="*/ 167640 w 1531901"/>
              <a:gd name="connsiteY22" fmla="*/ 2015490 h 2507867"/>
              <a:gd name="connsiteX23" fmla="*/ 346710 w 1531901"/>
              <a:gd name="connsiteY23" fmla="*/ 2179320 h 2507867"/>
              <a:gd name="connsiteX24" fmla="*/ 502920 w 1531901"/>
              <a:gd name="connsiteY24" fmla="*/ 2282190 h 2507867"/>
              <a:gd name="connsiteX25" fmla="*/ 735330 w 1531901"/>
              <a:gd name="connsiteY25" fmla="*/ 2388870 h 2507867"/>
              <a:gd name="connsiteX26" fmla="*/ 1017270 w 1531901"/>
              <a:gd name="connsiteY26" fmla="*/ 2480310 h 2507867"/>
              <a:gd name="connsiteX27" fmla="*/ 1170717 w 1531901"/>
              <a:gd name="connsiteY27" fmla="*/ 2507867 h 2507867"/>
              <a:gd name="connsiteX28" fmla="*/ 1283937 w 1531901"/>
              <a:gd name="connsiteY28" fmla="*/ 2493771 h 2507867"/>
              <a:gd name="connsiteX29" fmla="*/ 1367724 w 1531901"/>
              <a:gd name="connsiteY29" fmla="*/ 2473914 h 2507867"/>
              <a:gd name="connsiteX30" fmla="*/ 1432042 w 1531901"/>
              <a:gd name="connsiteY30" fmla="*/ 2447277 h 2507867"/>
              <a:gd name="connsiteX31" fmla="*/ 1483403 w 1531901"/>
              <a:gd name="connsiteY31" fmla="*/ 2409473 h 2507867"/>
              <a:gd name="connsiteX32" fmla="*/ 1528743 w 1531901"/>
              <a:gd name="connsiteY32" fmla="*/ 2326066 h 2507867"/>
              <a:gd name="connsiteX33" fmla="*/ 1531901 w 1531901"/>
              <a:gd name="connsiteY33" fmla="*/ 2248693 h 2507867"/>
              <a:gd name="connsiteX34" fmla="*/ 1505390 w 1531901"/>
              <a:gd name="connsiteY34" fmla="*/ 2136538 h 2507867"/>
              <a:gd name="connsiteX35" fmla="*/ 1475431 w 1531901"/>
              <a:gd name="connsiteY35" fmla="*/ 2051412 h 2507867"/>
              <a:gd name="connsiteX36" fmla="*/ 1425930 w 1531901"/>
              <a:gd name="connsiteY36" fmla="*/ 1935124 h 2507867"/>
              <a:gd name="connsiteX37" fmla="*/ 1370502 w 1531901"/>
              <a:gd name="connsiteY37" fmla="*/ 1763931 h 2507867"/>
              <a:gd name="connsiteX38" fmla="*/ 1272540 w 1531901"/>
              <a:gd name="connsiteY38" fmla="*/ 1543050 h 2507867"/>
              <a:gd name="connsiteX39" fmla="*/ 1196340 w 1531901"/>
              <a:gd name="connsiteY39" fmla="*/ 1386840 h 2507867"/>
              <a:gd name="connsiteX40" fmla="*/ 1097280 w 1531901"/>
              <a:gd name="connsiteY40" fmla="*/ 1234440 h 2507867"/>
              <a:gd name="connsiteX41" fmla="*/ 990600 w 1531901"/>
              <a:gd name="connsiteY41" fmla="*/ 1066800 h 2507867"/>
              <a:gd name="connsiteX42" fmla="*/ 838200 w 1531901"/>
              <a:gd name="connsiteY42" fmla="*/ 845820 h 2507867"/>
              <a:gd name="connsiteX43" fmla="*/ 731520 w 1531901"/>
              <a:gd name="connsiteY43" fmla="*/ 693420 h 2507867"/>
              <a:gd name="connsiteX44" fmla="*/ 617220 w 1531901"/>
              <a:gd name="connsiteY44" fmla="*/ 537210 h 2507867"/>
              <a:gd name="connsiteX45" fmla="*/ 548640 w 1531901"/>
              <a:gd name="connsiteY45" fmla="*/ 403860 h 2507867"/>
              <a:gd name="connsiteX46" fmla="*/ 468630 w 1531901"/>
              <a:gd name="connsiteY46" fmla="*/ 278130 h 2507867"/>
              <a:gd name="connsiteX47" fmla="*/ 407670 w 1531901"/>
              <a:gd name="connsiteY47" fmla="*/ 179070 h 2507867"/>
              <a:gd name="connsiteX48" fmla="*/ 373380 w 1531901"/>
              <a:gd name="connsiteY48" fmla="*/ 129540 h 2507867"/>
              <a:gd name="connsiteX49" fmla="*/ 316230 w 1531901"/>
              <a:gd name="connsiteY49" fmla="*/ 83820 h 2507867"/>
              <a:gd name="connsiteX50" fmla="*/ 232410 w 1531901"/>
              <a:gd name="connsiteY50" fmla="*/ 22860 h 2507867"/>
              <a:gd name="connsiteX51" fmla="*/ 175260 w 1531901"/>
              <a:gd name="connsiteY51" fmla="*/ 0 h 2507867"/>
              <a:gd name="connsiteX0" fmla="*/ 175260 w 1531901"/>
              <a:gd name="connsiteY0" fmla="*/ 0 h 2507867"/>
              <a:gd name="connsiteX1" fmla="*/ 361950 w 1531901"/>
              <a:gd name="connsiteY1" fmla="*/ 304800 h 2507867"/>
              <a:gd name="connsiteX2" fmla="*/ 403860 w 1531901"/>
              <a:gd name="connsiteY2" fmla="*/ 422910 h 2507867"/>
              <a:gd name="connsiteX3" fmla="*/ 434340 w 1531901"/>
              <a:gd name="connsiteY3" fmla="*/ 552450 h 2507867"/>
              <a:gd name="connsiteX4" fmla="*/ 480060 w 1531901"/>
              <a:gd name="connsiteY4" fmla="*/ 704850 h 2507867"/>
              <a:gd name="connsiteX5" fmla="*/ 548640 w 1531901"/>
              <a:gd name="connsiteY5" fmla="*/ 819150 h 2507867"/>
              <a:gd name="connsiteX6" fmla="*/ 624840 w 1531901"/>
              <a:gd name="connsiteY6" fmla="*/ 952500 h 2507867"/>
              <a:gd name="connsiteX7" fmla="*/ 689610 w 1531901"/>
              <a:gd name="connsiteY7" fmla="*/ 1093470 h 2507867"/>
              <a:gd name="connsiteX8" fmla="*/ 739140 w 1531901"/>
              <a:gd name="connsiteY8" fmla="*/ 1230630 h 2507867"/>
              <a:gd name="connsiteX9" fmla="*/ 803910 w 1531901"/>
              <a:gd name="connsiteY9" fmla="*/ 1375410 h 2507867"/>
              <a:gd name="connsiteX10" fmla="*/ 853440 w 1531901"/>
              <a:gd name="connsiteY10" fmla="*/ 1508760 h 2507867"/>
              <a:gd name="connsiteX11" fmla="*/ 922020 w 1531901"/>
              <a:gd name="connsiteY11" fmla="*/ 1718310 h 2507867"/>
              <a:gd name="connsiteX12" fmla="*/ 975360 w 1531901"/>
              <a:gd name="connsiteY12" fmla="*/ 1870710 h 2507867"/>
              <a:gd name="connsiteX13" fmla="*/ 1009650 w 1531901"/>
              <a:gd name="connsiteY13" fmla="*/ 1996440 h 2507867"/>
              <a:gd name="connsiteX14" fmla="*/ 1005840 w 1531901"/>
              <a:gd name="connsiteY14" fmla="*/ 2057400 h 2507867"/>
              <a:gd name="connsiteX15" fmla="*/ 986790 w 1531901"/>
              <a:gd name="connsiteY15" fmla="*/ 2084070 h 2507867"/>
              <a:gd name="connsiteX16" fmla="*/ 899160 w 1531901"/>
              <a:gd name="connsiteY16" fmla="*/ 2087880 h 2507867"/>
              <a:gd name="connsiteX17" fmla="*/ 674370 w 1531901"/>
              <a:gd name="connsiteY17" fmla="*/ 2042160 h 2507867"/>
              <a:gd name="connsiteX18" fmla="*/ 483870 w 1531901"/>
              <a:gd name="connsiteY18" fmla="*/ 2011680 h 2507867"/>
              <a:gd name="connsiteX19" fmla="*/ 281940 w 1531901"/>
              <a:gd name="connsiteY19" fmla="*/ 1939290 h 2507867"/>
              <a:gd name="connsiteX20" fmla="*/ 137160 w 1531901"/>
              <a:gd name="connsiteY20" fmla="*/ 1885950 h 2507867"/>
              <a:gd name="connsiteX21" fmla="*/ 0 w 1531901"/>
              <a:gd name="connsiteY21" fmla="*/ 1874520 h 2507867"/>
              <a:gd name="connsiteX22" fmla="*/ 167640 w 1531901"/>
              <a:gd name="connsiteY22" fmla="*/ 2015490 h 2507867"/>
              <a:gd name="connsiteX23" fmla="*/ 346710 w 1531901"/>
              <a:gd name="connsiteY23" fmla="*/ 2179320 h 2507867"/>
              <a:gd name="connsiteX24" fmla="*/ 502920 w 1531901"/>
              <a:gd name="connsiteY24" fmla="*/ 2282190 h 2507867"/>
              <a:gd name="connsiteX25" fmla="*/ 735330 w 1531901"/>
              <a:gd name="connsiteY25" fmla="*/ 2388870 h 2507867"/>
              <a:gd name="connsiteX26" fmla="*/ 1017270 w 1531901"/>
              <a:gd name="connsiteY26" fmla="*/ 2480310 h 2507867"/>
              <a:gd name="connsiteX27" fmla="*/ 1170717 w 1531901"/>
              <a:gd name="connsiteY27" fmla="*/ 2507867 h 2507867"/>
              <a:gd name="connsiteX28" fmla="*/ 1283937 w 1531901"/>
              <a:gd name="connsiteY28" fmla="*/ 2493771 h 2507867"/>
              <a:gd name="connsiteX29" fmla="*/ 1367724 w 1531901"/>
              <a:gd name="connsiteY29" fmla="*/ 2473914 h 2507867"/>
              <a:gd name="connsiteX30" fmla="*/ 1432042 w 1531901"/>
              <a:gd name="connsiteY30" fmla="*/ 2447277 h 2507867"/>
              <a:gd name="connsiteX31" fmla="*/ 1483403 w 1531901"/>
              <a:gd name="connsiteY31" fmla="*/ 2409473 h 2507867"/>
              <a:gd name="connsiteX32" fmla="*/ 1528743 w 1531901"/>
              <a:gd name="connsiteY32" fmla="*/ 2326066 h 2507867"/>
              <a:gd name="connsiteX33" fmla="*/ 1531901 w 1531901"/>
              <a:gd name="connsiteY33" fmla="*/ 2248693 h 2507867"/>
              <a:gd name="connsiteX34" fmla="*/ 1505390 w 1531901"/>
              <a:gd name="connsiteY34" fmla="*/ 2136538 h 2507867"/>
              <a:gd name="connsiteX35" fmla="*/ 1479373 w 1531901"/>
              <a:gd name="connsiteY35" fmla="*/ 2055353 h 2507867"/>
              <a:gd name="connsiteX36" fmla="*/ 1425930 w 1531901"/>
              <a:gd name="connsiteY36" fmla="*/ 1935124 h 2507867"/>
              <a:gd name="connsiteX37" fmla="*/ 1370502 w 1531901"/>
              <a:gd name="connsiteY37" fmla="*/ 1763931 h 2507867"/>
              <a:gd name="connsiteX38" fmla="*/ 1272540 w 1531901"/>
              <a:gd name="connsiteY38" fmla="*/ 1543050 h 2507867"/>
              <a:gd name="connsiteX39" fmla="*/ 1196340 w 1531901"/>
              <a:gd name="connsiteY39" fmla="*/ 1386840 h 2507867"/>
              <a:gd name="connsiteX40" fmla="*/ 1097280 w 1531901"/>
              <a:gd name="connsiteY40" fmla="*/ 1234440 h 2507867"/>
              <a:gd name="connsiteX41" fmla="*/ 990600 w 1531901"/>
              <a:gd name="connsiteY41" fmla="*/ 1066800 h 2507867"/>
              <a:gd name="connsiteX42" fmla="*/ 838200 w 1531901"/>
              <a:gd name="connsiteY42" fmla="*/ 845820 h 2507867"/>
              <a:gd name="connsiteX43" fmla="*/ 731520 w 1531901"/>
              <a:gd name="connsiteY43" fmla="*/ 693420 h 2507867"/>
              <a:gd name="connsiteX44" fmla="*/ 617220 w 1531901"/>
              <a:gd name="connsiteY44" fmla="*/ 537210 h 2507867"/>
              <a:gd name="connsiteX45" fmla="*/ 548640 w 1531901"/>
              <a:gd name="connsiteY45" fmla="*/ 403860 h 2507867"/>
              <a:gd name="connsiteX46" fmla="*/ 468630 w 1531901"/>
              <a:gd name="connsiteY46" fmla="*/ 278130 h 2507867"/>
              <a:gd name="connsiteX47" fmla="*/ 407670 w 1531901"/>
              <a:gd name="connsiteY47" fmla="*/ 179070 h 2507867"/>
              <a:gd name="connsiteX48" fmla="*/ 373380 w 1531901"/>
              <a:gd name="connsiteY48" fmla="*/ 129540 h 2507867"/>
              <a:gd name="connsiteX49" fmla="*/ 316230 w 1531901"/>
              <a:gd name="connsiteY49" fmla="*/ 83820 h 2507867"/>
              <a:gd name="connsiteX50" fmla="*/ 232410 w 1531901"/>
              <a:gd name="connsiteY50" fmla="*/ 22860 h 2507867"/>
              <a:gd name="connsiteX51" fmla="*/ 175260 w 1531901"/>
              <a:gd name="connsiteY51" fmla="*/ 0 h 2507867"/>
              <a:gd name="connsiteX0" fmla="*/ 175260 w 1531901"/>
              <a:gd name="connsiteY0" fmla="*/ 0 h 2507867"/>
              <a:gd name="connsiteX1" fmla="*/ 361950 w 1531901"/>
              <a:gd name="connsiteY1" fmla="*/ 304800 h 2507867"/>
              <a:gd name="connsiteX2" fmla="*/ 403860 w 1531901"/>
              <a:gd name="connsiteY2" fmla="*/ 422910 h 2507867"/>
              <a:gd name="connsiteX3" fmla="*/ 434340 w 1531901"/>
              <a:gd name="connsiteY3" fmla="*/ 552450 h 2507867"/>
              <a:gd name="connsiteX4" fmla="*/ 480060 w 1531901"/>
              <a:gd name="connsiteY4" fmla="*/ 704850 h 2507867"/>
              <a:gd name="connsiteX5" fmla="*/ 548640 w 1531901"/>
              <a:gd name="connsiteY5" fmla="*/ 819150 h 2507867"/>
              <a:gd name="connsiteX6" fmla="*/ 624840 w 1531901"/>
              <a:gd name="connsiteY6" fmla="*/ 952500 h 2507867"/>
              <a:gd name="connsiteX7" fmla="*/ 689610 w 1531901"/>
              <a:gd name="connsiteY7" fmla="*/ 1093470 h 2507867"/>
              <a:gd name="connsiteX8" fmla="*/ 739140 w 1531901"/>
              <a:gd name="connsiteY8" fmla="*/ 1230630 h 2507867"/>
              <a:gd name="connsiteX9" fmla="*/ 803910 w 1531901"/>
              <a:gd name="connsiteY9" fmla="*/ 1375410 h 2507867"/>
              <a:gd name="connsiteX10" fmla="*/ 853440 w 1531901"/>
              <a:gd name="connsiteY10" fmla="*/ 1508760 h 2507867"/>
              <a:gd name="connsiteX11" fmla="*/ 922020 w 1531901"/>
              <a:gd name="connsiteY11" fmla="*/ 1718310 h 2507867"/>
              <a:gd name="connsiteX12" fmla="*/ 975360 w 1531901"/>
              <a:gd name="connsiteY12" fmla="*/ 1870710 h 2507867"/>
              <a:gd name="connsiteX13" fmla="*/ 1009650 w 1531901"/>
              <a:gd name="connsiteY13" fmla="*/ 1996440 h 2507867"/>
              <a:gd name="connsiteX14" fmla="*/ 1005840 w 1531901"/>
              <a:gd name="connsiteY14" fmla="*/ 2057400 h 2507867"/>
              <a:gd name="connsiteX15" fmla="*/ 986790 w 1531901"/>
              <a:gd name="connsiteY15" fmla="*/ 2084070 h 2507867"/>
              <a:gd name="connsiteX16" fmla="*/ 899160 w 1531901"/>
              <a:gd name="connsiteY16" fmla="*/ 2087880 h 2507867"/>
              <a:gd name="connsiteX17" fmla="*/ 674370 w 1531901"/>
              <a:gd name="connsiteY17" fmla="*/ 2042160 h 2507867"/>
              <a:gd name="connsiteX18" fmla="*/ 483870 w 1531901"/>
              <a:gd name="connsiteY18" fmla="*/ 2011680 h 2507867"/>
              <a:gd name="connsiteX19" fmla="*/ 281940 w 1531901"/>
              <a:gd name="connsiteY19" fmla="*/ 1939290 h 2507867"/>
              <a:gd name="connsiteX20" fmla="*/ 137160 w 1531901"/>
              <a:gd name="connsiteY20" fmla="*/ 1885950 h 2507867"/>
              <a:gd name="connsiteX21" fmla="*/ 0 w 1531901"/>
              <a:gd name="connsiteY21" fmla="*/ 1874520 h 2507867"/>
              <a:gd name="connsiteX22" fmla="*/ 167640 w 1531901"/>
              <a:gd name="connsiteY22" fmla="*/ 2015490 h 2507867"/>
              <a:gd name="connsiteX23" fmla="*/ 346710 w 1531901"/>
              <a:gd name="connsiteY23" fmla="*/ 2179320 h 2507867"/>
              <a:gd name="connsiteX24" fmla="*/ 502920 w 1531901"/>
              <a:gd name="connsiteY24" fmla="*/ 2282190 h 2507867"/>
              <a:gd name="connsiteX25" fmla="*/ 735330 w 1531901"/>
              <a:gd name="connsiteY25" fmla="*/ 2388870 h 2507867"/>
              <a:gd name="connsiteX26" fmla="*/ 1017270 w 1531901"/>
              <a:gd name="connsiteY26" fmla="*/ 2480310 h 2507867"/>
              <a:gd name="connsiteX27" fmla="*/ 1170717 w 1531901"/>
              <a:gd name="connsiteY27" fmla="*/ 2507867 h 2507867"/>
              <a:gd name="connsiteX28" fmla="*/ 1283937 w 1531901"/>
              <a:gd name="connsiteY28" fmla="*/ 2493771 h 2507867"/>
              <a:gd name="connsiteX29" fmla="*/ 1367724 w 1531901"/>
              <a:gd name="connsiteY29" fmla="*/ 2473914 h 2507867"/>
              <a:gd name="connsiteX30" fmla="*/ 1432042 w 1531901"/>
              <a:gd name="connsiteY30" fmla="*/ 2447277 h 2507867"/>
              <a:gd name="connsiteX31" fmla="*/ 1483403 w 1531901"/>
              <a:gd name="connsiteY31" fmla="*/ 2409473 h 2507867"/>
              <a:gd name="connsiteX32" fmla="*/ 1528743 w 1531901"/>
              <a:gd name="connsiteY32" fmla="*/ 2326066 h 2507867"/>
              <a:gd name="connsiteX33" fmla="*/ 1531901 w 1531901"/>
              <a:gd name="connsiteY33" fmla="*/ 2248693 h 2507867"/>
              <a:gd name="connsiteX34" fmla="*/ 1513273 w 1531901"/>
              <a:gd name="connsiteY34" fmla="*/ 2136538 h 2507867"/>
              <a:gd name="connsiteX35" fmla="*/ 1479373 w 1531901"/>
              <a:gd name="connsiteY35" fmla="*/ 2055353 h 2507867"/>
              <a:gd name="connsiteX36" fmla="*/ 1425930 w 1531901"/>
              <a:gd name="connsiteY36" fmla="*/ 1935124 h 2507867"/>
              <a:gd name="connsiteX37" fmla="*/ 1370502 w 1531901"/>
              <a:gd name="connsiteY37" fmla="*/ 1763931 h 2507867"/>
              <a:gd name="connsiteX38" fmla="*/ 1272540 w 1531901"/>
              <a:gd name="connsiteY38" fmla="*/ 1543050 h 2507867"/>
              <a:gd name="connsiteX39" fmla="*/ 1196340 w 1531901"/>
              <a:gd name="connsiteY39" fmla="*/ 1386840 h 2507867"/>
              <a:gd name="connsiteX40" fmla="*/ 1097280 w 1531901"/>
              <a:gd name="connsiteY40" fmla="*/ 1234440 h 2507867"/>
              <a:gd name="connsiteX41" fmla="*/ 990600 w 1531901"/>
              <a:gd name="connsiteY41" fmla="*/ 1066800 h 2507867"/>
              <a:gd name="connsiteX42" fmla="*/ 838200 w 1531901"/>
              <a:gd name="connsiteY42" fmla="*/ 845820 h 2507867"/>
              <a:gd name="connsiteX43" fmla="*/ 731520 w 1531901"/>
              <a:gd name="connsiteY43" fmla="*/ 693420 h 2507867"/>
              <a:gd name="connsiteX44" fmla="*/ 617220 w 1531901"/>
              <a:gd name="connsiteY44" fmla="*/ 537210 h 2507867"/>
              <a:gd name="connsiteX45" fmla="*/ 548640 w 1531901"/>
              <a:gd name="connsiteY45" fmla="*/ 403860 h 2507867"/>
              <a:gd name="connsiteX46" fmla="*/ 468630 w 1531901"/>
              <a:gd name="connsiteY46" fmla="*/ 278130 h 2507867"/>
              <a:gd name="connsiteX47" fmla="*/ 407670 w 1531901"/>
              <a:gd name="connsiteY47" fmla="*/ 179070 h 2507867"/>
              <a:gd name="connsiteX48" fmla="*/ 373380 w 1531901"/>
              <a:gd name="connsiteY48" fmla="*/ 129540 h 2507867"/>
              <a:gd name="connsiteX49" fmla="*/ 316230 w 1531901"/>
              <a:gd name="connsiteY49" fmla="*/ 83820 h 2507867"/>
              <a:gd name="connsiteX50" fmla="*/ 232410 w 1531901"/>
              <a:gd name="connsiteY50" fmla="*/ 22860 h 2507867"/>
              <a:gd name="connsiteX51" fmla="*/ 175260 w 1531901"/>
              <a:gd name="connsiteY51" fmla="*/ 0 h 250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31901" h="2507867">
                <a:moveTo>
                  <a:pt x="175260" y="0"/>
                </a:moveTo>
                <a:lnTo>
                  <a:pt x="361950" y="304800"/>
                </a:lnTo>
                <a:lnTo>
                  <a:pt x="403860" y="422910"/>
                </a:lnTo>
                <a:lnTo>
                  <a:pt x="434340" y="552450"/>
                </a:lnTo>
                <a:lnTo>
                  <a:pt x="480060" y="704850"/>
                </a:lnTo>
                <a:lnTo>
                  <a:pt x="548640" y="819150"/>
                </a:lnTo>
                <a:lnTo>
                  <a:pt x="624840" y="952500"/>
                </a:lnTo>
                <a:lnTo>
                  <a:pt x="689610" y="1093470"/>
                </a:lnTo>
                <a:lnTo>
                  <a:pt x="739140" y="1230630"/>
                </a:lnTo>
                <a:lnTo>
                  <a:pt x="803910" y="1375410"/>
                </a:lnTo>
                <a:lnTo>
                  <a:pt x="853440" y="1508760"/>
                </a:lnTo>
                <a:lnTo>
                  <a:pt x="922020" y="1718310"/>
                </a:lnTo>
                <a:lnTo>
                  <a:pt x="975360" y="1870710"/>
                </a:lnTo>
                <a:lnTo>
                  <a:pt x="1009650" y="1996440"/>
                </a:lnTo>
                <a:lnTo>
                  <a:pt x="1005840" y="2057400"/>
                </a:lnTo>
                <a:lnTo>
                  <a:pt x="986790" y="2084070"/>
                </a:lnTo>
                <a:lnTo>
                  <a:pt x="899160" y="2087880"/>
                </a:lnTo>
                <a:lnTo>
                  <a:pt x="674370" y="2042160"/>
                </a:lnTo>
                <a:lnTo>
                  <a:pt x="483870" y="2011680"/>
                </a:lnTo>
                <a:lnTo>
                  <a:pt x="281940" y="1939290"/>
                </a:lnTo>
                <a:lnTo>
                  <a:pt x="137160" y="1885950"/>
                </a:lnTo>
                <a:lnTo>
                  <a:pt x="0" y="1874520"/>
                </a:lnTo>
                <a:lnTo>
                  <a:pt x="167640" y="2015490"/>
                </a:lnTo>
                <a:lnTo>
                  <a:pt x="346710" y="2179320"/>
                </a:lnTo>
                <a:lnTo>
                  <a:pt x="502920" y="2282190"/>
                </a:lnTo>
                <a:lnTo>
                  <a:pt x="735330" y="2388870"/>
                </a:lnTo>
                <a:lnTo>
                  <a:pt x="1017270" y="2480310"/>
                </a:lnTo>
                <a:lnTo>
                  <a:pt x="1170717" y="2507867"/>
                </a:lnTo>
                <a:lnTo>
                  <a:pt x="1283937" y="2493771"/>
                </a:lnTo>
                <a:lnTo>
                  <a:pt x="1367724" y="2473914"/>
                </a:lnTo>
                <a:lnTo>
                  <a:pt x="1432042" y="2447277"/>
                </a:lnTo>
                <a:lnTo>
                  <a:pt x="1483403" y="2409473"/>
                </a:lnTo>
                <a:lnTo>
                  <a:pt x="1528743" y="2326066"/>
                </a:lnTo>
                <a:lnTo>
                  <a:pt x="1531901" y="2248693"/>
                </a:lnTo>
                <a:lnTo>
                  <a:pt x="1513273" y="2136538"/>
                </a:lnTo>
                <a:lnTo>
                  <a:pt x="1479373" y="2055353"/>
                </a:lnTo>
                <a:lnTo>
                  <a:pt x="1425930" y="1935124"/>
                </a:lnTo>
                <a:lnTo>
                  <a:pt x="1370502" y="1763931"/>
                </a:lnTo>
                <a:lnTo>
                  <a:pt x="1272540" y="1543050"/>
                </a:lnTo>
                <a:lnTo>
                  <a:pt x="1196340" y="1386840"/>
                </a:lnTo>
                <a:lnTo>
                  <a:pt x="1097280" y="1234440"/>
                </a:lnTo>
                <a:lnTo>
                  <a:pt x="990600" y="1066800"/>
                </a:lnTo>
                <a:lnTo>
                  <a:pt x="838200" y="845820"/>
                </a:lnTo>
                <a:lnTo>
                  <a:pt x="731520" y="693420"/>
                </a:lnTo>
                <a:lnTo>
                  <a:pt x="617220" y="537210"/>
                </a:lnTo>
                <a:lnTo>
                  <a:pt x="548640" y="403860"/>
                </a:lnTo>
                <a:lnTo>
                  <a:pt x="468630" y="278130"/>
                </a:lnTo>
                <a:lnTo>
                  <a:pt x="407670" y="179070"/>
                </a:lnTo>
                <a:lnTo>
                  <a:pt x="373380" y="129540"/>
                </a:lnTo>
                <a:lnTo>
                  <a:pt x="316230" y="83820"/>
                </a:lnTo>
                <a:lnTo>
                  <a:pt x="232410" y="22860"/>
                </a:lnTo>
                <a:lnTo>
                  <a:pt x="17526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290310" y="4831080"/>
            <a:ext cx="480060" cy="255270"/>
          </a:xfrm>
          <a:custGeom>
            <a:avLst/>
            <a:gdLst>
              <a:gd name="connsiteX0" fmla="*/ 22860 w 480060"/>
              <a:gd name="connsiteY0" fmla="*/ 0 h 255270"/>
              <a:gd name="connsiteX1" fmla="*/ 0 w 480060"/>
              <a:gd name="connsiteY1" fmla="*/ 45720 h 255270"/>
              <a:gd name="connsiteX2" fmla="*/ 68580 w 480060"/>
              <a:gd name="connsiteY2" fmla="*/ 95250 h 255270"/>
              <a:gd name="connsiteX3" fmla="*/ 144780 w 480060"/>
              <a:gd name="connsiteY3" fmla="*/ 125730 h 255270"/>
              <a:gd name="connsiteX4" fmla="*/ 213360 w 480060"/>
              <a:gd name="connsiteY4" fmla="*/ 171450 h 255270"/>
              <a:gd name="connsiteX5" fmla="*/ 320040 w 480060"/>
              <a:gd name="connsiteY5" fmla="*/ 205740 h 255270"/>
              <a:gd name="connsiteX6" fmla="*/ 403860 w 480060"/>
              <a:gd name="connsiteY6" fmla="*/ 232410 h 255270"/>
              <a:gd name="connsiteX7" fmla="*/ 480060 w 480060"/>
              <a:gd name="connsiteY7" fmla="*/ 255270 h 255270"/>
              <a:gd name="connsiteX8" fmla="*/ 407670 w 480060"/>
              <a:gd name="connsiteY8" fmla="*/ 175260 h 255270"/>
              <a:gd name="connsiteX9" fmla="*/ 320040 w 480060"/>
              <a:gd name="connsiteY9" fmla="*/ 110490 h 255270"/>
              <a:gd name="connsiteX10" fmla="*/ 251460 w 480060"/>
              <a:gd name="connsiteY10" fmla="*/ 68580 h 255270"/>
              <a:gd name="connsiteX11" fmla="*/ 125730 w 480060"/>
              <a:gd name="connsiteY11" fmla="*/ 34290 h 255270"/>
              <a:gd name="connsiteX12" fmla="*/ 22860 w 480060"/>
              <a:gd name="connsiteY12" fmla="*/ 0 h 25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0060" h="255270">
                <a:moveTo>
                  <a:pt x="22860" y="0"/>
                </a:moveTo>
                <a:lnTo>
                  <a:pt x="0" y="45720"/>
                </a:lnTo>
                <a:lnTo>
                  <a:pt x="68580" y="95250"/>
                </a:lnTo>
                <a:lnTo>
                  <a:pt x="144780" y="125730"/>
                </a:lnTo>
                <a:lnTo>
                  <a:pt x="213360" y="171450"/>
                </a:lnTo>
                <a:lnTo>
                  <a:pt x="320040" y="205740"/>
                </a:lnTo>
                <a:lnTo>
                  <a:pt x="403860" y="232410"/>
                </a:lnTo>
                <a:lnTo>
                  <a:pt x="480060" y="255270"/>
                </a:lnTo>
                <a:lnTo>
                  <a:pt x="407670" y="175260"/>
                </a:lnTo>
                <a:lnTo>
                  <a:pt x="320040" y="110490"/>
                </a:lnTo>
                <a:lnTo>
                  <a:pt x="251460" y="68580"/>
                </a:lnTo>
                <a:lnTo>
                  <a:pt x="125730" y="34290"/>
                </a:lnTo>
                <a:lnTo>
                  <a:pt x="2286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479472" y="2046514"/>
            <a:ext cx="2455114" cy="2677886"/>
          </a:xfrm>
          <a:custGeom>
            <a:avLst/>
            <a:gdLst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40429 w 2454991"/>
              <a:gd name="connsiteY171" fmla="*/ 2334986 h 2677886"/>
              <a:gd name="connsiteX172" fmla="*/ 2334986 w 2454991"/>
              <a:gd name="connsiteY172" fmla="*/ 2318657 h 2677886"/>
              <a:gd name="connsiteX173" fmla="*/ 2324100 w 2454991"/>
              <a:gd name="connsiteY173" fmla="*/ 2302329 h 2677886"/>
              <a:gd name="connsiteX174" fmla="*/ 2307772 w 2454991"/>
              <a:gd name="connsiteY174" fmla="*/ 2269672 h 2677886"/>
              <a:gd name="connsiteX175" fmla="*/ 2291443 w 2454991"/>
              <a:gd name="connsiteY175" fmla="*/ 2237015 h 2677886"/>
              <a:gd name="connsiteX176" fmla="*/ 2275115 w 2454991"/>
              <a:gd name="connsiteY176" fmla="*/ 2198915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40429 w 2454991"/>
              <a:gd name="connsiteY171" fmla="*/ 2334986 h 2677886"/>
              <a:gd name="connsiteX172" fmla="*/ 2334986 w 2454991"/>
              <a:gd name="connsiteY172" fmla="*/ 2318657 h 2677886"/>
              <a:gd name="connsiteX173" fmla="*/ 2324100 w 2454991"/>
              <a:gd name="connsiteY173" fmla="*/ 2302329 h 2677886"/>
              <a:gd name="connsiteX174" fmla="*/ 2302329 w 2454991"/>
              <a:gd name="connsiteY174" fmla="*/ 2269672 h 2677886"/>
              <a:gd name="connsiteX175" fmla="*/ 2291443 w 2454991"/>
              <a:gd name="connsiteY175" fmla="*/ 2237015 h 2677886"/>
              <a:gd name="connsiteX176" fmla="*/ 2275115 w 2454991"/>
              <a:gd name="connsiteY176" fmla="*/ 2198915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40429 w 2454991"/>
              <a:gd name="connsiteY171" fmla="*/ 2334986 h 2677886"/>
              <a:gd name="connsiteX172" fmla="*/ 2334986 w 2454991"/>
              <a:gd name="connsiteY172" fmla="*/ 2318657 h 2677886"/>
              <a:gd name="connsiteX173" fmla="*/ 2324100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5115 w 2454991"/>
              <a:gd name="connsiteY176" fmla="*/ 2198915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40429 w 2454991"/>
              <a:gd name="connsiteY171" fmla="*/ 2334986 h 2677886"/>
              <a:gd name="connsiteX172" fmla="*/ 2334986 w 2454991"/>
              <a:gd name="connsiteY172" fmla="*/ 2318657 h 2677886"/>
              <a:gd name="connsiteX173" fmla="*/ 2324100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34986 w 2454991"/>
              <a:gd name="connsiteY172" fmla="*/ 2318657 h 2677886"/>
              <a:gd name="connsiteX173" fmla="*/ 2324100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24100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31572 w 2454991"/>
              <a:gd name="connsiteY181" fmla="*/ 2084615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37015 w 2454991"/>
              <a:gd name="connsiteY180" fmla="*/ 2100943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7900 w 2454991"/>
              <a:gd name="connsiteY179" fmla="*/ 2133600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8786 w 2454991"/>
              <a:gd name="connsiteY178" fmla="*/ 2149929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52062 w 2454991"/>
              <a:gd name="connsiteY178" fmla="*/ 2167859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91443 w 2454991"/>
              <a:gd name="connsiteY175" fmla="*/ 2237015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8411 w 2454991"/>
              <a:gd name="connsiteY173" fmla="*/ 2302329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31464 w 2454991"/>
              <a:gd name="connsiteY171" fmla="*/ 2341709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62200 w 2454991"/>
              <a:gd name="connsiteY170" fmla="*/ 2400300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73086 w 2454991"/>
              <a:gd name="connsiteY169" fmla="*/ 2416629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8529 w 2454991"/>
              <a:gd name="connsiteY168" fmla="*/ 2432957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411186 w 2454991"/>
              <a:gd name="connsiteY165" fmla="*/ 251460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22072 w 2454991"/>
              <a:gd name="connsiteY164" fmla="*/ 2530929 h 2677886"/>
              <a:gd name="connsiteX165" fmla="*/ 2393257 w 2454991"/>
              <a:gd name="connsiteY165" fmla="*/ 253253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405743 w 2454991"/>
              <a:gd name="connsiteY166" fmla="*/ 2498272 h 2677886"/>
              <a:gd name="connsiteX167" fmla="*/ 2394858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94858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57717 w 2454991"/>
              <a:gd name="connsiteY170" fmla="*/ 2407023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74047 w 2454991"/>
              <a:gd name="connsiteY168" fmla="*/ 2462092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6982 w 2454991"/>
              <a:gd name="connsiteY171" fmla="*/ 2355156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4741 w 2454991"/>
              <a:gd name="connsiteY171" fmla="*/ 2357398 h 2677886"/>
              <a:gd name="connsiteX172" fmla="*/ 2312574 w 2454991"/>
              <a:gd name="connsiteY172" fmla="*/ 2323140 h 2677886"/>
              <a:gd name="connsiteX173" fmla="*/ 2306170 w 2454991"/>
              <a:gd name="connsiteY173" fmla="*/ 2306811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4741 w 2454991"/>
              <a:gd name="connsiteY171" fmla="*/ 2357398 h 2677886"/>
              <a:gd name="connsiteX172" fmla="*/ 2312574 w 2454991"/>
              <a:gd name="connsiteY172" fmla="*/ 2323140 h 2677886"/>
              <a:gd name="connsiteX173" fmla="*/ 2303928 w 2454991"/>
              <a:gd name="connsiteY173" fmla="*/ 2311293 h 2677886"/>
              <a:gd name="connsiteX174" fmla="*/ 2297846 w 2454991"/>
              <a:gd name="connsiteY174" fmla="*/ 2274154 h 2677886"/>
              <a:gd name="connsiteX175" fmla="*/ 2284719 w 2454991"/>
              <a:gd name="connsiteY175" fmla="*/ 2248221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4741 w 2454991"/>
              <a:gd name="connsiteY171" fmla="*/ 2357398 h 2677886"/>
              <a:gd name="connsiteX172" fmla="*/ 2312574 w 2454991"/>
              <a:gd name="connsiteY172" fmla="*/ 2323140 h 2677886"/>
              <a:gd name="connsiteX173" fmla="*/ 2303928 w 2454991"/>
              <a:gd name="connsiteY173" fmla="*/ 2311293 h 2677886"/>
              <a:gd name="connsiteX174" fmla="*/ 2297846 w 2454991"/>
              <a:gd name="connsiteY174" fmla="*/ 2274154 h 2677886"/>
              <a:gd name="connsiteX175" fmla="*/ 2280236 w 2454991"/>
              <a:gd name="connsiteY175" fmla="*/ 2254944 h 2677886"/>
              <a:gd name="connsiteX176" fmla="*/ 2272874 w 2454991"/>
              <a:gd name="connsiteY176" fmla="*/ 2201156 h 2677886"/>
              <a:gd name="connsiteX177" fmla="*/ 2264229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4741 w 2454991"/>
              <a:gd name="connsiteY171" fmla="*/ 2357398 h 2677886"/>
              <a:gd name="connsiteX172" fmla="*/ 2312574 w 2454991"/>
              <a:gd name="connsiteY172" fmla="*/ 2323140 h 2677886"/>
              <a:gd name="connsiteX173" fmla="*/ 2303928 w 2454991"/>
              <a:gd name="connsiteY173" fmla="*/ 2311293 h 2677886"/>
              <a:gd name="connsiteX174" fmla="*/ 2297846 w 2454991"/>
              <a:gd name="connsiteY174" fmla="*/ 2274154 h 2677886"/>
              <a:gd name="connsiteX175" fmla="*/ 2280236 w 2454991"/>
              <a:gd name="connsiteY175" fmla="*/ 2254944 h 2677886"/>
              <a:gd name="connsiteX176" fmla="*/ 2272874 w 2454991"/>
              <a:gd name="connsiteY176" fmla="*/ 2201156 h 2677886"/>
              <a:gd name="connsiteX177" fmla="*/ 2248541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4991"/>
              <a:gd name="connsiteY0" fmla="*/ 179615 h 2677886"/>
              <a:gd name="connsiteX1" fmla="*/ 1415143 w 2454991"/>
              <a:gd name="connsiteY1" fmla="*/ 179615 h 2677886"/>
              <a:gd name="connsiteX2" fmla="*/ 1426029 w 2454991"/>
              <a:gd name="connsiteY2" fmla="*/ 228600 h 2677886"/>
              <a:gd name="connsiteX3" fmla="*/ 1431472 w 2454991"/>
              <a:gd name="connsiteY3" fmla="*/ 244929 h 2677886"/>
              <a:gd name="connsiteX4" fmla="*/ 1426029 w 2454991"/>
              <a:gd name="connsiteY4" fmla="*/ 435429 h 2677886"/>
              <a:gd name="connsiteX5" fmla="*/ 1393372 w 2454991"/>
              <a:gd name="connsiteY5" fmla="*/ 451757 h 2677886"/>
              <a:gd name="connsiteX6" fmla="*/ 1322615 w 2454991"/>
              <a:gd name="connsiteY6" fmla="*/ 446315 h 2677886"/>
              <a:gd name="connsiteX7" fmla="*/ 1300843 w 2454991"/>
              <a:gd name="connsiteY7" fmla="*/ 440872 h 2677886"/>
              <a:gd name="connsiteX8" fmla="*/ 1268186 w 2454991"/>
              <a:gd name="connsiteY8" fmla="*/ 424543 h 2677886"/>
              <a:gd name="connsiteX9" fmla="*/ 1235529 w 2454991"/>
              <a:gd name="connsiteY9" fmla="*/ 419100 h 2677886"/>
              <a:gd name="connsiteX10" fmla="*/ 1164772 w 2454991"/>
              <a:gd name="connsiteY10" fmla="*/ 408215 h 2677886"/>
              <a:gd name="connsiteX11" fmla="*/ 1121229 w 2454991"/>
              <a:gd name="connsiteY11" fmla="*/ 397329 h 2677886"/>
              <a:gd name="connsiteX12" fmla="*/ 1077686 w 2454991"/>
              <a:gd name="connsiteY12" fmla="*/ 381000 h 2677886"/>
              <a:gd name="connsiteX13" fmla="*/ 1055915 w 2454991"/>
              <a:gd name="connsiteY13" fmla="*/ 375557 h 2677886"/>
              <a:gd name="connsiteX14" fmla="*/ 1039586 w 2454991"/>
              <a:gd name="connsiteY14" fmla="*/ 364672 h 2677886"/>
              <a:gd name="connsiteX15" fmla="*/ 968829 w 2454991"/>
              <a:gd name="connsiteY15" fmla="*/ 353786 h 2677886"/>
              <a:gd name="connsiteX16" fmla="*/ 952500 w 2454991"/>
              <a:gd name="connsiteY16" fmla="*/ 348343 h 2677886"/>
              <a:gd name="connsiteX17" fmla="*/ 930729 w 2454991"/>
              <a:gd name="connsiteY17" fmla="*/ 342900 h 2677886"/>
              <a:gd name="connsiteX18" fmla="*/ 908958 w 2454991"/>
              <a:gd name="connsiteY18" fmla="*/ 332015 h 2677886"/>
              <a:gd name="connsiteX19" fmla="*/ 843643 w 2454991"/>
              <a:gd name="connsiteY19" fmla="*/ 326572 h 2677886"/>
              <a:gd name="connsiteX20" fmla="*/ 805543 w 2454991"/>
              <a:gd name="connsiteY20" fmla="*/ 310243 h 2677886"/>
              <a:gd name="connsiteX21" fmla="*/ 783772 w 2454991"/>
              <a:gd name="connsiteY21" fmla="*/ 304800 h 2677886"/>
              <a:gd name="connsiteX22" fmla="*/ 762000 w 2454991"/>
              <a:gd name="connsiteY22" fmla="*/ 293915 h 2677886"/>
              <a:gd name="connsiteX23" fmla="*/ 745672 w 2454991"/>
              <a:gd name="connsiteY23" fmla="*/ 288472 h 2677886"/>
              <a:gd name="connsiteX24" fmla="*/ 723900 w 2454991"/>
              <a:gd name="connsiteY24" fmla="*/ 272143 h 2677886"/>
              <a:gd name="connsiteX25" fmla="*/ 707572 w 2454991"/>
              <a:gd name="connsiteY25" fmla="*/ 266700 h 2677886"/>
              <a:gd name="connsiteX26" fmla="*/ 680358 w 2454991"/>
              <a:gd name="connsiteY26" fmla="*/ 255815 h 2677886"/>
              <a:gd name="connsiteX27" fmla="*/ 664029 w 2454991"/>
              <a:gd name="connsiteY27" fmla="*/ 250372 h 2677886"/>
              <a:gd name="connsiteX28" fmla="*/ 631372 w 2454991"/>
              <a:gd name="connsiteY28" fmla="*/ 228600 h 2677886"/>
              <a:gd name="connsiteX29" fmla="*/ 598715 w 2454991"/>
              <a:gd name="connsiteY29" fmla="*/ 217715 h 2677886"/>
              <a:gd name="connsiteX30" fmla="*/ 566058 w 2454991"/>
              <a:gd name="connsiteY30" fmla="*/ 201386 h 2677886"/>
              <a:gd name="connsiteX31" fmla="*/ 549729 w 2454991"/>
              <a:gd name="connsiteY31" fmla="*/ 190500 h 2677886"/>
              <a:gd name="connsiteX32" fmla="*/ 511629 w 2454991"/>
              <a:gd name="connsiteY32" fmla="*/ 179615 h 2677886"/>
              <a:gd name="connsiteX33" fmla="*/ 478972 w 2454991"/>
              <a:gd name="connsiteY33" fmla="*/ 163286 h 2677886"/>
              <a:gd name="connsiteX34" fmla="*/ 457200 w 2454991"/>
              <a:gd name="connsiteY34" fmla="*/ 152400 h 2677886"/>
              <a:gd name="connsiteX35" fmla="*/ 424543 w 2454991"/>
              <a:gd name="connsiteY35" fmla="*/ 141515 h 2677886"/>
              <a:gd name="connsiteX36" fmla="*/ 402772 w 2454991"/>
              <a:gd name="connsiteY36" fmla="*/ 130629 h 2677886"/>
              <a:gd name="connsiteX37" fmla="*/ 370115 w 2454991"/>
              <a:gd name="connsiteY37" fmla="*/ 119743 h 2677886"/>
              <a:gd name="connsiteX38" fmla="*/ 348343 w 2454991"/>
              <a:gd name="connsiteY38" fmla="*/ 108857 h 2677886"/>
              <a:gd name="connsiteX39" fmla="*/ 332015 w 2454991"/>
              <a:gd name="connsiteY39" fmla="*/ 103415 h 2677886"/>
              <a:gd name="connsiteX40" fmla="*/ 277586 w 2454991"/>
              <a:gd name="connsiteY40" fmla="*/ 70757 h 2677886"/>
              <a:gd name="connsiteX41" fmla="*/ 261258 w 2454991"/>
              <a:gd name="connsiteY41" fmla="*/ 59872 h 2677886"/>
              <a:gd name="connsiteX42" fmla="*/ 244929 w 2454991"/>
              <a:gd name="connsiteY42" fmla="*/ 43543 h 2677886"/>
              <a:gd name="connsiteX43" fmla="*/ 228600 w 2454991"/>
              <a:gd name="connsiteY43" fmla="*/ 38100 h 2677886"/>
              <a:gd name="connsiteX44" fmla="*/ 212272 w 2454991"/>
              <a:gd name="connsiteY44" fmla="*/ 27215 h 2677886"/>
              <a:gd name="connsiteX45" fmla="*/ 179615 w 2454991"/>
              <a:gd name="connsiteY45" fmla="*/ 16329 h 2677886"/>
              <a:gd name="connsiteX46" fmla="*/ 146958 w 2454991"/>
              <a:gd name="connsiteY46" fmla="*/ 0 h 2677886"/>
              <a:gd name="connsiteX47" fmla="*/ 119743 w 2454991"/>
              <a:gd name="connsiteY47" fmla="*/ 5443 h 2677886"/>
              <a:gd name="connsiteX48" fmla="*/ 108858 w 2454991"/>
              <a:gd name="connsiteY48" fmla="*/ 38100 h 2677886"/>
              <a:gd name="connsiteX49" fmla="*/ 97972 w 2454991"/>
              <a:gd name="connsiteY49" fmla="*/ 76200 h 2677886"/>
              <a:gd name="connsiteX50" fmla="*/ 87086 w 2454991"/>
              <a:gd name="connsiteY50" fmla="*/ 108857 h 2677886"/>
              <a:gd name="connsiteX51" fmla="*/ 76200 w 2454991"/>
              <a:gd name="connsiteY51" fmla="*/ 141515 h 2677886"/>
              <a:gd name="connsiteX52" fmla="*/ 65315 w 2454991"/>
              <a:gd name="connsiteY52" fmla="*/ 174172 h 2677886"/>
              <a:gd name="connsiteX53" fmla="*/ 59872 w 2454991"/>
              <a:gd name="connsiteY53" fmla="*/ 190500 h 2677886"/>
              <a:gd name="connsiteX54" fmla="*/ 48986 w 2454991"/>
              <a:gd name="connsiteY54" fmla="*/ 206829 h 2677886"/>
              <a:gd name="connsiteX55" fmla="*/ 43543 w 2454991"/>
              <a:gd name="connsiteY55" fmla="*/ 223157 h 2677886"/>
              <a:gd name="connsiteX56" fmla="*/ 27215 w 2454991"/>
              <a:gd name="connsiteY56" fmla="*/ 239486 h 2677886"/>
              <a:gd name="connsiteX57" fmla="*/ 5443 w 2454991"/>
              <a:gd name="connsiteY57" fmla="*/ 266700 h 2677886"/>
              <a:gd name="connsiteX58" fmla="*/ 0 w 2454991"/>
              <a:gd name="connsiteY58" fmla="*/ 283029 h 2677886"/>
              <a:gd name="connsiteX59" fmla="*/ 10886 w 2454991"/>
              <a:gd name="connsiteY59" fmla="*/ 370115 h 2677886"/>
              <a:gd name="connsiteX60" fmla="*/ 21772 w 2454991"/>
              <a:gd name="connsiteY60" fmla="*/ 402772 h 2677886"/>
              <a:gd name="connsiteX61" fmla="*/ 32658 w 2454991"/>
              <a:gd name="connsiteY61" fmla="*/ 468086 h 2677886"/>
              <a:gd name="connsiteX62" fmla="*/ 38100 w 2454991"/>
              <a:gd name="connsiteY62" fmla="*/ 484415 h 2677886"/>
              <a:gd name="connsiteX63" fmla="*/ 43543 w 2454991"/>
              <a:gd name="connsiteY63" fmla="*/ 527957 h 2677886"/>
              <a:gd name="connsiteX64" fmla="*/ 48986 w 2454991"/>
              <a:gd name="connsiteY64" fmla="*/ 566057 h 2677886"/>
              <a:gd name="connsiteX65" fmla="*/ 54429 w 2454991"/>
              <a:gd name="connsiteY65" fmla="*/ 680357 h 2677886"/>
              <a:gd name="connsiteX66" fmla="*/ 65315 w 2454991"/>
              <a:gd name="connsiteY66" fmla="*/ 718457 h 2677886"/>
              <a:gd name="connsiteX67" fmla="*/ 92529 w 2454991"/>
              <a:gd name="connsiteY67" fmla="*/ 865415 h 2677886"/>
              <a:gd name="connsiteX68" fmla="*/ 108858 w 2454991"/>
              <a:gd name="connsiteY68" fmla="*/ 876300 h 2677886"/>
              <a:gd name="connsiteX69" fmla="*/ 114300 w 2454991"/>
              <a:gd name="connsiteY69" fmla="*/ 892629 h 2677886"/>
              <a:gd name="connsiteX70" fmla="*/ 146958 w 2454991"/>
              <a:gd name="connsiteY70" fmla="*/ 908957 h 2677886"/>
              <a:gd name="connsiteX71" fmla="*/ 179615 w 2454991"/>
              <a:gd name="connsiteY71" fmla="*/ 930729 h 2677886"/>
              <a:gd name="connsiteX72" fmla="*/ 195943 w 2454991"/>
              <a:gd name="connsiteY72" fmla="*/ 941615 h 2677886"/>
              <a:gd name="connsiteX73" fmla="*/ 206829 w 2454991"/>
              <a:gd name="connsiteY73" fmla="*/ 957943 h 2677886"/>
              <a:gd name="connsiteX74" fmla="*/ 195943 w 2454991"/>
              <a:gd name="connsiteY74" fmla="*/ 1072243 h 2677886"/>
              <a:gd name="connsiteX75" fmla="*/ 201386 w 2454991"/>
              <a:gd name="connsiteY75" fmla="*/ 1088572 h 2677886"/>
              <a:gd name="connsiteX76" fmla="*/ 234043 w 2454991"/>
              <a:gd name="connsiteY76" fmla="*/ 1110343 h 2677886"/>
              <a:gd name="connsiteX77" fmla="*/ 283029 w 2454991"/>
              <a:gd name="connsiteY77" fmla="*/ 1132115 h 2677886"/>
              <a:gd name="connsiteX78" fmla="*/ 304800 w 2454991"/>
              <a:gd name="connsiteY78" fmla="*/ 1143000 h 2677886"/>
              <a:gd name="connsiteX79" fmla="*/ 326572 w 2454991"/>
              <a:gd name="connsiteY79" fmla="*/ 1148443 h 2677886"/>
              <a:gd name="connsiteX80" fmla="*/ 342900 w 2454991"/>
              <a:gd name="connsiteY80" fmla="*/ 1159329 h 2677886"/>
              <a:gd name="connsiteX81" fmla="*/ 359229 w 2454991"/>
              <a:gd name="connsiteY81" fmla="*/ 1164772 h 2677886"/>
              <a:gd name="connsiteX82" fmla="*/ 419100 w 2454991"/>
              <a:gd name="connsiteY82" fmla="*/ 1202872 h 2677886"/>
              <a:gd name="connsiteX83" fmla="*/ 435429 w 2454991"/>
              <a:gd name="connsiteY83" fmla="*/ 1219200 h 2677886"/>
              <a:gd name="connsiteX84" fmla="*/ 451758 w 2454991"/>
              <a:gd name="connsiteY84" fmla="*/ 1224643 h 2677886"/>
              <a:gd name="connsiteX85" fmla="*/ 473529 w 2454991"/>
              <a:gd name="connsiteY85" fmla="*/ 1246415 h 2677886"/>
              <a:gd name="connsiteX86" fmla="*/ 506186 w 2454991"/>
              <a:gd name="connsiteY86" fmla="*/ 1268186 h 2677886"/>
              <a:gd name="connsiteX87" fmla="*/ 522515 w 2454991"/>
              <a:gd name="connsiteY87" fmla="*/ 1279072 h 2677886"/>
              <a:gd name="connsiteX88" fmla="*/ 538843 w 2454991"/>
              <a:gd name="connsiteY88" fmla="*/ 1295400 h 2677886"/>
              <a:gd name="connsiteX89" fmla="*/ 571500 w 2454991"/>
              <a:gd name="connsiteY89" fmla="*/ 1317172 h 2677886"/>
              <a:gd name="connsiteX90" fmla="*/ 604158 w 2454991"/>
              <a:gd name="connsiteY90" fmla="*/ 1338943 h 2677886"/>
              <a:gd name="connsiteX91" fmla="*/ 625929 w 2454991"/>
              <a:gd name="connsiteY91" fmla="*/ 1360715 h 2677886"/>
              <a:gd name="connsiteX92" fmla="*/ 642258 w 2454991"/>
              <a:gd name="connsiteY92" fmla="*/ 1371600 h 2677886"/>
              <a:gd name="connsiteX93" fmla="*/ 680358 w 2454991"/>
              <a:gd name="connsiteY93" fmla="*/ 1415143 h 2677886"/>
              <a:gd name="connsiteX94" fmla="*/ 696686 w 2454991"/>
              <a:gd name="connsiteY94" fmla="*/ 1447800 h 2677886"/>
              <a:gd name="connsiteX95" fmla="*/ 713015 w 2454991"/>
              <a:gd name="connsiteY95" fmla="*/ 1464129 h 2677886"/>
              <a:gd name="connsiteX96" fmla="*/ 734786 w 2454991"/>
              <a:gd name="connsiteY96" fmla="*/ 1496786 h 2677886"/>
              <a:gd name="connsiteX97" fmla="*/ 745672 w 2454991"/>
              <a:gd name="connsiteY97" fmla="*/ 1513115 h 2677886"/>
              <a:gd name="connsiteX98" fmla="*/ 762000 w 2454991"/>
              <a:gd name="connsiteY98" fmla="*/ 1524000 h 2677886"/>
              <a:gd name="connsiteX99" fmla="*/ 772886 w 2454991"/>
              <a:gd name="connsiteY99" fmla="*/ 1540329 h 2677886"/>
              <a:gd name="connsiteX100" fmla="*/ 805543 w 2454991"/>
              <a:gd name="connsiteY100" fmla="*/ 1562100 h 2677886"/>
              <a:gd name="connsiteX101" fmla="*/ 821872 w 2454991"/>
              <a:gd name="connsiteY101" fmla="*/ 1572986 h 2677886"/>
              <a:gd name="connsiteX102" fmla="*/ 854529 w 2454991"/>
              <a:gd name="connsiteY102" fmla="*/ 1600200 h 2677886"/>
              <a:gd name="connsiteX103" fmla="*/ 870858 w 2454991"/>
              <a:gd name="connsiteY103" fmla="*/ 1616529 h 2677886"/>
              <a:gd name="connsiteX104" fmla="*/ 892629 w 2454991"/>
              <a:gd name="connsiteY104" fmla="*/ 1649186 h 2677886"/>
              <a:gd name="connsiteX105" fmla="*/ 908958 w 2454991"/>
              <a:gd name="connsiteY105" fmla="*/ 1660072 h 2677886"/>
              <a:gd name="connsiteX106" fmla="*/ 930729 w 2454991"/>
              <a:gd name="connsiteY106" fmla="*/ 1692729 h 2677886"/>
              <a:gd name="connsiteX107" fmla="*/ 968829 w 2454991"/>
              <a:gd name="connsiteY107" fmla="*/ 1741715 h 2677886"/>
              <a:gd name="connsiteX108" fmla="*/ 985158 w 2454991"/>
              <a:gd name="connsiteY108" fmla="*/ 1774372 h 2677886"/>
              <a:gd name="connsiteX109" fmla="*/ 1001486 w 2454991"/>
              <a:gd name="connsiteY109" fmla="*/ 1785257 h 2677886"/>
              <a:gd name="connsiteX110" fmla="*/ 1012372 w 2454991"/>
              <a:gd name="connsiteY110" fmla="*/ 1801586 h 2677886"/>
              <a:gd name="connsiteX111" fmla="*/ 1023258 w 2454991"/>
              <a:gd name="connsiteY111" fmla="*/ 1834243 h 2677886"/>
              <a:gd name="connsiteX112" fmla="*/ 1050472 w 2454991"/>
              <a:gd name="connsiteY112" fmla="*/ 1883229 h 2677886"/>
              <a:gd name="connsiteX113" fmla="*/ 1066800 w 2454991"/>
              <a:gd name="connsiteY113" fmla="*/ 1894115 h 2677886"/>
              <a:gd name="connsiteX114" fmla="*/ 1153886 w 2454991"/>
              <a:gd name="connsiteY114" fmla="*/ 1910443 h 2677886"/>
              <a:gd name="connsiteX115" fmla="*/ 1268186 w 2454991"/>
              <a:gd name="connsiteY115" fmla="*/ 1921329 h 2677886"/>
              <a:gd name="connsiteX116" fmla="*/ 1496786 w 2454991"/>
              <a:gd name="connsiteY116" fmla="*/ 1926772 h 2677886"/>
              <a:gd name="connsiteX117" fmla="*/ 1551215 w 2454991"/>
              <a:gd name="connsiteY117" fmla="*/ 1932215 h 2677886"/>
              <a:gd name="connsiteX118" fmla="*/ 1572986 w 2454991"/>
              <a:gd name="connsiteY118" fmla="*/ 1937657 h 2677886"/>
              <a:gd name="connsiteX119" fmla="*/ 1616529 w 2454991"/>
              <a:gd name="connsiteY119" fmla="*/ 1943100 h 2677886"/>
              <a:gd name="connsiteX120" fmla="*/ 1638300 w 2454991"/>
              <a:gd name="connsiteY120" fmla="*/ 1948543 h 2677886"/>
              <a:gd name="connsiteX121" fmla="*/ 1670958 w 2454991"/>
              <a:gd name="connsiteY121" fmla="*/ 1953986 h 2677886"/>
              <a:gd name="connsiteX122" fmla="*/ 1703615 w 2454991"/>
              <a:gd name="connsiteY122" fmla="*/ 1970315 h 2677886"/>
              <a:gd name="connsiteX123" fmla="*/ 1725386 w 2454991"/>
              <a:gd name="connsiteY123" fmla="*/ 1975757 h 2677886"/>
              <a:gd name="connsiteX124" fmla="*/ 1758043 w 2454991"/>
              <a:gd name="connsiteY124" fmla="*/ 1986643 h 2677886"/>
              <a:gd name="connsiteX125" fmla="*/ 1774372 w 2454991"/>
              <a:gd name="connsiteY125" fmla="*/ 1992086 h 2677886"/>
              <a:gd name="connsiteX126" fmla="*/ 1790700 w 2454991"/>
              <a:gd name="connsiteY126" fmla="*/ 2002972 h 2677886"/>
              <a:gd name="connsiteX127" fmla="*/ 1823358 w 2454991"/>
              <a:gd name="connsiteY127" fmla="*/ 2013857 h 2677886"/>
              <a:gd name="connsiteX128" fmla="*/ 1839686 w 2454991"/>
              <a:gd name="connsiteY128" fmla="*/ 2024743 h 2677886"/>
              <a:gd name="connsiteX129" fmla="*/ 1877786 w 2454991"/>
              <a:gd name="connsiteY129" fmla="*/ 2035629 h 2677886"/>
              <a:gd name="connsiteX130" fmla="*/ 1894115 w 2454991"/>
              <a:gd name="connsiteY130" fmla="*/ 2046515 h 2677886"/>
              <a:gd name="connsiteX131" fmla="*/ 1910443 w 2454991"/>
              <a:gd name="connsiteY131" fmla="*/ 2051957 h 2677886"/>
              <a:gd name="connsiteX132" fmla="*/ 1926772 w 2454991"/>
              <a:gd name="connsiteY132" fmla="*/ 2068286 h 2677886"/>
              <a:gd name="connsiteX133" fmla="*/ 1943100 w 2454991"/>
              <a:gd name="connsiteY133" fmla="*/ 2079172 h 2677886"/>
              <a:gd name="connsiteX134" fmla="*/ 1959429 w 2454991"/>
              <a:gd name="connsiteY134" fmla="*/ 2095500 h 2677886"/>
              <a:gd name="connsiteX135" fmla="*/ 1992086 w 2454991"/>
              <a:gd name="connsiteY135" fmla="*/ 2122715 h 2677886"/>
              <a:gd name="connsiteX136" fmla="*/ 2013858 w 2454991"/>
              <a:gd name="connsiteY136" fmla="*/ 2149929 h 2677886"/>
              <a:gd name="connsiteX137" fmla="*/ 2019300 w 2454991"/>
              <a:gd name="connsiteY137" fmla="*/ 2166257 h 2677886"/>
              <a:gd name="connsiteX138" fmla="*/ 2030186 w 2454991"/>
              <a:gd name="connsiteY138" fmla="*/ 2182586 h 2677886"/>
              <a:gd name="connsiteX139" fmla="*/ 2041072 w 2454991"/>
              <a:gd name="connsiteY139" fmla="*/ 2215243 h 2677886"/>
              <a:gd name="connsiteX140" fmla="*/ 2046515 w 2454991"/>
              <a:gd name="connsiteY140" fmla="*/ 2231572 h 2677886"/>
              <a:gd name="connsiteX141" fmla="*/ 2068286 w 2454991"/>
              <a:gd name="connsiteY141" fmla="*/ 2280557 h 2677886"/>
              <a:gd name="connsiteX142" fmla="*/ 2073729 w 2454991"/>
              <a:gd name="connsiteY142" fmla="*/ 2296886 h 2677886"/>
              <a:gd name="connsiteX143" fmla="*/ 2084615 w 2454991"/>
              <a:gd name="connsiteY143" fmla="*/ 2313215 h 2677886"/>
              <a:gd name="connsiteX144" fmla="*/ 2095500 w 2454991"/>
              <a:gd name="connsiteY144" fmla="*/ 2345872 h 2677886"/>
              <a:gd name="connsiteX145" fmla="*/ 2100943 w 2454991"/>
              <a:gd name="connsiteY145" fmla="*/ 2362200 h 2677886"/>
              <a:gd name="connsiteX146" fmla="*/ 2111829 w 2454991"/>
              <a:gd name="connsiteY146" fmla="*/ 2394857 h 2677886"/>
              <a:gd name="connsiteX147" fmla="*/ 2117272 w 2454991"/>
              <a:gd name="connsiteY147" fmla="*/ 2411186 h 2677886"/>
              <a:gd name="connsiteX148" fmla="*/ 2139043 w 2454991"/>
              <a:gd name="connsiteY148" fmla="*/ 2443843 h 2677886"/>
              <a:gd name="connsiteX149" fmla="*/ 2149929 w 2454991"/>
              <a:gd name="connsiteY149" fmla="*/ 2460172 h 2677886"/>
              <a:gd name="connsiteX150" fmla="*/ 2160815 w 2454991"/>
              <a:gd name="connsiteY150" fmla="*/ 2476500 h 2677886"/>
              <a:gd name="connsiteX151" fmla="*/ 2188029 w 2454991"/>
              <a:gd name="connsiteY151" fmla="*/ 2525486 h 2677886"/>
              <a:gd name="connsiteX152" fmla="*/ 2204358 w 2454991"/>
              <a:gd name="connsiteY152" fmla="*/ 2530929 h 2677886"/>
              <a:gd name="connsiteX153" fmla="*/ 2231572 w 2454991"/>
              <a:gd name="connsiteY153" fmla="*/ 2558143 h 2677886"/>
              <a:gd name="connsiteX154" fmla="*/ 2247900 w 2454991"/>
              <a:gd name="connsiteY154" fmla="*/ 2574472 h 2677886"/>
              <a:gd name="connsiteX155" fmla="*/ 2280558 w 2454991"/>
              <a:gd name="connsiteY155" fmla="*/ 2590800 h 2677886"/>
              <a:gd name="connsiteX156" fmla="*/ 2296886 w 2454991"/>
              <a:gd name="connsiteY156" fmla="*/ 2601686 h 2677886"/>
              <a:gd name="connsiteX157" fmla="*/ 2307772 w 2454991"/>
              <a:gd name="connsiteY157" fmla="*/ 2618015 h 2677886"/>
              <a:gd name="connsiteX158" fmla="*/ 2324100 w 2454991"/>
              <a:gd name="connsiteY158" fmla="*/ 2623457 h 2677886"/>
              <a:gd name="connsiteX159" fmla="*/ 2383972 w 2454991"/>
              <a:gd name="connsiteY159" fmla="*/ 2661557 h 2677886"/>
              <a:gd name="connsiteX160" fmla="*/ 2416629 w 2454991"/>
              <a:gd name="connsiteY160" fmla="*/ 2677886 h 2677886"/>
              <a:gd name="connsiteX161" fmla="*/ 2454729 w 2454991"/>
              <a:gd name="connsiteY161" fmla="*/ 2672443 h 2677886"/>
              <a:gd name="connsiteX162" fmla="*/ 2443843 w 2454991"/>
              <a:gd name="connsiteY162" fmla="*/ 2634343 h 2677886"/>
              <a:gd name="connsiteX163" fmla="*/ 2432958 w 2454991"/>
              <a:gd name="connsiteY163" fmla="*/ 2579915 h 2677886"/>
              <a:gd name="connsiteX164" fmla="*/ 2415349 w 2454991"/>
              <a:gd name="connsiteY164" fmla="*/ 2562306 h 2677886"/>
              <a:gd name="connsiteX165" fmla="*/ 2393257 w 2454991"/>
              <a:gd name="connsiteY165" fmla="*/ 2532530 h 2677886"/>
              <a:gd name="connsiteX166" fmla="*/ 2383331 w 2454991"/>
              <a:gd name="connsiteY166" fmla="*/ 2507237 h 2677886"/>
              <a:gd name="connsiteX167" fmla="*/ 2367964 w 2454991"/>
              <a:gd name="connsiteY167" fmla="*/ 2481943 h 2677886"/>
              <a:gd name="connsiteX168" fmla="*/ 2358358 w 2454991"/>
              <a:gd name="connsiteY168" fmla="*/ 2457610 h 2677886"/>
              <a:gd name="connsiteX169" fmla="*/ 2357398 w 2454991"/>
              <a:gd name="connsiteY169" fmla="*/ 2432317 h 2677886"/>
              <a:gd name="connsiteX170" fmla="*/ 2344270 w 2454991"/>
              <a:gd name="connsiteY170" fmla="*/ 2411505 h 2677886"/>
              <a:gd name="connsiteX171" fmla="*/ 2324741 w 2454991"/>
              <a:gd name="connsiteY171" fmla="*/ 2357398 h 2677886"/>
              <a:gd name="connsiteX172" fmla="*/ 2312574 w 2454991"/>
              <a:gd name="connsiteY172" fmla="*/ 2323140 h 2677886"/>
              <a:gd name="connsiteX173" fmla="*/ 2303928 w 2454991"/>
              <a:gd name="connsiteY173" fmla="*/ 2311293 h 2677886"/>
              <a:gd name="connsiteX174" fmla="*/ 2297846 w 2454991"/>
              <a:gd name="connsiteY174" fmla="*/ 2274154 h 2677886"/>
              <a:gd name="connsiteX175" fmla="*/ 2280236 w 2454991"/>
              <a:gd name="connsiteY175" fmla="*/ 2254944 h 2677886"/>
              <a:gd name="connsiteX176" fmla="*/ 2263909 w 2454991"/>
              <a:gd name="connsiteY176" fmla="*/ 2214603 h 2677886"/>
              <a:gd name="connsiteX177" fmla="*/ 2248541 w 2454991"/>
              <a:gd name="connsiteY177" fmla="*/ 2166257 h 2677886"/>
              <a:gd name="connsiteX178" fmla="*/ 2249821 w 2454991"/>
              <a:gd name="connsiteY178" fmla="*/ 2181306 h 2677886"/>
              <a:gd name="connsiteX179" fmla="*/ 2245658 w 2454991"/>
              <a:gd name="connsiteY179" fmla="*/ 2147047 h 2677886"/>
              <a:gd name="connsiteX180" fmla="*/ 2225809 w 2454991"/>
              <a:gd name="connsiteY180" fmla="*/ 2118872 h 2677886"/>
              <a:gd name="connsiteX181" fmla="*/ 2215883 w 2454991"/>
              <a:gd name="connsiteY181" fmla="*/ 2091339 h 2677886"/>
              <a:gd name="connsiteX182" fmla="*/ 2215243 w 2454991"/>
              <a:gd name="connsiteY182" fmla="*/ 2073729 h 2677886"/>
              <a:gd name="connsiteX183" fmla="*/ 2188029 w 2454991"/>
              <a:gd name="connsiteY183" fmla="*/ 2051957 h 2677886"/>
              <a:gd name="connsiteX184" fmla="*/ 2177143 w 2454991"/>
              <a:gd name="connsiteY184" fmla="*/ 2035629 h 2677886"/>
              <a:gd name="connsiteX185" fmla="*/ 2128158 w 2454991"/>
              <a:gd name="connsiteY185" fmla="*/ 2008415 h 2677886"/>
              <a:gd name="connsiteX186" fmla="*/ 2111829 w 2454991"/>
              <a:gd name="connsiteY186" fmla="*/ 1997529 h 2677886"/>
              <a:gd name="connsiteX187" fmla="*/ 2079172 w 2454991"/>
              <a:gd name="connsiteY187" fmla="*/ 1986643 h 2677886"/>
              <a:gd name="connsiteX188" fmla="*/ 2062843 w 2454991"/>
              <a:gd name="connsiteY188" fmla="*/ 1975757 h 2677886"/>
              <a:gd name="connsiteX189" fmla="*/ 2008415 w 2454991"/>
              <a:gd name="connsiteY189" fmla="*/ 1959429 h 2677886"/>
              <a:gd name="connsiteX190" fmla="*/ 1981200 w 2454991"/>
              <a:gd name="connsiteY190" fmla="*/ 1943100 h 2677886"/>
              <a:gd name="connsiteX191" fmla="*/ 1948543 w 2454991"/>
              <a:gd name="connsiteY191" fmla="*/ 1926772 h 2677886"/>
              <a:gd name="connsiteX192" fmla="*/ 1915886 w 2454991"/>
              <a:gd name="connsiteY192" fmla="*/ 1894115 h 2677886"/>
              <a:gd name="connsiteX193" fmla="*/ 1899558 w 2454991"/>
              <a:gd name="connsiteY193" fmla="*/ 1877786 h 2677886"/>
              <a:gd name="connsiteX194" fmla="*/ 1872343 w 2454991"/>
              <a:gd name="connsiteY194" fmla="*/ 1845129 h 2677886"/>
              <a:gd name="connsiteX195" fmla="*/ 1839686 w 2454991"/>
              <a:gd name="connsiteY195" fmla="*/ 1823357 h 2677886"/>
              <a:gd name="connsiteX196" fmla="*/ 1823358 w 2454991"/>
              <a:gd name="connsiteY196" fmla="*/ 1812472 h 2677886"/>
              <a:gd name="connsiteX197" fmla="*/ 1807029 w 2454991"/>
              <a:gd name="connsiteY197" fmla="*/ 1796143 h 2677886"/>
              <a:gd name="connsiteX198" fmla="*/ 1785258 w 2454991"/>
              <a:gd name="connsiteY198" fmla="*/ 1790700 h 2677886"/>
              <a:gd name="connsiteX199" fmla="*/ 1752600 w 2454991"/>
              <a:gd name="connsiteY199" fmla="*/ 1779815 h 2677886"/>
              <a:gd name="connsiteX200" fmla="*/ 1714500 w 2454991"/>
              <a:gd name="connsiteY200" fmla="*/ 1763486 h 2677886"/>
              <a:gd name="connsiteX201" fmla="*/ 1698172 w 2454991"/>
              <a:gd name="connsiteY201" fmla="*/ 1752600 h 2677886"/>
              <a:gd name="connsiteX202" fmla="*/ 1665515 w 2454991"/>
              <a:gd name="connsiteY202" fmla="*/ 1741715 h 2677886"/>
              <a:gd name="connsiteX203" fmla="*/ 1649186 w 2454991"/>
              <a:gd name="connsiteY203" fmla="*/ 1736272 h 2677886"/>
              <a:gd name="connsiteX204" fmla="*/ 1632858 w 2454991"/>
              <a:gd name="connsiteY204" fmla="*/ 1730829 h 2677886"/>
              <a:gd name="connsiteX205" fmla="*/ 1611086 w 2454991"/>
              <a:gd name="connsiteY205" fmla="*/ 1719943 h 2677886"/>
              <a:gd name="connsiteX206" fmla="*/ 1594758 w 2454991"/>
              <a:gd name="connsiteY206" fmla="*/ 1714500 h 2677886"/>
              <a:gd name="connsiteX207" fmla="*/ 1578429 w 2454991"/>
              <a:gd name="connsiteY207" fmla="*/ 1703615 h 2677886"/>
              <a:gd name="connsiteX208" fmla="*/ 1534886 w 2454991"/>
              <a:gd name="connsiteY208" fmla="*/ 1692729 h 2677886"/>
              <a:gd name="connsiteX209" fmla="*/ 1502229 w 2454991"/>
              <a:gd name="connsiteY209" fmla="*/ 1670957 h 2677886"/>
              <a:gd name="connsiteX210" fmla="*/ 1458686 w 2454991"/>
              <a:gd name="connsiteY210" fmla="*/ 1660072 h 2677886"/>
              <a:gd name="connsiteX211" fmla="*/ 1409700 w 2454991"/>
              <a:gd name="connsiteY211" fmla="*/ 1621972 h 2677886"/>
              <a:gd name="connsiteX212" fmla="*/ 1393372 w 2454991"/>
              <a:gd name="connsiteY212" fmla="*/ 1611086 h 2677886"/>
              <a:gd name="connsiteX213" fmla="*/ 1360715 w 2454991"/>
              <a:gd name="connsiteY213" fmla="*/ 1589315 h 2677886"/>
              <a:gd name="connsiteX214" fmla="*/ 1328058 w 2454991"/>
              <a:gd name="connsiteY214" fmla="*/ 1562100 h 2677886"/>
              <a:gd name="connsiteX215" fmla="*/ 1279072 w 2454991"/>
              <a:gd name="connsiteY215" fmla="*/ 1534886 h 2677886"/>
              <a:gd name="connsiteX216" fmla="*/ 1246415 w 2454991"/>
              <a:gd name="connsiteY216" fmla="*/ 1496786 h 2677886"/>
              <a:gd name="connsiteX217" fmla="*/ 1230086 w 2454991"/>
              <a:gd name="connsiteY217" fmla="*/ 1485900 h 2677886"/>
              <a:gd name="connsiteX218" fmla="*/ 1213758 w 2454991"/>
              <a:gd name="connsiteY218" fmla="*/ 1469572 h 2677886"/>
              <a:gd name="connsiteX219" fmla="*/ 1181100 w 2454991"/>
              <a:gd name="connsiteY219" fmla="*/ 1447800 h 2677886"/>
              <a:gd name="connsiteX220" fmla="*/ 1164772 w 2454991"/>
              <a:gd name="connsiteY220" fmla="*/ 1431472 h 2677886"/>
              <a:gd name="connsiteX221" fmla="*/ 1153886 w 2454991"/>
              <a:gd name="connsiteY221" fmla="*/ 1415143 h 2677886"/>
              <a:gd name="connsiteX222" fmla="*/ 1137558 w 2454991"/>
              <a:gd name="connsiteY222" fmla="*/ 1404257 h 2677886"/>
              <a:gd name="connsiteX223" fmla="*/ 1126672 w 2454991"/>
              <a:gd name="connsiteY223" fmla="*/ 1387929 h 2677886"/>
              <a:gd name="connsiteX224" fmla="*/ 1110343 w 2454991"/>
              <a:gd name="connsiteY224" fmla="*/ 1355272 h 2677886"/>
              <a:gd name="connsiteX225" fmla="*/ 1094015 w 2454991"/>
              <a:gd name="connsiteY225" fmla="*/ 1344386 h 2677886"/>
              <a:gd name="connsiteX226" fmla="*/ 1072243 w 2454991"/>
              <a:gd name="connsiteY226" fmla="*/ 1311729 h 2677886"/>
              <a:gd name="connsiteX227" fmla="*/ 1050472 w 2454991"/>
              <a:gd name="connsiteY227" fmla="*/ 1284515 h 2677886"/>
              <a:gd name="connsiteX228" fmla="*/ 1017815 w 2454991"/>
              <a:gd name="connsiteY228" fmla="*/ 1235529 h 2677886"/>
              <a:gd name="connsiteX229" fmla="*/ 1006929 w 2454991"/>
              <a:gd name="connsiteY229" fmla="*/ 1219200 h 2677886"/>
              <a:gd name="connsiteX230" fmla="*/ 996043 w 2454991"/>
              <a:gd name="connsiteY230" fmla="*/ 1202872 h 2677886"/>
              <a:gd name="connsiteX231" fmla="*/ 985158 w 2454991"/>
              <a:gd name="connsiteY231" fmla="*/ 1170215 h 2677886"/>
              <a:gd name="connsiteX232" fmla="*/ 979715 w 2454991"/>
              <a:gd name="connsiteY232" fmla="*/ 1153886 h 2677886"/>
              <a:gd name="connsiteX233" fmla="*/ 968829 w 2454991"/>
              <a:gd name="connsiteY233" fmla="*/ 1137557 h 2677886"/>
              <a:gd name="connsiteX234" fmla="*/ 957943 w 2454991"/>
              <a:gd name="connsiteY234" fmla="*/ 1104900 h 2677886"/>
              <a:gd name="connsiteX235" fmla="*/ 947058 w 2454991"/>
              <a:gd name="connsiteY235" fmla="*/ 1088572 h 2677886"/>
              <a:gd name="connsiteX236" fmla="*/ 936172 w 2454991"/>
              <a:gd name="connsiteY236" fmla="*/ 1055915 h 2677886"/>
              <a:gd name="connsiteX237" fmla="*/ 930729 w 2454991"/>
              <a:gd name="connsiteY237" fmla="*/ 1039586 h 2677886"/>
              <a:gd name="connsiteX238" fmla="*/ 919843 w 2454991"/>
              <a:gd name="connsiteY238" fmla="*/ 1001486 h 2677886"/>
              <a:gd name="connsiteX239" fmla="*/ 903515 w 2454991"/>
              <a:gd name="connsiteY239" fmla="*/ 985157 h 2677886"/>
              <a:gd name="connsiteX240" fmla="*/ 870858 w 2454991"/>
              <a:gd name="connsiteY240" fmla="*/ 936172 h 2677886"/>
              <a:gd name="connsiteX241" fmla="*/ 859972 w 2454991"/>
              <a:gd name="connsiteY241" fmla="*/ 919843 h 2677886"/>
              <a:gd name="connsiteX242" fmla="*/ 843643 w 2454991"/>
              <a:gd name="connsiteY242" fmla="*/ 908957 h 2677886"/>
              <a:gd name="connsiteX243" fmla="*/ 827315 w 2454991"/>
              <a:gd name="connsiteY243" fmla="*/ 876300 h 2677886"/>
              <a:gd name="connsiteX244" fmla="*/ 810986 w 2454991"/>
              <a:gd name="connsiteY244" fmla="*/ 859972 h 2677886"/>
              <a:gd name="connsiteX245" fmla="*/ 783772 w 2454991"/>
              <a:gd name="connsiteY245" fmla="*/ 838200 h 2677886"/>
              <a:gd name="connsiteX246" fmla="*/ 751115 w 2454991"/>
              <a:gd name="connsiteY246" fmla="*/ 810986 h 2677886"/>
              <a:gd name="connsiteX247" fmla="*/ 718458 w 2454991"/>
              <a:gd name="connsiteY247" fmla="*/ 772886 h 2677886"/>
              <a:gd name="connsiteX248" fmla="*/ 702129 w 2454991"/>
              <a:gd name="connsiteY248" fmla="*/ 745672 h 2677886"/>
              <a:gd name="connsiteX249" fmla="*/ 685800 w 2454991"/>
              <a:gd name="connsiteY249" fmla="*/ 713015 h 2677886"/>
              <a:gd name="connsiteX250" fmla="*/ 669472 w 2454991"/>
              <a:gd name="connsiteY250" fmla="*/ 702129 h 2677886"/>
              <a:gd name="connsiteX251" fmla="*/ 631372 w 2454991"/>
              <a:gd name="connsiteY251" fmla="*/ 653143 h 2677886"/>
              <a:gd name="connsiteX252" fmla="*/ 620486 w 2454991"/>
              <a:gd name="connsiteY252" fmla="*/ 636815 h 2677886"/>
              <a:gd name="connsiteX253" fmla="*/ 604158 w 2454991"/>
              <a:gd name="connsiteY253" fmla="*/ 620486 h 2677886"/>
              <a:gd name="connsiteX254" fmla="*/ 593272 w 2454991"/>
              <a:gd name="connsiteY254" fmla="*/ 604157 h 2677886"/>
              <a:gd name="connsiteX255" fmla="*/ 566058 w 2454991"/>
              <a:gd name="connsiteY255" fmla="*/ 571500 h 2677886"/>
              <a:gd name="connsiteX256" fmla="*/ 560615 w 2454991"/>
              <a:gd name="connsiteY256" fmla="*/ 527957 h 2677886"/>
              <a:gd name="connsiteX257" fmla="*/ 560615 w 2454991"/>
              <a:gd name="connsiteY257" fmla="*/ 462643 h 2677886"/>
              <a:gd name="connsiteX258" fmla="*/ 593272 w 2454991"/>
              <a:gd name="connsiteY258" fmla="*/ 440872 h 2677886"/>
              <a:gd name="connsiteX259" fmla="*/ 691243 w 2454991"/>
              <a:gd name="connsiteY259" fmla="*/ 446315 h 2677886"/>
              <a:gd name="connsiteX260" fmla="*/ 756558 w 2454991"/>
              <a:gd name="connsiteY260" fmla="*/ 511629 h 2677886"/>
              <a:gd name="connsiteX261" fmla="*/ 772886 w 2454991"/>
              <a:gd name="connsiteY261" fmla="*/ 522515 h 2677886"/>
              <a:gd name="connsiteX262" fmla="*/ 810986 w 2454991"/>
              <a:gd name="connsiteY262" fmla="*/ 533400 h 2677886"/>
              <a:gd name="connsiteX263" fmla="*/ 843643 w 2454991"/>
              <a:gd name="connsiteY263" fmla="*/ 544286 h 2677886"/>
              <a:gd name="connsiteX264" fmla="*/ 887186 w 2454991"/>
              <a:gd name="connsiteY264" fmla="*/ 555172 h 2677886"/>
              <a:gd name="connsiteX265" fmla="*/ 903515 w 2454991"/>
              <a:gd name="connsiteY265" fmla="*/ 566057 h 2677886"/>
              <a:gd name="connsiteX266" fmla="*/ 936172 w 2454991"/>
              <a:gd name="connsiteY266" fmla="*/ 576943 h 2677886"/>
              <a:gd name="connsiteX267" fmla="*/ 952500 w 2454991"/>
              <a:gd name="connsiteY267" fmla="*/ 582386 h 2677886"/>
              <a:gd name="connsiteX268" fmla="*/ 985158 w 2454991"/>
              <a:gd name="connsiteY268" fmla="*/ 609600 h 2677886"/>
              <a:gd name="connsiteX269" fmla="*/ 1017815 w 2454991"/>
              <a:gd name="connsiteY269" fmla="*/ 631372 h 2677886"/>
              <a:gd name="connsiteX270" fmla="*/ 1028700 w 2454991"/>
              <a:gd name="connsiteY270" fmla="*/ 647700 h 2677886"/>
              <a:gd name="connsiteX271" fmla="*/ 1045029 w 2454991"/>
              <a:gd name="connsiteY271" fmla="*/ 653143 h 2677886"/>
              <a:gd name="connsiteX272" fmla="*/ 1061358 w 2454991"/>
              <a:gd name="connsiteY272" fmla="*/ 664029 h 2677886"/>
              <a:gd name="connsiteX273" fmla="*/ 1094015 w 2454991"/>
              <a:gd name="connsiteY273" fmla="*/ 691243 h 2677886"/>
              <a:gd name="connsiteX274" fmla="*/ 1159329 w 2454991"/>
              <a:gd name="connsiteY274" fmla="*/ 729343 h 2677886"/>
              <a:gd name="connsiteX275" fmla="*/ 1175658 w 2454991"/>
              <a:gd name="connsiteY275" fmla="*/ 745672 h 2677886"/>
              <a:gd name="connsiteX276" fmla="*/ 1186543 w 2454991"/>
              <a:gd name="connsiteY276" fmla="*/ 762000 h 2677886"/>
              <a:gd name="connsiteX277" fmla="*/ 1202872 w 2454991"/>
              <a:gd name="connsiteY277" fmla="*/ 767443 h 2677886"/>
              <a:gd name="connsiteX278" fmla="*/ 1235529 w 2454991"/>
              <a:gd name="connsiteY278" fmla="*/ 794657 h 2677886"/>
              <a:gd name="connsiteX279" fmla="*/ 1251858 w 2454991"/>
              <a:gd name="connsiteY279" fmla="*/ 805543 h 2677886"/>
              <a:gd name="connsiteX280" fmla="*/ 1273629 w 2454991"/>
              <a:gd name="connsiteY280" fmla="*/ 821872 h 2677886"/>
              <a:gd name="connsiteX281" fmla="*/ 1306286 w 2454991"/>
              <a:gd name="connsiteY281" fmla="*/ 843643 h 2677886"/>
              <a:gd name="connsiteX282" fmla="*/ 1311729 w 2454991"/>
              <a:gd name="connsiteY282" fmla="*/ 859972 h 2677886"/>
              <a:gd name="connsiteX283" fmla="*/ 1458686 w 2454991"/>
              <a:gd name="connsiteY283" fmla="*/ 859972 h 2677886"/>
              <a:gd name="connsiteX284" fmla="*/ 1491343 w 2454991"/>
              <a:gd name="connsiteY284" fmla="*/ 849086 h 2677886"/>
              <a:gd name="connsiteX285" fmla="*/ 1529443 w 2454991"/>
              <a:gd name="connsiteY285" fmla="*/ 838200 h 2677886"/>
              <a:gd name="connsiteX286" fmla="*/ 1545772 w 2454991"/>
              <a:gd name="connsiteY286" fmla="*/ 827315 h 2677886"/>
              <a:gd name="connsiteX287" fmla="*/ 1621972 w 2454991"/>
              <a:gd name="connsiteY287" fmla="*/ 816429 h 2677886"/>
              <a:gd name="connsiteX288" fmla="*/ 1638300 w 2454991"/>
              <a:gd name="connsiteY288" fmla="*/ 810986 h 2677886"/>
              <a:gd name="connsiteX289" fmla="*/ 1687286 w 2454991"/>
              <a:gd name="connsiteY289" fmla="*/ 800100 h 2677886"/>
              <a:gd name="connsiteX290" fmla="*/ 1719943 w 2454991"/>
              <a:gd name="connsiteY290" fmla="*/ 794657 h 2677886"/>
              <a:gd name="connsiteX291" fmla="*/ 1785258 w 2454991"/>
              <a:gd name="connsiteY291" fmla="*/ 789215 h 2677886"/>
              <a:gd name="connsiteX292" fmla="*/ 1817915 w 2454991"/>
              <a:gd name="connsiteY292" fmla="*/ 762000 h 2677886"/>
              <a:gd name="connsiteX293" fmla="*/ 1839686 w 2454991"/>
              <a:gd name="connsiteY293" fmla="*/ 734786 h 2677886"/>
              <a:gd name="connsiteX294" fmla="*/ 1850572 w 2454991"/>
              <a:gd name="connsiteY294" fmla="*/ 702129 h 2677886"/>
              <a:gd name="connsiteX295" fmla="*/ 1839686 w 2454991"/>
              <a:gd name="connsiteY295" fmla="*/ 587829 h 2677886"/>
              <a:gd name="connsiteX296" fmla="*/ 1828800 w 2454991"/>
              <a:gd name="connsiteY296" fmla="*/ 484415 h 2677886"/>
              <a:gd name="connsiteX297" fmla="*/ 1823358 w 2454991"/>
              <a:gd name="connsiteY297" fmla="*/ 457200 h 2677886"/>
              <a:gd name="connsiteX298" fmla="*/ 1828800 w 2454991"/>
              <a:gd name="connsiteY298" fmla="*/ 424543 h 2677886"/>
              <a:gd name="connsiteX299" fmla="*/ 1856015 w 2454991"/>
              <a:gd name="connsiteY299" fmla="*/ 429986 h 2677886"/>
              <a:gd name="connsiteX300" fmla="*/ 1850572 w 2454991"/>
              <a:gd name="connsiteY300" fmla="*/ 408215 h 2677886"/>
              <a:gd name="connsiteX301" fmla="*/ 1817915 w 2454991"/>
              <a:gd name="connsiteY301" fmla="*/ 370115 h 2677886"/>
              <a:gd name="connsiteX302" fmla="*/ 1692729 w 2454991"/>
              <a:gd name="connsiteY302" fmla="*/ 299357 h 2677886"/>
              <a:gd name="connsiteX303" fmla="*/ 1660072 w 2454991"/>
              <a:gd name="connsiteY303" fmla="*/ 277586 h 2677886"/>
              <a:gd name="connsiteX304" fmla="*/ 1643743 w 2454991"/>
              <a:gd name="connsiteY304" fmla="*/ 261257 h 2677886"/>
              <a:gd name="connsiteX305" fmla="*/ 1616529 w 2454991"/>
              <a:gd name="connsiteY305" fmla="*/ 255815 h 2677886"/>
              <a:gd name="connsiteX306" fmla="*/ 1600200 w 2454991"/>
              <a:gd name="connsiteY306" fmla="*/ 250372 h 2677886"/>
              <a:gd name="connsiteX307" fmla="*/ 1578429 w 2454991"/>
              <a:gd name="connsiteY307" fmla="*/ 239486 h 2677886"/>
              <a:gd name="connsiteX308" fmla="*/ 1534886 w 2454991"/>
              <a:gd name="connsiteY308" fmla="*/ 234043 h 2677886"/>
              <a:gd name="connsiteX309" fmla="*/ 1513115 w 2454991"/>
              <a:gd name="connsiteY309" fmla="*/ 228600 h 2677886"/>
              <a:gd name="connsiteX310" fmla="*/ 1475015 w 2454991"/>
              <a:gd name="connsiteY310" fmla="*/ 217715 h 2677886"/>
              <a:gd name="connsiteX311" fmla="*/ 1415143 w 2454991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57398 w 2455114"/>
              <a:gd name="connsiteY169" fmla="*/ 2432317 h 2677886"/>
              <a:gd name="connsiteX170" fmla="*/ 2344270 w 2455114"/>
              <a:gd name="connsiteY170" fmla="*/ 2411505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70115 h 2677886"/>
              <a:gd name="connsiteX302" fmla="*/ 1692729 w 2455114"/>
              <a:gd name="connsiteY302" fmla="*/ 299357 h 2677886"/>
              <a:gd name="connsiteX303" fmla="*/ 1660072 w 2455114"/>
              <a:gd name="connsiteY303" fmla="*/ 277586 h 2677886"/>
              <a:gd name="connsiteX304" fmla="*/ 1643743 w 2455114"/>
              <a:gd name="connsiteY304" fmla="*/ 261257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44270 w 2455114"/>
              <a:gd name="connsiteY170" fmla="*/ 2411505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70115 h 2677886"/>
              <a:gd name="connsiteX302" fmla="*/ 1692729 w 2455114"/>
              <a:gd name="connsiteY302" fmla="*/ 299357 h 2677886"/>
              <a:gd name="connsiteX303" fmla="*/ 1660072 w 2455114"/>
              <a:gd name="connsiteY303" fmla="*/ 277586 h 2677886"/>
              <a:gd name="connsiteX304" fmla="*/ 1643743 w 2455114"/>
              <a:gd name="connsiteY304" fmla="*/ 261257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70115 h 2677886"/>
              <a:gd name="connsiteX302" fmla="*/ 1692729 w 2455114"/>
              <a:gd name="connsiteY302" fmla="*/ 299357 h 2677886"/>
              <a:gd name="connsiteX303" fmla="*/ 1660072 w 2455114"/>
              <a:gd name="connsiteY303" fmla="*/ 277586 h 2677886"/>
              <a:gd name="connsiteX304" fmla="*/ 1643743 w 2455114"/>
              <a:gd name="connsiteY304" fmla="*/ 261257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70115 h 2677886"/>
              <a:gd name="connsiteX302" fmla="*/ 1710314 w 2455114"/>
              <a:gd name="connsiteY302" fmla="*/ 328665 h 2677886"/>
              <a:gd name="connsiteX303" fmla="*/ 1660072 w 2455114"/>
              <a:gd name="connsiteY303" fmla="*/ 277586 h 2677886"/>
              <a:gd name="connsiteX304" fmla="*/ 1643743 w 2455114"/>
              <a:gd name="connsiteY304" fmla="*/ 261257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60072 w 2455114"/>
              <a:gd name="connsiteY303" fmla="*/ 277586 h 2677886"/>
              <a:gd name="connsiteX304" fmla="*/ 1643743 w 2455114"/>
              <a:gd name="connsiteY304" fmla="*/ 261257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60072 w 2455114"/>
              <a:gd name="connsiteY303" fmla="*/ 277586 h 2677886"/>
              <a:gd name="connsiteX304" fmla="*/ 1634950 w 2455114"/>
              <a:gd name="connsiteY304" fmla="*/ 296426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616529 w 2455114"/>
              <a:gd name="connsiteY305" fmla="*/ 255815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590152 w 2455114"/>
              <a:gd name="connsiteY305" fmla="*/ 279261 h 2677886"/>
              <a:gd name="connsiteX306" fmla="*/ 1600200 w 2455114"/>
              <a:gd name="connsiteY306" fmla="*/ 250372 h 2677886"/>
              <a:gd name="connsiteX307" fmla="*/ 1578429 w 2455114"/>
              <a:gd name="connsiteY307" fmla="*/ 239486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590152 w 2455114"/>
              <a:gd name="connsiteY305" fmla="*/ 279261 h 2677886"/>
              <a:gd name="connsiteX306" fmla="*/ 1600200 w 2455114"/>
              <a:gd name="connsiteY306" fmla="*/ 250372 h 2677886"/>
              <a:gd name="connsiteX307" fmla="*/ 1557914 w 2455114"/>
              <a:gd name="connsiteY307" fmla="*/ 260001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50572 w 2455114"/>
              <a:gd name="connsiteY300" fmla="*/ 408215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590152 w 2455114"/>
              <a:gd name="connsiteY305" fmla="*/ 279261 h 2677886"/>
              <a:gd name="connsiteX306" fmla="*/ 1585546 w 2455114"/>
              <a:gd name="connsiteY306" fmla="*/ 265026 h 2677886"/>
              <a:gd name="connsiteX307" fmla="*/ 1557914 w 2455114"/>
              <a:gd name="connsiteY307" fmla="*/ 260001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56015 w 2455114"/>
              <a:gd name="connsiteY299" fmla="*/ 429986 h 2677886"/>
              <a:gd name="connsiteX300" fmla="*/ 1827126 w 2455114"/>
              <a:gd name="connsiteY300" fmla="*/ 396492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590152 w 2455114"/>
              <a:gd name="connsiteY305" fmla="*/ 279261 h 2677886"/>
              <a:gd name="connsiteX306" fmla="*/ 1585546 w 2455114"/>
              <a:gd name="connsiteY306" fmla="*/ 265026 h 2677886"/>
              <a:gd name="connsiteX307" fmla="*/ 1557914 w 2455114"/>
              <a:gd name="connsiteY307" fmla="*/ 260001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  <a:gd name="connsiteX0" fmla="*/ 1415143 w 2455114"/>
              <a:gd name="connsiteY0" fmla="*/ 179615 h 2677886"/>
              <a:gd name="connsiteX1" fmla="*/ 1415143 w 2455114"/>
              <a:gd name="connsiteY1" fmla="*/ 179615 h 2677886"/>
              <a:gd name="connsiteX2" fmla="*/ 1426029 w 2455114"/>
              <a:gd name="connsiteY2" fmla="*/ 228600 h 2677886"/>
              <a:gd name="connsiteX3" fmla="*/ 1431472 w 2455114"/>
              <a:gd name="connsiteY3" fmla="*/ 244929 h 2677886"/>
              <a:gd name="connsiteX4" fmla="*/ 1426029 w 2455114"/>
              <a:gd name="connsiteY4" fmla="*/ 435429 h 2677886"/>
              <a:gd name="connsiteX5" fmla="*/ 1393372 w 2455114"/>
              <a:gd name="connsiteY5" fmla="*/ 451757 h 2677886"/>
              <a:gd name="connsiteX6" fmla="*/ 1322615 w 2455114"/>
              <a:gd name="connsiteY6" fmla="*/ 446315 h 2677886"/>
              <a:gd name="connsiteX7" fmla="*/ 1300843 w 2455114"/>
              <a:gd name="connsiteY7" fmla="*/ 440872 h 2677886"/>
              <a:gd name="connsiteX8" fmla="*/ 1268186 w 2455114"/>
              <a:gd name="connsiteY8" fmla="*/ 424543 h 2677886"/>
              <a:gd name="connsiteX9" fmla="*/ 1235529 w 2455114"/>
              <a:gd name="connsiteY9" fmla="*/ 419100 h 2677886"/>
              <a:gd name="connsiteX10" fmla="*/ 1164772 w 2455114"/>
              <a:gd name="connsiteY10" fmla="*/ 408215 h 2677886"/>
              <a:gd name="connsiteX11" fmla="*/ 1121229 w 2455114"/>
              <a:gd name="connsiteY11" fmla="*/ 397329 h 2677886"/>
              <a:gd name="connsiteX12" fmla="*/ 1077686 w 2455114"/>
              <a:gd name="connsiteY12" fmla="*/ 381000 h 2677886"/>
              <a:gd name="connsiteX13" fmla="*/ 1055915 w 2455114"/>
              <a:gd name="connsiteY13" fmla="*/ 375557 h 2677886"/>
              <a:gd name="connsiteX14" fmla="*/ 1039586 w 2455114"/>
              <a:gd name="connsiteY14" fmla="*/ 364672 h 2677886"/>
              <a:gd name="connsiteX15" fmla="*/ 968829 w 2455114"/>
              <a:gd name="connsiteY15" fmla="*/ 353786 h 2677886"/>
              <a:gd name="connsiteX16" fmla="*/ 952500 w 2455114"/>
              <a:gd name="connsiteY16" fmla="*/ 348343 h 2677886"/>
              <a:gd name="connsiteX17" fmla="*/ 930729 w 2455114"/>
              <a:gd name="connsiteY17" fmla="*/ 342900 h 2677886"/>
              <a:gd name="connsiteX18" fmla="*/ 908958 w 2455114"/>
              <a:gd name="connsiteY18" fmla="*/ 332015 h 2677886"/>
              <a:gd name="connsiteX19" fmla="*/ 843643 w 2455114"/>
              <a:gd name="connsiteY19" fmla="*/ 326572 h 2677886"/>
              <a:gd name="connsiteX20" fmla="*/ 805543 w 2455114"/>
              <a:gd name="connsiteY20" fmla="*/ 310243 h 2677886"/>
              <a:gd name="connsiteX21" fmla="*/ 783772 w 2455114"/>
              <a:gd name="connsiteY21" fmla="*/ 304800 h 2677886"/>
              <a:gd name="connsiteX22" fmla="*/ 762000 w 2455114"/>
              <a:gd name="connsiteY22" fmla="*/ 293915 h 2677886"/>
              <a:gd name="connsiteX23" fmla="*/ 745672 w 2455114"/>
              <a:gd name="connsiteY23" fmla="*/ 288472 h 2677886"/>
              <a:gd name="connsiteX24" fmla="*/ 723900 w 2455114"/>
              <a:gd name="connsiteY24" fmla="*/ 272143 h 2677886"/>
              <a:gd name="connsiteX25" fmla="*/ 707572 w 2455114"/>
              <a:gd name="connsiteY25" fmla="*/ 266700 h 2677886"/>
              <a:gd name="connsiteX26" fmla="*/ 680358 w 2455114"/>
              <a:gd name="connsiteY26" fmla="*/ 255815 h 2677886"/>
              <a:gd name="connsiteX27" fmla="*/ 664029 w 2455114"/>
              <a:gd name="connsiteY27" fmla="*/ 250372 h 2677886"/>
              <a:gd name="connsiteX28" fmla="*/ 631372 w 2455114"/>
              <a:gd name="connsiteY28" fmla="*/ 228600 h 2677886"/>
              <a:gd name="connsiteX29" fmla="*/ 598715 w 2455114"/>
              <a:gd name="connsiteY29" fmla="*/ 217715 h 2677886"/>
              <a:gd name="connsiteX30" fmla="*/ 566058 w 2455114"/>
              <a:gd name="connsiteY30" fmla="*/ 201386 h 2677886"/>
              <a:gd name="connsiteX31" fmla="*/ 549729 w 2455114"/>
              <a:gd name="connsiteY31" fmla="*/ 190500 h 2677886"/>
              <a:gd name="connsiteX32" fmla="*/ 511629 w 2455114"/>
              <a:gd name="connsiteY32" fmla="*/ 179615 h 2677886"/>
              <a:gd name="connsiteX33" fmla="*/ 478972 w 2455114"/>
              <a:gd name="connsiteY33" fmla="*/ 163286 h 2677886"/>
              <a:gd name="connsiteX34" fmla="*/ 457200 w 2455114"/>
              <a:gd name="connsiteY34" fmla="*/ 152400 h 2677886"/>
              <a:gd name="connsiteX35" fmla="*/ 424543 w 2455114"/>
              <a:gd name="connsiteY35" fmla="*/ 141515 h 2677886"/>
              <a:gd name="connsiteX36" fmla="*/ 402772 w 2455114"/>
              <a:gd name="connsiteY36" fmla="*/ 130629 h 2677886"/>
              <a:gd name="connsiteX37" fmla="*/ 370115 w 2455114"/>
              <a:gd name="connsiteY37" fmla="*/ 119743 h 2677886"/>
              <a:gd name="connsiteX38" fmla="*/ 348343 w 2455114"/>
              <a:gd name="connsiteY38" fmla="*/ 108857 h 2677886"/>
              <a:gd name="connsiteX39" fmla="*/ 332015 w 2455114"/>
              <a:gd name="connsiteY39" fmla="*/ 103415 h 2677886"/>
              <a:gd name="connsiteX40" fmla="*/ 277586 w 2455114"/>
              <a:gd name="connsiteY40" fmla="*/ 70757 h 2677886"/>
              <a:gd name="connsiteX41" fmla="*/ 261258 w 2455114"/>
              <a:gd name="connsiteY41" fmla="*/ 59872 h 2677886"/>
              <a:gd name="connsiteX42" fmla="*/ 244929 w 2455114"/>
              <a:gd name="connsiteY42" fmla="*/ 43543 h 2677886"/>
              <a:gd name="connsiteX43" fmla="*/ 228600 w 2455114"/>
              <a:gd name="connsiteY43" fmla="*/ 38100 h 2677886"/>
              <a:gd name="connsiteX44" fmla="*/ 212272 w 2455114"/>
              <a:gd name="connsiteY44" fmla="*/ 27215 h 2677886"/>
              <a:gd name="connsiteX45" fmla="*/ 179615 w 2455114"/>
              <a:gd name="connsiteY45" fmla="*/ 16329 h 2677886"/>
              <a:gd name="connsiteX46" fmla="*/ 146958 w 2455114"/>
              <a:gd name="connsiteY46" fmla="*/ 0 h 2677886"/>
              <a:gd name="connsiteX47" fmla="*/ 119743 w 2455114"/>
              <a:gd name="connsiteY47" fmla="*/ 5443 h 2677886"/>
              <a:gd name="connsiteX48" fmla="*/ 108858 w 2455114"/>
              <a:gd name="connsiteY48" fmla="*/ 38100 h 2677886"/>
              <a:gd name="connsiteX49" fmla="*/ 97972 w 2455114"/>
              <a:gd name="connsiteY49" fmla="*/ 76200 h 2677886"/>
              <a:gd name="connsiteX50" fmla="*/ 87086 w 2455114"/>
              <a:gd name="connsiteY50" fmla="*/ 108857 h 2677886"/>
              <a:gd name="connsiteX51" fmla="*/ 76200 w 2455114"/>
              <a:gd name="connsiteY51" fmla="*/ 141515 h 2677886"/>
              <a:gd name="connsiteX52" fmla="*/ 65315 w 2455114"/>
              <a:gd name="connsiteY52" fmla="*/ 174172 h 2677886"/>
              <a:gd name="connsiteX53" fmla="*/ 59872 w 2455114"/>
              <a:gd name="connsiteY53" fmla="*/ 190500 h 2677886"/>
              <a:gd name="connsiteX54" fmla="*/ 48986 w 2455114"/>
              <a:gd name="connsiteY54" fmla="*/ 206829 h 2677886"/>
              <a:gd name="connsiteX55" fmla="*/ 43543 w 2455114"/>
              <a:gd name="connsiteY55" fmla="*/ 223157 h 2677886"/>
              <a:gd name="connsiteX56" fmla="*/ 27215 w 2455114"/>
              <a:gd name="connsiteY56" fmla="*/ 239486 h 2677886"/>
              <a:gd name="connsiteX57" fmla="*/ 5443 w 2455114"/>
              <a:gd name="connsiteY57" fmla="*/ 266700 h 2677886"/>
              <a:gd name="connsiteX58" fmla="*/ 0 w 2455114"/>
              <a:gd name="connsiteY58" fmla="*/ 283029 h 2677886"/>
              <a:gd name="connsiteX59" fmla="*/ 10886 w 2455114"/>
              <a:gd name="connsiteY59" fmla="*/ 370115 h 2677886"/>
              <a:gd name="connsiteX60" fmla="*/ 21772 w 2455114"/>
              <a:gd name="connsiteY60" fmla="*/ 402772 h 2677886"/>
              <a:gd name="connsiteX61" fmla="*/ 32658 w 2455114"/>
              <a:gd name="connsiteY61" fmla="*/ 468086 h 2677886"/>
              <a:gd name="connsiteX62" fmla="*/ 38100 w 2455114"/>
              <a:gd name="connsiteY62" fmla="*/ 484415 h 2677886"/>
              <a:gd name="connsiteX63" fmla="*/ 43543 w 2455114"/>
              <a:gd name="connsiteY63" fmla="*/ 527957 h 2677886"/>
              <a:gd name="connsiteX64" fmla="*/ 48986 w 2455114"/>
              <a:gd name="connsiteY64" fmla="*/ 566057 h 2677886"/>
              <a:gd name="connsiteX65" fmla="*/ 54429 w 2455114"/>
              <a:gd name="connsiteY65" fmla="*/ 680357 h 2677886"/>
              <a:gd name="connsiteX66" fmla="*/ 65315 w 2455114"/>
              <a:gd name="connsiteY66" fmla="*/ 718457 h 2677886"/>
              <a:gd name="connsiteX67" fmla="*/ 92529 w 2455114"/>
              <a:gd name="connsiteY67" fmla="*/ 865415 h 2677886"/>
              <a:gd name="connsiteX68" fmla="*/ 108858 w 2455114"/>
              <a:gd name="connsiteY68" fmla="*/ 876300 h 2677886"/>
              <a:gd name="connsiteX69" fmla="*/ 114300 w 2455114"/>
              <a:gd name="connsiteY69" fmla="*/ 892629 h 2677886"/>
              <a:gd name="connsiteX70" fmla="*/ 146958 w 2455114"/>
              <a:gd name="connsiteY70" fmla="*/ 908957 h 2677886"/>
              <a:gd name="connsiteX71" fmla="*/ 179615 w 2455114"/>
              <a:gd name="connsiteY71" fmla="*/ 930729 h 2677886"/>
              <a:gd name="connsiteX72" fmla="*/ 195943 w 2455114"/>
              <a:gd name="connsiteY72" fmla="*/ 941615 h 2677886"/>
              <a:gd name="connsiteX73" fmla="*/ 206829 w 2455114"/>
              <a:gd name="connsiteY73" fmla="*/ 957943 h 2677886"/>
              <a:gd name="connsiteX74" fmla="*/ 195943 w 2455114"/>
              <a:gd name="connsiteY74" fmla="*/ 1072243 h 2677886"/>
              <a:gd name="connsiteX75" fmla="*/ 201386 w 2455114"/>
              <a:gd name="connsiteY75" fmla="*/ 1088572 h 2677886"/>
              <a:gd name="connsiteX76" fmla="*/ 234043 w 2455114"/>
              <a:gd name="connsiteY76" fmla="*/ 1110343 h 2677886"/>
              <a:gd name="connsiteX77" fmla="*/ 283029 w 2455114"/>
              <a:gd name="connsiteY77" fmla="*/ 1132115 h 2677886"/>
              <a:gd name="connsiteX78" fmla="*/ 304800 w 2455114"/>
              <a:gd name="connsiteY78" fmla="*/ 1143000 h 2677886"/>
              <a:gd name="connsiteX79" fmla="*/ 326572 w 2455114"/>
              <a:gd name="connsiteY79" fmla="*/ 1148443 h 2677886"/>
              <a:gd name="connsiteX80" fmla="*/ 342900 w 2455114"/>
              <a:gd name="connsiteY80" fmla="*/ 1159329 h 2677886"/>
              <a:gd name="connsiteX81" fmla="*/ 359229 w 2455114"/>
              <a:gd name="connsiteY81" fmla="*/ 1164772 h 2677886"/>
              <a:gd name="connsiteX82" fmla="*/ 419100 w 2455114"/>
              <a:gd name="connsiteY82" fmla="*/ 1202872 h 2677886"/>
              <a:gd name="connsiteX83" fmla="*/ 435429 w 2455114"/>
              <a:gd name="connsiteY83" fmla="*/ 1219200 h 2677886"/>
              <a:gd name="connsiteX84" fmla="*/ 451758 w 2455114"/>
              <a:gd name="connsiteY84" fmla="*/ 1224643 h 2677886"/>
              <a:gd name="connsiteX85" fmla="*/ 473529 w 2455114"/>
              <a:gd name="connsiteY85" fmla="*/ 1246415 h 2677886"/>
              <a:gd name="connsiteX86" fmla="*/ 506186 w 2455114"/>
              <a:gd name="connsiteY86" fmla="*/ 1268186 h 2677886"/>
              <a:gd name="connsiteX87" fmla="*/ 522515 w 2455114"/>
              <a:gd name="connsiteY87" fmla="*/ 1279072 h 2677886"/>
              <a:gd name="connsiteX88" fmla="*/ 538843 w 2455114"/>
              <a:gd name="connsiteY88" fmla="*/ 1295400 h 2677886"/>
              <a:gd name="connsiteX89" fmla="*/ 571500 w 2455114"/>
              <a:gd name="connsiteY89" fmla="*/ 1317172 h 2677886"/>
              <a:gd name="connsiteX90" fmla="*/ 604158 w 2455114"/>
              <a:gd name="connsiteY90" fmla="*/ 1338943 h 2677886"/>
              <a:gd name="connsiteX91" fmla="*/ 625929 w 2455114"/>
              <a:gd name="connsiteY91" fmla="*/ 1360715 h 2677886"/>
              <a:gd name="connsiteX92" fmla="*/ 642258 w 2455114"/>
              <a:gd name="connsiteY92" fmla="*/ 1371600 h 2677886"/>
              <a:gd name="connsiteX93" fmla="*/ 680358 w 2455114"/>
              <a:gd name="connsiteY93" fmla="*/ 1415143 h 2677886"/>
              <a:gd name="connsiteX94" fmla="*/ 696686 w 2455114"/>
              <a:gd name="connsiteY94" fmla="*/ 1447800 h 2677886"/>
              <a:gd name="connsiteX95" fmla="*/ 713015 w 2455114"/>
              <a:gd name="connsiteY95" fmla="*/ 1464129 h 2677886"/>
              <a:gd name="connsiteX96" fmla="*/ 734786 w 2455114"/>
              <a:gd name="connsiteY96" fmla="*/ 1496786 h 2677886"/>
              <a:gd name="connsiteX97" fmla="*/ 745672 w 2455114"/>
              <a:gd name="connsiteY97" fmla="*/ 1513115 h 2677886"/>
              <a:gd name="connsiteX98" fmla="*/ 762000 w 2455114"/>
              <a:gd name="connsiteY98" fmla="*/ 1524000 h 2677886"/>
              <a:gd name="connsiteX99" fmla="*/ 772886 w 2455114"/>
              <a:gd name="connsiteY99" fmla="*/ 1540329 h 2677886"/>
              <a:gd name="connsiteX100" fmla="*/ 805543 w 2455114"/>
              <a:gd name="connsiteY100" fmla="*/ 1562100 h 2677886"/>
              <a:gd name="connsiteX101" fmla="*/ 821872 w 2455114"/>
              <a:gd name="connsiteY101" fmla="*/ 1572986 h 2677886"/>
              <a:gd name="connsiteX102" fmla="*/ 854529 w 2455114"/>
              <a:gd name="connsiteY102" fmla="*/ 1600200 h 2677886"/>
              <a:gd name="connsiteX103" fmla="*/ 870858 w 2455114"/>
              <a:gd name="connsiteY103" fmla="*/ 1616529 h 2677886"/>
              <a:gd name="connsiteX104" fmla="*/ 892629 w 2455114"/>
              <a:gd name="connsiteY104" fmla="*/ 1649186 h 2677886"/>
              <a:gd name="connsiteX105" fmla="*/ 908958 w 2455114"/>
              <a:gd name="connsiteY105" fmla="*/ 1660072 h 2677886"/>
              <a:gd name="connsiteX106" fmla="*/ 930729 w 2455114"/>
              <a:gd name="connsiteY106" fmla="*/ 1692729 h 2677886"/>
              <a:gd name="connsiteX107" fmla="*/ 968829 w 2455114"/>
              <a:gd name="connsiteY107" fmla="*/ 1741715 h 2677886"/>
              <a:gd name="connsiteX108" fmla="*/ 985158 w 2455114"/>
              <a:gd name="connsiteY108" fmla="*/ 1774372 h 2677886"/>
              <a:gd name="connsiteX109" fmla="*/ 1001486 w 2455114"/>
              <a:gd name="connsiteY109" fmla="*/ 1785257 h 2677886"/>
              <a:gd name="connsiteX110" fmla="*/ 1012372 w 2455114"/>
              <a:gd name="connsiteY110" fmla="*/ 1801586 h 2677886"/>
              <a:gd name="connsiteX111" fmla="*/ 1023258 w 2455114"/>
              <a:gd name="connsiteY111" fmla="*/ 1834243 h 2677886"/>
              <a:gd name="connsiteX112" fmla="*/ 1050472 w 2455114"/>
              <a:gd name="connsiteY112" fmla="*/ 1883229 h 2677886"/>
              <a:gd name="connsiteX113" fmla="*/ 1066800 w 2455114"/>
              <a:gd name="connsiteY113" fmla="*/ 1894115 h 2677886"/>
              <a:gd name="connsiteX114" fmla="*/ 1153886 w 2455114"/>
              <a:gd name="connsiteY114" fmla="*/ 1910443 h 2677886"/>
              <a:gd name="connsiteX115" fmla="*/ 1268186 w 2455114"/>
              <a:gd name="connsiteY115" fmla="*/ 1921329 h 2677886"/>
              <a:gd name="connsiteX116" fmla="*/ 1496786 w 2455114"/>
              <a:gd name="connsiteY116" fmla="*/ 1926772 h 2677886"/>
              <a:gd name="connsiteX117" fmla="*/ 1551215 w 2455114"/>
              <a:gd name="connsiteY117" fmla="*/ 1932215 h 2677886"/>
              <a:gd name="connsiteX118" fmla="*/ 1572986 w 2455114"/>
              <a:gd name="connsiteY118" fmla="*/ 1937657 h 2677886"/>
              <a:gd name="connsiteX119" fmla="*/ 1616529 w 2455114"/>
              <a:gd name="connsiteY119" fmla="*/ 1943100 h 2677886"/>
              <a:gd name="connsiteX120" fmla="*/ 1638300 w 2455114"/>
              <a:gd name="connsiteY120" fmla="*/ 1948543 h 2677886"/>
              <a:gd name="connsiteX121" fmla="*/ 1670958 w 2455114"/>
              <a:gd name="connsiteY121" fmla="*/ 1953986 h 2677886"/>
              <a:gd name="connsiteX122" fmla="*/ 1703615 w 2455114"/>
              <a:gd name="connsiteY122" fmla="*/ 1970315 h 2677886"/>
              <a:gd name="connsiteX123" fmla="*/ 1725386 w 2455114"/>
              <a:gd name="connsiteY123" fmla="*/ 1975757 h 2677886"/>
              <a:gd name="connsiteX124" fmla="*/ 1758043 w 2455114"/>
              <a:gd name="connsiteY124" fmla="*/ 1986643 h 2677886"/>
              <a:gd name="connsiteX125" fmla="*/ 1774372 w 2455114"/>
              <a:gd name="connsiteY125" fmla="*/ 1992086 h 2677886"/>
              <a:gd name="connsiteX126" fmla="*/ 1790700 w 2455114"/>
              <a:gd name="connsiteY126" fmla="*/ 2002972 h 2677886"/>
              <a:gd name="connsiteX127" fmla="*/ 1823358 w 2455114"/>
              <a:gd name="connsiteY127" fmla="*/ 2013857 h 2677886"/>
              <a:gd name="connsiteX128" fmla="*/ 1839686 w 2455114"/>
              <a:gd name="connsiteY128" fmla="*/ 2024743 h 2677886"/>
              <a:gd name="connsiteX129" fmla="*/ 1877786 w 2455114"/>
              <a:gd name="connsiteY129" fmla="*/ 2035629 h 2677886"/>
              <a:gd name="connsiteX130" fmla="*/ 1894115 w 2455114"/>
              <a:gd name="connsiteY130" fmla="*/ 2046515 h 2677886"/>
              <a:gd name="connsiteX131" fmla="*/ 1910443 w 2455114"/>
              <a:gd name="connsiteY131" fmla="*/ 2051957 h 2677886"/>
              <a:gd name="connsiteX132" fmla="*/ 1926772 w 2455114"/>
              <a:gd name="connsiteY132" fmla="*/ 2068286 h 2677886"/>
              <a:gd name="connsiteX133" fmla="*/ 1943100 w 2455114"/>
              <a:gd name="connsiteY133" fmla="*/ 2079172 h 2677886"/>
              <a:gd name="connsiteX134" fmla="*/ 1959429 w 2455114"/>
              <a:gd name="connsiteY134" fmla="*/ 2095500 h 2677886"/>
              <a:gd name="connsiteX135" fmla="*/ 1992086 w 2455114"/>
              <a:gd name="connsiteY135" fmla="*/ 2122715 h 2677886"/>
              <a:gd name="connsiteX136" fmla="*/ 2013858 w 2455114"/>
              <a:gd name="connsiteY136" fmla="*/ 2149929 h 2677886"/>
              <a:gd name="connsiteX137" fmla="*/ 2019300 w 2455114"/>
              <a:gd name="connsiteY137" fmla="*/ 2166257 h 2677886"/>
              <a:gd name="connsiteX138" fmla="*/ 2030186 w 2455114"/>
              <a:gd name="connsiteY138" fmla="*/ 2182586 h 2677886"/>
              <a:gd name="connsiteX139" fmla="*/ 2041072 w 2455114"/>
              <a:gd name="connsiteY139" fmla="*/ 2215243 h 2677886"/>
              <a:gd name="connsiteX140" fmla="*/ 2046515 w 2455114"/>
              <a:gd name="connsiteY140" fmla="*/ 2231572 h 2677886"/>
              <a:gd name="connsiteX141" fmla="*/ 2068286 w 2455114"/>
              <a:gd name="connsiteY141" fmla="*/ 2280557 h 2677886"/>
              <a:gd name="connsiteX142" fmla="*/ 2073729 w 2455114"/>
              <a:gd name="connsiteY142" fmla="*/ 2296886 h 2677886"/>
              <a:gd name="connsiteX143" fmla="*/ 2084615 w 2455114"/>
              <a:gd name="connsiteY143" fmla="*/ 2313215 h 2677886"/>
              <a:gd name="connsiteX144" fmla="*/ 2095500 w 2455114"/>
              <a:gd name="connsiteY144" fmla="*/ 2345872 h 2677886"/>
              <a:gd name="connsiteX145" fmla="*/ 2100943 w 2455114"/>
              <a:gd name="connsiteY145" fmla="*/ 2362200 h 2677886"/>
              <a:gd name="connsiteX146" fmla="*/ 2111829 w 2455114"/>
              <a:gd name="connsiteY146" fmla="*/ 2394857 h 2677886"/>
              <a:gd name="connsiteX147" fmla="*/ 2117272 w 2455114"/>
              <a:gd name="connsiteY147" fmla="*/ 2411186 h 2677886"/>
              <a:gd name="connsiteX148" fmla="*/ 2139043 w 2455114"/>
              <a:gd name="connsiteY148" fmla="*/ 2443843 h 2677886"/>
              <a:gd name="connsiteX149" fmla="*/ 2149929 w 2455114"/>
              <a:gd name="connsiteY149" fmla="*/ 2460172 h 2677886"/>
              <a:gd name="connsiteX150" fmla="*/ 2160815 w 2455114"/>
              <a:gd name="connsiteY150" fmla="*/ 2476500 h 2677886"/>
              <a:gd name="connsiteX151" fmla="*/ 2188029 w 2455114"/>
              <a:gd name="connsiteY151" fmla="*/ 2525486 h 2677886"/>
              <a:gd name="connsiteX152" fmla="*/ 2204358 w 2455114"/>
              <a:gd name="connsiteY152" fmla="*/ 2530929 h 2677886"/>
              <a:gd name="connsiteX153" fmla="*/ 2231572 w 2455114"/>
              <a:gd name="connsiteY153" fmla="*/ 2558143 h 2677886"/>
              <a:gd name="connsiteX154" fmla="*/ 2247900 w 2455114"/>
              <a:gd name="connsiteY154" fmla="*/ 2574472 h 2677886"/>
              <a:gd name="connsiteX155" fmla="*/ 2280558 w 2455114"/>
              <a:gd name="connsiteY155" fmla="*/ 2590800 h 2677886"/>
              <a:gd name="connsiteX156" fmla="*/ 2296886 w 2455114"/>
              <a:gd name="connsiteY156" fmla="*/ 2601686 h 2677886"/>
              <a:gd name="connsiteX157" fmla="*/ 2307772 w 2455114"/>
              <a:gd name="connsiteY157" fmla="*/ 2618015 h 2677886"/>
              <a:gd name="connsiteX158" fmla="*/ 2324100 w 2455114"/>
              <a:gd name="connsiteY158" fmla="*/ 2623457 h 2677886"/>
              <a:gd name="connsiteX159" fmla="*/ 2383972 w 2455114"/>
              <a:gd name="connsiteY159" fmla="*/ 2661557 h 2677886"/>
              <a:gd name="connsiteX160" fmla="*/ 2416629 w 2455114"/>
              <a:gd name="connsiteY160" fmla="*/ 2677886 h 2677886"/>
              <a:gd name="connsiteX161" fmla="*/ 2454729 w 2455114"/>
              <a:gd name="connsiteY161" fmla="*/ 2672443 h 2677886"/>
              <a:gd name="connsiteX162" fmla="*/ 2443843 w 2455114"/>
              <a:gd name="connsiteY162" fmla="*/ 2634343 h 2677886"/>
              <a:gd name="connsiteX163" fmla="*/ 2421753 w 2455114"/>
              <a:gd name="connsiteY163" fmla="*/ 2595603 h 2677886"/>
              <a:gd name="connsiteX164" fmla="*/ 2415349 w 2455114"/>
              <a:gd name="connsiteY164" fmla="*/ 2562306 h 2677886"/>
              <a:gd name="connsiteX165" fmla="*/ 2393257 w 2455114"/>
              <a:gd name="connsiteY165" fmla="*/ 2532530 h 2677886"/>
              <a:gd name="connsiteX166" fmla="*/ 2383331 w 2455114"/>
              <a:gd name="connsiteY166" fmla="*/ 2507237 h 2677886"/>
              <a:gd name="connsiteX167" fmla="*/ 2367964 w 2455114"/>
              <a:gd name="connsiteY167" fmla="*/ 2481943 h 2677886"/>
              <a:gd name="connsiteX168" fmla="*/ 2358358 w 2455114"/>
              <a:gd name="connsiteY168" fmla="*/ 2457610 h 2677886"/>
              <a:gd name="connsiteX169" fmla="*/ 2343951 w 2455114"/>
              <a:gd name="connsiteY169" fmla="*/ 2439041 h 2677886"/>
              <a:gd name="connsiteX170" fmla="*/ 2335305 w 2455114"/>
              <a:gd name="connsiteY170" fmla="*/ 2402540 h 2677886"/>
              <a:gd name="connsiteX171" fmla="*/ 2324741 w 2455114"/>
              <a:gd name="connsiteY171" fmla="*/ 2357398 h 2677886"/>
              <a:gd name="connsiteX172" fmla="*/ 2312574 w 2455114"/>
              <a:gd name="connsiteY172" fmla="*/ 2323140 h 2677886"/>
              <a:gd name="connsiteX173" fmla="*/ 2303928 w 2455114"/>
              <a:gd name="connsiteY173" fmla="*/ 2311293 h 2677886"/>
              <a:gd name="connsiteX174" fmla="*/ 2297846 w 2455114"/>
              <a:gd name="connsiteY174" fmla="*/ 2274154 h 2677886"/>
              <a:gd name="connsiteX175" fmla="*/ 2280236 w 2455114"/>
              <a:gd name="connsiteY175" fmla="*/ 2254944 h 2677886"/>
              <a:gd name="connsiteX176" fmla="*/ 2263909 w 2455114"/>
              <a:gd name="connsiteY176" fmla="*/ 2214603 h 2677886"/>
              <a:gd name="connsiteX177" fmla="*/ 2248541 w 2455114"/>
              <a:gd name="connsiteY177" fmla="*/ 2166257 h 2677886"/>
              <a:gd name="connsiteX178" fmla="*/ 2249821 w 2455114"/>
              <a:gd name="connsiteY178" fmla="*/ 2181306 h 2677886"/>
              <a:gd name="connsiteX179" fmla="*/ 2245658 w 2455114"/>
              <a:gd name="connsiteY179" fmla="*/ 2147047 h 2677886"/>
              <a:gd name="connsiteX180" fmla="*/ 2225809 w 2455114"/>
              <a:gd name="connsiteY180" fmla="*/ 2118872 h 2677886"/>
              <a:gd name="connsiteX181" fmla="*/ 2215883 w 2455114"/>
              <a:gd name="connsiteY181" fmla="*/ 2091339 h 2677886"/>
              <a:gd name="connsiteX182" fmla="*/ 2215243 w 2455114"/>
              <a:gd name="connsiteY182" fmla="*/ 2073729 h 2677886"/>
              <a:gd name="connsiteX183" fmla="*/ 2188029 w 2455114"/>
              <a:gd name="connsiteY183" fmla="*/ 2051957 h 2677886"/>
              <a:gd name="connsiteX184" fmla="*/ 2177143 w 2455114"/>
              <a:gd name="connsiteY184" fmla="*/ 2035629 h 2677886"/>
              <a:gd name="connsiteX185" fmla="*/ 2128158 w 2455114"/>
              <a:gd name="connsiteY185" fmla="*/ 2008415 h 2677886"/>
              <a:gd name="connsiteX186" fmla="*/ 2111829 w 2455114"/>
              <a:gd name="connsiteY186" fmla="*/ 1997529 h 2677886"/>
              <a:gd name="connsiteX187" fmla="*/ 2079172 w 2455114"/>
              <a:gd name="connsiteY187" fmla="*/ 1986643 h 2677886"/>
              <a:gd name="connsiteX188" fmla="*/ 2062843 w 2455114"/>
              <a:gd name="connsiteY188" fmla="*/ 1975757 h 2677886"/>
              <a:gd name="connsiteX189" fmla="*/ 2008415 w 2455114"/>
              <a:gd name="connsiteY189" fmla="*/ 1959429 h 2677886"/>
              <a:gd name="connsiteX190" fmla="*/ 1981200 w 2455114"/>
              <a:gd name="connsiteY190" fmla="*/ 1943100 h 2677886"/>
              <a:gd name="connsiteX191" fmla="*/ 1948543 w 2455114"/>
              <a:gd name="connsiteY191" fmla="*/ 1926772 h 2677886"/>
              <a:gd name="connsiteX192" fmla="*/ 1915886 w 2455114"/>
              <a:gd name="connsiteY192" fmla="*/ 1894115 h 2677886"/>
              <a:gd name="connsiteX193" fmla="*/ 1899558 w 2455114"/>
              <a:gd name="connsiteY193" fmla="*/ 1877786 h 2677886"/>
              <a:gd name="connsiteX194" fmla="*/ 1872343 w 2455114"/>
              <a:gd name="connsiteY194" fmla="*/ 1845129 h 2677886"/>
              <a:gd name="connsiteX195" fmla="*/ 1839686 w 2455114"/>
              <a:gd name="connsiteY195" fmla="*/ 1823357 h 2677886"/>
              <a:gd name="connsiteX196" fmla="*/ 1823358 w 2455114"/>
              <a:gd name="connsiteY196" fmla="*/ 1812472 h 2677886"/>
              <a:gd name="connsiteX197" fmla="*/ 1807029 w 2455114"/>
              <a:gd name="connsiteY197" fmla="*/ 1796143 h 2677886"/>
              <a:gd name="connsiteX198" fmla="*/ 1785258 w 2455114"/>
              <a:gd name="connsiteY198" fmla="*/ 1790700 h 2677886"/>
              <a:gd name="connsiteX199" fmla="*/ 1752600 w 2455114"/>
              <a:gd name="connsiteY199" fmla="*/ 1779815 h 2677886"/>
              <a:gd name="connsiteX200" fmla="*/ 1714500 w 2455114"/>
              <a:gd name="connsiteY200" fmla="*/ 1763486 h 2677886"/>
              <a:gd name="connsiteX201" fmla="*/ 1698172 w 2455114"/>
              <a:gd name="connsiteY201" fmla="*/ 1752600 h 2677886"/>
              <a:gd name="connsiteX202" fmla="*/ 1665515 w 2455114"/>
              <a:gd name="connsiteY202" fmla="*/ 1741715 h 2677886"/>
              <a:gd name="connsiteX203" fmla="*/ 1649186 w 2455114"/>
              <a:gd name="connsiteY203" fmla="*/ 1736272 h 2677886"/>
              <a:gd name="connsiteX204" fmla="*/ 1632858 w 2455114"/>
              <a:gd name="connsiteY204" fmla="*/ 1730829 h 2677886"/>
              <a:gd name="connsiteX205" fmla="*/ 1611086 w 2455114"/>
              <a:gd name="connsiteY205" fmla="*/ 1719943 h 2677886"/>
              <a:gd name="connsiteX206" fmla="*/ 1594758 w 2455114"/>
              <a:gd name="connsiteY206" fmla="*/ 1714500 h 2677886"/>
              <a:gd name="connsiteX207" fmla="*/ 1578429 w 2455114"/>
              <a:gd name="connsiteY207" fmla="*/ 1703615 h 2677886"/>
              <a:gd name="connsiteX208" fmla="*/ 1534886 w 2455114"/>
              <a:gd name="connsiteY208" fmla="*/ 1692729 h 2677886"/>
              <a:gd name="connsiteX209" fmla="*/ 1502229 w 2455114"/>
              <a:gd name="connsiteY209" fmla="*/ 1670957 h 2677886"/>
              <a:gd name="connsiteX210" fmla="*/ 1458686 w 2455114"/>
              <a:gd name="connsiteY210" fmla="*/ 1660072 h 2677886"/>
              <a:gd name="connsiteX211" fmla="*/ 1409700 w 2455114"/>
              <a:gd name="connsiteY211" fmla="*/ 1621972 h 2677886"/>
              <a:gd name="connsiteX212" fmla="*/ 1393372 w 2455114"/>
              <a:gd name="connsiteY212" fmla="*/ 1611086 h 2677886"/>
              <a:gd name="connsiteX213" fmla="*/ 1360715 w 2455114"/>
              <a:gd name="connsiteY213" fmla="*/ 1589315 h 2677886"/>
              <a:gd name="connsiteX214" fmla="*/ 1328058 w 2455114"/>
              <a:gd name="connsiteY214" fmla="*/ 1562100 h 2677886"/>
              <a:gd name="connsiteX215" fmla="*/ 1279072 w 2455114"/>
              <a:gd name="connsiteY215" fmla="*/ 1534886 h 2677886"/>
              <a:gd name="connsiteX216" fmla="*/ 1246415 w 2455114"/>
              <a:gd name="connsiteY216" fmla="*/ 1496786 h 2677886"/>
              <a:gd name="connsiteX217" fmla="*/ 1230086 w 2455114"/>
              <a:gd name="connsiteY217" fmla="*/ 1485900 h 2677886"/>
              <a:gd name="connsiteX218" fmla="*/ 1213758 w 2455114"/>
              <a:gd name="connsiteY218" fmla="*/ 1469572 h 2677886"/>
              <a:gd name="connsiteX219" fmla="*/ 1181100 w 2455114"/>
              <a:gd name="connsiteY219" fmla="*/ 1447800 h 2677886"/>
              <a:gd name="connsiteX220" fmla="*/ 1164772 w 2455114"/>
              <a:gd name="connsiteY220" fmla="*/ 1431472 h 2677886"/>
              <a:gd name="connsiteX221" fmla="*/ 1153886 w 2455114"/>
              <a:gd name="connsiteY221" fmla="*/ 1415143 h 2677886"/>
              <a:gd name="connsiteX222" fmla="*/ 1137558 w 2455114"/>
              <a:gd name="connsiteY222" fmla="*/ 1404257 h 2677886"/>
              <a:gd name="connsiteX223" fmla="*/ 1126672 w 2455114"/>
              <a:gd name="connsiteY223" fmla="*/ 1387929 h 2677886"/>
              <a:gd name="connsiteX224" fmla="*/ 1110343 w 2455114"/>
              <a:gd name="connsiteY224" fmla="*/ 1355272 h 2677886"/>
              <a:gd name="connsiteX225" fmla="*/ 1094015 w 2455114"/>
              <a:gd name="connsiteY225" fmla="*/ 1344386 h 2677886"/>
              <a:gd name="connsiteX226" fmla="*/ 1072243 w 2455114"/>
              <a:gd name="connsiteY226" fmla="*/ 1311729 h 2677886"/>
              <a:gd name="connsiteX227" fmla="*/ 1050472 w 2455114"/>
              <a:gd name="connsiteY227" fmla="*/ 1284515 h 2677886"/>
              <a:gd name="connsiteX228" fmla="*/ 1017815 w 2455114"/>
              <a:gd name="connsiteY228" fmla="*/ 1235529 h 2677886"/>
              <a:gd name="connsiteX229" fmla="*/ 1006929 w 2455114"/>
              <a:gd name="connsiteY229" fmla="*/ 1219200 h 2677886"/>
              <a:gd name="connsiteX230" fmla="*/ 996043 w 2455114"/>
              <a:gd name="connsiteY230" fmla="*/ 1202872 h 2677886"/>
              <a:gd name="connsiteX231" fmla="*/ 985158 w 2455114"/>
              <a:gd name="connsiteY231" fmla="*/ 1170215 h 2677886"/>
              <a:gd name="connsiteX232" fmla="*/ 979715 w 2455114"/>
              <a:gd name="connsiteY232" fmla="*/ 1153886 h 2677886"/>
              <a:gd name="connsiteX233" fmla="*/ 968829 w 2455114"/>
              <a:gd name="connsiteY233" fmla="*/ 1137557 h 2677886"/>
              <a:gd name="connsiteX234" fmla="*/ 957943 w 2455114"/>
              <a:gd name="connsiteY234" fmla="*/ 1104900 h 2677886"/>
              <a:gd name="connsiteX235" fmla="*/ 947058 w 2455114"/>
              <a:gd name="connsiteY235" fmla="*/ 1088572 h 2677886"/>
              <a:gd name="connsiteX236" fmla="*/ 936172 w 2455114"/>
              <a:gd name="connsiteY236" fmla="*/ 1055915 h 2677886"/>
              <a:gd name="connsiteX237" fmla="*/ 930729 w 2455114"/>
              <a:gd name="connsiteY237" fmla="*/ 1039586 h 2677886"/>
              <a:gd name="connsiteX238" fmla="*/ 919843 w 2455114"/>
              <a:gd name="connsiteY238" fmla="*/ 1001486 h 2677886"/>
              <a:gd name="connsiteX239" fmla="*/ 903515 w 2455114"/>
              <a:gd name="connsiteY239" fmla="*/ 985157 h 2677886"/>
              <a:gd name="connsiteX240" fmla="*/ 870858 w 2455114"/>
              <a:gd name="connsiteY240" fmla="*/ 936172 h 2677886"/>
              <a:gd name="connsiteX241" fmla="*/ 859972 w 2455114"/>
              <a:gd name="connsiteY241" fmla="*/ 919843 h 2677886"/>
              <a:gd name="connsiteX242" fmla="*/ 843643 w 2455114"/>
              <a:gd name="connsiteY242" fmla="*/ 908957 h 2677886"/>
              <a:gd name="connsiteX243" fmla="*/ 827315 w 2455114"/>
              <a:gd name="connsiteY243" fmla="*/ 876300 h 2677886"/>
              <a:gd name="connsiteX244" fmla="*/ 810986 w 2455114"/>
              <a:gd name="connsiteY244" fmla="*/ 859972 h 2677886"/>
              <a:gd name="connsiteX245" fmla="*/ 783772 w 2455114"/>
              <a:gd name="connsiteY245" fmla="*/ 838200 h 2677886"/>
              <a:gd name="connsiteX246" fmla="*/ 751115 w 2455114"/>
              <a:gd name="connsiteY246" fmla="*/ 810986 h 2677886"/>
              <a:gd name="connsiteX247" fmla="*/ 718458 w 2455114"/>
              <a:gd name="connsiteY247" fmla="*/ 772886 h 2677886"/>
              <a:gd name="connsiteX248" fmla="*/ 702129 w 2455114"/>
              <a:gd name="connsiteY248" fmla="*/ 745672 h 2677886"/>
              <a:gd name="connsiteX249" fmla="*/ 685800 w 2455114"/>
              <a:gd name="connsiteY249" fmla="*/ 713015 h 2677886"/>
              <a:gd name="connsiteX250" fmla="*/ 669472 w 2455114"/>
              <a:gd name="connsiteY250" fmla="*/ 702129 h 2677886"/>
              <a:gd name="connsiteX251" fmla="*/ 631372 w 2455114"/>
              <a:gd name="connsiteY251" fmla="*/ 653143 h 2677886"/>
              <a:gd name="connsiteX252" fmla="*/ 620486 w 2455114"/>
              <a:gd name="connsiteY252" fmla="*/ 636815 h 2677886"/>
              <a:gd name="connsiteX253" fmla="*/ 604158 w 2455114"/>
              <a:gd name="connsiteY253" fmla="*/ 620486 h 2677886"/>
              <a:gd name="connsiteX254" fmla="*/ 593272 w 2455114"/>
              <a:gd name="connsiteY254" fmla="*/ 604157 h 2677886"/>
              <a:gd name="connsiteX255" fmla="*/ 566058 w 2455114"/>
              <a:gd name="connsiteY255" fmla="*/ 571500 h 2677886"/>
              <a:gd name="connsiteX256" fmla="*/ 560615 w 2455114"/>
              <a:gd name="connsiteY256" fmla="*/ 527957 h 2677886"/>
              <a:gd name="connsiteX257" fmla="*/ 560615 w 2455114"/>
              <a:gd name="connsiteY257" fmla="*/ 462643 h 2677886"/>
              <a:gd name="connsiteX258" fmla="*/ 593272 w 2455114"/>
              <a:gd name="connsiteY258" fmla="*/ 440872 h 2677886"/>
              <a:gd name="connsiteX259" fmla="*/ 691243 w 2455114"/>
              <a:gd name="connsiteY259" fmla="*/ 446315 h 2677886"/>
              <a:gd name="connsiteX260" fmla="*/ 756558 w 2455114"/>
              <a:gd name="connsiteY260" fmla="*/ 511629 h 2677886"/>
              <a:gd name="connsiteX261" fmla="*/ 772886 w 2455114"/>
              <a:gd name="connsiteY261" fmla="*/ 522515 h 2677886"/>
              <a:gd name="connsiteX262" fmla="*/ 810986 w 2455114"/>
              <a:gd name="connsiteY262" fmla="*/ 533400 h 2677886"/>
              <a:gd name="connsiteX263" fmla="*/ 843643 w 2455114"/>
              <a:gd name="connsiteY263" fmla="*/ 544286 h 2677886"/>
              <a:gd name="connsiteX264" fmla="*/ 887186 w 2455114"/>
              <a:gd name="connsiteY264" fmla="*/ 555172 h 2677886"/>
              <a:gd name="connsiteX265" fmla="*/ 903515 w 2455114"/>
              <a:gd name="connsiteY265" fmla="*/ 566057 h 2677886"/>
              <a:gd name="connsiteX266" fmla="*/ 936172 w 2455114"/>
              <a:gd name="connsiteY266" fmla="*/ 576943 h 2677886"/>
              <a:gd name="connsiteX267" fmla="*/ 952500 w 2455114"/>
              <a:gd name="connsiteY267" fmla="*/ 582386 h 2677886"/>
              <a:gd name="connsiteX268" fmla="*/ 985158 w 2455114"/>
              <a:gd name="connsiteY268" fmla="*/ 609600 h 2677886"/>
              <a:gd name="connsiteX269" fmla="*/ 1017815 w 2455114"/>
              <a:gd name="connsiteY269" fmla="*/ 631372 h 2677886"/>
              <a:gd name="connsiteX270" fmla="*/ 1028700 w 2455114"/>
              <a:gd name="connsiteY270" fmla="*/ 647700 h 2677886"/>
              <a:gd name="connsiteX271" fmla="*/ 1045029 w 2455114"/>
              <a:gd name="connsiteY271" fmla="*/ 653143 h 2677886"/>
              <a:gd name="connsiteX272" fmla="*/ 1061358 w 2455114"/>
              <a:gd name="connsiteY272" fmla="*/ 664029 h 2677886"/>
              <a:gd name="connsiteX273" fmla="*/ 1094015 w 2455114"/>
              <a:gd name="connsiteY273" fmla="*/ 691243 h 2677886"/>
              <a:gd name="connsiteX274" fmla="*/ 1159329 w 2455114"/>
              <a:gd name="connsiteY274" fmla="*/ 729343 h 2677886"/>
              <a:gd name="connsiteX275" fmla="*/ 1175658 w 2455114"/>
              <a:gd name="connsiteY275" fmla="*/ 745672 h 2677886"/>
              <a:gd name="connsiteX276" fmla="*/ 1186543 w 2455114"/>
              <a:gd name="connsiteY276" fmla="*/ 762000 h 2677886"/>
              <a:gd name="connsiteX277" fmla="*/ 1202872 w 2455114"/>
              <a:gd name="connsiteY277" fmla="*/ 767443 h 2677886"/>
              <a:gd name="connsiteX278" fmla="*/ 1235529 w 2455114"/>
              <a:gd name="connsiteY278" fmla="*/ 794657 h 2677886"/>
              <a:gd name="connsiteX279" fmla="*/ 1251858 w 2455114"/>
              <a:gd name="connsiteY279" fmla="*/ 805543 h 2677886"/>
              <a:gd name="connsiteX280" fmla="*/ 1273629 w 2455114"/>
              <a:gd name="connsiteY280" fmla="*/ 821872 h 2677886"/>
              <a:gd name="connsiteX281" fmla="*/ 1306286 w 2455114"/>
              <a:gd name="connsiteY281" fmla="*/ 843643 h 2677886"/>
              <a:gd name="connsiteX282" fmla="*/ 1311729 w 2455114"/>
              <a:gd name="connsiteY282" fmla="*/ 859972 h 2677886"/>
              <a:gd name="connsiteX283" fmla="*/ 1458686 w 2455114"/>
              <a:gd name="connsiteY283" fmla="*/ 859972 h 2677886"/>
              <a:gd name="connsiteX284" fmla="*/ 1491343 w 2455114"/>
              <a:gd name="connsiteY284" fmla="*/ 849086 h 2677886"/>
              <a:gd name="connsiteX285" fmla="*/ 1529443 w 2455114"/>
              <a:gd name="connsiteY285" fmla="*/ 838200 h 2677886"/>
              <a:gd name="connsiteX286" fmla="*/ 1545772 w 2455114"/>
              <a:gd name="connsiteY286" fmla="*/ 827315 h 2677886"/>
              <a:gd name="connsiteX287" fmla="*/ 1621972 w 2455114"/>
              <a:gd name="connsiteY287" fmla="*/ 816429 h 2677886"/>
              <a:gd name="connsiteX288" fmla="*/ 1638300 w 2455114"/>
              <a:gd name="connsiteY288" fmla="*/ 810986 h 2677886"/>
              <a:gd name="connsiteX289" fmla="*/ 1687286 w 2455114"/>
              <a:gd name="connsiteY289" fmla="*/ 800100 h 2677886"/>
              <a:gd name="connsiteX290" fmla="*/ 1719943 w 2455114"/>
              <a:gd name="connsiteY290" fmla="*/ 794657 h 2677886"/>
              <a:gd name="connsiteX291" fmla="*/ 1785258 w 2455114"/>
              <a:gd name="connsiteY291" fmla="*/ 789215 h 2677886"/>
              <a:gd name="connsiteX292" fmla="*/ 1817915 w 2455114"/>
              <a:gd name="connsiteY292" fmla="*/ 762000 h 2677886"/>
              <a:gd name="connsiteX293" fmla="*/ 1839686 w 2455114"/>
              <a:gd name="connsiteY293" fmla="*/ 734786 h 2677886"/>
              <a:gd name="connsiteX294" fmla="*/ 1850572 w 2455114"/>
              <a:gd name="connsiteY294" fmla="*/ 702129 h 2677886"/>
              <a:gd name="connsiteX295" fmla="*/ 1839686 w 2455114"/>
              <a:gd name="connsiteY295" fmla="*/ 587829 h 2677886"/>
              <a:gd name="connsiteX296" fmla="*/ 1828800 w 2455114"/>
              <a:gd name="connsiteY296" fmla="*/ 484415 h 2677886"/>
              <a:gd name="connsiteX297" fmla="*/ 1823358 w 2455114"/>
              <a:gd name="connsiteY297" fmla="*/ 457200 h 2677886"/>
              <a:gd name="connsiteX298" fmla="*/ 1828800 w 2455114"/>
              <a:gd name="connsiteY298" fmla="*/ 424543 h 2677886"/>
              <a:gd name="connsiteX299" fmla="*/ 1829638 w 2455114"/>
              <a:gd name="connsiteY299" fmla="*/ 418263 h 2677886"/>
              <a:gd name="connsiteX300" fmla="*/ 1827126 w 2455114"/>
              <a:gd name="connsiteY300" fmla="*/ 396492 h 2677886"/>
              <a:gd name="connsiteX301" fmla="*/ 1817915 w 2455114"/>
              <a:gd name="connsiteY301" fmla="*/ 381838 h 2677886"/>
              <a:gd name="connsiteX302" fmla="*/ 1710314 w 2455114"/>
              <a:gd name="connsiteY302" fmla="*/ 328665 h 2677886"/>
              <a:gd name="connsiteX303" fmla="*/ 1674726 w 2455114"/>
              <a:gd name="connsiteY303" fmla="*/ 318617 h 2677886"/>
              <a:gd name="connsiteX304" fmla="*/ 1634950 w 2455114"/>
              <a:gd name="connsiteY304" fmla="*/ 296426 h 2677886"/>
              <a:gd name="connsiteX305" fmla="*/ 1590152 w 2455114"/>
              <a:gd name="connsiteY305" fmla="*/ 279261 h 2677886"/>
              <a:gd name="connsiteX306" fmla="*/ 1585546 w 2455114"/>
              <a:gd name="connsiteY306" fmla="*/ 265026 h 2677886"/>
              <a:gd name="connsiteX307" fmla="*/ 1557914 w 2455114"/>
              <a:gd name="connsiteY307" fmla="*/ 260001 h 2677886"/>
              <a:gd name="connsiteX308" fmla="*/ 1534886 w 2455114"/>
              <a:gd name="connsiteY308" fmla="*/ 234043 h 2677886"/>
              <a:gd name="connsiteX309" fmla="*/ 1513115 w 2455114"/>
              <a:gd name="connsiteY309" fmla="*/ 228600 h 2677886"/>
              <a:gd name="connsiteX310" fmla="*/ 1475015 w 2455114"/>
              <a:gd name="connsiteY310" fmla="*/ 217715 h 2677886"/>
              <a:gd name="connsiteX311" fmla="*/ 1415143 w 2455114"/>
              <a:gd name="connsiteY311" fmla="*/ 179615 h 267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2455114" h="2677886">
                <a:moveTo>
                  <a:pt x="1415143" y="179615"/>
                </a:moveTo>
                <a:lnTo>
                  <a:pt x="1415143" y="179615"/>
                </a:lnTo>
                <a:cubicBezTo>
                  <a:pt x="1418772" y="195943"/>
                  <a:pt x="1421972" y="212373"/>
                  <a:pt x="1426029" y="228600"/>
                </a:cubicBezTo>
                <a:cubicBezTo>
                  <a:pt x="1427421" y="234166"/>
                  <a:pt x="1431472" y="239192"/>
                  <a:pt x="1431472" y="244929"/>
                </a:cubicBezTo>
                <a:cubicBezTo>
                  <a:pt x="1431472" y="308455"/>
                  <a:pt x="1432857" y="372271"/>
                  <a:pt x="1426029" y="435429"/>
                </a:cubicBezTo>
                <a:cubicBezTo>
                  <a:pt x="1425240" y="442727"/>
                  <a:pt x="1398091" y="450184"/>
                  <a:pt x="1393372" y="451757"/>
                </a:cubicBezTo>
                <a:cubicBezTo>
                  <a:pt x="1369786" y="449943"/>
                  <a:pt x="1346108" y="449079"/>
                  <a:pt x="1322615" y="446315"/>
                </a:cubicBezTo>
                <a:cubicBezTo>
                  <a:pt x="1315186" y="445441"/>
                  <a:pt x="1307719" y="443819"/>
                  <a:pt x="1300843" y="440872"/>
                </a:cubicBezTo>
                <a:cubicBezTo>
                  <a:pt x="1269224" y="427321"/>
                  <a:pt x="1299945" y="431601"/>
                  <a:pt x="1268186" y="424543"/>
                </a:cubicBezTo>
                <a:cubicBezTo>
                  <a:pt x="1257413" y="422149"/>
                  <a:pt x="1246351" y="421264"/>
                  <a:pt x="1235529" y="419100"/>
                </a:cubicBezTo>
                <a:cubicBezTo>
                  <a:pt x="1176612" y="407316"/>
                  <a:pt x="1267770" y="419657"/>
                  <a:pt x="1164772" y="408215"/>
                </a:cubicBezTo>
                <a:cubicBezTo>
                  <a:pt x="1150258" y="404586"/>
                  <a:pt x="1135120" y="402886"/>
                  <a:pt x="1121229" y="397329"/>
                </a:cubicBezTo>
                <a:cubicBezTo>
                  <a:pt x="1106847" y="391576"/>
                  <a:pt x="1092620" y="385267"/>
                  <a:pt x="1077686" y="381000"/>
                </a:cubicBezTo>
                <a:cubicBezTo>
                  <a:pt x="1070493" y="378945"/>
                  <a:pt x="1063172" y="377371"/>
                  <a:pt x="1055915" y="375557"/>
                </a:cubicBezTo>
                <a:cubicBezTo>
                  <a:pt x="1050472" y="371929"/>
                  <a:pt x="1045792" y="366741"/>
                  <a:pt x="1039586" y="364672"/>
                </a:cubicBezTo>
                <a:cubicBezTo>
                  <a:pt x="1033921" y="362784"/>
                  <a:pt x="971765" y="354206"/>
                  <a:pt x="968829" y="353786"/>
                </a:cubicBezTo>
                <a:cubicBezTo>
                  <a:pt x="963386" y="351972"/>
                  <a:pt x="958017" y="349919"/>
                  <a:pt x="952500" y="348343"/>
                </a:cubicBezTo>
                <a:cubicBezTo>
                  <a:pt x="945307" y="346288"/>
                  <a:pt x="937733" y="345526"/>
                  <a:pt x="930729" y="342900"/>
                </a:cubicBezTo>
                <a:cubicBezTo>
                  <a:pt x="923132" y="340051"/>
                  <a:pt x="916933" y="333510"/>
                  <a:pt x="908958" y="332015"/>
                </a:cubicBezTo>
                <a:cubicBezTo>
                  <a:pt x="887485" y="327989"/>
                  <a:pt x="865415" y="328386"/>
                  <a:pt x="843643" y="326572"/>
                </a:cubicBezTo>
                <a:cubicBezTo>
                  <a:pt x="781142" y="310946"/>
                  <a:pt x="858165" y="332796"/>
                  <a:pt x="805543" y="310243"/>
                </a:cubicBezTo>
                <a:cubicBezTo>
                  <a:pt x="798667" y="307296"/>
                  <a:pt x="790776" y="307426"/>
                  <a:pt x="783772" y="304800"/>
                </a:cubicBezTo>
                <a:cubicBezTo>
                  <a:pt x="776175" y="301951"/>
                  <a:pt x="769458" y="297111"/>
                  <a:pt x="762000" y="293915"/>
                </a:cubicBezTo>
                <a:cubicBezTo>
                  <a:pt x="756727" y="291655"/>
                  <a:pt x="751115" y="290286"/>
                  <a:pt x="745672" y="288472"/>
                </a:cubicBezTo>
                <a:cubicBezTo>
                  <a:pt x="738415" y="283029"/>
                  <a:pt x="731776" y="276644"/>
                  <a:pt x="723900" y="272143"/>
                </a:cubicBezTo>
                <a:cubicBezTo>
                  <a:pt x="718919" y="269297"/>
                  <a:pt x="712944" y="268714"/>
                  <a:pt x="707572" y="266700"/>
                </a:cubicBezTo>
                <a:cubicBezTo>
                  <a:pt x="698424" y="263270"/>
                  <a:pt x="689506" y="259245"/>
                  <a:pt x="680358" y="255815"/>
                </a:cubicBezTo>
                <a:cubicBezTo>
                  <a:pt x="674986" y="253801"/>
                  <a:pt x="669044" y="253158"/>
                  <a:pt x="664029" y="250372"/>
                </a:cubicBezTo>
                <a:cubicBezTo>
                  <a:pt x="652592" y="244018"/>
                  <a:pt x="643784" y="232737"/>
                  <a:pt x="631372" y="228600"/>
                </a:cubicBezTo>
                <a:lnTo>
                  <a:pt x="598715" y="217715"/>
                </a:lnTo>
                <a:cubicBezTo>
                  <a:pt x="551917" y="186516"/>
                  <a:pt x="611127" y="223921"/>
                  <a:pt x="566058" y="201386"/>
                </a:cubicBezTo>
                <a:cubicBezTo>
                  <a:pt x="560207" y="198460"/>
                  <a:pt x="555580" y="193426"/>
                  <a:pt x="549729" y="190500"/>
                </a:cubicBezTo>
                <a:cubicBezTo>
                  <a:pt x="541918" y="186595"/>
                  <a:pt x="518608" y="181360"/>
                  <a:pt x="511629" y="179615"/>
                </a:cubicBezTo>
                <a:cubicBezTo>
                  <a:pt x="480249" y="158695"/>
                  <a:pt x="510519" y="176807"/>
                  <a:pt x="478972" y="163286"/>
                </a:cubicBezTo>
                <a:cubicBezTo>
                  <a:pt x="471514" y="160090"/>
                  <a:pt x="464734" y="155413"/>
                  <a:pt x="457200" y="152400"/>
                </a:cubicBezTo>
                <a:cubicBezTo>
                  <a:pt x="446546" y="148139"/>
                  <a:pt x="434806" y="146647"/>
                  <a:pt x="424543" y="141515"/>
                </a:cubicBezTo>
                <a:cubicBezTo>
                  <a:pt x="417286" y="137886"/>
                  <a:pt x="410305" y="133642"/>
                  <a:pt x="402772" y="130629"/>
                </a:cubicBezTo>
                <a:cubicBezTo>
                  <a:pt x="392118" y="126367"/>
                  <a:pt x="380378" y="124875"/>
                  <a:pt x="370115" y="119743"/>
                </a:cubicBezTo>
                <a:cubicBezTo>
                  <a:pt x="362858" y="116114"/>
                  <a:pt x="355801" y="112053"/>
                  <a:pt x="348343" y="108857"/>
                </a:cubicBezTo>
                <a:cubicBezTo>
                  <a:pt x="343070" y="106597"/>
                  <a:pt x="337288" y="105675"/>
                  <a:pt x="332015" y="103415"/>
                </a:cubicBezTo>
                <a:cubicBezTo>
                  <a:pt x="308583" y="93373"/>
                  <a:pt x="300802" y="86235"/>
                  <a:pt x="277586" y="70757"/>
                </a:cubicBezTo>
                <a:cubicBezTo>
                  <a:pt x="272143" y="67129"/>
                  <a:pt x="265883" y="64497"/>
                  <a:pt x="261258" y="59872"/>
                </a:cubicBezTo>
                <a:cubicBezTo>
                  <a:pt x="255815" y="54429"/>
                  <a:pt x="251334" y="47813"/>
                  <a:pt x="244929" y="43543"/>
                </a:cubicBezTo>
                <a:cubicBezTo>
                  <a:pt x="240155" y="40360"/>
                  <a:pt x="233732" y="40666"/>
                  <a:pt x="228600" y="38100"/>
                </a:cubicBezTo>
                <a:cubicBezTo>
                  <a:pt x="222749" y="35175"/>
                  <a:pt x="218249" y="29872"/>
                  <a:pt x="212272" y="27215"/>
                </a:cubicBezTo>
                <a:cubicBezTo>
                  <a:pt x="201786" y="22555"/>
                  <a:pt x="189162" y="22694"/>
                  <a:pt x="179615" y="16329"/>
                </a:cubicBezTo>
                <a:cubicBezTo>
                  <a:pt x="158512" y="2261"/>
                  <a:pt x="169492" y="7512"/>
                  <a:pt x="146958" y="0"/>
                </a:cubicBezTo>
                <a:cubicBezTo>
                  <a:pt x="137886" y="1814"/>
                  <a:pt x="126285" y="-1099"/>
                  <a:pt x="119743" y="5443"/>
                </a:cubicBezTo>
                <a:cubicBezTo>
                  <a:pt x="111629" y="13557"/>
                  <a:pt x="112486" y="27214"/>
                  <a:pt x="108858" y="38100"/>
                </a:cubicBezTo>
                <a:cubicBezTo>
                  <a:pt x="90556" y="93009"/>
                  <a:pt x="118488" y="7815"/>
                  <a:pt x="97972" y="76200"/>
                </a:cubicBezTo>
                <a:cubicBezTo>
                  <a:pt x="94675" y="87191"/>
                  <a:pt x="90715" y="97971"/>
                  <a:pt x="87086" y="108857"/>
                </a:cubicBezTo>
                <a:lnTo>
                  <a:pt x="76200" y="141515"/>
                </a:lnTo>
                <a:lnTo>
                  <a:pt x="65315" y="174172"/>
                </a:lnTo>
                <a:cubicBezTo>
                  <a:pt x="63501" y="179615"/>
                  <a:pt x="63054" y="185726"/>
                  <a:pt x="59872" y="190500"/>
                </a:cubicBezTo>
                <a:cubicBezTo>
                  <a:pt x="56243" y="195943"/>
                  <a:pt x="51912" y="200978"/>
                  <a:pt x="48986" y="206829"/>
                </a:cubicBezTo>
                <a:cubicBezTo>
                  <a:pt x="46420" y="211960"/>
                  <a:pt x="46725" y="218383"/>
                  <a:pt x="43543" y="223157"/>
                </a:cubicBezTo>
                <a:cubicBezTo>
                  <a:pt x="39273" y="229562"/>
                  <a:pt x="32658" y="234043"/>
                  <a:pt x="27215" y="239486"/>
                </a:cubicBezTo>
                <a:cubicBezTo>
                  <a:pt x="13534" y="280530"/>
                  <a:pt x="33580" y="231530"/>
                  <a:pt x="5443" y="266700"/>
                </a:cubicBezTo>
                <a:cubicBezTo>
                  <a:pt x="1859" y="271180"/>
                  <a:pt x="1814" y="277586"/>
                  <a:pt x="0" y="283029"/>
                </a:cubicBezTo>
                <a:cubicBezTo>
                  <a:pt x="3651" y="326838"/>
                  <a:pt x="971" y="337065"/>
                  <a:pt x="10886" y="370115"/>
                </a:cubicBezTo>
                <a:cubicBezTo>
                  <a:pt x="14183" y="381106"/>
                  <a:pt x="21772" y="402772"/>
                  <a:pt x="21772" y="402772"/>
                </a:cubicBezTo>
                <a:cubicBezTo>
                  <a:pt x="24845" y="424285"/>
                  <a:pt x="27351" y="446857"/>
                  <a:pt x="32658" y="468086"/>
                </a:cubicBezTo>
                <a:cubicBezTo>
                  <a:pt x="34049" y="473652"/>
                  <a:pt x="36286" y="478972"/>
                  <a:pt x="38100" y="484415"/>
                </a:cubicBezTo>
                <a:cubicBezTo>
                  <a:pt x="39914" y="498929"/>
                  <a:pt x="41610" y="513458"/>
                  <a:pt x="43543" y="527957"/>
                </a:cubicBezTo>
                <a:cubicBezTo>
                  <a:pt x="45239" y="540673"/>
                  <a:pt x="48072" y="553261"/>
                  <a:pt x="48986" y="566057"/>
                </a:cubicBezTo>
                <a:cubicBezTo>
                  <a:pt x="51704" y="604103"/>
                  <a:pt x="51387" y="642335"/>
                  <a:pt x="54429" y="680357"/>
                </a:cubicBezTo>
                <a:cubicBezTo>
                  <a:pt x="55149" y="689351"/>
                  <a:pt x="62196" y="709100"/>
                  <a:pt x="65315" y="718457"/>
                </a:cubicBezTo>
                <a:cubicBezTo>
                  <a:pt x="66250" y="738093"/>
                  <a:pt x="51360" y="837972"/>
                  <a:pt x="92529" y="865415"/>
                </a:cubicBezTo>
                <a:lnTo>
                  <a:pt x="108858" y="876300"/>
                </a:lnTo>
                <a:cubicBezTo>
                  <a:pt x="110672" y="881743"/>
                  <a:pt x="110716" y="888149"/>
                  <a:pt x="114300" y="892629"/>
                </a:cubicBezTo>
                <a:cubicBezTo>
                  <a:pt x="121974" y="902222"/>
                  <a:pt x="136200" y="905372"/>
                  <a:pt x="146958" y="908957"/>
                </a:cubicBezTo>
                <a:lnTo>
                  <a:pt x="179615" y="930729"/>
                </a:lnTo>
                <a:lnTo>
                  <a:pt x="195943" y="941615"/>
                </a:lnTo>
                <a:cubicBezTo>
                  <a:pt x="199572" y="947058"/>
                  <a:pt x="206518" y="951409"/>
                  <a:pt x="206829" y="957943"/>
                </a:cubicBezTo>
                <a:cubicBezTo>
                  <a:pt x="210430" y="1033559"/>
                  <a:pt x="210087" y="1029812"/>
                  <a:pt x="195943" y="1072243"/>
                </a:cubicBezTo>
                <a:cubicBezTo>
                  <a:pt x="197757" y="1077686"/>
                  <a:pt x="198203" y="1083798"/>
                  <a:pt x="201386" y="1088572"/>
                </a:cubicBezTo>
                <a:cubicBezTo>
                  <a:pt x="213034" y="1106044"/>
                  <a:pt x="216925" y="1104637"/>
                  <a:pt x="234043" y="1110343"/>
                </a:cubicBezTo>
                <a:cubicBezTo>
                  <a:pt x="274545" y="1140720"/>
                  <a:pt x="235366" y="1116228"/>
                  <a:pt x="283029" y="1132115"/>
                </a:cubicBezTo>
                <a:cubicBezTo>
                  <a:pt x="290726" y="1134681"/>
                  <a:pt x="297203" y="1140151"/>
                  <a:pt x="304800" y="1143000"/>
                </a:cubicBezTo>
                <a:cubicBezTo>
                  <a:pt x="311804" y="1145627"/>
                  <a:pt x="319315" y="1146629"/>
                  <a:pt x="326572" y="1148443"/>
                </a:cubicBezTo>
                <a:cubicBezTo>
                  <a:pt x="332015" y="1152072"/>
                  <a:pt x="337049" y="1156404"/>
                  <a:pt x="342900" y="1159329"/>
                </a:cubicBezTo>
                <a:cubicBezTo>
                  <a:pt x="348032" y="1161895"/>
                  <a:pt x="354389" y="1161692"/>
                  <a:pt x="359229" y="1164772"/>
                </a:cubicBezTo>
                <a:cubicBezTo>
                  <a:pt x="425413" y="1206889"/>
                  <a:pt x="379852" y="1189789"/>
                  <a:pt x="419100" y="1202872"/>
                </a:cubicBezTo>
                <a:cubicBezTo>
                  <a:pt x="424543" y="1208315"/>
                  <a:pt x="429024" y="1214930"/>
                  <a:pt x="435429" y="1219200"/>
                </a:cubicBezTo>
                <a:cubicBezTo>
                  <a:pt x="440203" y="1222382"/>
                  <a:pt x="447089" y="1221308"/>
                  <a:pt x="451758" y="1224643"/>
                </a:cubicBezTo>
                <a:cubicBezTo>
                  <a:pt x="460109" y="1230608"/>
                  <a:pt x="465515" y="1240004"/>
                  <a:pt x="473529" y="1246415"/>
                </a:cubicBezTo>
                <a:cubicBezTo>
                  <a:pt x="483745" y="1254588"/>
                  <a:pt x="495300" y="1260929"/>
                  <a:pt x="506186" y="1268186"/>
                </a:cubicBezTo>
                <a:cubicBezTo>
                  <a:pt x="511629" y="1271815"/>
                  <a:pt x="517889" y="1274446"/>
                  <a:pt x="522515" y="1279072"/>
                </a:cubicBezTo>
                <a:cubicBezTo>
                  <a:pt x="527958" y="1284515"/>
                  <a:pt x="532767" y="1290674"/>
                  <a:pt x="538843" y="1295400"/>
                </a:cubicBezTo>
                <a:cubicBezTo>
                  <a:pt x="549170" y="1303432"/>
                  <a:pt x="562249" y="1307921"/>
                  <a:pt x="571500" y="1317172"/>
                </a:cubicBezTo>
                <a:cubicBezTo>
                  <a:pt x="591886" y="1337557"/>
                  <a:pt x="580527" y="1331066"/>
                  <a:pt x="604158" y="1338943"/>
                </a:cubicBezTo>
                <a:cubicBezTo>
                  <a:pt x="611415" y="1346200"/>
                  <a:pt x="618137" y="1354036"/>
                  <a:pt x="625929" y="1360715"/>
                </a:cubicBezTo>
                <a:cubicBezTo>
                  <a:pt x="630896" y="1364972"/>
                  <a:pt x="637950" y="1366677"/>
                  <a:pt x="642258" y="1371600"/>
                </a:cubicBezTo>
                <a:cubicBezTo>
                  <a:pt x="686711" y="1422402"/>
                  <a:pt x="643617" y="1390649"/>
                  <a:pt x="680358" y="1415143"/>
                </a:cubicBezTo>
                <a:cubicBezTo>
                  <a:pt x="685813" y="1431510"/>
                  <a:pt x="684961" y="1433730"/>
                  <a:pt x="696686" y="1447800"/>
                </a:cubicBezTo>
                <a:cubicBezTo>
                  <a:pt x="701614" y="1453713"/>
                  <a:pt x="708289" y="1458053"/>
                  <a:pt x="713015" y="1464129"/>
                </a:cubicBezTo>
                <a:cubicBezTo>
                  <a:pt x="721047" y="1474456"/>
                  <a:pt x="727529" y="1485900"/>
                  <a:pt x="734786" y="1496786"/>
                </a:cubicBezTo>
                <a:cubicBezTo>
                  <a:pt x="738415" y="1502229"/>
                  <a:pt x="740229" y="1509486"/>
                  <a:pt x="745672" y="1513115"/>
                </a:cubicBezTo>
                <a:lnTo>
                  <a:pt x="762000" y="1524000"/>
                </a:lnTo>
                <a:cubicBezTo>
                  <a:pt x="765629" y="1529443"/>
                  <a:pt x="767963" y="1536021"/>
                  <a:pt x="772886" y="1540329"/>
                </a:cubicBezTo>
                <a:cubicBezTo>
                  <a:pt x="782732" y="1548944"/>
                  <a:pt x="794657" y="1554843"/>
                  <a:pt x="805543" y="1562100"/>
                </a:cubicBezTo>
                <a:cubicBezTo>
                  <a:pt x="810986" y="1565729"/>
                  <a:pt x="817246" y="1568360"/>
                  <a:pt x="821872" y="1572986"/>
                </a:cubicBezTo>
                <a:cubicBezTo>
                  <a:pt x="869566" y="1620683"/>
                  <a:pt x="809070" y="1562319"/>
                  <a:pt x="854529" y="1600200"/>
                </a:cubicBezTo>
                <a:cubicBezTo>
                  <a:pt x="860443" y="1605128"/>
                  <a:pt x="866132" y="1610453"/>
                  <a:pt x="870858" y="1616529"/>
                </a:cubicBezTo>
                <a:cubicBezTo>
                  <a:pt x="878890" y="1626856"/>
                  <a:pt x="881743" y="1641929"/>
                  <a:pt x="892629" y="1649186"/>
                </a:cubicBezTo>
                <a:lnTo>
                  <a:pt x="908958" y="1660072"/>
                </a:lnTo>
                <a:cubicBezTo>
                  <a:pt x="919366" y="1691299"/>
                  <a:pt x="906946" y="1662151"/>
                  <a:pt x="930729" y="1692729"/>
                </a:cubicBezTo>
                <a:cubicBezTo>
                  <a:pt x="976301" y="1751322"/>
                  <a:pt x="931757" y="1704643"/>
                  <a:pt x="968829" y="1741715"/>
                </a:cubicBezTo>
                <a:cubicBezTo>
                  <a:pt x="973256" y="1754995"/>
                  <a:pt x="974607" y="1763821"/>
                  <a:pt x="985158" y="1774372"/>
                </a:cubicBezTo>
                <a:cubicBezTo>
                  <a:pt x="989783" y="1778997"/>
                  <a:pt x="996043" y="1781629"/>
                  <a:pt x="1001486" y="1785257"/>
                </a:cubicBezTo>
                <a:cubicBezTo>
                  <a:pt x="1005115" y="1790700"/>
                  <a:pt x="1009715" y="1795608"/>
                  <a:pt x="1012372" y="1801586"/>
                </a:cubicBezTo>
                <a:cubicBezTo>
                  <a:pt x="1017032" y="1812072"/>
                  <a:pt x="1019630" y="1823357"/>
                  <a:pt x="1023258" y="1834243"/>
                </a:cubicBezTo>
                <a:cubicBezTo>
                  <a:pt x="1028931" y="1851261"/>
                  <a:pt x="1034425" y="1872530"/>
                  <a:pt x="1050472" y="1883229"/>
                </a:cubicBezTo>
                <a:cubicBezTo>
                  <a:pt x="1055915" y="1886858"/>
                  <a:pt x="1060822" y="1891458"/>
                  <a:pt x="1066800" y="1894115"/>
                </a:cubicBezTo>
                <a:cubicBezTo>
                  <a:pt x="1103351" y="1910359"/>
                  <a:pt x="1109341" y="1904503"/>
                  <a:pt x="1153886" y="1910443"/>
                </a:cubicBezTo>
                <a:cubicBezTo>
                  <a:pt x="1238526" y="1921729"/>
                  <a:pt x="1080988" y="1914874"/>
                  <a:pt x="1268186" y="1921329"/>
                </a:cubicBezTo>
                <a:cubicBezTo>
                  <a:pt x="1344362" y="1923956"/>
                  <a:pt x="1420586" y="1924958"/>
                  <a:pt x="1496786" y="1926772"/>
                </a:cubicBezTo>
                <a:cubicBezTo>
                  <a:pt x="1514929" y="1928586"/>
                  <a:pt x="1533165" y="1929637"/>
                  <a:pt x="1551215" y="1932215"/>
                </a:cubicBezTo>
                <a:cubicBezTo>
                  <a:pt x="1558620" y="1933273"/>
                  <a:pt x="1565607" y="1936427"/>
                  <a:pt x="1572986" y="1937657"/>
                </a:cubicBezTo>
                <a:cubicBezTo>
                  <a:pt x="1587414" y="1940062"/>
                  <a:pt x="1602015" y="1941286"/>
                  <a:pt x="1616529" y="1943100"/>
                </a:cubicBezTo>
                <a:cubicBezTo>
                  <a:pt x="1623786" y="1944914"/>
                  <a:pt x="1630965" y="1947076"/>
                  <a:pt x="1638300" y="1948543"/>
                </a:cubicBezTo>
                <a:cubicBezTo>
                  <a:pt x="1649122" y="1950707"/>
                  <a:pt x="1660185" y="1951592"/>
                  <a:pt x="1670958" y="1953986"/>
                </a:cubicBezTo>
                <a:cubicBezTo>
                  <a:pt x="1702713" y="1961043"/>
                  <a:pt x="1671998" y="1956765"/>
                  <a:pt x="1703615" y="1970315"/>
                </a:cubicBezTo>
                <a:cubicBezTo>
                  <a:pt x="1710491" y="1973262"/>
                  <a:pt x="1718221" y="1973608"/>
                  <a:pt x="1725386" y="1975757"/>
                </a:cubicBezTo>
                <a:cubicBezTo>
                  <a:pt x="1736377" y="1979054"/>
                  <a:pt x="1747157" y="1983014"/>
                  <a:pt x="1758043" y="1986643"/>
                </a:cubicBezTo>
                <a:lnTo>
                  <a:pt x="1774372" y="1992086"/>
                </a:lnTo>
                <a:cubicBezTo>
                  <a:pt x="1779815" y="1995715"/>
                  <a:pt x="1784722" y="2000315"/>
                  <a:pt x="1790700" y="2002972"/>
                </a:cubicBezTo>
                <a:cubicBezTo>
                  <a:pt x="1801186" y="2007632"/>
                  <a:pt x="1823358" y="2013857"/>
                  <a:pt x="1823358" y="2013857"/>
                </a:cubicBezTo>
                <a:cubicBezTo>
                  <a:pt x="1828801" y="2017486"/>
                  <a:pt x="1833835" y="2021818"/>
                  <a:pt x="1839686" y="2024743"/>
                </a:cubicBezTo>
                <a:cubicBezTo>
                  <a:pt x="1847493" y="2028647"/>
                  <a:pt x="1870812" y="2033885"/>
                  <a:pt x="1877786" y="2035629"/>
                </a:cubicBezTo>
                <a:cubicBezTo>
                  <a:pt x="1883229" y="2039258"/>
                  <a:pt x="1888264" y="2043590"/>
                  <a:pt x="1894115" y="2046515"/>
                </a:cubicBezTo>
                <a:cubicBezTo>
                  <a:pt x="1899246" y="2049081"/>
                  <a:pt x="1905670" y="2048775"/>
                  <a:pt x="1910443" y="2051957"/>
                </a:cubicBezTo>
                <a:cubicBezTo>
                  <a:pt x="1916848" y="2056227"/>
                  <a:pt x="1920859" y="2063358"/>
                  <a:pt x="1926772" y="2068286"/>
                </a:cubicBezTo>
                <a:cubicBezTo>
                  <a:pt x="1931797" y="2072474"/>
                  <a:pt x="1938075" y="2074984"/>
                  <a:pt x="1943100" y="2079172"/>
                </a:cubicBezTo>
                <a:cubicBezTo>
                  <a:pt x="1949013" y="2084100"/>
                  <a:pt x="1953516" y="2090572"/>
                  <a:pt x="1959429" y="2095500"/>
                </a:cubicBezTo>
                <a:cubicBezTo>
                  <a:pt x="2004879" y="2133374"/>
                  <a:pt x="1944402" y="2075029"/>
                  <a:pt x="1992086" y="2122715"/>
                </a:cubicBezTo>
                <a:cubicBezTo>
                  <a:pt x="2005768" y="2163757"/>
                  <a:pt x="1985720" y="2114757"/>
                  <a:pt x="2013858" y="2149929"/>
                </a:cubicBezTo>
                <a:cubicBezTo>
                  <a:pt x="2017442" y="2154409"/>
                  <a:pt x="2016734" y="2161126"/>
                  <a:pt x="2019300" y="2166257"/>
                </a:cubicBezTo>
                <a:cubicBezTo>
                  <a:pt x="2022225" y="2172108"/>
                  <a:pt x="2027529" y="2176608"/>
                  <a:pt x="2030186" y="2182586"/>
                </a:cubicBezTo>
                <a:cubicBezTo>
                  <a:pt x="2034846" y="2193072"/>
                  <a:pt x="2037443" y="2204357"/>
                  <a:pt x="2041072" y="2215243"/>
                </a:cubicBezTo>
                <a:cubicBezTo>
                  <a:pt x="2042886" y="2220686"/>
                  <a:pt x="2043333" y="2226798"/>
                  <a:pt x="2046515" y="2231572"/>
                </a:cubicBezTo>
                <a:cubicBezTo>
                  <a:pt x="2063765" y="2257447"/>
                  <a:pt x="2055332" y="2241695"/>
                  <a:pt x="2068286" y="2280557"/>
                </a:cubicBezTo>
                <a:cubicBezTo>
                  <a:pt x="2070100" y="2286000"/>
                  <a:pt x="2070546" y="2292112"/>
                  <a:pt x="2073729" y="2296886"/>
                </a:cubicBezTo>
                <a:cubicBezTo>
                  <a:pt x="2077358" y="2302329"/>
                  <a:pt x="2081958" y="2307237"/>
                  <a:pt x="2084615" y="2313215"/>
                </a:cubicBezTo>
                <a:cubicBezTo>
                  <a:pt x="2089275" y="2323701"/>
                  <a:pt x="2091872" y="2334986"/>
                  <a:pt x="2095500" y="2345872"/>
                </a:cubicBezTo>
                <a:lnTo>
                  <a:pt x="2100943" y="2362200"/>
                </a:lnTo>
                <a:lnTo>
                  <a:pt x="2111829" y="2394857"/>
                </a:lnTo>
                <a:cubicBezTo>
                  <a:pt x="2113643" y="2400300"/>
                  <a:pt x="2114089" y="2406412"/>
                  <a:pt x="2117272" y="2411186"/>
                </a:cubicBezTo>
                <a:lnTo>
                  <a:pt x="2139043" y="2443843"/>
                </a:lnTo>
                <a:lnTo>
                  <a:pt x="2149929" y="2460172"/>
                </a:lnTo>
                <a:lnTo>
                  <a:pt x="2160815" y="2476500"/>
                </a:lnTo>
                <a:cubicBezTo>
                  <a:pt x="2165607" y="2490877"/>
                  <a:pt x="2173993" y="2520807"/>
                  <a:pt x="2188029" y="2525486"/>
                </a:cubicBezTo>
                <a:lnTo>
                  <a:pt x="2204358" y="2530929"/>
                </a:lnTo>
                <a:cubicBezTo>
                  <a:pt x="2224315" y="2560865"/>
                  <a:pt x="2204357" y="2535463"/>
                  <a:pt x="2231572" y="2558143"/>
                </a:cubicBezTo>
                <a:cubicBezTo>
                  <a:pt x="2237485" y="2563071"/>
                  <a:pt x="2241987" y="2569544"/>
                  <a:pt x="2247900" y="2574472"/>
                </a:cubicBezTo>
                <a:cubicBezTo>
                  <a:pt x="2261966" y="2586194"/>
                  <a:pt x="2264195" y="2585346"/>
                  <a:pt x="2280558" y="2590800"/>
                </a:cubicBezTo>
                <a:cubicBezTo>
                  <a:pt x="2286001" y="2594429"/>
                  <a:pt x="2292261" y="2597060"/>
                  <a:pt x="2296886" y="2601686"/>
                </a:cubicBezTo>
                <a:cubicBezTo>
                  <a:pt x="2301512" y="2606312"/>
                  <a:pt x="2302664" y="2613928"/>
                  <a:pt x="2307772" y="2618015"/>
                </a:cubicBezTo>
                <a:cubicBezTo>
                  <a:pt x="2312252" y="2621599"/>
                  <a:pt x="2318657" y="2621643"/>
                  <a:pt x="2324100" y="2623457"/>
                </a:cubicBezTo>
                <a:cubicBezTo>
                  <a:pt x="2337045" y="2632087"/>
                  <a:pt x="2368595" y="2653869"/>
                  <a:pt x="2383972" y="2661557"/>
                </a:cubicBezTo>
                <a:cubicBezTo>
                  <a:pt x="2429037" y="2684090"/>
                  <a:pt x="2369836" y="2646690"/>
                  <a:pt x="2416629" y="2677886"/>
                </a:cubicBezTo>
                <a:cubicBezTo>
                  <a:pt x="2429329" y="2676072"/>
                  <a:pt x="2444874" y="2680656"/>
                  <a:pt x="2454729" y="2672443"/>
                </a:cubicBezTo>
                <a:cubicBezTo>
                  <a:pt x="2456915" y="2670621"/>
                  <a:pt x="2449339" y="2647150"/>
                  <a:pt x="2443843" y="2634343"/>
                </a:cubicBezTo>
                <a:cubicBezTo>
                  <a:pt x="2438347" y="2621536"/>
                  <a:pt x="2426502" y="2607609"/>
                  <a:pt x="2421753" y="2595603"/>
                </a:cubicBezTo>
                <a:cubicBezTo>
                  <a:pt x="2417004" y="2583597"/>
                  <a:pt x="2420098" y="2572818"/>
                  <a:pt x="2415349" y="2562306"/>
                </a:cubicBezTo>
                <a:cubicBezTo>
                  <a:pt x="2410600" y="2551794"/>
                  <a:pt x="2398593" y="2541708"/>
                  <a:pt x="2393257" y="2532530"/>
                </a:cubicBezTo>
                <a:cubicBezTo>
                  <a:pt x="2387921" y="2523352"/>
                  <a:pt x="2387546" y="2515668"/>
                  <a:pt x="2383331" y="2507237"/>
                </a:cubicBezTo>
                <a:cubicBezTo>
                  <a:pt x="2379116" y="2498806"/>
                  <a:pt x="2370621" y="2487921"/>
                  <a:pt x="2367964" y="2481943"/>
                </a:cubicBezTo>
                <a:cubicBezTo>
                  <a:pt x="2367962" y="2481938"/>
                  <a:pt x="2362360" y="2464760"/>
                  <a:pt x="2358358" y="2457610"/>
                </a:cubicBezTo>
                <a:cubicBezTo>
                  <a:pt x="2354356" y="2450460"/>
                  <a:pt x="2347793" y="2448219"/>
                  <a:pt x="2343951" y="2439041"/>
                </a:cubicBezTo>
                <a:cubicBezTo>
                  <a:pt x="2340109" y="2429863"/>
                  <a:pt x="2340428" y="2405742"/>
                  <a:pt x="2335305" y="2402540"/>
                </a:cubicBezTo>
                <a:cubicBezTo>
                  <a:pt x="2325060" y="2383010"/>
                  <a:pt x="2328530" y="2370631"/>
                  <a:pt x="2324741" y="2357398"/>
                </a:cubicBezTo>
                <a:cubicBezTo>
                  <a:pt x="2320953" y="2344165"/>
                  <a:pt x="2316043" y="2330824"/>
                  <a:pt x="2312574" y="2323140"/>
                </a:cubicBezTo>
                <a:cubicBezTo>
                  <a:pt x="2309105" y="2315456"/>
                  <a:pt x="2307557" y="2316736"/>
                  <a:pt x="2303928" y="2311293"/>
                </a:cubicBezTo>
                <a:cubicBezTo>
                  <a:pt x="2290252" y="2270256"/>
                  <a:pt x="2301795" y="2283546"/>
                  <a:pt x="2297846" y="2274154"/>
                </a:cubicBezTo>
                <a:cubicBezTo>
                  <a:pt x="2293897" y="2264763"/>
                  <a:pt x="2311433" y="2301737"/>
                  <a:pt x="2280236" y="2254944"/>
                </a:cubicBezTo>
                <a:cubicBezTo>
                  <a:pt x="2265837" y="2197350"/>
                  <a:pt x="2269191" y="2229384"/>
                  <a:pt x="2263909" y="2214603"/>
                </a:cubicBezTo>
                <a:cubicBezTo>
                  <a:pt x="2258627" y="2199822"/>
                  <a:pt x="2250889" y="2171806"/>
                  <a:pt x="2248541" y="2166257"/>
                </a:cubicBezTo>
                <a:cubicBezTo>
                  <a:pt x="2246193" y="2160708"/>
                  <a:pt x="2250302" y="2184508"/>
                  <a:pt x="2249821" y="2181306"/>
                </a:cubicBezTo>
                <a:cubicBezTo>
                  <a:pt x="2249341" y="2178104"/>
                  <a:pt x="2250034" y="2148008"/>
                  <a:pt x="2245658" y="2147047"/>
                </a:cubicBezTo>
                <a:cubicBezTo>
                  <a:pt x="2242030" y="2136161"/>
                  <a:pt x="2230771" y="2128156"/>
                  <a:pt x="2225809" y="2118872"/>
                </a:cubicBezTo>
                <a:cubicBezTo>
                  <a:pt x="2220847" y="2109588"/>
                  <a:pt x="2217644" y="2098863"/>
                  <a:pt x="2215883" y="2091339"/>
                </a:cubicBezTo>
                <a:cubicBezTo>
                  <a:pt x="2214122" y="2083815"/>
                  <a:pt x="2215456" y="2079599"/>
                  <a:pt x="2215243" y="2073729"/>
                </a:cubicBezTo>
                <a:cubicBezTo>
                  <a:pt x="2184053" y="2026939"/>
                  <a:pt x="2225582" y="2081998"/>
                  <a:pt x="2188029" y="2051957"/>
                </a:cubicBezTo>
                <a:cubicBezTo>
                  <a:pt x="2182921" y="2047871"/>
                  <a:pt x="2182066" y="2039937"/>
                  <a:pt x="2177143" y="2035629"/>
                </a:cubicBezTo>
                <a:cubicBezTo>
                  <a:pt x="2154106" y="2015472"/>
                  <a:pt x="2150586" y="2015890"/>
                  <a:pt x="2128158" y="2008415"/>
                </a:cubicBezTo>
                <a:cubicBezTo>
                  <a:pt x="2122715" y="2004786"/>
                  <a:pt x="2117807" y="2000186"/>
                  <a:pt x="2111829" y="1997529"/>
                </a:cubicBezTo>
                <a:cubicBezTo>
                  <a:pt x="2101343" y="1992869"/>
                  <a:pt x="2088719" y="1993008"/>
                  <a:pt x="2079172" y="1986643"/>
                </a:cubicBezTo>
                <a:cubicBezTo>
                  <a:pt x="2073729" y="1983014"/>
                  <a:pt x="2068856" y="1978334"/>
                  <a:pt x="2062843" y="1975757"/>
                </a:cubicBezTo>
                <a:cubicBezTo>
                  <a:pt x="2035973" y="1964242"/>
                  <a:pt x="2038914" y="1977728"/>
                  <a:pt x="2008415" y="1959429"/>
                </a:cubicBezTo>
                <a:cubicBezTo>
                  <a:pt x="1999343" y="1953986"/>
                  <a:pt x="1990662" y="1947831"/>
                  <a:pt x="1981200" y="1943100"/>
                </a:cubicBezTo>
                <a:cubicBezTo>
                  <a:pt x="1959587" y="1932293"/>
                  <a:pt x="1968596" y="1944596"/>
                  <a:pt x="1948543" y="1926772"/>
                </a:cubicBezTo>
                <a:cubicBezTo>
                  <a:pt x="1937037" y="1916544"/>
                  <a:pt x="1926772" y="1905001"/>
                  <a:pt x="1915886" y="1894115"/>
                </a:cubicBezTo>
                <a:cubicBezTo>
                  <a:pt x="1910443" y="1888672"/>
                  <a:pt x="1903828" y="1884191"/>
                  <a:pt x="1899558" y="1877786"/>
                </a:cubicBezTo>
                <a:cubicBezTo>
                  <a:pt x="1889880" y="1863270"/>
                  <a:pt x="1886852" y="1856414"/>
                  <a:pt x="1872343" y="1845129"/>
                </a:cubicBezTo>
                <a:cubicBezTo>
                  <a:pt x="1862016" y="1837097"/>
                  <a:pt x="1850572" y="1830614"/>
                  <a:pt x="1839686" y="1823357"/>
                </a:cubicBezTo>
                <a:cubicBezTo>
                  <a:pt x="1834243" y="1819729"/>
                  <a:pt x="1827983" y="1817097"/>
                  <a:pt x="1823358" y="1812472"/>
                </a:cubicBezTo>
                <a:cubicBezTo>
                  <a:pt x="1817915" y="1807029"/>
                  <a:pt x="1813712" y="1799962"/>
                  <a:pt x="1807029" y="1796143"/>
                </a:cubicBezTo>
                <a:cubicBezTo>
                  <a:pt x="1800534" y="1792432"/>
                  <a:pt x="1792423" y="1792849"/>
                  <a:pt x="1785258" y="1790700"/>
                </a:cubicBezTo>
                <a:cubicBezTo>
                  <a:pt x="1774267" y="1787403"/>
                  <a:pt x="1762863" y="1784947"/>
                  <a:pt x="1752600" y="1779815"/>
                </a:cubicBezTo>
                <a:cubicBezTo>
                  <a:pt x="1725697" y="1766363"/>
                  <a:pt x="1738526" y="1771495"/>
                  <a:pt x="1714500" y="1763486"/>
                </a:cubicBezTo>
                <a:cubicBezTo>
                  <a:pt x="1709057" y="1759857"/>
                  <a:pt x="1704150" y="1755257"/>
                  <a:pt x="1698172" y="1752600"/>
                </a:cubicBezTo>
                <a:cubicBezTo>
                  <a:pt x="1687687" y="1747940"/>
                  <a:pt x="1676401" y="1745343"/>
                  <a:pt x="1665515" y="1741715"/>
                </a:cubicBezTo>
                <a:lnTo>
                  <a:pt x="1649186" y="1736272"/>
                </a:lnTo>
                <a:cubicBezTo>
                  <a:pt x="1643743" y="1734458"/>
                  <a:pt x="1637989" y="1733395"/>
                  <a:pt x="1632858" y="1730829"/>
                </a:cubicBezTo>
                <a:cubicBezTo>
                  <a:pt x="1625601" y="1727200"/>
                  <a:pt x="1618544" y="1723139"/>
                  <a:pt x="1611086" y="1719943"/>
                </a:cubicBezTo>
                <a:cubicBezTo>
                  <a:pt x="1605813" y="1717683"/>
                  <a:pt x="1599889" y="1717066"/>
                  <a:pt x="1594758" y="1714500"/>
                </a:cubicBezTo>
                <a:cubicBezTo>
                  <a:pt x="1588907" y="1711575"/>
                  <a:pt x="1584577" y="1705850"/>
                  <a:pt x="1578429" y="1703615"/>
                </a:cubicBezTo>
                <a:cubicBezTo>
                  <a:pt x="1564369" y="1698502"/>
                  <a:pt x="1534886" y="1692729"/>
                  <a:pt x="1534886" y="1692729"/>
                </a:cubicBezTo>
                <a:cubicBezTo>
                  <a:pt x="1524000" y="1685472"/>
                  <a:pt x="1515058" y="1673522"/>
                  <a:pt x="1502229" y="1670957"/>
                </a:cubicBezTo>
                <a:cubicBezTo>
                  <a:pt x="1469389" y="1664390"/>
                  <a:pt x="1483791" y="1668440"/>
                  <a:pt x="1458686" y="1660072"/>
                </a:cubicBezTo>
                <a:cubicBezTo>
                  <a:pt x="1376154" y="1605049"/>
                  <a:pt x="1460856" y="1664602"/>
                  <a:pt x="1409700" y="1621972"/>
                </a:cubicBezTo>
                <a:cubicBezTo>
                  <a:pt x="1404675" y="1617784"/>
                  <a:pt x="1398397" y="1615274"/>
                  <a:pt x="1393372" y="1611086"/>
                </a:cubicBezTo>
                <a:cubicBezTo>
                  <a:pt x="1366193" y="1588436"/>
                  <a:pt x="1389409" y="1598878"/>
                  <a:pt x="1360715" y="1589315"/>
                </a:cubicBezTo>
                <a:cubicBezTo>
                  <a:pt x="1302354" y="1550408"/>
                  <a:pt x="1390933" y="1611002"/>
                  <a:pt x="1328058" y="1562100"/>
                </a:cubicBezTo>
                <a:cubicBezTo>
                  <a:pt x="1299987" y="1540267"/>
                  <a:pt x="1303707" y="1543098"/>
                  <a:pt x="1279072" y="1534886"/>
                </a:cubicBezTo>
                <a:cubicBezTo>
                  <a:pt x="1267062" y="1518873"/>
                  <a:pt x="1261574" y="1509419"/>
                  <a:pt x="1246415" y="1496786"/>
                </a:cubicBezTo>
                <a:cubicBezTo>
                  <a:pt x="1241390" y="1492598"/>
                  <a:pt x="1235111" y="1490088"/>
                  <a:pt x="1230086" y="1485900"/>
                </a:cubicBezTo>
                <a:cubicBezTo>
                  <a:pt x="1224173" y="1480972"/>
                  <a:pt x="1219834" y="1474298"/>
                  <a:pt x="1213758" y="1469572"/>
                </a:cubicBezTo>
                <a:cubicBezTo>
                  <a:pt x="1203431" y="1461540"/>
                  <a:pt x="1190351" y="1457051"/>
                  <a:pt x="1181100" y="1447800"/>
                </a:cubicBezTo>
                <a:cubicBezTo>
                  <a:pt x="1175657" y="1442357"/>
                  <a:pt x="1169700" y="1437385"/>
                  <a:pt x="1164772" y="1431472"/>
                </a:cubicBezTo>
                <a:cubicBezTo>
                  <a:pt x="1160584" y="1426447"/>
                  <a:pt x="1158512" y="1419769"/>
                  <a:pt x="1153886" y="1415143"/>
                </a:cubicBezTo>
                <a:cubicBezTo>
                  <a:pt x="1149261" y="1410517"/>
                  <a:pt x="1143001" y="1407886"/>
                  <a:pt x="1137558" y="1404257"/>
                </a:cubicBezTo>
                <a:cubicBezTo>
                  <a:pt x="1133929" y="1398814"/>
                  <a:pt x="1129597" y="1393780"/>
                  <a:pt x="1126672" y="1387929"/>
                </a:cubicBezTo>
                <a:cubicBezTo>
                  <a:pt x="1117817" y="1370219"/>
                  <a:pt x="1125943" y="1370872"/>
                  <a:pt x="1110343" y="1355272"/>
                </a:cubicBezTo>
                <a:cubicBezTo>
                  <a:pt x="1105718" y="1350647"/>
                  <a:pt x="1099458" y="1348015"/>
                  <a:pt x="1094015" y="1344386"/>
                </a:cubicBezTo>
                <a:cubicBezTo>
                  <a:pt x="1081073" y="1305559"/>
                  <a:pt x="1099424" y="1352500"/>
                  <a:pt x="1072243" y="1311729"/>
                </a:cubicBezTo>
                <a:cubicBezTo>
                  <a:pt x="1051210" y="1280180"/>
                  <a:pt x="1086990" y="1308859"/>
                  <a:pt x="1050472" y="1284515"/>
                </a:cubicBezTo>
                <a:lnTo>
                  <a:pt x="1017815" y="1235529"/>
                </a:lnTo>
                <a:lnTo>
                  <a:pt x="1006929" y="1219200"/>
                </a:lnTo>
                <a:lnTo>
                  <a:pt x="996043" y="1202872"/>
                </a:lnTo>
                <a:lnTo>
                  <a:pt x="985158" y="1170215"/>
                </a:lnTo>
                <a:cubicBezTo>
                  <a:pt x="983344" y="1164772"/>
                  <a:pt x="982898" y="1158660"/>
                  <a:pt x="979715" y="1153886"/>
                </a:cubicBezTo>
                <a:cubicBezTo>
                  <a:pt x="976086" y="1148443"/>
                  <a:pt x="971486" y="1143535"/>
                  <a:pt x="968829" y="1137557"/>
                </a:cubicBezTo>
                <a:cubicBezTo>
                  <a:pt x="964169" y="1127071"/>
                  <a:pt x="964308" y="1114447"/>
                  <a:pt x="957943" y="1104900"/>
                </a:cubicBezTo>
                <a:cubicBezTo>
                  <a:pt x="954315" y="1099457"/>
                  <a:pt x="949715" y="1094549"/>
                  <a:pt x="947058" y="1088572"/>
                </a:cubicBezTo>
                <a:cubicBezTo>
                  <a:pt x="942398" y="1078086"/>
                  <a:pt x="939801" y="1066801"/>
                  <a:pt x="936172" y="1055915"/>
                </a:cubicBezTo>
                <a:cubicBezTo>
                  <a:pt x="934358" y="1050472"/>
                  <a:pt x="932121" y="1045152"/>
                  <a:pt x="930729" y="1039586"/>
                </a:cubicBezTo>
                <a:cubicBezTo>
                  <a:pt x="930003" y="1036683"/>
                  <a:pt x="922966" y="1006171"/>
                  <a:pt x="919843" y="1001486"/>
                </a:cubicBezTo>
                <a:cubicBezTo>
                  <a:pt x="915573" y="995081"/>
                  <a:pt x="908241" y="991233"/>
                  <a:pt x="903515" y="985157"/>
                </a:cubicBezTo>
                <a:cubicBezTo>
                  <a:pt x="903503" y="985142"/>
                  <a:pt x="876306" y="944345"/>
                  <a:pt x="870858" y="936172"/>
                </a:cubicBezTo>
                <a:cubicBezTo>
                  <a:pt x="867229" y="930729"/>
                  <a:pt x="865415" y="923472"/>
                  <a:pt x="859972" y="919843"/>
                </a:cubicBezTo>
                <a:lnTo>
                  <a:pt x="843643" y="908957"/>
                </a:lnTo>
                <a:cubicBezTo>
                  <a:pt x="838189" y="892595"/>
                  <a:pt x="839036" y="890366"/>
                  <a:pt x="827315" y="876300"/>
                </a:cubicBezTo>
                <a:cubicBezTo>
                  <a:pt x="822387" y="870387"/>
                  <a:pt x="815914" y="865885"/>
                  <a:pt x="810986" y="859972"/>
                </a:cubicBezTo>
                <a:cubicBezTo>
                  <a:pt x="792047" y="837246"/>
                  <a:pt x="810578" y="847136"/>
                  <a:pt x="783772" y="838200"/>
                </a:cubicBezTo>
                <a:cubicBezTo>
                  <a:pt x="736056" y="790487"/>
                  <a:pt x="796590" y="848883"/>
                  <a:pt x="751115" y="810986"/>
                </a:cubicBezTo>
                <a:cubicBezTo>
                  <a:pt x="738500" y="800473"/>
                  <a:pt x="727469" y="786402"/>
                  <a:pt x="718458" y="772886"/>
                </a:cubicBezTo>
                <a:cubicBezTo>
                  <a:pt x="712590" y="764084"/>
                  <a:pt x="706860" y="755134"/>
                  <a:pt x="702129" y="745672"/>
                </a:cubicBezTo>
                <a:cubicBezTo>
                  <a:pt x="693274" y="727963"/>
                  <a:pt x="701400" y="728615"/>
                  <a:pt x="685800" y="713015"/>
                </a:cubicBezTo>
                <a:cubicBezTo>
                  <a:pt x="681175" y="708390"/>
                  <a:pt x="674915" y="705758"/>
                  <a:pt x="669472" y="702129"/>
                </a:cubicBezTo>
                <a:cubicBezTo>
                  <a:pt x="614449" y="619597"/>
                  <a:pt x="674002" y="704299"/>
                  <a:pt x="631372" y="653143"/>
                </a:cubicBezTo>
                <a:cubicBezTo>
                  <a:pt x="627184" y="648118"/>
                  <a:pt x="624674" y="641840"/>
                  <a:pt x="620486" y="636815"/>
                </a:cubicBezTo>
                <a:cubicBezTo>
                  <a:pt x="615558" y="630902"/>
                  <a:pt x="609086" y="626399"/>
                  <a:pt x="604158" y="620486"/>
                </a:cubicBezTo>
                <a:cubicBezTo>
                  <a:pt x="599970" y="615460"/>
                  <a:pt x="597460" y="609182"/>
                  <a:pt x="593272" y="604157"/>
                </a:cubicBezTo>
                <a:cubicBezTo>
                  <a:pt x="558354" y="562257"/>
                  <a:pt x="593079" y="612035"/>
                  <a:pt x="566058" y="571500"/>
                </a:cubicBezTo>
                <a:cubicBezTo>
                  <a:pt x="564244" y="556986"/>
                  <a:pt x="562839" y="542414"/>
                  <a:pt x="560615" y="527957"/>
                </a:cubicBezTo>
                <a:cubicBezTo>
                  <a:pt x="557409" y="507121"/>
                  <a:pt x="547272" y="483611"/>
                  <a:pt x="560615" y="462643"/>
                </a:cubicBezTo>
                <a:cubicBezTo>
                  <a:pt x="567639" y="451605"/>
                  <a:pt x="593272" y="440872"/>
                  <a:pt x="593272" y="440872"/>
                </a:cubicBezTo>
                <a:cubicBezTo>
                  <a:pt x="625929" y="442686"/>
                  <a:pt x="659223" y="439644"/>
                  <a:pt x="691243" y="446315"/>
                </a:cubicBezTo>
                <a:cubicBezTo>
                  <a:pt x="733727" y="455166"/>
                  <a:pt x="723357" y="489494"/>
                  <a:pt x="756558" y="511629"/>
                </a:cubicBezTo>
                <a:cubicBezTo>
                  <a:pt x="762001" y="515258"/>
                  <a:pt x="767035" y="519590"/>
                  <a:pt x="772886" y="522515"/>
                </a:cubicBezTo>
                <a:cubicBezTo>
                  <a:pt x="782025" y="527084"/>
                  <a:pt x="802276" y="530787"/>
                  <a:pt x="810986" y="533400"/>
                </a:cubicBezTo>
                <a:cubicBezTo>
                  <a:pt x="821977" y="536697"/>
                  <a:pt x="832391" y="542036"/>
                  <a:pt x="843643" y="544286"/>
                </a:cubicBezTo>
                <a:cubicBezTo>
                  <a:pt x="853997" y="546357"/>
                  <a:pt x="876026" y="549592"/>
                  <a:pt x="887186" y="555172"/>
                </a:cubicBezTo>
                <a:cubicBezTo>
                  <a:pt x="893037" y="558097"/>
                  <a:pt x="897537" y="563400"/>
                  <a:pt x="903515" y="566057"/>
                </a:cubicBezTo>
                <a:cubicBezTo>
                  <a:pt x="914001" y="570717"/>
                  <a:pt x="925286" y="573314"/>
                  <a:pt x="936172" y="576943"/>
                </a:cubicBezTo>
                <a:lnTo>
                  <a:pt x="952500" y="582386"/>
                </a:lnTo>
                <a:cubicBezTo>
                  <a:pt x="963386" y="591457"/>
                  <a:pt x="973822" y="601098"/>
                  <a:pt x="985158" y="609600"/>
                </a:cubicBezTo>
                <a:cubicBezTo>
                  <a:pt x="995624" y="617450"/>
                  <a:pt x="1017815" y="631372"/>
                  <a:pt x="1017815" y="631372"/>
                </a:cubicBezTo>
                <a:cubicBezTo>
                  <a:pt x="1021443" y="636815"/>
                  <a:pt x="1023592" y="643614"/>
                  <a:pt x="1028700" y="647700"/>
                </a:cubicBezTo>
                <a:cubicBezTo>
                  <a:pt x="1033180" y="651284"/>
                  <a:pt x="1039897" y="650577"/>
                  <a:pt x="1045029" y="653143"/>
                </a:cubicBezTo>
                <a:cubicBezTo>
                  <a:pt x="1050880" y="656069"/>
                  <a:pt x="1056333" y="659841"/>
                  <a:pt x="1061358" y="664029"/>
                </a:cubicBezTo>
                <a:cubicBezTo>
                  <a:pt x="1084186" y="683052"/>
                  <a:pt x="1069689" y="677728"/>
                  <a:pt x="1094015" y="691243"/>
                </a:cubicBezTo>
                <a:cubicBezTo>
                  <a:pt x="1114066" y="702383"/>
                  <a:pt x="1142675" y="712689"/>
                  <a:pt x="1159329" y="729343"/>
                </a:cubicBezTo>
                <a:cubicBezTo>
                  <a:pt x="1164772" y="734786"/>
                  <a:pt x="1170730" y="739759"/>
                  <a:pt x="1175658" y="745672"/>
                </a:cubicBezTo>
                <a:cubicBezTo>
                  <a:pt x="1179846" y="750697"/>
                  <a:pt x="1181435" y="757914"/>
                  <a:pt x="1186543" y="762000"/>
                </a:cubicBezTo>
                <a:cubicBezTo>
                  <a:pt x="1191023" y="765584"/>
                  <a:pt x="1197429" y="765629"/>
                  <a:pt x="1202872" y="767443"/>
                </a:cubicBezTo>
                <a:cubicBezTo>
                  <a:pt x="1213758" y="776514"/>
                  <a:pt x="1224344" y="785958"/>
                  <a:pt x="1235529" y="794657"/>
                </a:cubicBezTo>
                <a:cubicBezTo>
                  <a:pt x="1240693" y="798673"/>
                  <a:pt x="1246535" y="801741"/>
                  <a:pt x="1251858" y="805543"/>
                </a:cubicBezTo>
                <a:cubicBezTo>
                  <a:pt x="1259240" y="810816"/>
                  <a:pt x="1266197" y="816670"/>
                  <a:pt x="1273629" y="821872"/>
                </a:cubicBezTo>
                <a:cubicBezTo>
                  <a:pt x="1284347" y="829375"/>
                  <a:pt x="1306286" y="843643"/>
                  <a:pt x="1306286" y="843643"/>
                </a:cubicBezTo>
                <a:cubicBezTo>
                  <a:pt x="1308100" y="849086"/>
                  <a:pt x="1306486" y="857642"/>
                  <a:pt x="1311729" y="859972"/>
                </a:cubicBezTo>
                <a:cubicBezTo>
                  <a:pt x="1339530" y="872328"/>
                  <a:pt x="1458648" y="859974"/>
                  <a:pt x="1458686" y="859972"/>
                </a:cubicBezTo>
                <a:cubicBezTo>
                  <a:pt x="1469572" y="856343"/>
                  <a:pt x="1480211" y="851869"/>
                  <a:pt x="1491343" y="849086"/>
                </a:cubicBezTo>
                <a:cubicBezTo>
                  <a:pt x="1498321" y="847341"/>
                  <a:pt x="1521632" y="842105"/>
                  <a:pt x="1529443" y="838200"/>
                </a:cubicBezTo>
                <a:cubicBezTo>
                  <a:pt x="1535294" y="835275"/>
                  <a:pt x="1539759" y="829892"/>
                  <a:pt x="1545772" y="827315"/>
                </a:cubicBezTo>
                <a:cubicBezTo>
                  <a:pt x="1563788" y="819594"/>
                  <a:pt x="1612369" y="817389"/>
                  <a:pt x="1621972" y="816429"/>
                </a:cubicBezTo>
                <a:cubicBezTo>
                  <a:pt x="1627415" y="814615"/>
                  <a:pt x="1632784" y="812562"/>
                  <a:pt x="1638300" y="810986"/>
                </a:cubicBezTo>
                <a:cubicBezTo>
                  <a:pt x="1653586" y="806618"/>
                  <a:pt x="1671856" y="802906"/>
                  <a:pt x="1687286" y="800100"/>
                </a:cubicBezTo>
                <a:cubicBezTo>
                  <a:pt x="1698144" y="798126"/>
                  <a:pt x="1708975" y="795876"/>
                  <a:pt x="1719943" y="794657"/>
                </a:cubicBezTo>
                <a:cubicBezTo>
                  <a:pt x="1741657" y="792245"/>
                  <a:pt x="1763486" y="791029"/>
                  <a:pt x="1785258" y="789215"/>
                </a:cubicBezTo>
                <a:cubicBezTo>
                  <a:pt x="1797306" y="781182"/>
                  <a:pt x="1809533" y="774572"/>
                  <a:pt x="1817915" y="762000"/>
                </a:cubicBezTo>
                <a:cubicBezTo>
                  <a:pt x="1838948" y="730452"/>
                  <a:pt x="1803168" y="759133"/>
                  <a:pt x="1839686" y="734786"/>
                </a:cubicBezTo>
                <a:cubicBezTo>
                  <a:pt x="1843315" y="723900"/>
                  <a:pt x="1851288" y="713581"/>
                  <a:pt x="1850572" y="702129"/>
                </a:cubicBezTo>
                <a:cubicBezTo>
                  <a:pt x="1844552" y="605810"/>
                  <a:pt x="1850833" y="643563"/>
                  <a:pt x="1839686" y="587829"/>
                </a:cubicBezTo>
                <a:cubicBezTo>
                  <a:pt x="1836538" y="553204"/>
                  <a:pt x="1834087" y="518782"/>
                  <a:pt x="1828800" y="484415"/>
                </a:cubicBezTo>
                <a:cubicBezTo>
                  <a:pt x="1827393" y="475271"/>
                  <a:pt x="1825172" y="466272"/>
                  <a:pt x="1823358" y="457200"/>
                </a:cubicBezTo>
                <a:cubicBezTo>
                  <a:pt x="1825172" y="446314"/>
                  <a:pt x="1827753" y="431033"/>
                  <a:pt x="1828800" y="424543"/>
                </a:cubicBezTo>
                <a:cubicBezTo>
                  <a:pt x="1829847" y="418054"/>
                  <a:pt x="1829917" y="422938"/>
                  <a:pt x="1829638" y="418263"/>
                </a:cubicBezTo>
                <a:cubicBezTo>
                  <a:pt x="1829359" y="413588"/>
                  <a:pt x="1829080" y="402563"/>
                  <a:pt x="1827126" y="396492"/>
                </a:cubicBezTo>
                <a:cubicBezTo>
                  <a:pt x="1825172" y="390421"/>
                  <a:pt x="1849885" y="389829"/>
                  <a:pt x="1817915" y="381838"/>
                </a:cubicBezTo>
                <a:cubicBezTo>
                  <a:pt x="1713791" y="326713"/>
                  <a:pt x="1772020" y="369802"/>
                  <a:pt x="1710314" y="328665"/>
                </a:cubicBezTo>
                <a:cubicBezTo>
                  <a:pt x="1710306" y="328660"/>
                  <a:pt x="1687287" y="323990"/>
                  <a:pt x="1674726" y="318617"/>
                </a:cubicBezTo>
                <a:cubicBezTo>
                  <a:pt x="1662165" y="313244"/>
                  <a:pt x="1649046" y="302985"/>
                  <a:pt x="1634950" y="296426"/>
                </a:cubicBezTo>
                <a:cubicBezTo>
                  <a:pt x="1620854" y="289867"/>
                  <a:pt x="1598386" y="284494"/>
                  <a:pt x="1590152" y="279261"/>
                </a:cubicBezTo>
                <a:cubicBezTo>
                  <a:pt x="1581918" y="274028"/>
                  <a:pt x="1590919" y="268236"/>
                  <a:pt x="1585546" y="265026"/>
                </a:cubicBezTo>
                <a:cubicBezTo>
                  <a:pt x="1580173" y="261816"/>
                  <a:pt x="1566357" y="265165"/>
                  <a:pt x="1557914" y="260001"/>
                </a:cubicBezTo>
                <a:cubicBezTo>
                  <a:pt x="1549471" y="254837"/>
                  <a:pt x="1549400" y="235857"/>
                  <a:pt x="1534886" y="234043"/>
                </a:cubicBezTo>
                <a:cubicBezTo>
                  <a:pt x="1527629" y="232229"/>
                  <a:pt x="1520308" y="230655"/>
                  <a:pt x="1513115" y="228600"/>
                </a:cubicBezTo>
                <a:cubicBezTo>
                  <a:pt x="1494993" y="223422"/>
                  <a:pt x="1495437" y="221119"/>
                  <a:pt x="1475015" y="217715"/>
                </a:cubicBezTo>
                <a:cubicBezTo>
                  <a:pt x="1421502" y="208797"/>
                  <a:pt x="1425122" y="185965"/>
                  <a:pt x="1415143" y="179615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8858" y="232713"/>
            <a:ext cx="8621485" cy="492443"/>
          </a:xfrm>
          <a:prstGeom prst="rect">
            <a:avLst/>
          </a:prstGeom>
          <a:solidFill>
            <a:srgbClr val="E6F6F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/>
              <a:t> Clarinda map unit with elevation range of &gt;100 </a:t>
            </a:r>
            <a:r>
              <a:rPr lang="en-US" sz="3200" dirty="0" err="1" smtClean="0"/>
              <a:t>ft</a:t>
            </a:r>
            <a:endParaRPr lang="en-US" sz="3000" i="1" dirty="0"/>
          </a:p>
        </p:txBody>
      </p:sp>
      <p:sp>
        <p:nvSpPr>
          <p:cNvPr id="19" name="Arc 18"/>
          <p:cNvSpPr/>
          <p:nvPr/>
        </p:nvSpPr>
        <p:spPr>
          <a:xfrm>
            <a:off x="6236677" y="4923692"/>
            <a:ext cx="539680" cy="15993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25636" y="1423904"/>
            <a:ext cx="33470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YSP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65963" y="2899413"/>
            <a:ext cx="53860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A1 till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09600" y="5169697"/>
            <a:ext cx="48250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PIP-1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92009" y="5905927"/>
            <a:ext cx="557076" cy="295466"/>
          </a:xfrm>
          <a:prstGeom prst="rect">
            <a:avLst/>
          </a:prstGeom>
          <a:solidFill>
            <a:schemeClr val="bg1"/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dirty="0" smtClean="0"/>
              <a:t>A2 till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1628" y="2815142"/>
            <a:ext cx="482504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PIP-1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305618" y="866216"/>
            <a:ext cx="1713182" cy="30777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39606" y="857251"/>
            <a:ext cx="1579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Hand probe hole</a:t>
            </a:r>
          </a:p>
        </p:txBody>
      </p:sp>
      <p:sp>
        <p:nvSpPr>
          <p:cNvPr id="16" name="Diamond 15"/>
          <p:cNvSpPr/>
          <p:nvPr/>
        </p:nvSpPr>
        <p:spPr>
          <a:xfrm>
            <a:off x="8408893" y="968429"/>
            <a:ext cx="65307" cy="121279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664569" y="3792415"/>
            <a:ext cx="1020317" cy="2074985"/>
          </a:xfrm>
          <a:custGeom>
            <a:avLst/>
            <a:gdLst>
              <a:gd name="connsiteX0" fmla="*/ 193431 w 1020317"/>
              <a:gd name="connsiteY0" fmla="*/ 0 h 2074985"/>
              <a:gd name="connsiteX1" fmla="*/ 228600 w 1020317"/>
              <a:gd name="connsiteY1" fmla="*/ 46893 h 2074985"/>
              <a:gd name="connsiteX2" fmla="*/ 246185 w 1020317"/>
              <a:gd name="connsiteY2" fmla="*/ 82062 h 2074985"/>
              <a:gd name="connsiteX3" fmla="*/ 263769 w 1020317"/>
              <a:gd name="connsiteY3" fmla="*/ 134816 h 2074985"/>
              <a:gd name="connsiteX4" fmla="*/ 281354 w 1020317"/>
              <a:gd name="connsiteY4" fmla="*/ 169985 h 2074985"/>
              <a:gd name="connsiteX5" fmla="*/ 298939 w 1020317"/>
              <a:gd name="connsiteY5" fmla="*/ 181708 h 2074985"/>
              <a:gd name="connsiteX6" fmla="*/ 322385 w 1020317"/>
              <a:gd name="connsiteY6" fmla="*/ 216877 h 2074985"/>
              <a:gd name="connsiteX7" fmla="*/ 334108 w 1020317"/>
              <a:gd name="connsiteY7" fmla="*/ 234462 h 2074985"/>
              <a:gd name="connsiteX8" fmla="*/ 351693 w 1020317"/>
              <a:gd name="connsiteY8" fmla="*/ 252047 h 2074985"/>
              <a:gd name="connsiteX9" fmla="*/ 357554 w 1020317"/>
              <a:gd name="connsiteY9" fmla="*/ 269631 h 2074985"/>
              <a:gd name="connsiteX10" fmla="*/ 375139 w 1020317"/>
              <a:gd name="connsiteY10" fmla="*/ 281354 h 2074985"/>
              <a:gd name="connsiteX11" fmla="*/ 392723 w 1020317"/>
              <a:gd name="connsiteY11" fmla="*/ 334108 h 2074985"/>
              <a:gd name="connsiteX12" fmla="*/ 398585 w 1020317"/>
              <a:gd name="connsiteY12" fmla="*/ 351693 h 2074985"/>
              <a:gd name="connsiteX13" fmla="*/ 404446 w 1020317"/>
              <a:gd name="connsiteY13" fmla="*/ 369277 h 2074985"/>
              <a:gd name="connsiteX14" fmla="*/ 422031 w 1020317"/>
              <a:gd name="connsiteY14" fmla="*/ 404447 h 2074985"/>
              <a:gd name="connsiteX15" fmla="*/ 427893 w 1020317"/>
              <a:gd name="connsiteY15" fmla="*/ 451339 h 2074985"/>
              <a:gd name="connsiteX16" fmla="*/ 433754 w 1020317"/>
              <a:gd name="connsiteY16" fmla="*/ 474785 h 2074985"/>
              <a:gd name="connsiteX17" fmla="*/ 439616 w 1020317"/>
              <a:gd name="connsiteY17" fmla="*/ 527539 h 2074985"/>
              <a:gd name="connsiteX18" fmla="*/ 451339 w 1020317"/>
              <a:gd name="connsiteY18" fmla="*/ 574431 h 2074985"/>
              <a:gd name="connsiteX19" fmla="*/ 457200 w 1020317"/>
              <a:gd name="connsiteY19" fmla="*/ 627185 h 2074985"/>
              <a:gd name="connsiteX20" fmla="*/ 463062 w 1020317"/>
              <a:gd name="connsiteY20" fmla="*/ 644770 h 2074985"/>
              <a:gd name="connsiteX21" fmla="*/ 480646 w 1020317"/>
              <a:gd name="connsiteY21" fmla="*/ 662354 h 2074985"/>
              <a:gd name="connsiteX22" fmla="*/ 498231 w 1020317"/>
              <a:gd name="connsiteY22" fmla="*/ 703385 h 2074985"/>
              <a:gd name="connsiteX23" fmla="*/ 509954 w 1020317"/>
              <a:gd name="connsiteY23" fmla="*/ 738554 h 2074985"/>
              <a:gd name="connsiteX24" fmla="*/ 515816 w 1020317"/>
              <a:gd name="connsiteY24" fmla="*/ 756139 h 2074985"/>
              <a:gd name="connsiteX25" fmla="*/ 533400 w 1020317"/>
              <a:gd name="connsiteY25" fmla="*/ 767862 h 2074985"/>
              <a:gd name="connsiteX26" fmla="*/ 539262 w 1020317"/>
              <a:gd name="connsiteY26" fmla="*/ 785447 h 2074985"/>
              <a:gd name="connsiteX27" fmla="*/ 562708 w 1020317"/>
              <a:gd name="connsiteY27" fmla="*/ 820616 h 2074985"/>
              <a:gd name="connsiteX28" fmla="*/ 586154 w 1020317"/>
              <a:gd name="connsiteY28" fmla="*/ 855785 h 2074985"/>
              <a:gd name="connsiteX29" fmla="*/ 597877 w 1020317"/>
              <a:gd name="connsiteY29" fmla="*/ 873370 h 2074985"/>
              <a:gd name="connsiteX30" fmla="*/ 609600 w 1020317"/>
              <a:gd name="connsiteY30" fmla="*/ 890954 h 2074985"/>
              <a:gd name="connsiteX31" fmla="*/ 615462 w 1020317"/>
              <a:gd name="connsiteY31" fmla="*/ 908539 h 2074985"/>
              <a:gd name="connsiteX32" fmla="*/ 638908 w 1020317"/>
              <a:gd name="connsiteY32" fmla="*/ 937847 h 2074985"/>
              <a:gd name="connsiteX33" fmla="*/ 644769 w 1020317"/>
              <a:gd name="connsiteY33" fmla="*/ 955431 h 2074985"/>
              <a:gd name="connsiteX34" fmla="*/ 656493 w 1020317"/>
              <a:gd name="connsiteY34" fmla="*/ 967154 h 2074985"/>
              <a:gd name="connsiteX35" fmla="*/ 674077 w 1020317"/>
              <a:gd name="connsiteY35" fmla="*/ 1025770 h 2074985"/>
              <a:gd name="connsiteX36" fmla="*/ 685800 w 1020317"/>
              <a:gd name="connsiteY36" fmla="*/ 1043354 h 2074985"/>
              <a:gd name="connsiteX37" fmla="*/ 709246 w 1020317"/>
              <a:gd name="connsiteY37" fmla="*/ 1090247 h 2074985"/>
              <a:gd name="connsiteX38" fmla="*/ 715108 w 1020317"/>
              <a:gd name="connsiteY38" fmla="*/ 1119554 h 2074985"/>
              <a:gd name="connsiteX39" fmla="*/ 726831 w 1020317"/>
              <a:gd name="connsiteY39" fmla="*/ 1154723 h 2074985"/>
              <a:gd name="connsiteX40" fmla="*/ 732693 w 1020317"/>
              <a:gd name="connsiteY40" fmla="*/ 1172308 h 2074985"/>
              <a:gd name="connsiteX41" fmla="*/ 750277 w 1020317"/>
              <a:gd name="connsiteY41" fmla="*/ 1230923 h 2074985"/>
              <a:gd name="connsiteX42" fmla="*/ 756139 w 1020317"/>
              <a:gd name="connsiteY42" fmla="*/ 1248508 h 2074985"/>
              <a:gd name="connsiteX43" fmla="*/ 762000 w 1020317"/>
              <a:gd name="connsiteY43" fmla="*/ 1266093 h 2074985"/>
              <a:gd name="connsiteX44" fmla="*/ 773723 w 1020317"/>
              <a:gd name="connsiteY44" fmla="*/ 1283677 h 2074985"/>
              <a:gd name="connsiteX45" fmla="*/ 791308 w 1020317"/>
              <a:gd name="connsiteY45" fmla="*/ 1342293 h 2074985"/>
              <a:gd name="connsiteX46" fmla="*/ 803031 w 1020317"/>
              <a:gd name="connsiteY46" fmla="*/ 1359877 h 2074985"/>
              <a:gd name="connsiteX47" fmla="*/ 814754 w 1020317"/>
              <a:gd name="connsiteY47" fmla="*/ 1395047 h 2074985"/>
              <a:gd name="connsiteX48" fmla="*/ 826477 w 1020317"/>
              <a:gd name="connsiteY48" fmla="*/ 1412631 h 2074985"/>
              <a:gd name="connsiteX49" fmla="*/ 832339 w 1020317"/>
              <a:gd name="connsiteY49" fmla="*/ 1430216 h 2074985"/>
              <a:gd name="connsiteX50" fmla="*/ 849923 w 1020317"/>
              <a:gd name="connsiteY50" fmla="*/ 1436077 h 2074985"/>
              <a:gd name="connsiteX51" fmla="*/ 873369 w 1020317"/>
              <a:gd name="connsiteY51" fmla="*/ 1488831 h 2074985"/>
              <a:gd name="connsiteX52" fmla="*/ 879231 w 1020317"/>
              <a:gd name="connsiteY52" fmla="*/ 1506416 h 2074985"/>
              <a:gd name="connsiteX53" fmla="*/ 896816 w 1020317"/>
              <a:gd name="connsiteY53" fmla="*/ 1606062 h 2074985"/>
              <a:gd name="connsiteX54" fmla="*/ 896816 w 1020317"/>
              <a:gd name="connsiteY54" fmla="*/ 1606062 h 2074985"/>
              <a:gd name="connsiteX55" fmla="*/ 914400 w 1020317"/>
              <a:gd name="connsiteY55" fmla="*/ 1676400 h 2074985"/>
              <a:gd name="connsiteX56" fmla="*/ 920262 w 1020317"/>
              <a:gd name="connsiteY56" fmla="*/ 1693985 h 2074985"/>
              <a:gd name="connsiteX57" fmla="*/ 931985 w 1020317"/>
              <a:gd name="connsiteY57" fmla="*/ 1711570 h 2074985"/>
              <a:gd name="connsiteX58" fmla="*/ 943708 w 1020317"/>
              <a:gd name="connsiteY58" fmla="*/ 1746739 h 2074985"/>
              <a:gd name="connsiteX59" fmla="*/ 949569 w 1020317"/>
              <a:gd name="connsiteY59" fmla="*/ 1764323 h 2074985"/>
              <a:gd name="connsiteX60" fmla="*/ 961293 w 1020317"/>
              <a:gd name="connsiteY60" fmla="*/ 1781908 h 2074985"/>
              <a:gd name="connsiteX61" fmla="*/ 978877 w 1020317"/>
              <a:gd name="connsiteY61" fmla="*/ 1834662 h 2074985"/>
              <a:gd name="connsiteX62" fmla="*/ 984739 w 1020317"/>
              <a:gd name="connsiteY62" fmla="*/ 1852247 h 2074985"/>
              <a:gd name="connsiteX63" fmla="*/ 996462 w 1020317"/>
              <a:gd name="connsiteY63" fmla="*/ 1869831 h 2074985"/>
              <a:gd name="connsiteX64" fmla="*/ 1008185 w 1020317"/>
              <a:gd name="connsiteY64" fmla="*/ 1905000 h 2074985"/>
              <a:gd name="connsiteX65" fmla="*/ 1019908 w 1020317"/>
              <a:gd name="connsiteY65" fmla="*/ 1975339 h 2074985"/>
              <a:gd name="connsiteX66" fmla="*/ 1002323 w 1020317"/>
              <a:gd name="connsiteY66" fmla="*/ 2069123 h 2074985"/>
              <a:gd name="connsiteX67" fmla="*/ 984739 w 1020317"/>
              <a:gd name="connsiteY67" fmla="*/ 2074985 h 2074985"/>
              <a:gd name="connsiteX68" fmla="*/ 902677 w 1020317"/>
              <a:gd name="connsiteY68" fmla="*/ 2069123 h 2074985"/>
              <a:gd name="connsiteX69" fmla="*/ 867508 w 1020317"/>
              <a:gd name="connsiteY69" fmla="*/ 2057400 h 2074985"/>
              <a:gd name="connsiteX70" fmla="*/ 838200 w 1020317"/>
              <a:gd name="connsiteY70" fmla="*/ 2051539 h 2074985"/>
              <a:gd name="connsiteX71" fmla="*/ 803031 w 1020317"/>
              <a:gd name="connsiteY71" fmla="*/ 2039816 h 2074985"/>
              <a:gd name="connsiteX72" fmla="*/ 785446 w 1020317"/>
              <a:gd name="connsiteY72" fmla="*/ 2033954 h 2074985"/>
              <a:gd name="connsiteX73" fmla="*/ 697523 w 1020317"/>
              <a:gd name="connsiteY73" fmla="*/ 2022231 h 2074985"/>
              <a:gd name="connsiteX74" fmla="*/ 656493 w 1020317"/>
              <a:gd name="connsiteY74" fmla="*/ 2010508 h 2074985"/>
              <a:gd name="connsiteX75" fmla="*/ 609600 w 1020317"/>
              <a:gd name="connsiteY75" fmla="*/ 2004647 h 2074985"/>
              <a:gd name="connsiteX76" fmla="*/ 574431 w 1020317"/>
              <a:gd name="connsiteY76" fmla="*/ 1998785 h 2074985"/>
              <a:gd name="connsiteX77" fmla="*/ 556846 w 1020317"/>
              <a:gd name="connsiteY77" fmla="*/ 1992923 h 2074985"/>
              <a:gd name="connsiteX78" fmla="*/ 504093 w 1020317"/>
              <a:gd name="connsiteY78" fmla="*/ 1987062 h 2074985"/>
              <a:gd name="connsiteX79" fmla="*/ 468923 w 1020317"/>
              <a:gd name="connsiteY79" fmla="*/ 1975339 h 2074985"/>
              <a:gd name="connsiteX80" fmla="*/ 451339 w 1020317"/>
              <a:gd name="connsiteY80" fmla="*/ 1969477 h 2074985"/>
              <a:gd name="connsiteX81" fmla="*/ 433754 w 1020317"/>
              <a:gd name="connsiteY81" fmla="*/ 1957754 h 2074985"/>
              <a:gd name="connsiteX82" fmla="*/ 398585 w 1020317"/>
              <a:gd name="connsiteY82" fmla="*/ 1946031 h 2074985"/>
              <a:gd name="connsiteX83" fmla="*/ 381000 w 1020317"/>
              <a:gd name="connsiteY83" fmla="*/ 1940170 h 2074985"/>
              <a:gd name="connsiteX84" fmla="*/ 363416 w 1020317"/>
              <a:gd name="connsiteY84" fmla="*/ 1934308 h 2074985"/>
              <a:gd name="connsiteX85" fmla="*/ 339969 w 1020317"/>
              <a:gd name="connsiteY85" fmla="*/ 1928447 h 2074985"/>
              <a:gd name="connsiteX86" fmla="*/ 328246 w 1020317"/>
              <a:gd name="connsiteY86" fmla="*/ 1916723 h 2074985"/>
              <a:gd name="connsiteX87" fmla="*/ 293077 w 1020317"/>
              <a:gd name="connsiteY87" fmla="*/ 1905000 h 2074985"/>
              <a:gd name="connsiteX88" fmla="*/ 240323 w 1020317"/>
              <a:gd name="connsiteY88" fmla="*/ 1893277 h 2074985"/>
              <a:gd name="connsiteX89" fmla="*/ 211016 w 1020317"/>
              <a:gd name="connsiteY89" fmla="*/ 1887416 h 2074985"/>
              <a:gd name="connsiteX90" fmla="*/ 175846 w 1020317"/>
              <a:gd name="connsiteY90" fmla="*/ 1881554 h 2074985"/>
              <a:gd name="connsiteX91" fmla="*/ 146539 w 1020317"/>
              <a:gd name="connsiteY91" fmla="*/ 1875693 h 2074985"/>
              <a:gd name="connsiteX92" fmla="*/ 105508 w 1020317"/>
              <a:gd name="connsiteY92" fmla="*/ 1869831 h 2074985"/>
              <a:gd name="connsiteX93" fmla="*/ 70339 w 1020317"/>
              <a:gd name="connsiteY93" fmla="*/ 1863970 h 2074985"/>
              <a:gd name="connsiteX94" fmla="*/ 46893 w 1020317"/>
              <a:gd name="connsiteY94" fmla="*/ 1858108 h 2074985"/>
              <a:gd name="connsiteX95" fmla="*/ 0 w 1020317"/>
              <a:gd name="connsiteY95" fmla="*/ 1858108 h 207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020317" h="2074985">
                <a:moveTo>
                  <a:pt x="193431" y="0"/>
                </a:moveTo>
                <a:cubicBezTo>
                  <a:pt x="199185" y="7192"/>
                  <a:pt x="222378" y="34449"/>
                  <a:pt x="228600" y="46893"/>
                </a:cubicBezTo>
                <a:cubicBezTo>
                  <a:pt x="252869" y="95429"/>
                  <a:pt x="212588" y="31665"/>
                  <a:pt x="246185" y="82062"/>
                </a:cubicBezTo>
                <a:lnTo>
                  <a:pt x="263769" y="134816"/>
                </a:lnTo>
                <a:cubicBezTo>
                  <a:pt x="268536" y="149116"/>
                  <a:pt x="269993" y="158624"/>
                  <a:pt x="281354" y="169985"/>
                </a:cubicBezTo>
                <a:cubicBezTo>
                  <a:pt x="286335" y="174966"/>
                  <a:pt x="293077" y="177800"/>
                  <a:pt x="298939" y="181708"/>
                </a:cubicBezTo>
                <a:lnTo>
                  <a:pt x="322385" y="216877"/>
                </a:lnTo>
                <a:cubicBezTo>
                  <a:pt x="326293" y="222739"/>
                  <a:pt x="329127" y="229481"/>
                  <a:pt x="334108" y="234462"/>
                </a:cubicBezTo>
                <a:lnTo>
                  <a:pt x="351693" y="252047"/>
                </a:lnTo>
                <a:cubicBezTo>
                  <a:pt x="353647" y="257908"/>
                  <a:pt x="353694" y="264807"/>
                  <a:pt x="357554" y="269631"/>
                </a:cubicBezTo>
                <a:cubicBezTo>
                  <a:pt x="361955" y="275132"/>
                  <a:pt x="371405" y="275380"/>
                  <a:pt x="375139" y="281354"/>
                </a:cubicBezTo>
                <a:cubicBezTo>
                  <a:pt x="375143" y="281361"/>
                  <a:pt x="389791" y="325312"/>
                  <a:pt x="392723" y="334108"/>
                </a:cubicBezTo>
                <a:lnTo>
                  <a:pt x="398585" y="351693"/>
                </a:lnTo>
                <a:cubicBezTo>
                  <a:pt x="400539" y="357554"/>
                  <a:pt x="401019" y="364136"/>
                  <a:pt x="404446" y="369277"/>
                </a:cubicBezTo>
                <a:cubicBezTo>
                  <a:pt x="419596" y="392003"/>
                  <a:pt x="413941" y="380179"/>
                  <a:pt x="422031" y="404447"/>
                </a:cubicBezTo>
                <a:cubicBezTo>
                  <a:pt x="423985" y="420078"/>
                  <a:pt x="425303" y="435801"/>
                  <a:pt x="427893" y="451339"/>
                </a:cubicBezTo>
                <a:cubicBezTo>
                  <a:pt x="429217" y="459285"/>
                  <a:pt x="432529" y="466823"/>
                  <a:pt x="433754" y="474785"/>
                </a:cubicBezTo>
                <a:cubicBezTo>
                  <a:pt x="436444" y="492272"/>
                  <a:pt x="436541" y="510115"/>
                  <a:pt x="439616" y="527539"/>
                </a:cubicBezTo>
                <a:cubicBezTo>
                  <a:pt x="442416" y="543406"/>
                  <a:pt x="451339" y="574431"/>
                  <a:pt x="451339" y="574431"/>
                </a:cubicBezTo>
                <a:cubicBezTo>
                  <a:pt x="453293" y="592016"/>
                  <a:pt x="454291" y="609733"/>
                  <a:pt x="457200" y="627185"/>
                </a:cubicBezTo>
                <a:cubicBezTo>
                  <a:pt x="458216" y="633280"/>
                  <a:pt x="459635" y="639629"/>
                  <a:pt x="463062" y="644770"/>
                </a:cubicBezTo>
                <a:cubicBezTo>
                  <a:pt x="467660" y="651667"/>
                  <a:pt x="474785" y="656493"/>
                  <a:pt x="480646" y="662354"/>
                </a:cubicBezTo>
                <a:cubicBezTo>
                  <a:pt x="496153" y="724378"/>
                  <a:pt x="475099" y="651338"/>
                  <a:pt x="498231" y="703385"/>
                </a:cubicBezTo>
                <a:cubicBezTo>
                  <a:pt x="503250" y="714677"/>
                  <a:pt x="506046" y="726831"/>
                  <a:pt x="509954" y="738554"/>
                </a:cubicBezTo>
                <a:cubicBezTo>
                  <a:pt x="511908" y="744416"/>
                  <a:pt x="510675" y="752712"/>
                  <a:pt x="515816" y="756139"/>
                </a:cubicBezTo>
                <a:lnTo>
                  <a:pt x="533400" y="767862"/>
                </a:lnTo>
                <a:cubicBezTo>
                  <a:pt x="535354" y="773724"/>
                  <a:pt x="536261" y="780046"/>
                  <a:pt x="539262" y="785447"/>
                </a:cubicBezTo>
                <a:cubicBezTo>
                  <a:pt x="546104" y="797763"/>
                  <a:pt x="554893" y="808893"/>
                  <a:pt x="562708" y="820616"/>
                </a:cubicBezTo>
                <a:lnTo>
                  <a:pt x="586154" y="855785"/>
                </a:lnTo>
                <a:lnTo>
                  <a:pt x="597877" y="873370"/>
                </a:lnTo>
                <a:cubicBezTo>
                  <a:pt x="601785" y="879231"/>
                  <a:pt x="607372" y="884271"/>
                  <a:pt x="609600" y="890954"/>
                </a:cubicBezTo>
                <a:cubicBezTo>
                  <a:pt x="611554" y="896816"/>
                  <a:pt x="612699" y="903013"/>
                  <a:pt x="615462" y="908539"/>
                </a:cubicBezTo>
                <a:cubicBezTo>
                  <a:pt x="622855" y="923326"/>
                  <a:pt x="628006" y="926944"/>
                  <a:pt x="638908" y="937847"/>
                </a:cubicBezTo>
                <a:cubicBezTo>
                  <a:pt x="640862" y="943708"/>
                  <a:pt x="641590" y="950133"/>
                  <a:pt x="644769" y="955431"/>
                </a:cubicBezTo>
                <a:cubicBezTo>
                  <a:pt x="647612" y="960170"/>
                  <a:pt x="654021" y="962211"/>
                  <a:pt x="656493" y="967154"/>
                </a:cubicBezTo>
                <a:cubicBezTo>
                  <a:pt x="672879" y="999924"/>
                  <a:pt x="648259" y="987044"/>
                  <a:pt x="674077" y="1025770"/>
                </a:cubicBezTo>
                <a:cubicBezTo>
                  <a:pt x="677985" y="1031631"/>
                  <a:pt x="682939" y="1036917"/>
                  <a:pt x="685800" y="1043354"/>
                </a:cubicBezTo>
                <a:cubicBezTo>
                  <a:pt x="707354" y="1091850"/>
                  <a:pt x="685170" y="1066169"/>
                  <a:pt x="709246" y="1090247"/>
                </a:cubicBezTo>
                <a:cubicBezTo>
                  <a:pt x="711200" y="1100016"/>
                  <a:pt x="712487" y="1109943"/>
                  <a:pt x="715108" y="1119554"/>
                </a:cubicBezTo>
                <a:cubicBezTo>
                  <a:pt x="718359" y="1131476"/>
                  <a:pt x="722923" y="1143000"/>
                  <a:pt x="726831" y="1154723"/>
                </a:cubicBezTo>
                <a:cubicBezTo>
                  <a:pt x="728785" y="1160585"/>
                  <a:pt x="731195" y="1166314"/>
                  <a:pt x="732693" y="1172308"/>
                </a:cubicBezTo>
                <a:cubicBezTo>
                  <a:pt x="741550" y="1207740"/>
                  <a:pt x="736007" y="1188115"/>
                  <a:pt x="750277" y="1230923"/>
                </a:cubicBezTo>
                <a:lnTo>
                  <a:pt x="756139" y="1248508"/>
                </a:lnTo>
                <a:cubicBezTo>
                  <a:pt x="758093" y="1254370"/>
                  <a:pt x="758573" y="1260952"/>
                  <a:pt x="762000" y="1266093"/>
                </a:cubicBezTo>
                <a:lnTo>
                  <a:pt x="773723" y="1283677"/>
                </a:lnTo>
                <a:cubicBezTo>
                  <a:pt x="776999" y="1296782"/>
                  <a:pt x="785602" y="1333734"/>
                  <a:pt x="791308" y="1342293"/>
                </a:cubicBezTo>
                <a:cubicBezTo>
                  <a:pt x="795216" y="1348154"/>
                  <a:pt x="800170" y="1353440"/>
                  <a:pt x="803031" y="1359877"/>
                </a:cubicBezTo>
                <a:cubicBezTo>
                  <a:pt x="808050" y="1371169"/>
                  <a:pt x="807899" y="1384765"/>
                  <a:pt x="814754" y="1395047"/>
                </a:cubicBezTo>
                <a:cubicBezTo>
                  <a:pt x="818662" y="1400908"/>
                  <a:pt x="823327" y="1406330"/>
                  <a:pt x="826477" y="1412631"/>
                </a:cubicBezTo>
                <a:cubicBezTo>
                  <a:pt x="829240" y="1418157"/>
                  <a:pt x="827970" y="1425847"/>
                  <a:pt x="832339" y="1430216"/>
                </a:cubicBezTo>
                <a:cubicBezTo>
                  <a:pt x="836708" y="1434585"/>
                  <a:pt x="844062" y="1434123"/>
                  <a:pt x="849923" y="1436077"/>
                </a:cubicBezTo>
                <a:cubicBezTo>
                  <a:pt x="868501" y="1463944"/>
                  <a:pt x="859418" y="1446978"/>
                  <a:pt x="873369" y="1488831"/>
                </a:cubicBezTo>
                <a:lnTo>
                  <a:pt x="879231" y="1506416"/>
                </a:lnTo>
                <a:cubicBezTo>
                  <a:pt x="886872" y="1575183"/>
                  <a:pt x="880802" y="1542005"/>
                  <a:pt x="896816" y="1606062"/>
                </a:cubicBezTo>
                <a:lnTo>
                  <a:pt x="896816" y="1606062"/>
                </a:lnTo>
                <a:cubicBezTo>
                  <a:pt x="904708" y="1653418"/>
                  <a:pt x="898919" y="1629958"/>
                  <a:pt x="914400" y="1676400"/>
                </a:cubicBezTo>
                <a:cubicBezTo>
                  <a:pt x="916354" y="1682262"/>
                  <a:pt x="916835" y="1688844"/>
                  <a:pt x="920262" y="1693985"/>
                </a:cubicBezTo>
                <a:lnTo>
                  <a:pt x="931985" y="1711570"/>
                </a:lnTo>
                <a:lnTo>
                  <a:pt x="943708" y="1746739"/>
                </a:lnTo>
                <a:cubicBezTo>
                  <a:pt x="945662" y="1752600"/>
                  <a:pt x="946142" y="1759182"/>
                  <a:pt x="949569" y="1764323"/>
                </a:cubicBezTo>
                <a:lnTo>
                  <a:pt x="961293" y="1781908"/>
                </a:lnTo>
                <a:lnTo>
                  <a:pt x="978877" y="1834662"/>
                </a:lnTo>
                <a:cubicBezTo>
                  <a:pt x="980831" y="1840524"/>
                  <a:pt x="981312" y="1847106"/>
                  <a:pt x="984739" y="1852247"/>
                </a:cubicBezTo>
                <a:lnTo>
                  <a:pt x="996462" y="1869831"/>
                </a:lnTo>
                <a:cubicBezTo>
                  <a:pt x="1000370" y="1881554"/>
                  <a:pt x="1006154" y="1892811"/>
                  <a:pt x="1008185" y="1905000"/>
                </a:cubicBezTo>
                <a:lnTo>
                  <a:pt x="1019908" y="1975339"/>
                </a:lnTo>
                <a:cubicBezTo>
                  <a:pt x="1018870" y="1988828"/>
                  <a:pt x="1026694" y="2049626"/>
                  <a:pt x="1002323" y="2069123"/>
                </a:cubicBezTo>
                <a:cubicBezTo>
                  <a:pt x="997498" y="2072983"/>
                  <a:pt x="990600" y="2073031"/>
                  <a:pt x="984739" y="2074985"/>
                </a:cubicBezTo>
                <a:cubicBezTo>
                  <a:pt x="957385" y="2073031"/>
                  <a:pt x="929797" y="2073191"/>
                  <a:pt x="902677" y="2069123"/>
                </a:cubicBezTo>
                <a:cubicBezTo>
                  <a:pt x="890457" y="2067290"/>
                  <a:pt x="879625" y="2059823"/>
                  <a:pt x="867508" y="2057400"/>
                </a:cubicBezTo>
                <a:cubicBezTo>
                  <a:pt x="857739" y="2055446"/>
                  <a:pt x="847812" y="2054160"/>
                  <a:pt x="838200" y="2051539"/>
                </a:cubicBezTo>
                <a:cubicBezTo>
                  <a:pt x="826278" y="2048288"/>
                  <a:pt x="814754" y="2043724"/>
                  <a:pt x="803031" y="2039816"/>
                </a:cubicBezTo>
                <a:cubicBezTo>
                  <a:pt x="797169" y="2037862"/>
                  <a:pt x="791440" y="2035452"/>
                  <a:pt x="785446" y="2033954"/>
                </a:cubicBezTo>
                <a:cubicBezTo>
                  <a:pt x="741063" y="2022859"/>
                  <a:pt x="770023" y="2028822"/>
                  <a:pt x="697523" y="2022231"/>
                </a:cubicBezTo>
                <a:cubicBezTo>
                  <a:pt x="683590" y="2017587"/>
                  <a:pt x="671207" y="2012960"/>
                  <a:pt x="656493" y="2010508"/>
                </a:cubicBezTo>
                <a:cubicBezTo>
                  <a:pt x="640955" y="2007918"/>
                  <a:pt x="625194" y="2006875"/>
                  <a:pt x="609600" y="2004647"/>
                </a:cubicBezTo>
                <a:cubicBezTo>
                  <a:pt x="597835" y="2002966"/>
                  <a:pt x="586033" y="2001363"/>
                  <a:pt x="574431" y="1998785"/>
                </a:cubicBezTo>
                <a:cubicBezTo>
                  <a:pt x="568399" y="1997445"/>
                  <a:pt x="562941" y="1993939"/>
                  <a:pt x="556846" y="1992923"/>
                </a:cubicBezTo>
                <a:cubicBezTo>
                  <a:pt x="539394" y="1990014"/>
                  <a:pt x="521677" y="1989016"/>
                  <a:pt x="504093" y="1987062"/>
                </a:cubicBezTo>
                <a:lnTo>
                  <a:pt x="468923" y="1975339"/>
                </a:lnTo>
                <a:cubicBezTo>
                  <a:pt x="463062" y="1973385"/>
                  <a:pt x="456480" y="1972904"/>
                  <a:pt x="451339" y="1969477"/>
                </a:cubicBezTo>
                <a:cubicBezTo>
                  <a:pt x="445477" y="1965569"/>
                  <a:pt x="440192" y="1960615"/>
                  <a:pt x="433754" y="1957754"/>
                </a:cubicBezTo>
                <a:cubicBezTo>
                  <a:pt x="422462" y="1952735"/>
                  <a:pt x="410308" y="1949939"/>
                  <a:pt x="398585" y="1946031"/>
                </a:cubicBezTo>
                <a:lnTo>
                  <a:pt x="381000" y="1940170"/>
                </a:lnTo>
                <a:cubicBezTo>
                  <a:pt x="375139" y="1938216"/>
                  <a:pt x="369410" y="1935806"/>
                  <a:pt x="363416" y="1934308"/>
                </a:cubicBezTo>
                <a:lnTo>
                  <a:pt x="339969" y="1928447"/>
                </a:lnTo>
                <a:cubicBezTo>
                  <a:pt x="336061" y="1924539"/>
                  <a:pt x="333189" y="1919195"/>
                  <a:pt x="328246" y="1916723"/>
                </a:cubicBezTo>
                <a:cubicBezTo>
                  <a:pt x="317194" y="1911197"/>
                  <a:pt x="304800" y="1908908"/>
                  <a:pt x="293077" y="1905000"/>
                </a:cubicBezTo>
                <a:cubicBezTo>
                  <a:pt x="262077" y="1894667"/>
                  <a:pt x="285706" y="1901528"/>
                  <a:pt x="240323" y="1893277"/>
                </a:cubicBezTo>
                <a:cubicBezTo>
                  <a:pt x="230521" y="1891495"/>
                  <a:pt x="220818" y="1889198"/>
                  <a:pt x="211016" y="1887416"/>
                </a:cubicBezTo>
                <a:cubicBezTo>
                  <a:pt x="199323" y="1885290"/>
                  <a:pt x="187539" y="1883680"/>
                  <a:pt x="175846" y="1881554"/>
                </a:cubicBezTo>
                <a:cubicBezTo>
                  <a:pt x="166044" y="1879772"/>
                  <a:pt x="156366" y="1877331"/>
                  <a:pt x="146539" y="1875693"/>
                </a:cubicBezTo>
                <a:cubicBezTo>
                  <a:pt x="132911" y="1873422"/>
                  <a:pt x="119163" y="1871932"/>
                  <a:pt x="105508" y="1869831"/>
                </a:cubicBezTo>
                <a:cubicBezTo>
                  <a:pt x="93762" y="1868024"/>
                  <a:pt x="81993" y="1866301"/>
                  <a:pt x="70339" y="1863970"/>
                </a:cubicBezTo>
                <a:cubicBezTo>
                  <a:pt x="62440" y="1862390"/>
                  <a:pt x="54921" y="1858777"/>
                  <a:pt x="46893" y="1858108"/>
                </a:cubicBezTo>
                <a:cubicBezTo>
                  <a:pt x="31316" y="1856810"/>
                  <a:pt x="15631" y="1858108"/>
                  <a:pt x="0" y="185810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462803" y="2051957"/>
            <a:ext cx="1442697" cy="1883229"/>
          </a:xfrm>
          <a:custGeom>
            <a:avLst/>
            <a:gdLst>
              <a:gd name="connsiteX0" fmla="*/ 1426368 w 1442697"/>
              <a:gd name="connsiteY0" fmla="*/ 190500 h 1883229"/>
              <a:gd name="connsiteX1" fmla="*/ 1431811 w 1442697"/>
              <a:gd name="connsiteY1" fmla="*/ 217714 h 1883229"/>
              <a:gd name="connsiteX2" fmla="*/ 1437254 w 1442697"/>
              <a:gd name="connsiteY2" fmla="*/ 234043 h 1883229"/>
              <a:gd name="connsiteX3" fmla="*/ 1442697 w 1442697"/>
              <a:gd name="connsiteY3" fmla="*/ 364672 h 1883229"/>
              <a:gd name="connsiteX4" fmla="*/ 1420926 w 1442697"/>
              <a:gd name="connsiteY4" fmla="*/ 435429 h 1883229"/>
              <a:gd name="connsiteX5" fmla="*/ 1404597 w 1442697"/>
              <a:gd name="connsiteY5" fmla="*/ 440872 h 1883229"/>
              <a:gd name="connsiteX6" fmla="*/ 1290297 w 1442697"/>
              <a:gd name="connsiteY6" fmla="*/ 435429 h 1883229"/>
              <a:gd name="connsiteX7" fmla="*/ 1268526 w 1442697"/>
              <a:gd name="connsiteY7" fmla="*/ 429986 h 1883229"/>
              <a:gd name="connsiteX8" fmla="*/ 1203211 w 1442697"/>
              <a:gd name="connsiteY8" fmla="*/ 419100 h 1883229"/>
              <a:gd name="connsiteX9" fmla="*/ 1154226 w 1442697"/>
              <a:gd name="connsiteY9" fmla="*/ 397329 h 1883229"/>
              <a:gd name="connsiteX10" fmla="*/ 1137897 w 1442697"/>
              <a:gd name="connsiteY10" fmla="*/ 391886 h 1883229"/>
              <a:gd name="connsiteX11" fmla="*/ 1083468 w 1442697"/>
              <a:gd name="connsiteY11" fmla="*/ 375557 h 1883229"/>
              <a:gd name="connsiteX12" fmla="*/ 1067140 w 1442697"/>
              <a:gd name="connsiteY12" fmla="*/ 364672 h 1883229"/>
              <a:gd name="connsiteX13" fmla="*/ 1034483 w 1442697"/>
              <a:gd name="connsiteY13" fmla="*/ 353786 h 1883229"/>
              <a:gd name="connsiteX14" fmla="*/ 990940 w 1442697"/>
              <a:gd name="connsiteY14" fmla="*/ 337457 h 1883229"/>
              <a:gd name="connsiteX15" fmla="*/ 936511 w 1442697"/>
              <a:gd name="connsiteY15" fmla="*/ 321129 h 1883229"/>
              <a:gd name="connsiteX16" fmla="*/ 898411 w 1442697"/>
              <a:gd name="connsiteY16" fmla="*/ 315686 h 1883229"/>
              <a:gd name="connsiteX17" fmla="*/ 882083 w 1442697"/>
              <a:gd name="connsiteY17" fmla="*/ 310243 h 1883229"/>
              <a:gd name="connsiteX18" fmla="*/ 860311 w 1442697"/>
              <a:gd name="connsiteY18" fmla="*/ 304800 h 1883229"/>
              <a:gd name="connsiteX19" fmla="*/ 838540 w 1442697"/>
              <a:gd name="connsiteY19" fmla="*/ 293914 h 1883229"/>
              <a:gd name="connsiteX20" fmla="*/ 822211 w 1442697"/>
              <a:gd name="connsiteY20" fmla="*/ 283029 h 1883229"/>
              <a:gd name="connsiteX21" fmla="*/ 800440 w 1442697"/>
              <a:gd name="connsiteY21" fmla="*/ 277586 h 1883229"/>
              <a:gd name="connsiteX22" fmla="*/ 767783 w 1442697"/>
              <a:gd name="connsiteY22" fmla="*/ 261257 h 1883229"/>
              <a:gd name="connsiteX23" fmla="*/ 751454 w 1442697"/>
              <a:gd name="connsiteY23" fmla="*/ 250372 h 1883229"/>
              <a:gd name="connsiteX24" fmla="*/ 735126 w 1442697"/>
              <a:gd name="connsiteY24" fmla="*/ 244929 h 1883229"/>
              <a:gd name="connsiteX25" fmla="*/ 718797 w 1442697"/>
              <a:gd name="connsiteY25" fmla="*/ 234043 h 1883229"/>
              <a:gd name="connsiteX26" fmla="*/ 664368 w 1442697"/>
              <a:gd name="connsiteY26" fmla="*/ 217714 h 1883229"/>
              <a:gd name="connsiteX27" fmla="*/ 642597 w 1442697"/>
              <a:gd name="connsiteY27" fmla="*/ 201386 h 1883229"/>
              <a:gd name="connsiteX28" fmla="*/ 609940 w 1442697"/>
              <a:gd name="connsiteY28" fmla="*/ 190500 h 1883229"/>
              <a:gd name="connsiteX29" fmla="*/ 555511 w 1442697"/>
              <a:gd name="connsiteY29" fmla="*/ 174172 h 1883229"/>
              <a:gd name="connsiteX30" fmla="*/ 484754 w 1442697"/>
              <a:gd name="connsiteY30" fmla="*/ 157843 h 1883229"/>
              <a:gd name="connsiteX31" fmla="*/ 435768 w 1442697"/>
              <a:gd name="connsiteY31" fmla="*/ 136072 h 1883229"/>
              <a:gd name="connsiteX32" fmla="*/ 419440 w 1442697"/>
              <a:gd name="connsiteY32" fmla="*/ 130629 h 1883229"/>
              <a:gd name="connsiteX33" fmla="*/ 403111 w 1442697"/>
              <a:gd name="connsiteY33" fmla="*/ 119743 h 1883229"/>
              <a:gd name="connsiteX34" fmla="*/ 354126 w 1442697"/>
              <a:gd name="connsiteY34" fmla="*/ 108857 h 1883229"/>
              <a:gd name="connsiteX35" fmla="*/ 321468 w 1442697"/>
              <a:gd name="connsiteY35" fmla="*/ 87086 h 1883229"/>
              <a:gd name="connsiteX36" fmla="*/ 272483 w 1442697"/>
              <a:gd name="connsiteY36" fmla="*/ 48986 h 1883229"/>
              <a:gd name="connsiteX37" fmla="*/ 256154 w 1442697"/>
              <a:gd name="connsiteY37" fmla="*/ 38100 h 1883229"/>
              <a:gd name="connsiteX38" fmla="*/ 239826 w 1442697"/>
              <a:gd name="connsiteY38" fmla="*/ 27214 h 1883229"/>
              <a:gd name="connsiteX39" fmla="*/ 223497 w 1442697"/>
              <a:gd name="connsiteY39" fmla="*/ 21772 h 1883229"/>
              <a:gd name="connsiteX40" fmla="*/ 207168 w 1442697"/>
              <a:gd name="connsiteY40" fmla="*/ 10886 h 1883229"/>
              <a:gd name="connsiteX41" fmla="*/ 152740 w 1442697"/>
              <a:gd name="connsiteY41" fmla="*/ 0 h 1883229"/>
              <a:gd name="connsiteX42" fmla="*/ 130968 w 1442697"/>
              <a:gd name="connsiteY42" fmla="*/ 5443 h 1883229"/>
              <a:gd name="connsiteX43" fmla="*/ 125526 w 1442697"/>
              <a:gd name="connsiteY43" fmla="*/ 48986 h 1883229"/>
              <a:gd name="connsiteX44" fmla="*/ 114640 w 1442697"/>
              <a:gd name="connsiteY44" fmla="*/ 65314 h 1883229"/>
              <a:gd name="connsiteX45" fmla="*/ 109197 w 1442697"/>
              <a:gd name="connsiteY45" fmla="*/ 108857 h 1883229"/>
              <a:gd name="connsiteX46" fmla="*/ 92868 w 1442697"/>
              <a:gd name="connsiteY46" fmla="*/ 163286 h 1883229"/>
              <a:gd name="connsiteX47" fmla="*/ 81983 w 1442697"/>
              <a:gd name="connsiteY47" fmla="*/ 195943 h 1883229"/>
              <a:gd name="connsiteX48" fmla="*/ 43883 w 1442697"/>
              <a:gd name="connsiteY48" fmla="*/ 234043 h 1883229"/>
              <a:gd name="connsiteX49" fmla="*/ 11226 w 1442697"/>
              <a:gd name="connsiteY49" fmla="*/ 255814 h 1883229"/>
              <a:gd name="connsiteX50" fmla="*/ 340 w 1442697"/>
              <a:gd name="connsiteY50" fmla="*/ 288472 h 1883229"/>
              <a:gd name="connsiteX51" fmla="*/ 11226 w 1442697"/>
              <a:gd name="connsiteY51" fmla="*/ 337457 h 1883229"/>
              <a:gd name="connsiteX52" fmla="*/ 16668 w 1442697"/>
              <a:gd name="connsiteY52" fmla="*/ 381000 h 1883229"/>
              <a:gd name="connsiteX53" fmla="*/ 27554 w 1442697"/>
              <a:gd name="connsiteY53" fmla="*/ 413657 h 1883229"/>
              <a:gd name="connsiteX54" fmla="*/ 32997 w 1442697"/>
              <a:gd name="connsiteY54" fmla="*/ 429986 h 1883229"/>
              <a:gd name="connsiteX55" fmla="*/ 38440 w 1442697"/>
              <a:gd name="connsiteY55" fmla="*/ 446314 h 1883229"/>
              <a:gd name="connsiteX56" fmla="*/ 43883 w 1442697"/>
              <a:gd name="connsiteY56" fmla="*/ 462643 h 1883229"/>
              <a:gd name="connsiteX57" fmla="*/ 65654 w 1442697"/>
              <a:gd name="connsiteY57" fmla="*/ 511629 h 1883229"/>
              <a:gd name="connsiteX58" fmla="*/ 81983 w 1442697"/>
              <a:gd name="connsiteY58" fmla="*/ 560614 h 1883229"/>
              <a:gd name="connsiteX59" fmla="*/ 87426 w 1442697"/>
              <a:gd name="connsiteY59" fmla="*/ 576943 h 1883229"/>
              <a:gd name="connsiteX60" fmla="*/ 81983 w 1442697"/>
              <a:gd name="connsiteY60" fmla="*/ 653143 h 1883229"/>
              <a:gd name="connsiteX61" fmla="*/ 76540 w 1442697"/>
              <a:gd name="connsiteY61" fmla="*/ 669472 h 1883229"/>
              <a:gd name="connsiteX62" fmla="*/ 60211 w 1442697"/>
              <a:gd name="connsiteY62" fmla="*/ 680357 h 1883229"/>
              <a:gd name="connsiteX63" fmla="*/ 71097 w 1442697"/>
              <a:gd name="connsiteY63" fmla="*/ 713014 h 1883229"/>
              <a:gd name="connsiteX64" fmla="*/ 81983 w 1442697"/>
              <a:gd name="connsiteY64" fmla="*/ 810986 h 1883229"/>
              <a:gd name="connsiteX65" fmla="*/ 87426 w 1442697"/>
              <a:gd name="connsiteY65" fmla="*/ 827314 h 1883229"/>
              <a:gd name="connsiteX66" fmla="*/ 120083 w 1442697"/>
              <a:gd name="connsiteY66" fmla="*/ 854529 h 1883229"/>
              <a:gd name="connsiteX67" fmla="*/ 158183 w 1442697"/>
              <a:gd name="connsiteY67" fmla="*/ 876300 h 1883229"/>
              <a:gd name="connsiteX68" fmla="*/ 169068 w 1442697"/>
              <a:gd name="connsiteY68" fmla="*/ 892629 h 1883229"/>
              <a:gd name="connsiteX69" fmla="*/ 201726 w 1442697"/>
              <a:gd name="connsiteY69" fmla="*/ 908957 h 1883229"/>
              <a:gd name="connsiteX70" fmla="*/ 218054 w 1442697"/>
              <a:gd name="connsiteY70" fmla="*/ 919843 h 1883229"/>
              <a:gd name="connsiteX71" fmla="*/ 234383 w 1442697"/>
              <a:gd name="connsiteY71" fmla="*/ 952500 h 1883229"/>
              <a:gd name="connsiteX72" fmla="*/ 228940 w 1442697"/>
              <a:gd name="connsiteY72" fmla="*/ 979714 h 1883229"/>
              <a:gd name="connsiteX73" fmla="*/ 196283 w 1442697"/>
              <a:gd name="connsiteY73" fmla="*/ 1001486 h 1883229"/>
              <a:gd name="connsiteX74" fmla="*/ 190840 w 1442697"/>
              <a:gd name="connsiteY74" fmla="*/ 1077686 h 1883229"/>
              <a:gd name="connsiteX75" fmla="*/ 207168 w 1442697"/>
              <a:gd name="connsiteY75" fmla="*/ 1088572 h 1883229"/>
              <a:gd name="connsiteX76" fmla="*/ 261597 w 1442697"/>
              <a:gd name="connsiteY76" fmla="*/ 1099457 h 1883229"/>
              <a:gd name="connsiteX77" fmla="*/ 321468 w 1442697"/>
              <a:gd name="connsiteY77" fmla="*/ 1126672 h 1883229"/>
              <a:gd name="connsiteX78" fmla="*/ 354126 w 1442697"/>
              <a:gd name="connsiteY78" fmla="*/ 1137557 h 1883229"/>
              <a:gd name="connsiteX79" fmla="*/ 370454 w 1442697"/>
              <a:gd name="connsiteY79" fmla="*/ 1159329 h 1883229"/>
              <a:gd name="connsiteX80" fmla="*/ 386783 w 1442697"/>
              <a:gd name="connsiteY80" fmla="*/ 1164772 h 1883229"/>
              <a:gd name="connsiteX81" fmla="*/ 403111 w 1442697"/>
              <a:gd name="connsiteY81" fmla="*/ 1175657 h 1883229"/>
              <a:gd name="connsiteX82" fmla="*/ 452097 w 1442697"/>
              <a:gd name="connsiteY82" fmla="*/ 1219200 h 1883229"/>
              <a:gd name="connsiteX83" fmla="*/ 468426 w 1442697"/>
              <a:gd name="connsiteY83" fmla="*/ 1224643 h 1883229"/>
              <a:gd name="connsiteX84" fmla="*/ 479311 w 1442697"/>
              <a:gd name="connsiteY84" fmla="*/ 1240972 h 1883229"/>
              <a:gd name="connsiteX85" fmla="*/ 495640 w 1442697"/>
              <a:gd name="connsiteY85" fmla="*/ 1246414 h 1883229"/>
              <a:gd name="connsiteX86" fmla="*/ 528297 w 1442697"/>
              <a:gd name="connsiteY86" fmla="*/ 1268186 h 1883229"/>
              <a:gd name="connsiteX87" fmla="*/ 560954 w 1442697"/>
              <a:gd name="connsiteY87" fmla="*/ 1295400 h 1883229"/>
              <a:gd name="connsiteX88" fmla="*/ 577283 w 1442697"/>
              <a:gd name="connsiteY88" fmla="*/ 1300843 h 1883229"/>
              <a:gd name="connsiteX89" fmla="*/ 582726 w 1442697"/>
              <a:gd name="connsiteY89" fmla="*/ 1317172 h 1883229"/>
              <a:gd name="connsiteX90" fmla="*/ 599054 w 1442697"/>
              <a:gd name="connsiteY90" fmla="*/ 1322614 h 1883229"/>
              <a:gd name="connsiteX91" fmla="*/ 615383 w 1442697"/>
              <a:gd name="connsiteY91" fmla="*/ 1338943 h 1883229"/>
              <a:gd name="connsiteX92" fmla="*/ 626268 w 1442697"/>
              <a:gd name="connsiteY92" fmla="*/ 1355272 h 1883229"/>
              <a:gd name="connsiteX93" fmla="*/ 658926 w 1442697"/>
              <a:gd name="connsiteY93" fmla="*/ 1366157 h 1883229"/>
              <a:gd name="connsiteX94" fmla="*/ 669811 w 1442697"/>
              <a:gd name="connsiteY94" fmla="*/ 1398814 h 1883229"/>
              <a:gd name="connsiteX95" fmla="*/ 686140 w 1442697"/>
              <a:gd name="connsiteY95" fmla="*/ 1415143 h 1883229"/>
              <a:gd name="connsiteX96" fmla="*/ 707911 w 1442697"/>
              <a:gd name="connsiteY96" fmla="*/ 1447800 h 1883229"/>
              <a:gd name="connsiteX97" fmla="*/ 740568 w 1442697"/>
              <a:gd name="connsiteY97" fmla="*/ 1475014 h 1883229"/>
              <a:gd name="connsiteX98" fmla="*/ 756897 w 1442697"/>
              <a:gd name="connsiteY98" fmla="*/ 1491343 h 1883229"/>
              <a:gd name="connsiteX99" fmla="*/ 773226 w 1442697"/>
              <a:gd name="connsiteY99" fmla="*/ 1502229 h 1883229"/>
              <a:gd name="connsiteX100" fmla="*/ 805883 w 1442697"/>
              <a:gd name="connsiteY100" fmla="*/ 1529443 h 1883229"/>
              <a:gd name="connsiteX101" fmla="*/ 838540 w 1442697"/>
              <a:gd name="connsiteY101" fmla="*/ 1578429 h 1883229"/>
              <a:gd name="connsiteX102" fmla="*/ 849426 w 1442697"/>
              <a:gd name="connsiteY102" fmla="*/ 1594757 h 1883229"/>
              <a:gd name="connsiteX103" fmla="*/ 865754 w 1442697"/>
              <a:gd name="connsiteY103" fmla="*/ 1600200 h 1883229"/>
              <a:gd name="connsiteX104" fmla="*/ 892968 w 1442697"/>
              <a:gd name="connsiteY104" fmla="*/ 1632857 h 1883229"/>
              <a:gd name="connsiteX105" fmla="*/ 925626 w 1442697"/>
              <a:gd name="connsiteY105" fmla="*/ 1681843 h 1883229"/>
              <a:gd name="connsiteX106" fmla="*/ 936511 w 1442697"/>
              <a:gd name="connsiteY106" fmla="*/ 1698172 h 1883229"/>
              <a:gd name="connsiteX107" fmla="*/ 952840 w 1442697"/>
              <a:gd name="connsiteY107" fmla="*/ 1709057 h 1883229"/>
              <a:gd name="connsiteX108" fmla="*/ 969168 w 1442697"/>
              <a:gd name="connsiteY108" fmla="*/ 1741714 h 1883229"/>
              <a:gd name="connsiteX109" fmla="*/ 985497 w 1442697"/>
              <a:gd name="connsiteY109" fmla="*/ 1758043 h 1883229"/>
              <a:gd name="connsiteX110" fmla="*/ 1023597 w 1442697"/>
              <a:gd name="connsiteY110" fmla="*/ 1801586 h 1883229"/>
              <a:gd name="connsiteX111" fmla="*/ 1050811 w 1442697"/>
              <a:gd name="connsiteY111" fmla="*/ 1850572 h 1883229"/>
              <a:gd name="connsiteX112" fmla="*/ 1067140 w 1442697"/>
              <a:gd name="connsiteY112" fmla="*/ 1861457 h 1883229"/>
              <a:gd name="connsiteX113" fmla="*/ 1083468 w 1442697"/>
              <a:gd name="connsiteY113" fmla="*/ 1883229 h 188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442697" h="1883229">
                <a:moveTo>
                  <a:pt x="1426368" y="190500"/>
                </a:moveTo>
                <a:cubicBezTo>
                  <a:pt x="1428182" y="199571"/>
                  <a:pt x="1429567" y="208739"/>
                  <a:pt x="1431811" y="217714"/>
                </a:cubicBezTo>
                <a:cubicBezTo>
                  <a:pt x="1433203" y="223280"/>
                  <a:pt x="1436830" y="228321"/>
                  <a:pt x="1437254" y="234043"/>
                </a:cubicBezTo>
                <a:cubicBezTo>
                  <a:pt x="1440473" y="277505"/>
                  <a:pt x="1440883" y="321129"/>
                  <a:pt x="1442697" y="364672"/>
                </a:cubicBezTo>
                <a:cubicBezTo>
                  <a:pt x="1438267" y="413403"/>
                  <a:pt x="1453403" y="419190"/>
                  <a:pt x="1420926" y="435429"/>
                </a:cubicBezTo>
                <a:cubicBezTo>
                  <a:pt x="1415794" y="437995"/>
                  <a:pt x="1410040" y="439058"/>
                  <a:pt x="1404597" y="440872"/>
                </a:cubicBezTo>
                <a:cubicBezTo>
                  <a:pt x="1366497" y="439058"/>
                  <a:pt x="1328319" y="438471"/>
                  <a:pt x="1290297" y="435429"/>
                </a:cubicBezTo>
                <a:cubicBezTo>
                  <a:pt x="1282840" y="434832"/>
                  <a:pt x="1275878" y="431365"/>
                  <a:pt x="1268526" y="429986"/>
                </a:cubicBezTo>
                <a:cubicBezTo>
                  <a:pt x="1246832" y="425918"/>
                  <a:pt x="1203211" y="419100"/>
                  <a:pt x="1203211" y="419100"/>
                </a:cubicBezTo>
                <a:cubicBezTo>
                  <a:pt x="1118952" y="391013"/>
                  <a:pt x="1205980" y="423205"/>
                  <a:pt x="1154226" y="397329"/>
                </a:cubicBezTo>
                <a:cubicBezTo>
                  <a:pt x="1149094" y="394763"/>
                  <a:pt x="1143269" y="393901"/>
                  <a:pt x="1137897" y="391886"/>
                </a:cubicBezTo>
                <a:cubicBezTo>
                  <a:pt x="1096978" y="376541"/>
                  <a:pt x="1125108" y="383885"/>
                  <a:pt x="1083468" y="375557"/>
                </a:cubicBezTo>
                <a:cubicBezTo>
                  <a:pt x="1078025" y="371929"/>
                  <a:pt x="1073117" y="367329"/>
                  <a:pt x="1067140" y="364672"/>
                </a:cubicBezTo>
                <a:cubicBezTo>
                  <a:pt x="1056654" y="360012"/>
                  <a:pt x="1044030" y="360151"/>
                  <a:pt x="1034483" y="353786"/>
                </a:cubicBezTo>
                <a:cubicBezTo>
                  <a:pt x="1006068" y="334842"/>
                  <a:pt x="1030776" y="348321"/>
                  <a:pt x="990940" y="337457"/>
                </a:cubicBezTo>
                <a:cubicBezTo>
                  <a:pt x="962542" y="329712"/>
                  <a:pt x="962012" y="325766"/>
                  <a:pt x="936511" y="321129"/>
                </a:cubicBezTo>
                <a:cubicBezTo>
                  <a:pt x="923889" y="318834"/>
                  <a:pt x="911111" y="317500"/>
                  <a:pt x="898411" y="315686"/>
                </a:cubicBezTo>
                <a:cubicBezTo>
                  <a:pt x="892968" y="313872"/>
                  <a:pt x="887599" y="311819"/>
                  <a:pt x="882083" y="310243"/>
                </a:cubicBezTo>
                <a:cubicBezTo>
                  <a:pt x="874890" y="308188"/>
                  <a:pt x="867315" y="307427"/>
                  <a:pt x="860311" y="304800"/>
                </a:cubicBezTo>
                <a:cubicBezTo>
                  <a:pt x="852714" y="301951"/>
                  <a:pt x="845585" y="297939"/>
                  <a:pt x="838540" y="293914"/>
                </a:cubicBezTo>
                <a:cubicBezTo>
                  <a:pt x="832860" y="290669"/>
                  <a:pt x="828224" y="285606"/>
                  <a:pt x="822211" y="283029"/>
                </a:cubicBezTo>
                <a:cubicBezTo>
                  <a:pt x="815335" y="280082"/>
                  <a:pt x="807697" y="279400"/>
                  <a:pt x="800440" y="277586"/>
                </a:cubicBezTo>
                <a:cubicBezTo>
                  <a:pt x="753651" y="246393"/>
                  <a:pt x="812844" y="283787"/>
                  <a:pt x="767783" y="261257"/>
                </a:cubicBezTo>
                <a:cubicBezTo>
                  <a:pt x="761932" y="258332"/>
                  <a:pt x="757305" y="253297"/>
                  <a:pt x="751454" y="250372"/>
                </a:cubicBezTo>
                <a:cubicBezTo>
                  <a:pt x="746323" y="247806"/>
                  <a:pt x="740257" y="247495"/>
                  <a:pt x="735126" y="244929"/>
                </a:cubicBezTo>
                <a:cubicBezTo>
                  <a:pt x="729275" y="242003"/>
                  <a:pt x="724775" y="236700"/>
                  <a:pt x="718797" y="234043"/>
                </a:cubicBezTo>
                <a:cubicBezTo>
                  <a:pt x="701758" y="226470"/>
                  <a:pt x="682463" y="222238"/>
                  <a:pt x="664368" y="217714"/>
                </a:cubicBezTo>
                <a:cubicBezTo>
                  <a:pt x="657111" y="212271"/>
                  <a:pt x="650711" y="205443"/>
                  <a:pt x="642597" y="201386"/>
                </a:cubicBezTo>
                <a:cubicBezTo>
                  <a:pt x="632334" y="196254"/>
                  <a:pt x="620203" y="195632"/>
                  <a:pt x="609940" y="190500"/>
                </a:cubicBezTo>
                <a:cubicBezTo>
                  <a:pt x="578297" y="174679"/>
                  <a:pt x="596172" y="180948"/>
                  <a:pt x="555511" y="174172"/>
                </a:cubicBezTo>
                <a:cubicBezTo>
                  <a:pt x="510683" y="159229"/>
                  <a:pt x="534213" y="164909"/>
                  <a:pt x="484754" y="157843"/>
                </a:cubicBezTo>
                <a:cubicBezTo>
                  <a:pt x="400506" y="129760"/>
                  <a:pt x="487518" y="161946"/>
                  <a:pt x="435768" y="136072"/>
                </a:cubicBezTo>
                <a:cubicBezTo>
                  <a:pt x="430637" y="133506"/>
                  <a:pt x="424571" y="133195"/>
                  <a:pt x="419440" y="130629"/>
                </a:cubicBezTo>
                <a:cubicBezTo>
                  <a:pt x="413589" y="127703"/>
                  <a:pt x="409124" y="122320"/>
                  <a:pt x="403111" y="119743"/>
                </a:cubicBezTo>
                <a:cubicBezTo>
                  <a:pt x="396385" y="116860"/>
                  <a:pt x="358970" y="109826"/>
                  <a:pt x="354126" y="108857"/>
                </a:cubicBezTo>
                <a:cubicBezTo>
                  <a:pt x="343240" y="101600"/>
                  <a:pt x="330719" y="96337"/>
                  <a:pt x="321468" y="87086"/>
                </a:cubicBezTo>
                <a:cubicBezTo>
                  <a:pt x="295889" y="61505"/>
                  <a:pt x="311545" y="75027"/>
                  <a:pt x="272483" y="48986"/>
                </a:cubicBezTo>
                <a:lnTo>
                  <a:pt x="256154" y="38100"/>
                </a:lnTo>
                <a:cubicBezTo>
                  <a:pt x="250711" y="34471"/>
                  <a:pt x="246032" y="29282"/>
                  <a:pt x="239826" y="27214"/>
                </a:cubicBezTo>
                <a:lnTo>
                  <a:pt x="223497" y="21772"/>
                </a:lnTo>
                <a:cubicBezTo>
                  <a:pt x="218054" y="18143"/>
                  <a:pt x="213019" y="13812"/>
                  <a:pt x="207168" y="10886"/>
                </a:cubicBezTo>
                <a:cubicBezTo>
                  <a:pt x="191968" y="3286"/>
                  <a:pt x="166782" y="2006"/>
                  <a:pt x="152740" y="0"/>
                </a:cubicBezTo>
                <a:cubicBezTo>
                  <a:pt x="145483" y="1814"/>
                  <a:pt x="134601" y="-1096"/>
                  <a:pt x="130968" y="5443"/>
                </a:cubicBezTo>
                <a:cubicBezTo>
                  <a:pt x="123864" y="18230"/>
                  <a:pt x="129375" y="34874"/>
                  <a:pt x="125526" y="48986"/>
                </a:cubicBezTo>
                <a:cubicBezTo>
                  <a:pt x="123805" y="55297"/>
                  <a:pt x="118269" y="59871"/>
                  <a:pt x="114640" y="65314"/>
                </a:cubicBezTo>
                <a:cubicBezTo>
                  <a:pt x="112826" y="79828"/>
                  <a:pt x="111602" y="94429"/>
                  <a:pt x="109197" y="108857"/>
                </a:cubicBezTo>
                <a:cubicBezTo>
                  <a:pt x="106455" y="125311"/>
                  <a:pt x="97708" y="148764"/>
                  <a:pt x="92868" y="163286"/>
                </a:cubicBezTo>
                <a:cubicBezTo>
                  <a:pt x="92867" y="163290"/>
                  <a:pt x="81985" y="195940"/>
                  <a:pt x="81983" y="195943"/>
                </a:cubicBezTo>
                <a:cubicBezTo>
                  <a:pt x="41608" y="256503"/>
                  <a:pt x="79385" y="214320"/>
                  <a:pt x="43883" y="234043"/>
                </a:cubicBezTo>
                <a:cubicBezTo>
                  <a:pt x="32447" y="240397"/>
                  <a:pt x="11226" y="255814"/>
                  <a:pt x="11226" y="255814"/>
                </a:cubicBezTo>
                <a:cubicBezTo>
                  <a:pt x="7597" y="266700"/>
                  <a:pt x="-1910" y="277220"/>
                  <a:pt x="340" y="288472"/>
                </a:cubicBezTo>
                <a:cubicBezTo>
                  <a:pt x="7250" y="323021"/>
                  <a:pt x="3539" y="306711"/>
                  <a:pt x="11226" y="337457"/>
                </a:cubicBezTo>
                <a:cubicBezTo>
                  <a:pt x="13040" y="351971"/>
                  <a:pt x="13603" y="366697"/>
                  <a:pt x="16668" y="381000"/>
                </a:cubicBezTo>
                <a:cubicBezTo>
                  <a:pt x="19072" y="392220"/>
                  <a:pt x="23925" y="402771"/>
                  <a:pt x="27554" y="413657"/>
                </a:cubicBezTo>
                <a:lnTo>
                  <a:pt x="32997" y="429986"/>
                </a:lnTo>
                <a:lnTo>
                  <a:pt x="38440" y="446314"/>
                </a:lnTo>
                <a:cubicBezTo>
                  <a:pt x="40254" y="451757"/>
                  <a:pt x="40701" y="457869"/>
                  <a:pt x="43883" y="462643"/>
                </a:cubicBezTo>
                <a:cubicBezTo>
                  <a:pt x="61133" y="488520"/>
                  <a:pt x="52699" y="472766"/>
                  <a:pt x="65654" y="511629"/>
                </a:cubicBezTo>
                <a:lnTo>
                  <a:pt x="81983" y="560614"/>
                </a:lnTo>
                <a:lnTo>
                  <a:pt x="87426" y="576943"/>
                </a:lnTo>
                <a:cubicBezTo>
                  <a:pt x="85612" y="602343"/>
                  <a:pt x="84958" y="627853"/>
                  <a:pt x="81983" y="653143"/>
                </a:cubicBezTo>
                <a:cubicBezTo>
                  <a:pt x="81313" y="658841"/>
                  <a:pt x="80124" y="664992"/>
                  <a:pt x="76540" y="669472"/>
                </a:cubicBezTo>
                <a:cubicBezTo>
                  <a:pt x="72453" y="674580"/>
                  <a:pt x="65654" y="676729"/>
                  <a:pt x="60211" y="680357"/>
                </a:cubicBezTo>
                <a:cubicBezTo>
                  <a:pt x="63840" y="691243"/>
                  <a:pt x="70279" y="701569"/>
                  <a:pt x="71097" y="713014"/>
                </a:cubicBezTo>
                <a:cubicBezTo>
                  <a:pt x="75189" y="770303"/>
                  <a:pt x="70917" y="772257"/>
                  <a:pt x="81983" y="810986"/>
                </a:cubicBezTo>
                <a:cubicBezTo>
                  <a:pt x="83559" y="816502"/>
                  <a:pt x="84244" y="822540"/>
                  <a:pt x="87426" y="827314"/>
                </a:cubicBezTo>
                <a:cubicBezTo>
                  <a:pt x="96668" y="841177"/>
                  <a:pt x="107303" y="845400"/>
                  <a:pt x="120083" y="854529"/>
                </a:cubicBezTo>
                <a:cubicBezTo>
                  <a:pt x="148915" y="875123"/>
                  <a:pt x="131685" y="867467"/>
                  <a:pt x="158183" y="876300"/>
                </a:cubicBezTo>
                <a:cubicBezTo>
                  <a:pt x="161811" y="881743"/>
                  <a:pt x="164442" y="888003"/>
                  <a:pt x="169068" y="892629"/>
                </a:cubicBezTo>
                <a:cubicBezTo>
                  <a:pt x="179618" y="903179"/>
                  <a:pt x="188447" y="904531"/>
                  <a:pt x="201726" y="908957"/>
                </a:cubicBezTo>
                <a:cubicBezTo>
                  <a:pt x="207169" y="912586"/>
                  <a:pt x="213429" y="915217"/>
                  <a:pt x="218054" y="919843"/>
                </a:cubicBezTo>
                <a:cubicBezTo>
                  <a:pt x="228605" y="930395"/>
                  <a:pt x="229956" y="939219"/>
                  <a:pt x="234383" y="952500"/>
                </a:cubicBezTo>
                <a:cubicBezTo>
                  <a:pt x="232569" y="961571"/>
                  <a:pt x="234620" y="972412"/>
                  <a:pt x="228940" y="979714"/>
                </a:cubicBezTo>
                <a:cubicBezTo>
                  <a:pt x="220908" y="990041"/>
                  <a:pt x="196283" y="1001486"/>
                  <a:pt x="196283" y="1001486"/>
                </a:cubicBezTo>
                <a:cubicBezTo>
                  <a:pt x="186157" y="1031862"/>
                  <a:pt x="177108" y="1043354"/>
                  <a:pt x="190840" y="1077686"/>
                </a:cubicBezTo>
                <a:cubicBezTo>
                  <a:pt x="193269" y="1083760"/>
                  <a:pt x="201317" y="1085647"/>
                  <a:pt x="207168" y="1088572"/>
                </a:cubicBezTo>
                <a:cubicBezTo>
                  <a:pt x="222364" y="1096170"/>
                  <a:pt x="247566" y="1097453"/>
                  <a:pt x="261597" y="1099457"/>
                </a:cubicBezTo>
                <a:cubicBezTo>
                  <a:pt x="352536" y="1129771"/>
                  <a:pt x="239934" y="1089612"/>
                  <a:pt x="321468" y="1126672"/>
                </a:cubicBezTo>
                <a:cubicBezTo>
                  <a:pt x="331914" y="1131420"/>
                  <a:pt x="354126" y="1137557"/>
                  <a:pt x="354126" y="1137557"/>
                </a:cubicBezTo>
                <a:cubicBezTo>
                  <a:pt x="359569" y="1144814"/>
                  <a:pt x="363485" y="1153521"/>
                  <a:pt x="370454" y="1159329"/>
                </a:cubicBezTo>
                <a:cubicBezTo>
                  <a:pt x="374862" y="1163002"/>
                  <a:pt x="381651" y="1162206"/>
                  <a:pt x="386783" y="1164772"/>
                </a:cubicBezTo>
                <a:cubicBezTo>
                  <a:pt x="392634" y="1167697"/>
                  <a:pt x="398222" y="1171311"/>
                  <a:pt x="403111" y="1175657"/>
                </a:cubicBezTo>
                <a:cubicBezTo>
                  <a:pt x="421658" y="1192143"/>
                  <a:pt x="430920" y="1208612"/>
                  <a:pt x="452097" y="1219200"/>
                </a:cubicBezTo>
                <a:cubicBezTo>
                  <a:pt x="457229" y="1221766"/>
                  <a:pt x="462983" y="1222829"/>
                  <a:pt x="468426" y="1224643"/>
                </a:cubicBezTo>
                <a:cubicBezTo>
                  <a:pt x="472054" y="1230086"/>
                  <a:pt x="474203" y="1236886"/>
                  <a:pt x="479311" y="1240972"/>
                </a:cubicBezTo>
                <a:cubicBezTo>
                  <a:pt x="483791" y="1244556"/>
                  <a:pt x="490625" y="1243628"/>
                  <a:pt x="495640" y="1246414"/>
                </a:cubicBezTo>
                <a:cubicBezTo>
                  <a:pt x="507077" y="1252768"/>
                  <a:pt x="519046" y="1258935"/>
                  <a:pt x="528297" y="1268186"/>
                </a:cubicBezTo>
                <a:cubicBezTo>
                  <a:pt x="540332" y="1280221"/>
                  <a:pt x="545801" y="1287823"/>
                  <a:pt x="560954" y="1295400"/>
                </a:cubicBezTo>
                <a:cubicBezTo>
                  <a:pt x="566086" y="1297966"/>
                  <a:pt x="571840" y="1299029"/>
                  <a:pt x="577283" y="1300843"/>
                </a:cubicBezTo>
                <a:cubicBezTo>
                  <a:pt x="579097" y="1306286"/>
                  <a:pt x="578669" y="1313115"/>
                  <a:pt x="582726" y="1317172"/>
                </a:cubicBezTo>
                <a:cubicBezTo>
                  <a:pt x="586783" y="1321229"/>
                  <a:pt x="594281" y="1319432"/>
                  <a:pt x="599054" y="1322614"/>
                </a:cubicBezTo>
                <a:cubicBezTo>
                  <a:pt x="605459" y="1326884"/>
                  <a:pt x="610455" y="1333029"/>
                  <a:pt x="615383" y="1338943"/>
                </a:cubicBezTo>
                <a:cubicBezTo>
                  <a:pt x="619571" y="1343968"/>
                  <a:pt x="620721" y="1351805"/>
                  <a:pt x="626268" y="1355272"/>
                </a:cubicBezTo>
                <a:cubicBezTo>
                  <a:pt x="635999" y="1361354"/>
                  <a:pt x="658926" y="1366157"/>
                  <a:pt x="658926" y="1366157"/>
                </a:cubicBezTo>
                <a:cubicBezTo>
                  <a:pt x="662554" y="1377043"/>
                  <a:pt x="661697" y="1390700"/>
                  <a:pt x="669811" y="1398814"/>
                </a:cubicBezTo>
                <a:cubicBezTo>
                  <a:pt x="675254" y="1404257"/>
                  <a:pt x="681414" y="1409067"/>
                  <a:pt x="686140" y="1415143"/>
                </a:cubicBezTo>
                <a:cubicBezTo>
                  <a:pt x="694172" y="1425470"/>
                  <a:pt x="698660" y="1438549"/>
                  <a:pt x="707911" y="1447800"/>
                </a:cubicBezTo>
                <a:cubicBezTo>
                  <a:pt x="755619" y="1495508"/>
                  <a:pt x="695101" y="1437125"/>
                  <a:pt x="740568" y="1475014"/>
                </a:cubicBezTo>
                <a:cubicBezTo>
                  <a:pt x="746481" y="1479942"/>
                  <a:pt x="750984" y="1486415"/>
                  <a:pt x="756897" y="1491343"/>
                </a:cubicBezTo>
                <a:cubicBezTo>
                  <a:pt x="761922" y="1495531"/>
                  <a:pt x="768201" y="1498041"/>
                  <a:pt x="773226" y="1502229"/>
                </a:cubicBezTo>
                <a:cubicBezTo>
                  <a:pt x="815135" y="1537153"/>
                  <a:pt x="765340" y="1502415"/>
                  <a:pt x="805883" y="1529443"/>
                </a:cubicBezTo>
                <a:lnTo>
                  <a:pt x="838540" y="1578429"/>
                </a:lnTo>
                <a:cubicBezTo>
                  <a:pt x="842169" y="1583872"/>
                  <a:pt x="843220" y="1592688"/>
                  <a:pt x="849426" y="1594757"/>
                </a:cubicBezTo>
                <a:lnTo>
                  <a:pt x="865754" y="1600200"/>
                </a:lnTo>
                <a:cubicBezTo>
                  <a:pt x="904650" y="1658544"/>
                  <a:pt x="844080" y="1570002"/>
                  <a:pt x="892968" y="1632857"/>
                </a:cubicBezTo>
                <a:cubicBezTo>
                  <a:pt x="892970" y="1632859"/>
                  <a:pt x="920182" y="1673677"/>
                  <a:pt x="925626" y="1681843"/>
                </a:cubicBezTo>
                <a:cubicBezTo>
                  <a:pt x="929254" y="1687286"/>
                  <a:pt x="931068" y="1694544"/>
                  <a:pt x="936511" y="1698172"/>
                </a:cubicBezTo>
                <a:lnTo>
                  <a:pt x="952840" y="1709057"/>
                </a:lnTo>
                <a:cubicBezTo>
                  <a:pt x="958295" y="1725421"/>
                  <a:pt x="957445" y="1727647"/>
                  <a:pt x="969168" y="1741714"/>
                </a:cubicBezTo>
                <a:cubicBezTo>
                  <a:pt x="974096" y="1747627"/>
                  <a:pt x="980771" y="1751967"/>
                  <a:pt x="985497" y="1758043"/>
                </a:cubicBezTo>
                <a:cubicBezTo>
                  <a:pt x="1019689" y="1802005"/>
                  <a:pt x="991986" y="1780512"/>
                  <a:pt x="1023597" y="1801586"/>
                </a:cubicBezTo>
                <a:cubicBezTo>
                  <a:pt x="1029269" y="1818600"/>
                  <a:pt x="1034771" y="1839880"/>
                  <a:pt x="1050811" y="1850572"/>
                </a:cubicBezTo>
                <a:lnTo>
                  <a:pt x="1067140" y="1861457"/>
                </a:lnTo>
                <a:cubicBezTo>
                  <a:pt x="1079449" y="1879921"/>
                  <a:pt x="1073401" y="1873160"/>
                  <a:pt x="1083468" y="188322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388429" y="3091543"/>
            <a:ext cx="1551218" cy="1643743"/>
          </a:xfrm>
          <a:custGeom>
            <a:avLst/>
            <a:gdLst>
              <a:gd name="connsiteX0" fmla="*/ 0 w 1551218"/>
              <a:gd name="connsiteY0" fmla="*/ 0 h 1643743"/>
              <a:gd name="connsiteX1" fmla="*/ 16328 w 1551218"/>
              <a:gd name="connsiteY1" fmla="*/ 27214 h 1643743"/>
              <a:gd name="connsiteX2" fmla="*/ 38100 w 1551218"/>
              <a:gd name="connsiteY2" fmla="*/ 76200 h 1643743"/>
              <a:gd name="connsiteX3" fmla="*/ 54428 w 1551218"/>
              <a:gd name="connsiteY3" fmla="*/ 108857 h 1643743"/>
              <a:gd name="connsiteX4" fmla="*/ 70757 w 1551218"/>
              <a:gd name="connsiteY4" fmla="*/ 119743 h 1643743"/>
              <a:gd name="connsiteX5" fmla="*/ 92528 w 1551218"/>
              <a:gd name="connsiteY5" fmla="*/ 152400 h 1643743"/>
              <a:gd name="connsiteX6" fmla="*/ 103414 w 1551218"/>
              <a:gd name="connsiteY6" fmla="*/ 168728 h 1643743"/>
              <a:gd name="connsiteX7" fmla="*/ 125185 w 1551218"/>
              <a:gd name="connsiteY7" fmla="*/ 195943 h 1643743"/>
              <a:gd name="connsiteX8" fmla="*/ 130628 w 1551218"/>
              <a:gd name="connsiteY8" fmla="*/ 212271 h 1643743"/>
              <a:gd name="connsiteX9" fmla="*/ 146957 w 1551218"/>
              <a:gd name="connsiteY9" fmla="*/ 228600 h 1643743"/>
              <a:gd name="connsiteX10" fmla="*/ 168728 w 1551218"/>
              <a:gd name="connsiteY10" fmla="*/ 261257 h 1643743"/>
              <a:gd name="connsiteX11" fmla="*/ 179614 w 1551218"/>
              <a:gd name="connsiteY11" fmla="*/ 277586 h 1643743"/>
              <a:gd name="connsiteX12" fmla="*/ 195942 w 1551218"/>
              <a:gd name="connsiteY12" fmla="*/ 288471 h 1643743"/>
              <a:gd name="connsiteX13" fmla="*/ 212271 w 1551218"/>
              <a:gd name="connsiteY13" fmla="*/ 321128 h 1643743"/>
              <a:gd name="connsiteX14" fmla="*/ 228600 w 1551218"/>
              <a:gd name="connsiteY14" fmla="*/ 337457 h 1643743"/>
              <a:gd name="connsiteX15" fmla="*/ 239485 w 1551218"/>
              <a:gd name="connsiteY15" fmla="*/ 353786 h 1643743"/>
              <a:gd name="connsiteX16" fmla="*/ 288471 w 1551218"/>
              <a:gd name="connsiteY16" fmla="*/ 397328 h 1643743"/>
              <a:gd name="connsiteX17" fmla="*/ 315685 w 1551218"/>
              <a:gd name="connsiteY17" fmla="*/ 424543 h 1643743"/>
              <a:gd name="connsiteX18" fmla="*/ 332014 w 1551218"/>
              <a:gd name="connsiteY18" fmla="*/ 440871 h 1643743"/>
              <a:gd name="connsiteX19" fmla="*/ 364671 w 1551218"/>
              <a:gd name="connsiteY19" fmla="*/ 462643 h 1643743"/>
              <a:gd name="connsiteX20" fmla="*/ 370114 w 1551218"/>
              <a:gd name="connsiteY20" fmla="*/ 478971 h 1643743"/>
              <a:gd name="connsiteX21" fmla="*/ 402771 w 1551218"/>
              <a:gd name="connsiteY21" fmla="*/ 500743 h 1643743"/>
              <a:gd name="connsiteX22" fmla="*/ 440871 w 1551218"/>
              <a:gd name="connsiteY22" fmla="*/ 527957 h 1643743"/>
              <a:gd name="connsiteX23" fmla="*/ 451757 w 1551218"/>
              <a:gd name="connsiteY23" fmla="*/ 544286 h 1643743"/>
              <a:gd name="connsiteX24" fmla="*/ 484414 w 1551218"/>
              <a:gd name="connsiteY24" fmla="*/ 560614 h 1643743"/>
              <a:gd name="connsiteX25" fmla="*/ 495300 w 1551218"/>
              <a:gd name="connsiteY25" fmla="*/ 576943 h 1643743"/>
              <a:gd name="connsiteX26" fmla="*/ 511628 w 1551218"/>
              <a:gd name="connsiteY26" fmla="*/ 582386 h 1643743"/>
              <a:gd name="connsiteX27" fmla="*/ 527957 w 1551218"/>
              <a:gd name="connsiteY27" fmla="*/ 593271 h 1643743"/>
              <a:gd name="connsiteX28" fmla="*/ 544285 w 1551218"/>
              <a:gd name="connsiteY28" fmla="*/ 598714 h 1643743"/>
              <a:gd name="connsiteX29" fmla="*/ 560614 w 1551218"/>
              <a:gd name="connsiteY29" fmla="*/ 609600 h 1643743"/>
              <a:gd name="connsiteX30" fmla="*/ 604157 w 1551218"/>
              <a:gd name="connsiteY30" fmla="*/ 620486 h 1643743"/>
              <a:gd name="connsiteX31" fmla="*/ 636814 w 1551218"/>
              <a:gd name="connsiteY31" fmla="*/ 636814 h 1643743"/>
              <a:gd name="connsiteX32" fmla="*/ 653142 w 1551218"/>
              <a:gd name="connsiteY32" fmla="*/ 647700 h 1643743"/>
              <a:gd name="connsiteX33" fmla="*/ 674914 w 1551218"/>
              <a:gd name="connsiteY33" fmla="*/ 653143 h 1643743"/>
              <a:gd name="connsiteX34" fmla="*/ 713014 w 1551218"/>
              <a:gd name="connsiteY34" fmla="*/ 664028 h 1643743"/>
              <a:gd name="connsiteX35" fmla="*/ 729342 w 1551218"/>
              <a:gd name="connsiteY35" fmla="*/ 674914 h 1643743"/>
              <a:gd name="connsiteX36" fmla="*/ 745671 w 1551218"/>
              <a:gd name="connsiteY36" fmla="*/ 680357 h 1643743"/>
              <a:gd name="connsiteX37" fmla="*/ 772885 w 1551218"/>
              <a:gd name="connsiteY37" fmla="*/ 691243 h 1643743"/>
              <a:gd name="connsiteX38" fmla="*/ 794657 w 1551218"/>
              <a:gd name="connsiteY38" fmla="*/ 702128 h 1643743"/>
              <a:gd name="connsiteX39" fmla="*/ 832757 w 1551218"/>
              <a:gd name="connsiteY39" fmla="*/ 713014 h 1643743"/>
              <a:gd name="connsiteX40" fmla="*/ 881742 w 1551218"/>
              <a:gd name="connsiteY40" fmla="*/ 734786 h 1643743"/>
              <a:gd name="connsiteX41" fmla="*/ 898071 w 1551218"/>
              <a:gd name="connsiteY41" fmla="*/ 740228 h 1643743"/>
              <a:gd name="connsiteX42" fmla="*/ 919842 w 1551218"/>
              <a:gd name="connsiteY42" fmla="*/ 756557 h 1643743"/>
              <a:gd name="connsiteX43" fmla="*/ 936171 w 1551218"/>
              <a:gd name="connsiteY43" fmla="*/ 772886 h 1643743"/>
              <a:gd name="connsiteX44" fmla="*/ 968828 w 1551218"/>
              <a:gd name="connsiteY44" fmla="*/ 800100 h 1643743"/>
              <a:gd name="connsiteX45" fmla="*/ 990600 w 1551218"/>
              <a:gd name="connsiteY45" fmla="*/ 827314 h 1643743"/>
              <a:gd name="connsiteX46" fmla="*/ 1001485 w 1551218"/>
              <a:gd name="connsiteY46" fmla="*/ 843643 h 1643743"/>
              <a:gd name="connsiteX47" fmla="*/ 1034142 w 1551218"/>
              <a:gd name="connsiteY47" fmla="*/ 865414 h 1643743"/>
              <a:gd name="connsiteX48" fmla="*/ 1050471 w 1551218"/>
              <a:gd name="connsiteY48" fmla="*/ 876300 h 1643743"/>
              <a:gd name="connsiteX49" fmla="*/ 1066800 w 1551218"/>
              <a:gd name="connsiteY49" fmla="*/ 887186 h 1643743"/>
              <a:gd name="connsiteX50" fmla="*/ 1099457 w 1551218"/>
              <a:gd name="connsiteY50" fmla="*/ 914400 h 1643743"/>
              <a:gd name="connsiteX51" fmla="*/ 1132114 w 1551218"/>
              <a:gd name="connsiteY51" fmla="*/ 925286 h 1643743"/>
              <a:gd name="connsiteX52" fmla="*/ 1164771 w 1551218"/>
              <a:gd name="connsiteY52" fmla="*/ 947057 h 1643743"/>
              <a:gd name="connsiteX53" fmla="*/ 1181100 w 1551218"/>
              <a:gd name="connsiteY53" fmla="*/ 957943 h 1643743"/>
              <a:gd name="connsiteX54" fmla="*/ 1213757 w 1551218"/>
              <a:gd name="connsiteY54" fmla="*/ 974271 h 1643743"/>
              <a:gd name="connsiteX55" fmla="*/ 1224642 w 1551218"/>
              <a:gd name="connsiteY55" fmla="*/ 990600 h 1643743"/>
              <a:gd name="connsiteX56" fmla="*/ 1257300 w 1551218"/>
              <a:gd name="connsiteY56" fmla="*/ 1012371 h 1643743"/>
              <a:gd name="connsiteX57" fmla="*/ 1273628 w 1551218"/>
              <a:gd name="connsiteY57" fmla="*/ 1023257 h 1643743"/>
              <a:gd name="connsiteX58" fmla="*/ 1289957 w 1551218"/>
              <a:gd name="connsiteY58" fmla="*/ 1039586 h 1643743"/>
              <a:gd name="connsiteX59" fmla="*/ 1311728 w 1551218"/>
              <a:gd name="connsiteY59" fmla="*/ 1088571 h 1643743"/>
              <a:gd name="connsiteX60" fmla="*/ 1333500 w 1551218"/>
              <a:gd name="connsiteY60" fmla="*/ 1137557 h 1643743"/>
              <a:gd name="connsiteX61" fmla="*/ 1344385 w 1551218"/>
              <a:gd name="connsiteY61" fmla="*/ 1170214 h 1643743"/>
              <a:gd name="connsiteX62" fmla="*/ 1349828 w 1551218"/>
              <a:gd name="connsiteY62" fmla="*/ 1186543 h 1643743"/>
              <a:gd name="connsiteX63" fmla="*/ 1360714 w 1551218"/>
              <a:gd name="connsiteY63" fmla="*/ 1202871 h 1643743"/>
              <a:gd name="connsiteX64" fmla="*/ 1382485 w 1551218"/>
              <a:gd name="connsiteY64" fmla="*/ 1268186 h 1643743"/>
              <a:gd name="connsiteX65" fmla="*/ 1387928 w 1551218"/>
              <a:gd name="connsiteY65" fmla="*/ 1284514 h 1643743"/>
              <a:gd name="connsiteX66" fmla="*/ 1398814 w 1551218"/>
              <a:gd name="connsiteY66" fmla="*/ 1300843 h 1643743"/>
              <a:gd name="connsiteX67" fmla="*/ 1409700 w 1551218"/>
              <a:gd name="connsiteY67" fmla="*/ 1333500 h 1643743"/>
              <a:gd name="connsiteX68" fmla="*/ 1426028 w 1551218"/>
              <a:gd name="connsiteY68" fmla="*/ 1366157 h 1643743"/>
              <a:gd name="connsiteX69" fmla="*/ 1436914 w 1551218"/>
              <a:gd name="connsiteY69" fmla="*/ 1382486 h 1643743"/>
              <a:gd name="connsiteX70" fmla="*/ 1447800 w 1551218"/>
              <a:gd name="connsiteY70" fmla="*/ 1420586 h 1643743"/>
              <a:gd name="connsiteX71" fmla="*/ 1458685 w 1551218"/>
              <a:gd name="connsiteY71" fmla="*/ 1436914 h 1643743"/>
              <a:gd name="connsiteX72" fmla="*/ 1464128 w 1551218"/>
              <a:gd name="connsiteY72" fmla="*/ 1453243 h 1643743"/>
              <a:gd name="connsiteX73" fmla="*/ 1480457 w 1551218"/>
              <a:gd name="connsiteY73" fmla="*/ 1469571 h 1643743"/>
              <a:gd name="connsiteX74" fmla="*/ 1485900 w 1551218"/>
              <a:gd name="connsiteY74" fmla="*/ 1485900 h 1643743"/>
              <a:gd name="connsiteX75" fmla="*/ 1507671 w 1551218"/>
              <a:gd name="connsiteY75" fmla="*/ 1518557 h 1643743"/>
              <a:gd name="connsiteX76" fmla="*/ 1518557 w 1551218"/>
              <a:gd name="connsiteY76" fmla="*/ 1551214 h 1643743"/>
              <a:gd name="connsiteX77" fmla="*/ 1524000 w 1551218"/>
              <a:gd name="connsiteY77" fmla="*/ 1567543 h 1643743"/>
              <a:gd name="connsiteX78" fmla="*/ 1534885 w 1551218"/>
              <a:gd name="connsiteY78" fmla="*/ 1583871 h 1643743"/>
              <a:gd name="connsiteX79" fmla="*/ 1540328 w 1551218"/>
              <a:gd name="connsiteY79" fmla="*/ 1605643 h 1643743"/>
              <a:gd name="connsiteX80" fmla="*/ 1551214 w 1551218"/>
              <a:gd name="connsiteY80" fmla="*/ 1643743 h 1643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551218" h="1643743">
                <a:moveTo>
                  <a:pt x="0" y="0"/>
                </a:moveTo>
                <a:cubicBezTo>
                  <a:pt x="5443" y="9071"/>
                  <a:pt x="11950" y="17583"/>
                  <a:pt x="16328" y="27214"/>
                </a:cubicBezTo>
                <a:cubicBezTo>
                  <a:pt x="44086" y="88282"/>
                  <a:pt x="12410" y="37664"/>
                  <a:pt x="38100" y="76200"/>
                </a:cubicBezTo>
                <a:cubicBezTo>
                  <a:pt x="42527" y="89481"/>
                  <a:pt x="43876" y="98305"/>
                  <a:pt x="54428" y="108857"/>
                </a:cubicBezTo>
                <a:cubicBezTo>
                  <a:pt x="59054" y="113483"/>
                  <a:pt x="65314" y="116114"/>
                  <a:pt x="70757" y="119743"/>
                </a:cubicBezTo>
                <a:lnTo>
                  <a:pt x="92528" y="152400"/>
                </a:lnTo>
                <a:lnTo>
                  <a:pt x="103414" y="168728"/>
                </a:lnTo>
                <a:cubicBezTo>
                  <a:pt x="117095" y="209770"/>
                  <a:pt x="97050" y="160774"/>
                  <a:pt x="125185" y="195943"/>
                </a:cubicBezTo>
                <a:cubicBezTo>
                  <a:pt x="128769" y="200423"/>
                  <a:pt x="127446" y="207497"/>
                  <a:pt x="130628" y="212271"/>
                </a:cubicBezTo>
                <a:cubicBezTo>
                  <a:pt x="134898" y="218676"/>
                  <a:pt x="142231" y="222524"/>
                  <a:pt x="146957" y="228600"/>
                </a:cubicBezTo>
                <a:cubicBezTo>
                  <a:pt x="154989" y="238927"/>
                  <a:pt x="161471" y="250371"/>
                  <a:pt x="168728" y="261257"/>
                </a:cubicBezTo>
                <a:cubicBezTo>
                  <a:pt x="172357" y="266700"/>
                  <a:pt x="174171" y="273957"/>
                  <a:pt x="179614" y="277586"/>
                </a:cubicBezTo>
                <a:lnTo>
                  <a:pt x="195942" y="288471"/>
                </a:lnTo>
                <a:cubicBezTo>
                  <a:pt x="201397" y="304837"/>
                  <a:pt x="200547" y="307059"/>
                  <a:pt x="212271" y="321128"/>
                </a:cubicBezTo>
                <a:cubicBezTo>
                  <a:pt x="217199" y="327041"/>
                  <a:pt x="223672" y="331543"/>
                  <a:pt x="228600" y="337457"/>
                </a:cubicBezTo>
                <a:cubicBezTo>
                  <a:pt x="232788" y="342482"/>
                  <a:pt x="235139" y="348897"/>
                  <a:pt x="239485" y="353786"/>
                </a:cubicBezTo>
                <a:cubicBezTo>
                  <a:pt x="266599" y="384290"/>
                  <a:pt x="263653" y="380784"/>
                  <a:pt x="288471" y="397328"/>
                </a:cubicBezTo>
                <a:cubicBezTo>
                  <a:pt x="308427" y="427262"/>
                  <a:pt x="288473" y="401866"/>
                  <a:pt x="315685" y="424543"/>
                </a:cubicBezTo>
                <a:cubicBezTo>
                  <a:pt x="321598" y="429471"/>
                  <a:pt x="325938" y="436145"/>
                  <a:pt x="332014" y="440871"/>
                </a:cubicBezTo>
                <a:cubicBezTo>
                  <a:pt x="342341" y="448903"/>
                  <a:pt x="364671" y="462643"/>
                  <a:pt x="364671" y="462643"/>
                </a:cubicBezTo>
                <a:cubicBezTo>
                  <a:pt x="366485" y="468086"/>
                  <a:pt x="366057" y="474914"/>
                  <a:pt x="370114" y="478971"/>
                </a:cubicBezTo>
                <a:cubicBezTo>
                  <a:pt x="379365" y="488222"/>
                  <a:pt x="393520" y="491492"/>
                  <a:pt x="402771" y="500743"/>
                </a:cubicBezTo>
                <a:cubicBezTo>
                  <a:pt x="424837" y="522808"/>
                  <a:pt x="412215" y="513629"/>
                  <a:pt x="440871" y="527957"/>
                </a:cubicBezTo>
                <a:cubicBezTo>
                  <a:pt x="444500" y="533400"/>
                  <a:pt x="447131" y="539660"/>
                  <a:pt x="451757" y="544286"/>
                </a:cubicBezTo>
                <a:cubicBezTo>
                  <a:pt x="462307" y="554836"/>
                  <a:pt x="471134" y="556187"/>
                  <a:pt x="484414" y="560614"/>
                </a:cubicBezTo>
                <a:cubicBezTo>
                  <a:pt x="488043" y="566057"/>
                  <a:pt x="490192" y="572856"/>
                  <a:pt x="495300" y="576943"/>
                </a:cubicBezTo>
                <a:cubicBezTo>
                  <a:pt x="499780" y="580527"/>
                  <a:pt x="506497" y="579820"/>
                  <a:pt x="511628" y="582386"/>
                </a:cubicBezTo>
                <a:cubicBezTo>
                  <a:pt x="517479" y="585311"/>
                  <a:pt x="522106" y="590346"/>
                  <a:pt x="527957" y="593271"/>
                </a:cubicBezTo>
                <a:cubicBezTo>
                  <a:pt x="533088" y="595837"/>
                  <a:pt x="539154" y="596148"/>
                  <a:pt x="544285" y="598714"/>
                </a:cubicBezTo>
                <a:cubicBezTo>
                  <a:pt x="550136" y="601640"/>
                  <a:pt x="554489" y="607303"/>
                  <a:pt x="560614" y="609600"/>
                </a:cubicBezTo>
                <a:cubicBezTo>
                  <a:pt x="585461" y="618918"/>
                  <a:pt x="584009" y="610412"/>
                  <a:pt x="604157" y="620486"/>
                </a:cubicBezTo>
                <a:cubicBezTo>
                  <a:pt x="646362" y="641588"/>
                  <a:pt x="595769" y="623132"/>
                  <a:pt x="636814" y="636814"/>
                </a:cubicBezTo>
                <a:cubicBezTo>
                  <a:pt x="642257" y="640443"/>
                  <a:pt x="647130" y="645123"/>
                  <a:pt x="653142" y="647700"/>
                </a:cubicBezTo>
                <a:cubicBezTo>
                  <a:pt x="660018" y="650647"/>
                  <a:pt x="667721" y="651088"/>
                  <a:pt x="674914" y="653143"/>
                </a:cubicBezTo>
                <a:cubicBezTo>
                  <a:pt x="729533" y="668749"/>
                  <a:pt x="645001" y="647028"/>
                  <a:pt x="713014" y="664028"/>
                </a:cubicBezTo>
                <a:cubicBezTo>
                  <a:pt x="718457" y="667657"/>
                  <a:pt x="723491" y="671989"/>
                  <a:pt x="729342" y="674914"/>
                </a:cubicBezTo>
                <a:cubicBezTo>
                  <a:pt x="734474" y="677480"/>
                  <a:pt x="740299" y="678342"/>
                  <a:pt x="745671" y="680357"/>
                </a:cubicBezTo>
                <a:cubicBezTo>
                  <a:pt x="754819" y="683788"/>
                  <a:pt x="763957" y="687275"/>
                  <a:pt x="772885" y="691243"/>
                </a:cubicBezTo>
                <a:cubicBezTo>
                  <a:pt x="780300" y="694538"/>
                  <a:pt x="787199" y="698932"/>
                  <a:pt x="794657" y="702128"/>
                </a:cubicBezTo>
                <a:cubicBezTo>
                  <a:pt x="805592" y="706814"/>
                  <a:pt x="821705" y="710251"/>
                  <a:pt x="832757" y="713014"/>
                </a:cubicBezTo>
                <a:cubicBezTo>
                  <a:pt x="858631" y="730264"/>
                  <a:pt x="842882" y="721833"/>
                  <a:pt x="881742" y="734786"/>
                </a:cubicBezTo>
                <a:lnTo>
                  <a:pt x="898071" y="740228"/>
                </a:lnTo>
                <a:cubicBezTo>
                  <a:pt x="905328" y="745671"/>
                  <a:pt x="912955" y="750653"/>
                  <a:pt x="919842" y="756557"/>
                </a:cubicBezTo>
                <a:cubicBezTo>
                  <a:pt x="925686" y="761567"/>
                  <a:pt x="930257" y="767958"/>
                  <a:pt x="936171" y="772886"/>
                </a:cubicBezTo>
                <a:cubicBezTo>
                  <a:pt x="981630" y="810767"/>
                  <a:pt x="921134" y="752403"/>
                  <a:pt x="968828" y="800100"/>
                </a:cubicBezTo>
                <a:cubicBezTo>
                  <a:pt x="979425" y="831889"/>
                  <a:pt x="965980" y="802693"/>
                  <a:pt x="990600" y="827314"/>
                </a:cubicBezTo>
                <a:cubicBezTo>
                  <a:pt x="995225" y="831940"/>
                  <a:pt x="996562" y="839335"/>
                  <a:pt x="1001485" y="843643"/>
                </a:cubicBezTo>
                <a:cubicBezTo>
                  <a:pt x="1011331" y="852258"/>
                  <a:pt x="1023256" y="858157"/>
                  <a:pt x="1034142" y="865414"/>
                </a:cubicBezTo>
                <a:lnTo>
                  <a:pt x="1050471" y="876300"/>
                </a:lnTo>
                <a:cubicBezTo>
                  <a:pt x="1055914" y="879929"/>
                  <a:pt x="1062174" y="882560"/>
                  <a:pt x="1066800" y="887186"/>
                </a:cubicBezTo>
                <a:cubicBezTo>
                  <a:pt x="1077054" y="897440"/>
                  <a:pt x="1085817" y="908338"/>
                  <a:pt x="1099457" y="914400"/>
                </a:cubicBezTo>
                <a:cubicBezTo>
                  <a:pt x="1109943" y="919060"/>
                  <a:pt x="1122567" y="918921"/>
                  <a:pt x="1132114" y="925286"/>
                </a:cubicBezTo>
                <a:lnTo>
                  <a:pt x="1164771" y="947057"/>
                </a:lnTo>
                <a:cubicBezTo>
                  <a:pt x="1170214" y="950686"/>
                  <a:pt x="1174894" y="955874"/>
                  <a:pt x="1181100" y="957943"/>
                </a:cubicBezTo>
                <a:cubicBezTo>
                  <a:pt x="1203634" y="965455"/>
                  <a:pt x="1192654" y="960204"/>
                  <a:pt x="1213757" y="974271"/>
                </a:cubicBezTo>
                <a:cubicBezTo>
                  <a:pt x="1217385" y="979714"/>
                  <a:pt x="1219719" y="986292"/>
                  <a:pt x="1224642" y="990600"/>
                </a:cubicBezTo>
                <a:cubicBezTo>
                  <a:pt x="1234488" y="999215"/>
                  <a:pt x="1246414" y="1005114"/>
                  <a:pt x="1257300" y="1012371"/>
                </a:cubicBezTo>
                <a:cubicBezTo>
                  <a:pt x="1262743" y="1015999"/>
                  <a:pt x="1269003" y="1018632"/>
                  <a:pt x="1273628" y="1023257"/>
                </a:cubicBezTo>
                <a:lnTo>
                  <a:pt x="1289957" y="1039586"/>
                </a:lnTo>
                <a:cubicBezTo>
                  <a:pt x="1302910" y="1078449"/>
                  <a:pt x="1294477" y="1062696"/>
                  <a:pt x="1311728" y="1088571"/>
                </a:cubicBezTo>
                <a:cubicBezTo>
                  <a:pt x="1324683" y="1127434"/>
                  <a:pt x="1316249" y="1111681"/>
                  <a:pt x="1333500" y="1137557"/>
                </a:cubicBezTo>
                <a:lnTo>
                  <a:pt x="1344385" y="1170214"/>
                </a:lnTo>
                <a:cubicBezTo>
                  <a:pt x="1346199" y="1175657"/>
                  <a:pt x="1346645" y="1181769"/>
                  <a:pt x="1349828" y="1186543"/>
                </a:cubicBezTo>
                <a:lnTo>
                  <a:pt x="1360714" y="1202871"/>
                </a:lnTo>
                <a:lnTo>
                  <a:pt x="1382485" y="1268186"/>
                </a:lnTo>
                <a:cubicBezTo>
                  <a:pt x="1384299" y="1273629"/>
                  <a:pt x="1384746" y="1279740"/>
                  <a:pt x="1387928" y="1284514"/>
                </a:cubicBezTo>
                <a:cubicBezTo>
                  <a:pt x="1391557" y="1289957"/>
                  <a:pt x="1396157" y="1294865"/>
                  <a:pt x="1398814" y="1300843"/>
                </a:cubicBezTo>
                <a:cubicBezTo>
                  <a:pt x="1403474" y="1311329"/>
                  <a:pt x="1403335" y="1323953"/>
                  <a:pt x="1409700" y="1333500"/>
                </a:cubicBezTo>
                <a:cubicBezTo>
                  <a:pt x="1440897" y="1380297"/>
                  <a:pt x="1403492" y="1321085"/>
                  <a:pt x="1426028" y="1366157"/>
                </a:cubicBezTo>
                <a:cubicBezTo>
                  <a:pt x="1428954" y="1372008"/>
                  <a:pt x="1433285" y="1377043"/>
                  <a:pt x="1436914" y="1382486"/>
                </a:cubicBezTo>
                <a:cubicBezTo>
                  <a:pt x="1438658" y="1389462"/>
                  <a:pt x="1443896" y="1412778"/>
                  <a:pt x="1447800" y="1420586"/>
                </a:cubicBezTo>
                <a:cubicBezTo>
                  <a:pt x="1450725" y="1426437"/>
                  <a:pt x="1455760" y="1431063"/>
                  <a:pt x="1458685" y="1436914"/>
                </a:cubicBezTo>
                <a:cubicBezTo>
                  <a:pt x="1461251" y="1442046"/>
                  <a:pt x="1460945" y="1448469"/>
                  <a:pt x="1464128" y="1453243"/>
                </a:cubicBezTo>
                <a:cubicBezTo>
                  <a:pt x="1468398" y="1459648"/>
                  <a:pt x="1475014" y="1464128"/>
                  <a:pt x="1480457" y="1469571"/>
                </a:cubicBezTo>
                <a:cubicBezTo>
                  <a:pt x="1482271" y="1475014"/>
                  <a:pt x="1483114" y="1480885"/>
                  <a:pt x="1485900" y="1485900"/>
                </a:cubicBezTo>
                <a:cubicBezTo>
                  <a:pt x="1492254" y="1497337"/>
                  <a:pt x="1503534" y="1506146"/>
                  <a:pt x="1507671" y="1518557"/>
                </a:cubicBezTo>
                <a:lnTo>
                  <a:pt x="1518557" y="1551214"/>
                </a:lnTo>
                <a:cubicBezTo>
                  <a:pt x="1520371" y="1556657"/>
                  <a:pt x="1520818" y="1562769"/>
                  <a:pt x="1524000" y="1567543"/>
                </a:cubicBezTo>
                <a:lnTo>
                  <a:pt x="1534885" y="1583871"/>
                </a:lnTo>
                <a:cubicBezTo>
                  <a:pt x="1536699" y="1591128"/>
                  <a:pt x="1538178" y="1598478"/>
                  <a:pt x="1540328" y="1605643"/>
                </a:cubicBezTo>
                <a:cubicBezTo>
                  <a:pt x="1551788" y="1643841"/>
                  <a:pt x="1551214" y="1626221"/>
                  <a:pt x="1551214" y="164374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791200" y="2427514"/>
            <a:ext cx="534534" cy="468086"/>
          </a:xfrm>
          <a:custGeom>
            <a:avLst/>
            <a:gdLst>
              <a:gd name="connsiteX0" fmla="*/ 0 w 534534"/>
              <a:gd name="connsiteY0" fmla="*/ 468086 h 468086"/>
              <a:gd name="connsiteX1" fmla="*/ 103414 w 534534"/>
              <a:gd name="connsiteY1" fmla="*/ 462643 h 468086"/>
              <a:gd name="connsiteX2" fmla="*/ 136071 w 534534"/>
              <a:gd name="connsiteY2" fmla="*/ 451757 h 468086"/>
              <a:gd name="connsiteX3" fmla="*/ 223157 w 534534"/>
              <a:gd name="connsiteY3" fmla="*/ 446315 h 468086"/>
              <a:gd name="connsiteX4" fmla="*/ 250371 w 534534"/>
              <a:gd name="connsiteY4" fmla="*/ 440872 h 468086"/>
              <a:gd name="connsiteX5" fmla="*/ 266700 w 534534"/>
              <a:gd name="connsiteY5" fmla="*/ 435429 h 468086"/>
              <a:gd name="connsiteX6" fmla="*/ 342900 w 534534"/>
              <a:gd name="connsiteY6" fmla="*/ 429986 h 468086"/>
              <a:gd name="connsiteX7" fmla="*/ 370114 w 534534"/>
              <a:gd name="connsiteY7" fmla="*/ 424543 h 468086"/>
              <a:gd name="connsiteX8" fmla="*/ 386443 w 534534"/>
              <a:gd name="connsiteY8" fmla="*/ 419100 h 468086"/>
              <a:gd name="connsiteX9" fmla="*/ 440871 w 534534"/>
              <a:gd name="connsiteY9" fmla="*/ 413657 h 468086"/>
              <a:gd name="connsiteX10" fmla="*/ 457200 w 534534"/>
              <a:gd name="connsiteY10" fmla="*/ 408215 h 468086"/>
              <a:gd name="connsiteX11" fmla="*/ 478971 w 534534"/>
              <a:gd name="connsiteY11" fmla="*/ 402772 h 468086"/>
              <a:gd name="connsiteX12" fmla="*/ 495300 w 534534"/>
              <a:gd name="connsiteY12" fmla="*/ 391886 h 468086"/>
              <a:gd name="connsiteX13" fmla="*/ 511629 w 534534"/>
              <a:gd name="connsiteY13" fmla="*/ 92529 h 468086"/>
              <a:gd name="connsiteX14" fmla="*/ 506186 w 534534"/>
              <a:gd name="connsiteY14" fmla="*/ 70757 h 468086"/>
              <a:gd name="connsiteX15" fmla="*/ 500743 w 534534"/>
              <a:gd name="connsiteY15" fmla="*/ 38100 h 468086"/>
              <a:gd name="connsiteX16" fmla="*/ 495300 w 534534"/>
              <a:gd name="connsiteY16" fmla="*/ 0 h 46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4534" h="468086">
                <a:moveTo>
                  <a:pt x="0" y="468086"/>
                </a:moveTo>
                <a:cubicBezTo>
                  <a:pt x="34471" y="466272"/>
                  <a:pt x="69141" y="466756"/>
                  <a:pt x="103414" y="462643"/>
                </a:cubicBezTo>
                <a:cubicBezTo>
                  <a:pt x="114807" y="461276"/>
                  <a:pt x="124619" y="452473"/>
                  <a:pt x="136071" y="451757"/>
                </a:cubicBezTo>
                <a:lnTo>
                  <a:pt x="223157" y="446315"/>
                </a:lnTo>
                <a:cubicBezTo>
                  <a:pt x="232228" y="444501"/>
                  <a:pt x="241396" y="443116"/>
                  <a:pt x="250371" y="440872"/>
                </a:cubicBezTo>
                <a:cubicBezTo>
                  <a:pt x="255937" y="439480"/>
                  <a:pt x="261002" y="436099"/>
                  <a:pt x="266700" y="435429"/>
                </a:cubicBezTo>
                <a:cubicBezTo>
                  <a:pt x="291990" y="432454"/>
                  <a:pt x="317500" y="431800"/>
                  <a:pt x="342900" y="429986"/>
                </a:cubicBezTo>
                <a:cubicBezTo>
                  <a:pt x="351971" y="428172"/>
                  <a:pt x="361139" y="426787"/>
                  <a:pt x="370114" y="424543"/>
                </a:cubicBezTo>
                <a:cubicBezTo>
                  <a:pt x="375680" y="423151"/>
                  <a:pt x="380772" y="419972"/>
                  <a:pt x="386443" y="419100"/>
                </a:cubicBezTo>
                <a:cubicBezTo>
                  <a:pt x="404464" y="416327"/>
                  <a:pt x="422728" y="415471"/>
                  <a:pt x="440871" y="413657"/>
                </a:cubicBezTo>
                <a:cubicBezTo>
                  <a:pt x="446314" y="411843"/>
                  <a:pt x="451683" y="409791"/>
                  <a:pt x="457200" y="408215"/>
                </a:cubicBezTo>
                <a:cubicBezTo>
                  <a:pt x="464393" y="406160"/>
                  <a:pt x="472095" y="405719"/>
                  <a:pt x="478971" y="402772"/>
                </a:cubicBezTo>
                <a:cubicBezTo>
                  <a:pt x="484984" y="400195"/>
                  <a:pt x="489857" y="395515"/>
                  <a:pt x="495300" y="391886"/>
                </a:cubicBezTo>
                <a:cubicBezTo>
                  <a:pt x="565718" y="286257"/>
                  <a:pt x="521926" y="365426"/>
                  <a:pt x="511629" y="92529"/>
                </a:cubicBezTo>
                <a:cubicBezTo>
                  <a:pt x="511347" y="85054"/>
                  <a:pt x="507653" y="78092"/>
                  <a:pt x="506186" y="70757"/>
                </a:cubicBezTo>
                <a:cubicBezTo>
                  <a:pt x="504022" y="59935"/>
                  <a:pt x="502717" y="48958"/>
                  <a:pt x="500743" y="38100"/>
                </a:cubicBezTo>
                <a:cubicBezTo>
                  <a:pt x="494588" y="4250"/>
                  <a:pt x="495300" y="21344"/>
                  <a:pt x="49530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281057" y="4876800"/>
            <a:ext cx="478972" cy="201386"/>
          </a:xfrm>
          <a:custGeom>
            <a:avLst/>
            <a:gdLst>
              <a:gd name="connsiteX0" fmla="*/ 0 w 478972"/>
              <a:gd name="connsiteY0" fmla="*/ 0 h 201386"/>
              <a:gd name="connsiteX1" fmla="*/ 27214 w 478972"/>
              <a:gd name="connsiteY1" fmla="*/ 16329 h 201386"/>
              <a:gd name="connsiteX2" fmla="*/ 59872 w 478972"/>
              <a:gd name="connsiteY2" fmla="*/ 38100 h 201386"/>
              <a:gd name="connsiteX3" fmla="*/ 76200 w 478972"/>
              <a:gd name="connsiteY3" fmla="*/ 54429 h 201386"/>
              <a:gd name="connsiteX4" fmla="*/ 114300 w 478972"/>
              <a:gd name="connsiteY4" fmla="*/ 70757 h 201386"/>
              <a:gd name="connsiteX5" fmla="*/ 130629 w 478972"/>
              <a:gd name="connsiteY5" fmla="*/ 81643 h 201386"/>
              <a:gd name="connsiteX6" fmla="*/ 163286 w 478972"/>
              <a:gd name="connsiteY6" fmla="*/ 92529 h 201386"/>
              <a:gd name="connsiteX7" fmla="*/ 179614 w 478972"/>
              <a:gd name="connsiteY7" fmla="*/ 97971 h 201386"/>
              <a:gd name="connsiteX8" fmla="*/ 195943 w 478972"/>
              <a:gd name="connsiteY8" fmla="*/ 108857 h 201386"/>
              <a:gd name="connsiteX9" fmla="*/ 234043 w 478972"/>
              <a:gd name="connsiteY9" fmla="*/ 119743 h 201386"/>
              <a:gd name="connsiteX10" fmla="*/ 272143 w 478972"/>
              <a:gd name="connsiteY10" fmla="*/ 136071 h 201386"/>
              <a:gd name="connsiteX11" fmla="*/ 304800 w 478972"/>
              <a:gd name="connsiteY11" fmla="*/ 152400 h 201386"/>
              <a:gd name="connsiteX12" fmla="*/ 321129 w 478972"/>
              <a:gd name="connsiteY12" fmla="*/ 163286 h 201386"/>
              <a:gd name="connsiteX13" fmla="*/ 337457 w 478972"/>
              <a:gd name="connsiteY13" fmla="*/ 168729 h 201386"/>
              <a:gd name="connsiteX14" fmla="*/ 408214 w 478972"/>
              <a:gd name="connsiteY14" fmla="*/ 185057 h 201386"/>
              <a:gd name="connsiteX15" fmla="*/ 429986 w 478972"/>
              <a:gd name="connsiteY15" fmla="*/ 190500 h 201386"/>
              <a:gd name="connsiteX16" fmla="*/ 462643 w 478972"/>
              <a:gd name="connsiteY16" fmla="*/ 201386 h 201386"/>
              <a:gd name="connsiteX17" fmla="*/ 478972 w 478972"/>
              <a:gd name="connsiteY17" fmla="*/ 201386 h 2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8972" h="201386">
                <a:moveTo>
                  <a:pt x="0" y="0"/>
                </a:moveTo>
                <a:cubicBezTo>
                  <a:pt x="9071" y="5443"/>
                  <a:pt x="18751" y="9982"/>
                  <a:pt x="27214" y="16329"/>
                </a:cubicBezTo>
                <a:cubicBezTo>
                  <a:pt x="59829" y="40790"/>
                  <a:pt x="27125" y="27184"/>
                  <a:pt x="59872" y="38100"/>
                </a:cubicBezTo>
                <a:cubicBezTo>
                  <a:pt x="65315" y="43543"/>
                  <a:pt x="69936" y="49955"/>
                  <a:pt x="76200" y="54429"/>
                </a:cubicBezTo>
                <a:cubicBezTo>
                  <a:pt x="102622" y="73302"/>
                  <a:pt x="90615" y="58914"/>
                  <a:pt x="114300" y="70757"/>
                </a:cubicBezTo>
                <a:cubicBezTo>
                  <a:pt x="120151" y="73683"/>
                  <a:pt x="124651" y="78986"/>
                  <a:pt x="130629" y="81643"/>
                </a:cubicBezTo>
                <a:cubicBezTo>
                  <a:pt x="141115" y="86303"/>
                  <a:pt x="152400" y="88901"/>
                  <a:pt x="163286" y="92529"/>
                </a:cubicBezTo>
                <a:lnTo>
                  <a:pt x="179614" y="97971"/>
                </a:lnTo>
                <a:cubicBezTo>
                  <a:pt x="185057" y="101600"/>
                  <a:pt x="189930" y="106280"/>
                  <a:pt x="195943" y="108857"/>
                </a:cubicBezTo>
                <a:cubicBezTo>
                  <a:pt x="220358" y="119321"/>
                  <a:pt x="212859" y="109151"/>
                  <a:pt x="234043" y="119743"/>
                </a:cubicBezTo>
                <a:cubicBezTo>
                  <a:pt x="271629" y="138536"/>
                  <a:pt x="226835" y="124746"/>
                  <a:pt x="272143" y="136071"/>
                </a:cubicBezTo>
                <a:cubicBezTo>
                  <a:pt x="318941" y="167270"/>
                  <a:pt x="259731" y="129865"/>
                  <a:pt x="304800" y="152400"/>
                </a:cubicBezTo>
                <a:cubicBezTo>
                  <a:pt x="310651" y="155326"/>
                  <a:pt x="315278" y="160360"/>
                  <a:pt x="321129" y="163286"/>
                </a:cubicBezTo>
                <a:cubicBezTo>
                  <a:pt x="326260" y="165852"/>
                  <a:pt x="331922" y="167220"/>
                  <a:pt x="337457" y="168729"/>
                </a:cubicBezTo>
                <a:cubicBezTo>
                  <a:pt x="396134" y="184731"/>
                  <a:pt x="362521" y="174903"/>
                  <a:pt x="408214" y="185057"/>
                </a:cubicBezTo>
                <a:cubicBezTo>
                  <a:pt x="415517" y="186680"/>
                  <a:pt x="422821" y="188350"/>
                  <a:pt x="429986" y="190500"/>
                </a:cubicBezTo>
                <a:cubicBezTo>
                  <a:pt x="440977" y="193797"/>
                  <a:pt x="451168" y="201386"/>
                  <a:pt x="462643" y="201386"/>
                </a:cubicBezTo>
                <a:lnTo>
                  <a:pt x="478972" y="201386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2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7" grpId="0" animBg="1"/>
      <p:bldP spid="18" grpId="0" animBg="1"/>
      <p:bldP spid="20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76" y="1037648"/>
            <a:ext cx="7482400" cy="5598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12583" y="305555"/>
            <a:ext cx="7379593" cy="510909"/>
          </a:xfrm>
          <a:prstGeom prst="rect">
            <a:avLst/>
          </a:prstGeom>
          <a:solidFill>
            <a:srgbClr val="E6F6F6">
              <a:alpha val="84706"/>
            </a:srgbClr>
          </a:solidFill>
        </p:spPr>
        <p:txBody>
          <a:bodyPr wrap="square" tIns="9144" rIns="9144" bIns="9144" rtlCol="0">
            <a:spAutoFit/>
          </a:bodyPr>
          <a:lstStyle/>
          <a:p>
            <a:r>
              <a:rPr lang="en-US" sz="3200" dirty="0" smtClean="0"/>
              <a:t>Pre-Illinoian paleosol exposed near Corning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4896" y="3238879"/>
            <a:ext cx="2032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Till (clay loam)</a:t>
            </a:r>
            <a:endParaRPr lang="en-US" sz="2400" b="1" dirty="0">
              <a:ln w="127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413" y="4488409"/>
            <a:ext cx="3274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1"/>
                  </a:solidFill>
                </a:ln>
                <a:solidFill>
                  <a:srgbClr val="FF00FF"/>
                </a:solidFill>
              </a:rPr>
              <a:t>Gray paleosol (silty clay)</a:t>
            </a:r>
            <a:endParaRPr lang="en-US" sz="2400" b="1" dirty="0">
              <a:ln w="12700">
                <a:solidFill>
                  <a:schemeClr val="tx1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6" y="0"/>
            <a:ext cx="9855007" cy="6410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882743" y="640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79562" y="4094536"/>
            <a:ext cx="160794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Base Map:</a:t>
            </a:r>
          </a:p>
          <a:p>
            <a:r>
              <a:rPr lang="en-US" dirty="0"/>
              <a:t> </a:t>
            </a:r>
            <a:r>
              <a:rPr lang="en-US" dirty="0" smtClean="0"/>
              <a:t>      LiDAR DEM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14350</TotalTime>
  <Words>794</Words>
  <Application>Microsoft Office PowerPoint</Application>
  <PresentationFormat>Widescreen</PresentationFormat>
  <Paragraphs>234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ＭＳ Ｐゴシック</vt:lpstr>
      <vt:lpstr>Aharoni</vt:lpstr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Office Theme</vt:lpstr>
      <vt:lpstr>Pleistocene Paleosols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Woida, Kathleen - NRCS, Des Moines, IA</dc:creator>
  <cp:lastModifiedBy>Woida, Kathleen - NRCS, Des Moines, IA</cp:lastModifiedBy>
  <cp:revision>644</cp:revision>
  <cp:lastPrinted>2015-05-06T20:42:42Z</cp:lastPrinted>
  <dcterms:created xsi:type="dcterms:W3CDTF">2015-03-02T16:55:42Z</dcterms:created>
  <dcterms:modified xsi:type="dcterms:W3CDTF">2015-05-28T18:34:26Z</dcterms:modified>
</cp:coreProperties>
</file>