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82" r:id="rId2"/>
    <p:sldId id="290" r:id="rId3"/>
    <p:sldId id="292" r:id="rId4"/>
    <p:sldId id="295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FF0000"/>
    <a:srgbClr val="FF33CC"/>
    <a:srgbClr val="EA0000"/>
    <a:srgbClr val="008000"/>
    <a:srgbClr val="3333CC"/>
    <a:srgbClr val="FF00FF"/>
    <a:srgbClr val="339966"/>
    <a:srgbClr val="00CC66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32" autoAdjust="0"/>
    <p:restoredTop sz="74971" autoAdjust="0"/>
  </p:normalViewPr>
  <p:slideViewPr>
    <p:cSldViewPr>
      <p:cViewPr varScale="1">
        <p:scale>
          <a:sx n="81" d="100"/>
          <a:sy n="81" d="100"/>
        </p:scale>
        <p:origin x="-46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rian\Dropbox\Amherst%20Lake\AL13-4_LS200_summary_2_25_14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E:\Active%20Directory\PhD\Hydrology\Amherst%20Lake%20Peak%20Q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Book1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196069002825038"/>
          <c:y val="3.3486050100474805E-2"/>
          <c:w val="0.82371381058283788"/>
          <c:h val="0.94330161451886563"/>
        </c:manualLayout>
      </c:layout>
      <c:scatterChart>
        <c:scatterStyle val="lineMarker"/>
        <c:varyColors val="0"/>
        <c:ser>
          <c:idx val="0"/>
          <c:order val="0"/>
          <c:tx>
            <c:v>D50</c:v>
          </c:tx>
          <c:spPr>
            <a:ln w="12700">
              <a:solidFill>
                <a:srgbClr val="000080"/>
              </a:solidFill>
              <a:prstDash val="solid"/>
            </a:ln>
          </c:spPr>
          <c:marker>
            <c:symbol val="circle"/>
            <c:size val="5"/>
            <c:spPr>
              <a:noFill/>
              <a:ln>
                <a:solidFill>
                  <a:srgbClr val="000080"/>
                </a:solidFill>
                <a:prstDash val="solid"/>
              </a:ln>
            </c:spPr>
          </c:marker>
          <c:xVal>
            <c:numRef>
              <c:f>'AL13-4'!$N$3:$N$31</c:f>
              <c:numCache>
                <c:formatCode>General</c:formatCode>
                <c:ptCount val="29"/>
                <c:pt idx="0">
                  <c:v>5.45</c:v>
                </c:pt>
                <c:pt idx="1">
                  <c:v>5.01</c:v>
                </c:pt>
                <c:pt idx="2">
                  <c:v>5.8276766666666626</c:v>
                </c:pt>
                <c:pt idx="3">
                  <c:v>5.5673899999999961</c:v>
                </c:pt>
                <c:pt idx="4">
                  <c:v>5.6472899999999964</c:v>
                </c:pt>
                <c:pt idx="5">
                  <c:v>10.407500000000002</c:v>
                </c:pt>
                <c:pt idx="6">
                  <c:v>18.9541</c:v>
                </c:pt>
                <c:pt idx="7">
                  <c:v>11.956300000000002</c:v>
                </c:pt>
                <c:pt idx="8">
                  <c:v>10.562900000000004</c:v>
                </c:pt>
                <c:pt idx="9">
                  <c:v>12.7942</c:v>
                </c:pt>
                <c:pt idx="10">
                  <c:v>10.949</c:v>
                </c:pt>
                <c:pt idx="11">
                  <c:v>11.466400000000007</c:v>
                </c:pt>
                <c:pt idx="12">
                  <c:v>10.6808</c:v>
                </c:pt>
                <c:pt idx="13">
                  <c:v>10.333</c:v>
                </c:pt>
                <c:pt idx="14">
                  <c:v>8.9237300000000008</c:v>
                </c:pt>
                <c:pt idx="15">
                  <c:v>13.5199</c:v>
                </c:pt>
                <c:pt idx="16">
                  <c:v>13.117000000000001</c:v>
                </c:pt>
                <c:pt idx="17">
                  <c:v>14.575800000000006</c:v>
                </c:pt>
                <c:pt idx="18">
                  <c:v>14.4108</c:v>
                </c:pt>
                <c:pt idx="19">
                  <c:v>16.329699999999981</c:v>
                </c:pt>
                <c:pt idx="20">
                  <c:v>13.171800000000001</c:v>
                </c:pt>
                <c:pt idx="21">
                  <c:v>13.162400000000007</c:v>
                </c:pt>
                <c:pt idx="22">
                  <c:v>14.561400000000004</c:v>
                </c:pt>
                <c:pt idx="23">
                  <c:v>12.614100000000001</c:v>
                </c:pt>
                <c:pt idx="24">
                  <c:v>15.1678</c:v>
                </c:pt>
                <c:pt idx="25">
                  <c:v>13.4442</c:v>
                </c:pt>
                <c:pt idx="26">
                  <c:v>11.957000000000004</c:v>
                </c:pt>
                <c:pt idx="27">
                  <c:v>16.793500000000002</c:v>
                </c:pt>
                <c:pt idx="28">
                  <c:v>18.258299999999977</c:v>
                </c:pt>
              </c:numCache>
            </c:numRef>
          </c:xVal>
          <c:yVal>
            <c:numRef>
              <c:f>'AL13-4'!$L$3:$L$31</c:f>
              <c:numCache>
                <c:formatCode>General</c:formatCode>
                <c:ptCount val="29"/>
                <c:pt idx="0">
                  <c:v>0.25</c:v>
                </c:pt>
                <c:pt idx="1">
                  <c:v>0.75000000000000044</c:v>
                </c:pt>
                <c:pt idx="2">
                  <c:v>1.25</c:v>
                </c:pt>
                <c:pt idx="3">
                  <c:v>1.75</c:v>
                </c:pt>
                <c:pt idx="4">
                  <c:v>2.25</c:v>
                </c:pt>
                <c:pt idx="5">
                  <c:v>2.75</c:v>
                </c:pt>
                <c:pt idx="6">
                  <c:v>3.3499999999999988</c:v>
                </c:pt>
                <c:pt idx="7">
                  <c:v>4.1499999999999995</c:v>
                </c:pt>
                <c:pt idx="8">
                  <c:v>4.75</c:v>
                </c:pt>
                <c:pt idx="9">
                  <c:v>8.5</c:v>
                </c:pt>
                <c:pt idx="10">
                  <c:v>11.5</c:v>
                </c:pt>
                <c:pt idx="11">
                  <c:v>14.5</c:v>
                </c:pt>
                <c:pt idx="12">
                  <c:v>16.5</c:v>
                </c:pt>
                <c:pt idx="13">
                  <c:v>17.5</c:v>
                </c:pt>
                <c:pt idx="14">
                  <c:v>18.5</c:v>
                </c:pt>
                <c:pt idx="15">
                  <c:v>19.5</c:v>
                </c:pt>
                <c:pt idx="16">
                  <c:v>20.5</c:v>
                </c:pt>
                <c:pt idx="17">
                  <c:v>21.5</c:v>
                </c:pt>
                <c:pt idx="18">
                  <c:v>23.5</c:v>
                </c:pt>
                <c:pt idx="19">
                  <c:v>24.5</c:v>
                </c:pt>
                <c:pt idx="20">
                  <c:v>25.5</c:v>
                </c:pt>
                <c:pt idx="21">
                  <c:v>27.5</c:v>
                </c:pt>
                <c:pt idx="22">
                  <c:v>31.5</c:v>
                </c:pt>
                <c:pt idx="23">
                  <c:v>34.5</c:v>
                </c:pt>
                <c:pt idx="24">
                  <c:v>35.5</c:v>
                </c:pt>
                <c:pt idx="25">
                  <c:v>36.5</c:v>
                </c:pt>
                <c:pt idx="26">
                  <c:v>39.5</c:v>
                </c:pt>
                <c:pt idx="27">
                  <c:v>43.5</c:v>
                </c:pt>
                <c:pt idx="28">
                  <c:v>47.5</c:v>
                </c:pt>
              </c:numCache>
            </c:numRef>
          </c:yVal>
          <c:smooth val="0"/>
        </c:ser>
        <c:ser>
          <c:idx val="1"/>
          <c:order val="1"/>
          <c:tx>
            <c:v>D90</c:v>
          </c:tx>
          <c:spPr>
            <a:ln w="19050">
              <a:solidFill>
                <a:srgbClr val="00FF00"/>
              </a:solidFill>
              <a:prstDash val="solid"/>
            </a:ln>
          </c:spPr>
          <c:marker>
            <c:symbol val="circle"/>
            <c:size val="5"/>
            <c:spPr>
              <a:noFill/>
              <a:ln w="12700">
                <a:solidFill>
                  <a:schemeClr val="tx1"/>
                </a:solidFill>
                <a:prstDash val="solid"/>
              </a:ln>
            </c:spPr>
          </c:marker>
          <c:xVal>
            <c:numRef>
              <c:f>'AL13-4'!$O$3:$O$31</c:f>
              <c:numCache>
                <c:formatCode>General</c:formatCode>
                <c:ptCount val="29"/>
                <c:pt idx="0">
                  <c:v>20.423333333333293</c:v>
                </c:pt>
                <c:pt idx="1">
                  <c:v>19.473333333333294</c:v>
                </c:pt>
                <c:pt idx="2">
                  <c:v>21.130166666666682</c:v>
                </c:pt>
                <c:pt idx="3">
                  <c:v>20.443699999999982</c:v>
                </c:pt>
                <c:pt idx="4">
                  <c:v>21.697900000000015</c:v>
                </c:pt>
                <c:pt idx="5">
                  <c:v>28.447500000000002</c:v>
                </c:pt>
                <c:pt idx="6">
                  <c:v>47.229000000000013</c:v>
                </c:pt>
                <c:pt idx="7">
                  <c:v>43.403500000000001</c:v>
                </c:pt>
                <c:pt idx="8">
                  <c:v>32.230800000000002</c:v>
                </c:pt>
                <c:pt idx="9">
                  <c:v>33.780500000000011</c:v>
                </c:pt>
                <c:pt idx="10">
                  <c:v>30.439299999999989</c:v>
                </c:pt>
                <c:pt idx="11">
                  <c:v>31.292599999999979</c:v>
                </c:pt>
                <c:pt idx="12">
                  <c:v>29.77849999999998</c:v>
                </c:pt>
                <c:pt idx="13">
                  <c:v>28.143599999999989</c:v>
                </c:pt>
                <c:pt idx="14">
                  <c:v>27.293099999999981</c:v>
                </c:pt>
                <c:pt idx="15">
                  <c:v>35.539000000000001</c:v>
                </c:pt>
                <c:pt idx="16">
                  <c:v>34.771500000000003</c:v>
                </c:pt>
                <c:pt idx="17">
                  <c:v>39.022400000000012</c:v>
                </c:pt>
                <c:pt idx="18">
                  <c:v>38.725600000000028</c:v>
                </c:pt>
                <c:pt idx="19">
                  <c:v>42.25</c:v>
                </c:pt>
                <c:pt idx="20">
                  <c:v>35.934600000000003</c:v>
                </c:pt>
                <c:pt idx="21">
                  <c:v>32.255000000000003</c:v>
                </c:pt>
                <c:pt idx="22">
                  <c:v>37.630000000000003</c:v>
                </c:pt>
                <c:pt idx="23">
                  <c:v>35.147200000000005</c:v>
                </c:pt>
                <c:pt idx="24">
                  <c:v>64.584300000000013</c:v>
                </c:pt>
                <c:pt idx="25">
                  <c:v>32.9407</c:v>
                </c:pt>
                <c:pt idx="26">
                  <c:v>31.125399999999985</c:v>
                </c:pt>
                <c:pt idx="27">
                  <c:v>44.956400000000002</c:v>
                </c:pt>
                <c:pt idx="28">
                  <c:v>50.280700000000003</c:v>
                </c:pt>
              </c:numCache>
            </c:numRef>
          </c:xVal>
          <c:yVal>
            <c:numRef>
              <c:f>'AL13-4'!$L$3:$L$31</c:f>
              <c:numCache>
                <c:formatCode>General</c:formatCode>
                <c:ptCount val="29"/>
                <c:pt idx="0">
                  <c:v>0.25</c:v>
                </c:pt>
                <c:pt idx="1">
                  <c:v>0.75000000000000044</c:v>
                </c:pt>
                <c:pt idx="2">
                  <c:v>1.25</c:v>
                </c:pt>
                <c:pt idx="3">
                  <c:v>1.75</c:v>
                </c:pt>
                <c:pt idx="4">
                  <c:v>2.25</c:v>
                </c:pt>
                <c:pt idx="5">
                  <c:v>2.75</c:v>
                </c:pt>
                <c:pt idx="6">
                  <c:v>3.3499999999999988</c:v>
                </c:pt>
                <c:pt idx="7">
                  <c:v>4.1499999999999995</c:v>
                </c:pt>
                <c:pt idx="8">
                  <c:v>4.75</c:v>
                </c:pt>
                <c:pt idx="9">
                  <c:v>8.5</c:v>
                </c:pt>
                <c:pt idx="10">
                  <c:v>11.5</c:v>
                </c:pt>
                <c:pt idx="11">
                  <c:v>14.5</c:v>
                </c:pt>
                <c:pt idx="12">
                  <c:v>16.5</c:v>
                </c:pt>
                <c:pt idx="13">
                  <c:v>17.5</c:v>
                </c:pt>
                <c:pt idx="14">
                  <c:v>18.5</c:v>
                </c:pt>
                <c:pt idx="15">
                  <c:v>19.5</c:v>
                </c:pt>
                <c:pt idx="16">
                  <c:v>20.5</c:v>
                </c:pt>
                <c:pt idx="17">
                  <c:v>21.5</c:v>
                </c:pt>
                <c:pt idx="18">
                  <c:v>23.5</c:v>
                </c:pt>
                <c:pt idx="19">
                  <c:v>24.5</c:v>
                </c:pt>
                <c:pt idx="20">
                  <c:v>25.5</c:v>
                </c:pt>
                <c:pt idx="21">
                  <c:v>27.5</c:v>
                </c:pt>
                <c:pt idx="22">
                  <c:v>31.5</c:v>
                </c:pt>
                <c:pt idx="23">
                  <c:v>34.5</c:v>
                </c:pt>
                <c:pt idx="24">
                  <c:v>35.5</c:v>
                </c:pt>
                <c:pt idx="25">
                  <c:v>36.5</c:v>
                </c:pt>
                <c:pt idx="26">
                  <c:v>39.5</c:v>
                </c:pt>
                <c:pt idx="27">
                  <c:v>43.5</c:v>
                </c:pt>
                <c:pt idx="28">
                  <c:v>47.5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3629568"/>
        <c:axId val="193631744"/>
      </c:scatterChart>
      <c:valAx>
        <c:axId val="193629568"/>
        <c:scaling>
          <c:orientation val="minMax"/>
          <c:max val="66"/>
          <c:min val="0"/>
        </c:scaling>
        <c:delete val="0"/>
        <c:axPos val="t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/>
            </a:pPr>
            <a:endParaRPr lang="en-US"/>
          </a:p>
        </c:txPr>
        <c:crossAx val="193631744"/>
        <c:crosses val="autoZero"/>
        <c:crossBetween val="midCat"/>
      </c:valAx>
      <c:valAx>
        <c:axId val="193631744"/>
        <c:scaling>
          <c:orientation val="maxMin"/>
          <c:max val="50.5"/>
          <c:min val="0"/>
        </c:scaling>
        <c:delete val="0"/>
        <c:axPos val="l"/>
        <c:numFmt formatCode="General" sourceLinked="1"/>
        <c:majorTickMark val="in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/>
            </a:pPr>
            <a:endParaRPr lang="en-US"/>
          </a:p>
        </c:txPr>
        <c:crossAx val="193629568"/>
        <c:crosses val="autoZero"/>
        <c:crossBetween val="midCat"/>
        <c:majorUnit val="10"/>
      </c:valAx>
      <c:spPr>
        <a:noFill/>
        <a:ln w="12700">
          <a:solidFill>
            <a:schemeClr val="tx1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60515317264731261"/>
          <c:y val="0.31285637086258622"/>
          <c:w val="0.27907595520025674"/>
          <c:h val="9.3206221561674477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</c:legend>
    <c:plotVisOnly val="1"/>
    <c:dispBlanksAs val="gap"/>
    <c:showDLblsOverMax val="0"/>
  </c:chart>
  <c:spPr>
    <a:noFill/>
    <a:ln w="3175">
      <a:noFill/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+mj-lt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491862468240444"/>
          <c:y val="4.3324371038985982E-2"/>
          <c:w val="0.57706954462860005"/>
          <c:h val="0.7788779091083685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FF0000"/>
            </a:solidFill>
          </c:spPr>
          <c:invertIfNegative val="0"/>
          <c:cat>
            <c:numRef>
              <c:f>Cleaned!$A$3:$A$100</c:f>
              <c:numCache>
                <c:formatCode>General</c:formatCode>
                <c:ptCount val="98"/>
                <c:pt idx="0">
                  <c:v>1916</c:v>
                </c:pt>
                <c:pt idx="1">
                  <c:v>1917</c:v>
                </c:pt>
                <c:pt idx="2">
                  <c:v>1918</c:v>
                </c:pt>
                <c:pt idx="3">
                  <c:v>1919</c:v>
                </c:pt>
                <c:pt idx="4">
                  <c:v>1920</c:v>
                </c:pt>
                <c:pt idx="5">
                  <c:v>1921</c:v>
                </c:pt>
                <c:pt idx="6">
                  <c:v>1922</c:v>
                </c:pt>
                <c:pt idx="7">
                  <c:v>1923</c:v>
                </c:pt>
                <c:pt idx="8">
                  <c:v>1924</c:v>
                </c:pt>
                <c:pt idx="9">
                  <c:v>1925</c:v>
                </c:pt>
                <c:pt idx="10">
                  <c:v>1926</c:v>
                </c:pt>
                <c:pt idx="11">
                  <c:v>1927</c:v>
                </c:pt>
                <c:pt idx="12">
                  <c:v>1927</c:v>
                </c:pt>
                <c:pt idx="13">
                  <c:v>1929</c:v>
                </c:pt>
                <c:pt idx="14">
                  <c:v>1930</c:v>
                </c:pt>
                <c:pt idx="15">
                  <c:v>1931</c:v>
                </c:pt>
                <c:pt idx="16">
                  <c:v>1932</c:v>
                </c:pt>
                <c:pt idx="17">
                  <c:v>1933</c:v>
                </c:pt>
                <c:pt idx="18">
                  <c:v>1934</c:v>
                </c:pt>
                <c:pt idx="19">
                  <c:v>1935</c:v>
                </c:pt>
                <c:pt idx="20">
                  <c:v>1936</c:v>
                </c:pt>
                <c:pt idx="21">
                  <c:v>1937</c:v>
                </c:pt>
                <c:pt idx="22">
                  <c:v>1938</c:v>
                </c:pt>
                <c:pt idx="23">
                  <c:v>1939</c:v>
                </c:pt>
                <c:pt idx="24">
                  <c:v>1940</c:v>
                </c:pt>
                <c:pt idx="25">
                  <c:v>1941</c:v>
                </c:pt>
                <c:pt idx="26">
                  <c:v>1942</c:v>
                </c:pt>
                <c:pt idx="27">
                  <c:v>1943</c:v>
                </c:pt>
                <c:pt idx="28">
                  <c:v>1944</c:v>
                </c:pt>
                <c:pt idx="29">
                  <c:v>1945</c:v>
                </c:pt>
                <c:pt idx="30">
                  <c:v>1945</c:v>
                </c:pt>
                <c:pt idx="31">
                  <c:v>1947</c:v>
                </c:pt>
                <c:pt idx="32">
                  <c:v>1948</c:v>
                </c:pt>
                <c:pt idx="33">
                  <c:v>1948</c:v>
                </c:pt>
                <c:pt idx="34">
                  <c:v>1950</c:v>
                </c:pt>
                <c:pt idx="35">
                  <c:v>1950</c:v>
                </c:pt>
                <c:pt idx="36">
                  <c:v>1952</c:v>
                </c:pt>
                <c:pt idx="37">
                  <c:v>1953</c:v>
                </c:pt>
                <c:pt idx="38">
                  <c:v>1954</c:v>
                </c:pt>
                <c:pt idx="39">
                  <c:v>1955</c:v>
                </c:pt>
                <c:pt idx="40">
                  <c:v>1956</c:v>
                </c:pt>
                <c:pt idx="41">
                  <c:v>1957</c:v>
                </c:pt>
                <c:pt idx="42">
                  <c:v>1958</c:v>
                </c:pt>
                <c:pt idx="43">
                  <c:v>1959</c:v>
                </c:pt>
                <c:pt idx="44">
                  <c:v>1959</c:v>
                </c:pt>
                <c:pt idx="45">
                  <c:v>1961</c:v>
                </c:pt>
                <c:pt idx="46">
                  <c:v>1962</c:v>
                </c:pt>
                <c:pt idx="47">
                  <c:v>1963</c:v>
                </c:pt>
                <c:pt idx="48">
                  <c:v>1964</c:v>
                </c:pt>
                <c:pt idx="49">
                  <c:v>1965</c:v>
                </c:pt>
                <c:pt idx="50">
                  <c:v>1966</c:v>
                </c:pt>
                <c:pt idx="51">
                  <c:v>1967</c:v>
                </c:pt>
                <c:pt idx="52" formatCode="0">
                  <c:v>1968</c:v>
                </c:pt>
                <c:pt idx="53">
                  <c:v>1969</c:v>
                </c:pt>
                <c:pt idx="54">
                  <c:v>1970</c:v>
                </c:pt>
                <c:pt idx="55">
                  <c:v>1971</c:v>
                </c:pt>
                <c:pt idx="56">
                  <c:v>1972</c:v>
                </c:pt>
                <c:pt idx="57">
                  <c:v>1973</c:v>
                </c:pt>
                <c:pt idx="58">
                  <c:v>1973</c:v>
                </c:pt>
                <c:pt idx="59">
                  <c:v>1975</c:v>
                </c:pt>
                <c:pt idx="60">
                  <c:v>1976</c:v>
                </c:pt>
                <c:pt idx="61">
                  <c:v>1977</c:v>
                </c:pt>
                <c:pt idx="62">
                  <c:v>1977</c:v>
                </c:pt>
                <c:pt idx="63">
                  <c:v>1979</c:v>
                </c:pt>
                <c:pt idx="64">
                  <c:v>1980</c:v>
                </c:pt>
                <c:pt idx="65">
                  <c:v>1981</c:v>
                </c:pt>
                <c:pt idx="66">
                  <c:v>1982</c:v>
                </c:pt>
                <c:pt idx="67">
                  <c:v>1983</c:v>
                </c:pt>
                <c:pt idx="68">
                  <c:v>1984</c:v>
                </c:pt>
                <c:pt idx="69" formatCode="0">
                  <c:v>1985</c:v>
                </c:pt>
                <c:pt idx="70" formatCode="0">
                  <c:v>1986</c:v>
                </c:pt>
                <c:pt idx="71" formatCode="0">
                  <c:v>1987</c:v>
                </c:pt>
                <c:pt idx="72" formatCode="0">
                  <c:v>1988</c:v>
                </c:pt>
                <c:pt idx="73" formatCode="0">
                  <c:v>1989</c:v>
                </c:pt>
                <c:pt idx="74" formatCode="0">
                  <c:v>1990</c:v>
                </c:pt>
                <c:pt idx="75">
                  <c:v>1990</c:v>
                </c:pt>
                <c:pt idx="76">
                  <c:v>1992</c:v>
                </c:pt>
                <c:pt idx="77">
                  <c:v>1993</c:v>
                </c:pt>
                <c:pt idx="78">
                  <c:v>1994</c:v>
                </c:pt>
                <c:pt idx="79">
                  <c:v>1994</c:v>
                </c:pt>
                <c:pt idx="80">
                  <c:v>1996</c:v>
                </c:pt>
                <c:pt idx="81">
                  <c:v>1996</c:v>
                </c:pt>
                <c:pt idx="82">
                  <c:v>1998</c:v>
                </c:pt>
                <c:pt idx="83">
                  <c:v>1999</c:v>
                </c:pt>
                <c:pt idx="84">
                  <c:v>2000</c:v>
                </c:pt>
                <c:pt idx="85">
                  <c:v>2000</c:v>
                </c:pt>
                <c:pt idx="86">
                  <c:v>2002</c:v>
                </c:pt>
                <c:pt idx="87">
                  <c:v>2003</c:v>
                </c:pt>
                <c:pt idx="88">
                  <c:v>2003</c:v>
                </c:pt>
                <c:pt idx="89">
                  <c:v>2005</c:v>
                </c:pt>
                <c:pt idx="90">
                  <c:v>2006</c:v>
                </c:pt>
                <c:pt idx="91">
                  <c:v>2006</c:v>
                </c:pt>
                <c:pt idx="92">
                  <c:v>2008</c:v>
                </c:pt>
                <c:pt idx="93">
                  <c:v>2009</c:v>
                </c:pt>
                <c:pt idx="94">
                  <c:v>2010</c:v>
                </c:pt>
                <c:pt idx="95">
                  <c:v>2011</c:v>
                </c:pt>
                <c:pt idx="96">
                  <c:v>2012</c:v>
                </c:pt>
                <c:pt idx="97">
                  <c:v>2013</c:v>
                </c:pt>
              </c:numCache>
            </c:numRef>
          </c:cat>
          <c:val>
            <c:numRef>
              <c:f>Cleaned!$D$3:$D$100</c:f>
              <c:numCache>
                <c:formatCode>General</c:formatCode>
                <c:ptCount val="98"/>
                <c:pt idx="0">
                  <c:v>0.3392705682782024</c:v>
                </c:pt>
                <c:pt idx="1">
                  <c:v>0.43990166903868594</c:v>
                </c:pt>
                <c:pt idx="2">
                  <c:v>0.30764365089633539</c:v>
                </c:pt>
                <c:pt idx="3">
                  <c:v>0.86255229223271668</c:v>
                </c:pt>
                <c:pt idx="4">
                  <c:v>0.53478242118428432</c:v>
                </c:pt>
                <c:pt idx="5">
                  <c:v>0.49452998088009115</c:v>
                </c:pt>
                <c:pt idx="6">
                  <c:v>1.020686879142048</c:v>
                </c:pt>
                <c:pt idx="7">
                  <c:v>0.50603067810986069</c:v>
                </c:pt>
                <c:pt idx="8">
                  <c:v>0.37952300858239535</c:v>
                </c:pt>
                <c:pt idx="9">
                  <c:v>0.89705438392202486</c:v>
                </c:pt>
                <c:pt idx="10">
                  <c:v>0.56640933856615061</c:v>
                </c:pt>
                <c:pt idx="11">
                  <c:v>0.60666177887034411</c:v>
                </c:pt>
                <c:pt idx="12">
                  <c:v>3.4502091689308667</c:v>
                </c:pt>
                <c:pt idx="13">
                  <c:v>0.36802231135262636</c:v>
                </c:pt>
                <c:pt idx="14">
                  <c:v>0.36227196273774137</c:v>
                </c:pt>
                <c:pt idx="15">
                  <c:v>0.40827475165681931</c:v>
                </c:pt>
                <c:pt idx="16">
                  <c:v>0.43127614611635834</c:v>
                </c:pt>
                <c:pt idx="17">
                  <c:v>0.66991561363407814</c:v>
                </c:pt>
                <c:pt idx="18">
                  <c:v>0.6497893934819805</c:v>
                </c:pt>
                <c:pt idx="19">
                  <c:v>0.57503486148847816</c:v>
                </c:pt>
                <c:pt idx="20">
                  <c:v>1.3053291355788446</c:v>
                </c:pt>
                <c:pt idx="21">
                  <c:v>0.66991561363407814</c:v>
                </c:pt>
                <c:pt idx="22">
                  <c:v>1.3685829703425785</c:v>
                </c:pt>
                <c:pt idx="23">
                  <c:v>0.45715271488333975</c:v>
                </c:pt>
                <c:pt idx="24">
                  <c:v>0.55203346702893852</c:v>
                </c:pt>
                <c:pt idx="25">
                  <c:v>0.26394100142321125</c:v>
                </c:pt>
                <c:pt idx="26">
                  <c:v>0.41690027457914658</c:v>
                </c:pt>
                <c:pt idx="27">
                  <c:v>0.2860798435905178</c:v>
                </c:pt>
                <c:pt idx="28">
                  <c:v>0.53478242118428432</c:v>
                </c:pt>
                <c:pt idx="29">
                  <c:v>0.43702649473124355</c:v>
                </c:pt>
                <c:pt idx="30">
                  <c:v>0.54628311841405386</c:v>
                </c:pt>
                <c:pt idx="31">
                  <c:v>0.89417920961458375</c:v>
                </c:pt>
                <c:pt idx="32">
                  <c:v>0.56928451287359361</c:v>
                </c:pt>
                <c:pt idx="33">
                  <c:v>0.89130403530714053</c:v>
                </c:pt>
                <c:pt idx="34">
                  <c:v>0.48015410934287939</c:v>
                </c:pt>
                <c:pt idx="35">
                  <c:v>0.51753137533962956</c:v>
                </c:pt>
                <c:pt idx="36">
                  <c:v>0.83667572346573582</c:v>
                </c:pt>
                <c:pt idx="37">
                  <c:v>0.75617084285734815</c:v>
                </c:pt>
                <c:pt idx="38">
                  <c:v>0.38239818288983823</c:v>
                </c:pt>
                <c:pt idx="39">
                  <c:v>0.42552579750147373</c:v>
                </c:pt>
                <c:pt idx="40">
                  <c:v>0.47152858642055206</c:v>
                </c:pt>
                <c:pt idx="41">
                  <c:v>0.31914434812610515</c:v>
                </c:pt>
                <c:pt idx="42">
                  <c:v>0.57791003579591971</c:v>
                </c:pt>
                <c:pt idx="43">
                  <c:v>0.32489469674099025</c:v>
                </c:pt>
                <c:pt idx="44">
                  <c:v>0.5807852101033627</c:v>
                </c:pt>
                <c:pt idx="45">
                  <c:v>0.33352021966331746</c:v>
                </c:pt>
                <c:pt idx="46">
                  <c:v>0.43415132042380072</c:v>
                </c:pt>
                <c:pt idx="47">
                  <c:v>0.25646554822386108</c:v>
                </c:pt>
                <c:pt idx="48">
                  <c:v>0.66991561363407814</c:v>
                </c:pt>
                <c:pt idx="49">
                  <c:v>0.11788214660513796</c:v>
                </c:pt>
                <c:pt idx="50">
                  <c:v>0.19982461436724602</c:v>
                </c:pt>
                <c:pt idx="51">
                  <c:v>0.56065898995126517</c:v>
                </c:pt>
                <c:pt idx="52">
                  <c:v>0.46002788919078252</c:v>
                </c:pt>
                <c:pt idx="53">
                  <c:v>0.60378660456290167</c:v>
                </c:pt>
                <c:pt idx="54">
                  <c:v>0.53190724687684188</c:v>
                </c:pt>
                <c:pt idx="55">
                  <c:v>0.41114992596426192</c:v>
                </c:pt>
                <c:pt idx="56">
                  <c:v>0.64116387055965274</c:v>
                </c:pt>
                <c:pt idx="57">
                  <c:v>1.2161987320481298</c:v>
                </c:pt>
                <c:pt idx="58">
                  <c:v>0.58941073302568958</c:v>
                </c:pt>
                <c:pt idx="59">
                  <c:v>0.40827475165681931</c:v>
                </c:pt>
                <c:pt idx="60">
                  <c:v>0.98618478745273896</c:v>
                </c:pt>
                <c:pt idx="61">
                  <c:v>0.66704043932663493</c:v>
                </c:pt>
                <c:pt idx="62">
                  <c:v>0.51178102672474524</c:v>
                </c:pt>
                <c:pt idx="63">
                  <c:v>0.44277684334612777</c:v>
                </c:pt>
                <c:pt idx="64">
                  <c:v>0.35939678843029882</c:v>
                </c:pt>
                <c:pt idx="65">
                  <c:v>0.47440376072799445</c:v>
                </c:pt>
                <c:pt idx="66">
                  <c:v>0.69004183378617434</c:v>
                </c:pt>
                <c:pt idx="67">
                  <c:v>0.43415132042380072</c:v>
                </c:pt>
                <c:pt idx="68">
                  <c:v>0.60666177887034411</c:v>
                </c:pt>
                <c:pt idx="69">
                  <c:v>0.29614295366656607</c:v>
                </c:pt>
                <c:pt idx="70">
                  <c:v>0.50603067810986069</c:v>
                </c:pt>
                <c:pt idx="71">
                  <c:v>0.93730682422621858</c:v>
                </c:pt>
                <c:pt idx="72">
                  <c:v>0.44277684334612777</c:v>
                </c:pt>
                <c:pt idx="73">
                  <c:v>0.58366038441080459</c:v>
                </c:pt>
                <c:pt idx="74">
                  <c:v>0.49452998088009115</c:v>
                </c:pt>
                <c:pt idx="75">
                  <c:v>0.47440376072799445</c:v>
                </c:pt>
                <c:pt idx="76">
                  <c:v>0.60953695317778644</c:v>
                </c:pt>
                <c:pt idx="77">
                  <c:v>0.41114992596426192</c:v>
                </c:pt>
                <c:pt idx="78">
                  <c:v>0.57503486148847816</c:v>
                </c:pt>
                <c:pt idx="79">
                  <c:v>0.19896206207501341</c:v>
                </c:pt>
                <c:pt idx="80">
                  <c:v>0.72166875116803963</c:v>
                </c:pt>
                <c:pt idx="81">
                  <c:v>0.43127614611635834</c:v>
                </c:pt>
                <c:pt idx="82">
                  <c:v>0.99193513606762418</c:v>
                </c:pt>
                <c:pt idx="83">
                  <c:v>0.37377265996751086</c:v>
                </c:pt>
                <c:pt idx="84">
                  <c:v>0.52328172395451478</c:v>
                </c:pt>
                <c:pt idx="85">
                  <c:v>0.82805020054340861</c:v>
                </c:pt>
                <c:pt idx="86">
                  <c:v>1.0436882736015871</c:v>
                </c:pt>
                <c:pt idx="87">
                  <c:v>0.48302928365032138</c:v>
                </c:pt>
                <c:pt idx="88">
                  <c:v>0.50028032949497558</c:v>
                </c:pt>
                <c:pt idx="89">
                  <c:v>0.66416526501919226</c:v>
                </c:pt>
                <c:pt idx="90">
                  <c:v>0.5549086413363814</c:v>
                </c:pt>
                <c:pt idx="91">
                  <c:v>0.42265062319403146</c:v>
                </c:pt>
                <c:pt idx="92">
                  <c:v>0.56928451287359361</c:v>
                </c:pt>
                <c:pt idx="93">
                  <c:v>0.33639539397076007</c:v>
                </c:pt>
                <c:pt idx="94">
                  <c:v>0.56928451287359361</c:v>
                </c:pt>
                <c:pt idx="95">
                  <c:v>2.5905320510055945</c:v>
                </c:pt>
                <c:pt idx="96">
                  <c:v>0.23633932807176444</c:v>
                </c:pt>
                <c:pt idx="97">
                  <c:v>0.38239818288983823</c:v>
                </c:pt>
              </c:numCache>
            </c:numRef>
          </c:val>
        </c:ser>
        <c:ser>
          <c:idx val="1"/>
          <c:order val="1"/>
          <c:tx>
            <c:v>Saxtons</c:v>
          </c:tx>
          <c:spPr>
            <a:solidFill>
              <a:srgbClr val="0000FF"/>
            </a:solidFill>
          </c:spPr>
          <c:invertIfNegative val="0"/>
          <c:cat>
            <c:numRef>
              <c:f>Cleaned!$A$3:$A$100</c:f>
              <c:numCache>
                <c:formatCode>General</c:formatCode>
                <c:ptCount val="98"/>
                <c:pt idx="0">
                  <c:v>1916</c:v>
                </c:pt>
                <c:pt idx="1">
                  <c:v>1917</c:v>
                </c:pt>
                <c:pt idx="2">
                  <c:v>1918</c:v>
                </c:pt>
                <c:pt idx="3">
                  <c:v>1919</c:v>
                </c:pt>
                <c:pt idx="4">
                  <c:v>1920</c:v>
                </c:pt>
                <c:pt idx="5">
                  <c:v>1921</c:v>
                </c:pt>
                <c:pt idx="6">
                  <c:v>1922</c:v>
                </c:pt>
                <c:pt idx="7">
                  <c:v>1923</c:v>
                </c:pt>
                <c:pt idx="8">
                  <c:v>1924</c:v>
                </c:pt>
                <c:pt idx="9">
                  <c:v>1925</c:v>
                </c:pt>
                <c:pt idx="10">
                  <c:v>1926</c:v>
                </c:pt>
                <c:pt idx="11">
                  <c:v>1927</c:v>
                </c:pt>
                <c:pt idx="12">
                  <c:v>1927</c:v>
                </c:pt>
                <c:pt idx="13">
                  <c:v>1929</c:v>
                </c:pt>
                <c:pt idx="14">
                  <c:v>1930</c:v>
                </c:pt>
                <c:pt idx="15">
                  <c:v>1931</c:v>
                </c:pt>
                <c:pt idx="16">
                  <c:v>1932</c:v>
                </c:pt>
                <c:pt idx="17">
                  <c:v>1933</c:v>
                </c:pt>
                <c:pt idx="18">
                  <c:v>1934</c:v>
                </c:pt>
                <c:pt idx="19">
                  <c:v>1935</c:v>
                </c:pt>
                <c:pt idx="20">
                  <c:v>1936</c:v>
                </c:pt>
                <c:pt idx="21">
                  <c:v>1937</c:v>
                </c:pt>
                <c:pt idx="22">
                  <c:v>1938</c:v>
                </c:pt>
                <c:pt idx="23">
                  <c:v>1939</c:v>
                </c:pt>
                <c:pt idx="24">
                  <c:v>1940</c:v>
                </c:pt>
                <c:pt idx="25">
                  <c:v>1941</c:v>
                </c:pt>
                <c:pt idx="26">
                  <c:v>1942</c:v>
                </c:pt>
                <c:pt idx="27">
                  <c:v>1943</c:v>
                </c:pt>
                <c:pt idx="28">
                  <c:v>1944</c:v>
                </c:pt>
                <c:pt idx="29">
                  <c:v>1945</c:v>
                </c:pt>
                <c:pt idx="30">
                  <c:v>1945</c:v>
                </c:pt>
                <c:pt idx="31">
                  <c:v>1947</c:v>
                </c:pt>
                <c:pt idx="32">
                  <c:v>1948</c:v>
                </c:pt>
                <c:pt idx="33">
                  <c:v>1948</c:v>
                </c:pt>
                <c:pt idx="34">
                  <c:v>1950</c:v>
                </c:pt>
                <c:pt idx="35">
                  <c:v>1950</c:v>
                </c:pt>
                <c:pt idx="36">
                  <c:v>1952</c:v>
                </c:pt>
                <c:pt idx="37">
                  <c:v>1953</c:v>
                </c:pt>
                <c:pt idx="38">
                  <c:v>1954</c:v>
                </c:pt>
                <c:pt idx="39">
                  <c:v>1955</c:v>
                </c:pt>
                <c:pt idx="40">
                  <c:v>1956</c:v>
                </c:pt>
                <c:pt idx="41">
                  <c:v>1957</c:v>
                </c:pt>
                <c:pt idx="42">
                  <c:v>1958</c:v>
                </c:pt>
                <c:pt idx="43">
                  <c:v>1959</c:v>
                </c:pt>
                <c:pt idx="44">
                  <c:v>1959</c:v>
                </c:pt>
                <c:pt idx="45">
                  <c:v>1961</c:v>
                </c:pt>
                <c:pt idx="46">
                  <c:v>1962</c:v>
                </c:pt>
                <c:pt idx="47">
                  <c:v>1963</c:v>
                </c:pt>
                <c:pt idx="48">
                  <c:v>1964</c:v>
                </c:pt>
                <c:pt idx="49">
                  <c:v>1965</c:v>
                </c:pt>
                <c:pt idx="50">
                  <c:v>1966</c:v>
                </c:pt>
                <c:pt idx="51">
                  <c:v>1967</c:v>
                </c:pt>
                <c:pt idx="52" formatCode="0">
                  <c:v>1968</c:v>
                </c:pt>
                <c:pt idx="53">
                  <c:v>1969</c:v>
                </c:pt>
                <c:pt idx="54">
                  <c:v>1970</c:v>
                </c:pt>
                <c:pt idx="55">
                  <c:v>1971</c:v>
                </c:pt>
                <c:pt idx="56">
                  <c:v>1972</c:v>
                </c:pt>
                <c:pt idx="57">
                  <c:v>1973</c:v>
                </c:pt>
                <c:pt idx="58">
                  <c:v>1973</c:v>
                </c:pt>
                <c:pt idx="59">
                  <c:v>1975</c:v>
                </c:pt>
                <c:pt idx="60">
                  <c:v>1976</c:v>
                </c:pt>
                <c:pt idx="61">
                  <c:v>1977</c:v>
                </c:pt>
                <c:pt idx="62">
                  <c:v>1977</c:v>
                </c:pt>
                <c:pt idx="63">
                  <c:v>1979</c:v>
                </c:pt>
                <c:pt idx="64">
                  <c:v>1980</c:v>
                </c:pt>
                <c:pt idx="65">
                  <c:v>1981</c:v>
                </c:pt>
                <c:pt idx="66">
                  <c:v>1982</c:v>
                </c:pt>
                <c:pt idx="67">
                  <c:v>1983</c:v>
                </c:pt>
                <c:pt idx="68">
                  <c:v>1984</c:v>
                </c:pt>
                <c:pt idx="69" formatCode="0">
                  <c:v>1985</c:v>
                </c:pt>
                <c:pt idx="70" formatCode="0">
                  <c:v>1986</c:v>
                </c:pt>
                <c:pt idx="71" formatCode="0">
                  <c:v>1987</c:v>
                </c:pt>
                <c:pt idx="72" formatCode="0">
                  <c:v>1988</c:v>
                </c:pt>
                <c:pt idx="73" formatCode="0">
                  <c:v>1989</c:v>
                </c:pt>
                <c:pt idx="74" formatCode="0">
                  <c:v>1990</c:v>
                </c:pt>
                <c:pt idx="75">
                  <c:v>1990</c:v>
                </c:pt>
                <c:pt idx="76">
                  <c:v>1992</c:v>
                </c:pt>
                <c:pt idx="77">
                  <c:v>1993</c:v>
                </c:pt>
                <c:pt idx="78">
                  <c:v>1994</c:v>
                </c:pt>
                <c:pt idx="79">
                  <c:v>1994</c:v>
                </c:pt>
                <c:pt idx="80">
                  <c:v>1996</c:v>
                </c:pt>
                <c:pt idx="81">
                  <c:v>1996</c:v>
                </c:pt>
                <c:pt idx="82">
                  <c:v>1998</c:v>
                </c:pt>
                <c:pt idx="83">
                  <c:v>1999</c:v>
                </c:pt>
                <c:pt idx="84">
                  <c:v>2000</c:v>
                </c:pt>
                <c:pt idx="85">
                  <c:v>2000</c:v>
                </c:pt>
                <c:pt idx="86">
                  <c:v>2002</c:v>
                </c:pt>
                <c:pt idx="87">
                  <c:v>2003</c:v>
                </c:pt>
                <c:pt idx="88">
                  <c:v>2003</c:v>
                </c:pt>
                <c:pt idx="89">
                  <c:v>2005</c:v>
                </c:pt>
                <c:pt idx="90">
                  <c:v>2006</c:v>
                </c:pt>
                <c:pt idx="91">
                  <c:v>2006</c:v>
                </c:pt>
                <c:pt idx="92">
                  <c:v>2008</c:v>
                </c:pt>
                <c:pt idx="93">
                  <c:v>2009</c:v>
                </c:pt>
                <c:pt idx="94">
                  <c:v>2010</c:v>
                </c:pt>
                <c:pt idx="95">
                  <c:v>2011</c:v>
                </c:pt>
                <c:pt idx="96">
                  <c:v>2012</c:v>
                </c:pt>
                <c:pt idx="97">
                  <c:v>2013</c:v>
                </c:pt>
              </c:numCache>
            </c:numRef>
          </c:cat>
          <c:val>
            <c:numRef>
              <c:f>Cleaned!$E$3:$E$100</c:f>
              <c:numCache>
                <c:formatCode>General</c:formatCode>
                <c:ptCount val="9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1.4446630961562952</c:v>
                </c:pt>
                <c:pt idx="21">
                  <c:v>0</c:v>
                </c:pt>
                <c:pt idx="22">
                  <c:v>0.28095843935538611</c:v>
                </c:pt>
                <c:pt idx="23">
                  <c:v>0</c:v>
                </c:pt>
                <c:pt idx="24">
                  <c:v>0</c:v>
                </c:pt>
                <c:pt idx="25">
                  <c:v>0.25229043675078722</c:v>
                </c:pt>
                <c:pt idx="26">
                  <c:v>0.30635267319738529</c:v>
                </c:pt>
                <c:pt idx="27">
                  <c:v>0.30635267319738529</c:v>
                </c:pt>
                <c:pt idx="28">
                  <c:v>0.36942528238508204</c:v>
                </c:pt>
                <c:pt idx="29">
                  <c:v>0.36942528238508204</c:v>
                </c:pt>
                <c:pt idx="30">
                  <c:v>0.25529389433115379</c:v>
                </c:pt>
                <c:pt idx="31">
                  <c:v>0.28232501255445297</c:v>
                </c:pt>
                <c:pt idx="32">
                  <c:v>0.51809643261322502</c:v>
                </c:pt>
                <c:pt idx="33">
                  <c:v>0.69980561622539961</c:v>
                </c:pt>
                <c:pt idx="34">
                  <c:v>0.27331463981335347</c:v>
                </c:pt>
                <c:pt idx="35">
                  <c:v>0.61120361760458763</c:v>
                </c:pt>
                <c:pt idx="36">
                  <c:v>0.81543873306950965</c:v>
                </c:pt>
                <c:pt idx="37">
                  <c:v>0.69980561622539961</c:v>
                </c:pt>
                <c:pt idx="38">
                  <c:v>0.34389589295196632</c:v>
                </c:pt>
                <c:pt idx="39">
                  <c:v>0.32437341867958414</c:v>
                </c:pt>
                <c:pt idx="40">
                  <c:v>0.46253246737644405</c:v>
                </c:pt>
                <c:pt idx="41">
                  <c:v>0.18020745482199135</c:v>
                </c:pt>
                <c:pt idx="42">
                  <c:v>0.35440799448324933</c:v>
                </c:pt>
                <c:pt idx="43">
                  <c:v>0.37843565512618127</c:v>
                </c:pt>
                <c:pt idx="44">
                  <c:v>0.8424698512928086</c:v>
                </c:pt>
                <c:pt idx="45">
                  <c:v>0.26730772465262032</c:v>
                </c:pt>
                <c:pt idx="46">
                  <c:v>0.37242873996544884</c:v>
                </c:pt>
                <c:pt idx="47">
                  <c:v>0.27481636860353642</c:v>
                </c:pt>
                <c:pt idx="48">
                  <c:v>0.30785440198756858</c:v>
                </c:pt>
                <c:pt idx="49">
                  <c:v>0.12329193367404556</c:v>
                </c:pt>
                <c:pt idx="50">
                  <c:v>0.18921782756309086</c:v>
                </c:pt>
                <c:pt idx="51">
                  <c:v>0.33638724900105044</c:v>
                </c:pt>
                <c:pt idx="52">
                  <c:v>0.51959816140340753</c:v>
                </c:pt>
                <c:pt idx="53">
                  <c:v>0.66826931163155079</c:v>
                </c:pt>
                <c:pt idx="54">
                  <c:v>0.31085785956793482</c:v>
                </c:pt>
                <c:pt idx="55">
                  <c:v>0.25679562312133697</c:v>
                </c:pt>
                <c:pt idx="56">
                  <c:v>0.32887860505013417</c:v>
                </c:pt>
                <c:pt idx="57">
                  <c:v>1.1277983214276275</c:v>
                </c:pt>
                <c:pt idx="58">
                  <c:v>0.61420707518495288</c:v>
                </c:pt>
                <c:pt idx="59">
                  <c:v>0.30785440198756858</c:v>
                </c:pt>
                <c:pt idx="60">
                  <c:v>1.2704625564950371</c:v>
                </c:pt>
                <c:pt idx="61">
                  <c:v>0.63823473582788504</c:v>
                </c:pt>
                <c:pt idx="62">
                  <c:v>0.56164656752853936</c:v>
                </c:pt>
                <c:pt idx="63">
                  <c:v>0.44150826431387846</c:v>
                </c:pt>
                <c:pt idx="64">
                  <c:v>0.7073142601763146</c:v>
                </c:pt>
                <c:pt idx="65">
                  <c:v>0.30935613077775176</c:v>
                </c:pt>
                <c:pt idx="66">
                  <c:v>0.38294084149673102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0.27331463981335347</c:v>
                </c:pt>
                <c:pt idx="87">
                  <c:v>0.44751517947461139</c:v>
                </c:pt>
                <c:pt idx="88">
                  <c:v>0.61570880397513683</c:v>
                </c:pt>
                <c:pt idx="89">
                  <c:v>0.67427622679228361</c:v>
                </c:pt>
                <c:pt idx="90">
                  <c:v>0.63673300703770175</c:v>
                </c:pt>
                <c:pt idx="91">
                  <c:v>0.51208951745249165</c:v>
                </c:pt>
                <c:pt idx="92">
                  <c:v>0.46253246737644405</c:v>
                </c:pt>
                <c:pt idx="93">
                  <c:v>0.43700307794332838</c:v>
                </c:pt>
                <c:pt idx="94">
                  <c:v>0.48505839922919297</c:v>
                </c:pt>
                <c:pt idx="95">
                  <c:v>3.2437341867958409</c:v>
                </c:pt>
                <c:pt idx="96">
                  <c:v>0.35440799448324933</c:v>
                </c:pt>
                <c:pt idx="97">
                  <c:v>0.30334921561701855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-56"/>
        <c:axId val="193652608"/>
        <c:axId val="193654144"/>
      </c:barChart>
      <c:catAx>
        <c:axId val="19365260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193654144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193654144"/>
        <c:scaling>
          <c:orientation val="minMax"/>
          <c:max val="4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193652608"/>
        <c:crosses val="autoZero"/>
        <c:crossBetween val="between"/>
        <c:majorUnit val="2"/>
      </c:valAx>
    </c:plotArea>
    <c:plotVisOnly val="1"/>
    <c:dispBlanksAs val="gap"/>
    <c:showDLblsOverMax val="0"/>
  </c:chart>
  <c:txPr>
    <a:bodyPr/>
    <a:lstStyle/>
    <a:p>
      <a:pPr>
        <a:defRPr sz="1600"/>
      </a:pPr>
      <a:endParaRPr lang="en-US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19050">
              <a:solidFill>
                <a:srgbClr val="0000FF"/>
              </a:solidFill>
            </a:ln>
          </c:spPr>
          <c:marker>
            <c:symbol val="none"/>
          </c:marker>
          <c:xVal>
            <c:numRef>
              <c:f>Sheet1!$K$2:$K$513</c:f>
              <c:numCache>
                <c:formatCode>General</c:formatCode>
                <c:ptCount val="512"/>
                <c:pt idx="1">
                  <c:v>4.9128407474187705</c:v>
                </c:pt>
                <c:pt idx="2">
                  <c:v>6.4199156516718858</c:v>
                </c:pt>
                <c:pt idx="3">
                  <c:v>7.3067803202908195</c:v>
                </c:pt>
                <c:pt idx="4">
                  <c:v>6.8653618858338596</c:v>
                </c:pt>
                <c:pt idx="5">
                  <c:v>6.5253062020590775</c:v>
                </c:pt>
                <c:pt idx="6">
                  <c:v>5.5753313256453794</c:v>
                </c:pt>
                <c:pt idx="7">
                  <c:v>5.8706048918650806</c:v>
                </c:pt>
                <c:pt idx="8">
                  <c:v>6.0900983481253466</c:v>
                </c:pt>
                <c:pt idx="9">
                  <c:v>6.1981450858324001</c:v>
                </c:pt>
                <c:pt idx="10">
                  <c:v>6.204642639623728</c:v>
                </c:pt>
                <c:pt idx="11">
                  <c:v>6.6572946394384891</c:v>
                </c:pt>
                <c:pt idx="12">
                  <c:v>6.8226821073296202</c:v>
                </c:pt>
                <c:pt idx="13">
                  <c:v>6.8090885954435914</c:v>
                </c:pt>
                <c:pt idx="14">
                  <c:v>6.883662129228231</c:v>
                </c:pt>
                <c:pt idx="15">
                  <c:v>6.6622278741894192</c:v>
                </c:pt>
                <c:pt idx="16">
                  <c:v>7.3175245197484644</c:v>
                </c:pt>
                <c:pt idx="17">
                  <c:v>7.2972329990245974</c:v>
                </c:pt>
                <c:pt idx="18">
                  <c:v>7.7576858251976235</c:v>
                </c:pt>
                <c:pt idx="19">
                  <c:v>7.0738381586954775</c:v>
                </c:pt>
                <c:pt idx="20">
                  <c:v>7.7966746971570196</c:v>
                </c:pt>
                <c:pt idx="21">
                  <c:v>7.6469138679681965</c:v>
                </c:pt>
                <c:pt idx="22">
                  <c:v>7.6503357408507053</c:v>
                </c:pt>
                <c:pt idx="23">
                  <c:v>6.4054774162334231</c:v>
                </c:pt>
                <c:pt idx="24">
                  <c:v>5.5434489729401424</c:v>
                </c:pt>
                <c:pt idx="25">
                  <c:v>5.665080178613894</c:v>
                </c:pt>
                <c:pt idx="26">
                  <c:v>5.3406837383881864</c:v>
                </c:pt>
                <c:pt idx="27">
                  <c:v>5.358842627960275</c:v>
                </c:pt>
                <c:pt idx="28">
                  <c:v>4.5612713502411681</c:v>
                </c:pt>
                <c:pt idx="29">
                  <c:v>4.3874349469929843</c:v>
                </c:pt>
                <c:pt idx="30">
                  <c:v>4.1015247945951021</c:v>
                </c:pt>
                <c:pt idx="31">
                  <c:v>4.0116365253886483</c:v>
                </c:pt>
                <c:pt idx="32">
                  <c:v>3.7194351691027832</c:v>
                </c:pt>
                <c:pt idx="33">
                  <c:v>3.11000128645076</c:v>
                </c:pt>
                <c:pt idx="34">
                  <c:v>2.2372890674074619</c:v>
                </c:pt>
                <c:pt idx="35">
                  <c:v>1.6797082886170696</c:v>
                </c:pt>
                <c:pt idx="36">
                  <c:v>1.544882488742727</c:v>
                </c:pt>
                <c:pt idx="37">
                  <c:v>1.5508875880449267</c:v>
                </c:pt>
                <c:pt idx="38">
                  <c:v>1.4349289823804372</c:v>
                </c:pt>
                <c:pt idx="39">
                  <c:v>1.3478313840155938</c:v>
                </c:pt>
                <c:pt idx="40">
                  <c:v>1.3538679693814493</c:v>
                </c:pt>
                <c:pt idx="41">
                  <c:v>1.4335817740952528</c:v>
                </c:pt>
                <c:pt idx="42">
                  <c:v>1.5120028267268339</c:v>
                </c:pt>
                <c:pt idx="43">
                  <c:v>1.7051212530159872</c:v>
                </c:pt>
                <c:pt idx="44">
                  <c:v>1.6337781729056406</c:v>
                </c:pt>
                <c:pt idx="45">
                  <c:v>1.8325591459568271</c:v>
                </c:pt>
                <c:pt idx="46">
                  <c:v>1.8202182632455737</c:v>
                </c:pt>
                <c:pt idx="47">
                  <c:v>1.958809198794732</c:v>
                </c:pt>
                <c:pt idx="48">
                  <c:v>2.0248092750387343</c:v>
                </c:pt>
                <c:pt idx="49">
                  <c:v>1.8259175325786083</c:v>
                </c:pt>
                <c:pt idx="50">
                  <c:v>1.7263499348003135</c:v>
                </c:pt>
                <c:pt idx="51">
                  <c:v>1.5818855307768425</c:v>
                </c:pt>
                <c:pt idx="52">
                  <c:v>1.5199712643042178</c:v>
                </c:pt>
                <c:pt idx="53">
                  <c:v>1.5442561122451737</c:v>
                </c:pt>
                <c:pt idx="54">
                  <c:v>1.3615781133524378</c:v>
                </c:pt>
                <c:pt idx="55">
                  <c:v>1.3495729569316071</c:v>
                </c:pt>
                <c:pt idx="56">
                  <c:v>1.3195802064603859</c:v>
                </c:pt>
                <c:pt idx="57">
                  <c:v>1.3521604897585411</c:v>
                </c:pt>
                <c:pt idx="58">
                  <c:v>1.475967858406404</c:v>
                </c:pt>
                <c:pt idx="59">
                  <c:v>1.4292436492029048</c:v>
                </c:pt>
                <c:pt idx="60">
                  <c:v>1.3282066276894755</c:v>
                </c:pt>
                <c:pt idx="61">
                  <c:v>1.2992990431014686</c:v>
                </c:pt>
                <c:pt idx="62">
                  <c:v>1.3148030912465851</c:v>
                </c:pt>
                <c:pt idx="63">
                  <c:v>1.403018683419891</c:v>
                </c:pt>
                <c:pt idx="64">
                  <c:v>1.2762814235387931</c:v>
                </c:pt>
                <c:pt idx="65">
                  <c:v>1.2570231620160375</c:v>
                </c:pt>
                <c:pt idx="66">
                  <c:v>1.2943543952777286</c:v>
                </c:pt>
                <c:pt idx="67">
                  <c:v>1.471112554527062</c:v>
                </c:pt>
                <c:pt idx="68">
                  <c:v>1.7033453630731126</c:v>
                </c:pt>
                <c:pt idx="69">
                  <c:v>1.874040709769712</c:v>
                </c:pt>
                <c:pt idx="70">
                  <c:v>1.8285268152987484</c:v>
                </c:pt>
                <c:pt idx="71">
                  <c:v>1.7196633204447032</c:v>
                </c:pt>
                <c:pt idx="72">
                  <c:v>1.6663961950366202</c:v>
                </c:pt>
                <c:pt idx="73">
                  <c:v>1.7679374228814699</c:v>
                </c:pt>
                <c:pt idx="74">
                  <c:v>1.8571282487142262</c:v>
                </c:pt>
                <c:pt idx="75">
                  <c:v>1.7705241020219922</c:v>
                </c:pt>
                <c:pt idx="76">
                  <c:v>1.781089650555455</c:v>
                </c:pt>
                <c:pt idx="77">
                  <c:v>1.6915440684695244</c:v>
                </c:pt>
                <c:pt idx="78">
                  <c:v>1.774854332112439</c:v>
                </c:pt>
                <c:pt idx="79">
                  <c:v>1.8287077218860097</c:v>
                </c:pt>
                <c:pt idx="80">
                  <c:v>1.8734767789421098</c:v>
                </c:pt>
                <c:pt idx="81">
                  <c:v>1.9131192442659859</c:v>
                </c:pt>
                <c:pt idx="82">
                  <c:v>1.884568413885888</c:v>
                </c:pt>
                <c:pt idx="83">
                  <c:v>2.13469313696576</c:v>
                </c:pt>
                <c:pt idx="84">
                  <c:v>1.9625502782719288</c:v>
                </c:pt>
                <c:pt idx="85">
                  <c:v>1.8232157160650251</c:v>
                </c:pt>
                <c:pt idx="86">
                  <c:v>1.5760685815670281</c:v>
                </c:pt>
                <c:pt idx="87">
                  <c:v>1.7576070332019424</c:v>
                </c:pt>
                <c:pt idx="88">
                  <c:v>1.9377250711923206</c:v>
                </c:pt>
                <c:pt idx="89">
                  <c:v>1.9000562183416581</c:v>
                </c:pt>
                <c:pt idx="90">
                  <c:v>1.9050011748232387</c:v>
                </c:pt>
                <c:pt idx="91">
                  <c:v>1.9154237503854763</c:v>
                </c:pt>
                <c:pt idx="92">
                  <c:v>2.0208766845434543</c:v>
                </c:pt>
                <c:pt idx="93">
                  <c:v>2.1882013891754712</c:v>
                </c:pt>
                <c:pt idx="94">
                  <c:v>2.1911465499998339</c:v>
                </c:pt>
                <c:pt idx="95">
                  <c:v>2.3418354733652866</c:v>
                </c:pt>
                <c:pt idx="96">
                  <c:v>2.1681332729807616</c:v>
                </c:pt>
                <c:pt idx="97">
                  <c:v>2.0679781475888648</c:v>
                </c:pt>
                <c:pt idx="98">
                  <c:v>1.8404823305224962</c:v>
                </c:pt>
                <c:pt idx="99">
                  <c:v>1.7998039458950239</c:v>
                </c:pt>
                <c:pt idx="100">
                  <c:v>2.0996265007214805</c:v>
                </c:pt>
                <c:pt idx="101">
                  <c:v>2.1559566736160707</c:v>
                </c:pt>
                <c:pt idx="102">
                  <c:v>2.3476286277143417</c:v>
                </c:pt>
                <c:pt idx="103">
                  <c:v>2.1479158735892536</c:v>
                </c:pt>
                <c:pt idx="104">
                  <c:v>2.2684302329739814</c:v>
                </c:pt>
                <c:pt idx="105">
                  <c:v>2.0812531166184538</c:v>
                </c:pt>
                <c:pt idx="106">
                  <c:v>1.9808816846143007</c:v>
                </c:pt>
                <c:pt idx="107">
                  <c:v>2.0413614355589007</c:v>
                </c:pt>
                <c:pt idx="108">
                  <c:v>2.1285468298217709</c:v>
                </c:pt>
                <c:pt idx="109">
                  <c:v>2.1128090755009628</c:v>
                </c:pt>
                <c:pt idx="110">
                  <c:v>1.8845142007529512</c:v>
                </c:pt>
                <c:pt idx="111">
                  <c:v>1.9498486663687196</c:v>
                </c:pt>
                <c:pt idx="112">
                  <c:v>2.0733820071754772</c:v>
                </c:pt>
                <c:pt idx="113">
                  <c:v>2.1332585129292263</c:v>
                </c:pt>
                <c:pt idx="114">
                  <c:v>2.0262238590124757</c:v>
                </c:pt>
                <c:pt idx="115">
                  <c:v>1.9719173643909493</c:v>
                </c:pt>
                <c:pt idx="116">
                  <c:v>1.8687875102072247</c:v>
                </c:pt>
                <c:pt idx="117">
                  <c:v>1.9265040230433701</c:v>
                </c:pt>
                <c:pt idx="118">
                  <c:v>1.9436295488194311</c:v>
                </c:pt>
                <c:pt idx="119">
                  <c:v>1.9729398802780926</c:v>
                </c:pt>
                <c:pt idx="120">
                  <c:v>2.0555289288227532</c:v>
                </c:pt>
                <c:pt idx="121">
                  <c:v>2.1150204672805941</c:v>
                </c:pt>
                <c:pt idx="122">
                  <c:v>2.3250509378271693</c:v>
                </c:pt>
                <c:pt idx="123">
                  <c:v>2.1385485560788826</c:v>
                </c:pt>
                <c:pt idx="124">
                  <c:v>2.0913888561860658</c:v>
                </c:pt>
                <c:pt idx="125">
                  <c:v>2.0111305380805802</c:v>
                </c:pt>
                <c:pt idx="126">
                  <c:v>2.1374037204816831</c:v>
                </c:pt>
                <c:pt idx="127">
                  <c:v>2.1425871335598328</c:v>
                </c:pt>
                <c:pt idx="128">
                  <c:v>2.09271811621658</c:v>
                </c:pt>
                <c:pt idx="129">
                  <c:v>1.9966720010911474</c:v>
                </c:pt>
                <c:pt idx="130">
                  <c:v>2.0228304097563847</c:v>
                </c:pt>
                <c:pt idx="131">
                  <c:v>2.1730114791890118</c:v>
                </c:pt>
                <c:pt idx="132">
                  <c:v>2.4231068483776483</c:v>
                </c:pt>
                <c:pt idx="133">
                  <c:v>2.5873543252604323</c:v>
                </c:pt>
                <c:pt idx="134">
                  <c:v>2.7133735526709311</c:v>
                </c:pt>
                <c:pt idx="135">
                  <c:v>2.7888232189545392</c:v>
                </c:pt>
                <c:pt idx="136">
                  <c:v>2.8321852311897793</c:v>
                </c:pt>
                <c:pt idx="137">
                  <c:v>2.7593141010803852</c:v>
                </c:pt>
                <c:pt idx="138">
                  <c:v>2.4952341112878993</c:v>
                </c:pt>
                <c:pt idx="139">
                  <c:v>2.4223957572371093</c:v>
                </c:pt>
                <c:pt idx="140">
                  <c:v>2.3798209363354696</c:v>
                </c:pt>
                <c:pt idx="141">
                  <c:v>2.6843880235410515</c:v>
                </c:pt>
                <c:pt idx="142">
                  <c:v>2.6682199399387971</c:v>
                </c:pt>
                <c:pt idx="143">
                  <c:v>2.6157083907366023</c:v>
                </c:pt>
                <c:pt idx="144">
                  <c:v>2.3358749052359724</c:v>
                </c:pt>
                <c:pt idx="145">
                  <c:v>2.1783854504089382</c:v>
                </c:pt>
                <c:pt idx="146">
                  <c:v>2.0709107029341922</c:v>
                </c:pt>
                <c:pt idx="147">
                  <c:v>1.9047016528279705</c:v>
                </c:pt>
                <c:pt idx="148">
                  <c:v>2.022365282065675</c:v>
                </c:pt>
                <c:pt idx="149">
                  <c:v>2.4062036659040587</c:v>
                </c:pt>
                <c:pt idx="150">
                  <c:v>3.0364410915881463</c:v>
                </c:pt>
                <c:pt idx="151">
                  <c:v>3.3644874821345407</c:v>
                </c:pt>
                <c:pt idx="152">
                  <c:v>3.3241980956476542</c:v>
                </c:pt>
                <c:pt idx="153">
                  <c:v>3.2097299997192668</c:v>
                </c:pt>
                <c:pt idx="154">
                  <c:v>3.1953478489734812</c:v>
                </c:pt>
                <c:pt idx="155">
                  <c:v>3.1116079714523162</c:v>
                </c:pt>
                <c:pt idx="156">
                  <c:v>3.0287513133844954</c:v>
                </c:pt>
                <c:pt idx="157">
                  <c:v>2.6714558017549463</c:v>
                </c:pt>
                <c:pt idx="158">
                  <c:v>2.7011001076367052</c:v>
                </c:pt>
                <c:pt idx="159">
                  <c:v>2.8701353406963293</c:v>
                </c:pt>
                <c:pt idx="160">
                  <c:v>3.0871973484560158</c:v>
                </c:pt>
                <c:pt idx="161">
                  <c:v>3.1273962744821664</c:v>
                </c:pt>
                <c:pt idx="162">
                  <c:v>2.9971018116634291</c:v>
                </c:pt>
                <c:pt idx="163">
                  <c:v>2.9036168229300601</c:v>
                </c:pt>
                <c:pt idx="164">
                  <c:v>2.9300641275492056</c:v>
                </c:pt>
                <c:pt idx="165">
                  <c:v>2.8977573027666552</c:v>
                </c:pt>
                <c:pt idx="166">
                  <c:v>3.0014778186847031</c:v>
                </c:pt>
                <c:pt idx="167">
                  <c:v>3.0399191052553545</c:v>
                </c:pt>
                <c:pt idx="168">
                  <c:v>2.9052742142813499</c:v>
                </c:pt>
                <c:pt idx="169">
                  <c:v>2.9167236995438031</c:v>
                </c:pt>
                <c:pt idx="170">
                  <c:v>2.8432728040091324</c:v>
                </c:pt>
                <c:pt idx="171">
                  <c:v>3.2714707066136235</c:v>
                </c:pt>
                <c:pt idx="172">
                  <c:v>3.3944626898688095</c:v>
                </c:pt>
                <c:pt idx="173">
                  <c:v>3.7155917303927062</c:v>
                </c:pt>
                <c:pt idx="174">
                  <c:v>3.4052300528784691</c:v>
                </c:pt>
                <c:pt idx="175">
                  <c:v>3.2821424599218592</c:v>
                </c:pt>
                <c:pt idx="176">
                  <c:v>3.081638771614744</c:v>
                </c:pt>
                <c:pt idx="177">
                  <c:v>2.9846615149335576</c:v>
                </c:pt>
                <c:pt idx="178">
                  <c:v>3.0798594546388935</c:v>
                </c:pt>
                <c:pt idx="179">
                  <c:v>3.2261641739130771</c:v>
                </c:pt>
                <c:pt idx="180">
                  <c:v>3.7082016028618159</c:v>
                </c:pt>
                <c:pt idx="181">
                  <c:v>4.123940126979174</c:v>
                </c:pt>
                <c:pt idx="182">
                  <c:v>4.2229524270474688</c:v>
                </c:pt>
                <c:pt idx="183">
                  <c:v>4.1376031539680511</c:v>
                </c:pt>
                <c:pt idx="184">
                  <c:v>3.8496499190690332</c:v>
                </c:pt>
                <c:pt idx="185">
                  <c:v>3.5422363254761997</c:v>
                </c:pt>
                <c:pt idx="186">
                  <c:v>3.1855190183567519</c:v>
                </c:pt>
                <c:pt idx="187">
                  <c:v>2.9183269983806519</c:v>
                </c:pt>
                <c:pt idx="188">
                  <c:v>2.554534087956581</c:v>
                </c:pt>
                <c:pt idx="189">
                  <c:v>2.0648059155902967</c:v>
                </c:pt>
                <c:pt idx="190">
                  <c:v>1.6888196360605541</c:v>
                </c:pt>
                <c:pt idx="191">
                  <c:v>1.7050311581298836</c:v>
                </c:pt>
                <c:pt idx="192">
                  <c:v>1.9108597284147448</c:v>
                </c:pt>
                <c:pt idx="193">
                  <c:v>2.1980086359572093</c:v>
                </c:pt>
                <c:pt idx="194">
                  <c:v>2.2442891001867395</c:v>
                </c:pt>
                <c:pt idx="195">
                  <c:v>2.3111252102046667</c:v>
                </c:pt>
                <c:pt idx="196">
                  <c:v>2.1537561133292185</c:v>
                </c:pt>
                <c:pt idx="197">
                  <c:v>1.9238157932155975</c:v>
                </c:pt>
                <c:pt idx="198">
                  <c:v>1.8727242942603564</c:v>
                </c:pt>
                <c:pt idx="199">
                  <c:v>1.7929848880038284</c:v>
                </c:pt>
                <c:pt idx="200">
                  <c:v>1.871910489462449</c:v>
                </c:pt>
                <c:pt idx="201">
                  <c:v>1.8109820191396555</c:v>
                </c:pt>
                <c:pt idx="202">
                  <c:v>1.9224753494152369</c:v>
                </c:pt>
                <c:pt idx="203">
                  <c:v>1.9768906311866765</c:v>
                </c:pt>
                <c:pt idx="204">
                  <c:v>2.0659259735430737</c:v>
                </c:pt>
                <c:pt idx="205">
                  <c:v>1.9834468373834506</c:v>
                </c:pt>
                <c:pt idx="206">
                  <c:v>1.8754516785106254</c:v>
                </c:pt>
                <c:pt idx="207">
                  <c:v>1.7287053687597587</c:v>
                </c:pt>
                <c:pt idx="208">
                  <c:v>1.6111289930888999</c:v>
                </c:pt>
                <c:pt idx="209">
                  <c:v>1.5972466418850739</c:v>
                </c:pt>
                <c:pt idx="210">
                  <c:v>1.5222210354065364</c:v>
                </c:pt>
                <c:pt idx="211">
                  <c:v>1.4307690040929575</c:v>
                </c:pt>
                <c:pt idx="212">
                  <c:v>1.6043428827444399</c:v>
                </c:pt>
                <c:pt idx="213">
                  <c:v>1.5382551349809868</c:v>
                </c:pt>
                <c:pt idx="214">
                  <c:v>1.6146238590646578</c:v>
                </c:pt>
                <c:pt idx="215">
                  <c:v>1.4119015144017339</c:v>
                </c:pt>
                <c:pt idx="216">
                  <c:v>1.5306085947007575</c:v>
                </c:pt>
                <c:pt idx="217">
                  <c:v>1.4938996690458142</c:v>
                </c:pt>
                <c:pt idx="218">
                  <c:v>1.4721707662170782</c:v>
                </c:pt>
                <c:pt idx="219">
                  <c:v>1.5670345513333179</c:v>
                </c:pt>
                <c:pt idx="220">
                  <c:v>1.6304957319562829</c:v>
                </c:pt>
                <c:pt idx="221">
                  <c:v>1.7255478174329784</c:v>
                </c:pt>
                <c:pt idx="222">
                  <c:v>1.5972394400442258</c:v>
                </c:pt>
                <c:pt idx="223">
                  <c:v>1.6337264669901839</c:v>
                </c:pt>
                <c:pt idx="224">
                  <c:v>1.5278374110663924</c:v>
                </c:pt>
                <c:pt idx="225">
                  <c:v>1.550070720999144</c:v>
                </c:pt>
                <c:pt idx="226">
                  <c:v>1.5815575706534006</c:v>
                </c:pt>
                <c:pt idx="227">
                  <c:v>1.6549955815166606</c:v>
                </c:pt>
                <c:pt idx="228">
                  <c:v>1.7374747499979173</c:v>
                </c:pt>
                <c:pt idx="229">
                  <c:v>1.7107480973006002</c:v>
                </c:pt>
                <c:pt idx="230">
                  <c:v>1.7055813209126258</c:v>
                </c:pt>
                <c:pt idx="231">
                  <c:v>1.71456070268753</c:v>
                </c:pt>
                <c:pt idx="232">
                  <c:v>1.6372445418915904</c:v>
                </c:pt>
                <c:pt idx="233">
                  <c:v>1.5921027310765685</c:v>
                </c:pt>
                <c:pt idx="234">
                  <c:v>1.4606813331751398</c:v>
                </c:pt>
                <c:pt idx="235">
                  <c:v>1.6793525435629721</c:v>
                </c:pt>
                <c:pt idx="236">
                  <c:v>1.8688186745781961</c:v>
                </c:pt>
                <c:pt idx="237">
                  <c:v>2.0930823961310736</c:v>
                </c:pt>
                <c:pt idx="238">
                  <c:v>2.1640780489549747</c:v>
                </c:pt>
                <c:pt idx="239">
                  <c:v>2.2112071189618248</c:v>
                </c:pt>
                <c:pt idx="240">
                  <c:v>2.0653737856284939</c:v>
                </c:pt>
                <c:pt idx="241">
                  <c:v>1.8493844815114464</c:v>
                </c:pt>
                <c:pt idx="242">
                  <c:v>1.6032670421922877</c:v>
                </c:pt>
                <c:pt idx="243">
                  <c:v>1.4667208574533308</c:v>
                </c:pt>
                <c:pt idx="244">
                  <c:v>1.27848982861269</c:v>
                </c:pt>
                <c:pt idx="245">
                  <c:v>1.18902577448427</c:v>
                </c:pt>
                <c:pt idx="246">
                  <c:v>1.0630964510184726</c:v>
                </c:pt>
                <c:pt idx="247">
                  <c:v>1.137644726038386</c:v>
                </c:pt>
                <c:pt idx="248">
                  <c:v>1.2346587263730191</c:v>
                </c:pt>
                <c:pt idx="249">
                  <c:v>1.5038405837841178</c:v>
                </c:pt>
                <c:pt idx="250">
                  <c:v>1.5116414040677151</c:v>
                </c:pt>
                <c:pt idx="251">
                  <c:v>1.5847231143322673</c:v>
                </c:pt>
                <c:pt idx="252">
                  <c:v>1.3563172430231702</c:v>
                </c:pt>
                <c:pt idx="253">
                  <c:v>1.2392370535387467</c:v>
                </c:pt>
                <c:pt idx="254">
                  <c:v>1.1055837179298418</c:v>
                </c:pt>
                <c:pt idx="255">
                  <c:v>1.1308149860643355</c:v>
                </c:pt>
                <c:pt idx="256">
                  <c:v>1.1076845658628762</c:v>
                </c:pt>
                <c:pt idx="257">
                  <c:v>0.99374769275349928</c:v>
                </c:pt>
                <c:pt idx="258">
                  <c:v>1.0163799143330887</c:v>
                </c:pt>
                <c:pt idx="259">
                  <c:v>1.0118605672189058</c:v>
                </c:pt>
                <c:pt idx="260">
                  <c:v>0.94930008421683398</c:v>
                </c:pt>
                <c:pt idx="261">
                  <c:v>0.88330278327216383</c:v>
                </c:pt>
                <c:pt idx="262">
                  <c:v>0.89726412524692245</c:v>
                </c:pt>
                <c:pt idx="263">
                  <c:v>0.99515453104896867</c:v>
                </c:pt>
                <c:pt idx="264">
                  <c:v>1.1129388862286733</c:v>
                </c:pt>
                <c:pt idx="265">
                  <c:v>1.1470064482345099</c:v>
                </c:pt>
                <c:pt idx="266">
                  <c:v>1.1758298487603638</c:v>
                </c:pt>
                <c:pt idx="267">
                  <c:v>1.0930142948942894</c:v>
                </c:pt>
                <c:pt idx="268">
                  <c:v>1.1849215273315723</c:v>
                </c:pt>
                <c:pt idx="269">
                  <c:v>1.1890127241374941</c:v>
                </c:pt>
                <c:pt idx="270">
                  <c:v>1.1782513558402861</c:v>
                </c:pt>
                <c:pt idx="271">
                  <c:v>1.0646718330665417</c:v>
                </c:pt>
                <c:pt idx="272">
                  <c:v>1.0379615886415718</c:v>
                </c:pt>
                <c:pt idx="273">
                  <c:v>1.0744680366449806</c:v>
                </c:pt>
                <c:pt idx="274">
                  <c:v>1.1183518719826397</c:v>
                </c:pt>
                <c:pt idx="275">
                  <c:v>1.1529453091816175</c:v>
                </c:pt>
                <c:pt idx="276">
                  <c:v>1.1899794345413721</c:v>
                </c:pt>
                <c:pt idx="277">
                  <c:v>1.2528822599050939</c:v>
                </c:pt>
                <c:pt idx="278">
                  <c:v>1.3246790234144978</c:v>
                </c:pt>
                <c:pt idx="279">
                  <c:v>1.4572419219073041</c:v>
                </c:pt>
                <c:pt idx="280">
                  <c:v>1.4118950289413619</c:v>
                </c:pt>
                <c:pt idx="281">
                  <c:v>1.4863228005832101</c:v>
                </c:pt>
                <c:pt idx="282">
                  <c:v>1.3443823365608063</c:v>
                </c:pt>
                <c:pt idx="283">
                  <c:v>1.3382682306194098</c:v>
                </c:pt>
                <c:pt idx="284">
                  <c:v>1.1460144718333944</c:v>
                </c:pt>
                <c:pt idx="285">
                  <c:v>1.2242512917094808</c:v>
                </c:pt>
                <c:pt idx="286">
                  <c:v>1.152466753085565</c:v>
                </c:pt>
                <c:pt idx="287">
                  <c:v>1.1797336884947018</c:v>
                </c:pt>
                <c:pt idx="288">
                  <c:v>1.0469236394289592</c:v>
                </c:pt>
                <c:pt idx="289">
                  <c:v>1.102612041746577</c:v>
                </c:pt>
                <c:pt idx="290">
                  <c:v>1.1251887536260901</c:v>
                </c:pt>
                <c:pt idx="291">
                  <c:v>1.197296303870522</c:v>
                </c:pt>
                <c:pt idx="292">
                  <c:v>1.1785013608738073</c:v>
                </c:pt>
                <c:pt idx="293">
                  <c:v>1.2087164788074698</c:v>
                </c:pt>
                <c:pt idx="294">
                  <c:v>1.0749824122175402</c:v>
                </c:pt>
                <c:pt idx="295">
                  <c:v>1.0005274403351276</c:v>
                </c:pt>
                <c:pt idx="296">
                  <c:v>0.89948901873595799</c:v>
                </c:pt>
                <c:pt idx="297">
                  <c:v>0.93581107704431565</c:v>
                </c:pt>
                <c:pt idx="298">
                  <c:v>0.92692677952365443</c:v>
                </c:pt>
                <c:pt idx="299">
                  <c:v>0.98240045754696159</c:v>
                </c:pt>
                <c:pt idx="300">
                  <c:v>0.97781364160748874</c:v>
                </c:pt>
                <c:pt idx="301">
                  <c:v>1.0653783651546942</c:v>
                </c:pt>
                <c:pt idx="302">
                  <c:v>1.132877637099895</c:v>
                </c:pt>
                <c:pt idx="303">
                  <c:v>1.0941724027570487</c:v>
                </c:pt>
                <c:pt idx="304">
                  <c:v>1.0117628247455381</c:v>
                </c:pt>
                <c:pt idx="305">
                  <c:v>0.9167421382658959</c:v>
                </c:pt>
                <c:pt idx="306">
                  <c:v>0.98295014073863918</c:v>
                </c:pt>
                <c:pt idx="307">
                  <c:v>1.0110937916956257</c:v>
                </c:pt>
                <c:pt idx="308">
                  <c:v>0.97867273456619996</c:v>
                </c:pt>
                <c:pt idx="309">
                  <c:v>0.95925765932583362</c:v>
                </c:pt>
                <c:pt idx="310">
                  <c:v>0.98870719060432466</c:v>
                </c:pt>
                <c:pt idx="311">
                  <c:v>0.97035701370455663</c:v>
                </c:pt>
                <c:pt idx="312">
                  <c:v>1.0250096935638773</c:v>
                </c:pt>
                <c:pt idx="313">
                  <c:v>0.9640249148957547</c:v>
                </c:pt>
                <c:pt idx="314">
                  <c:v>0.99779165358762012</c:v>
                </c:pt>
                <c:pt idx="315">
                  <c:v>0.83723684642302365</c:v>
                </c:pt>
                <c:pt idx="316">
                  <c:v>0.79523936334535417</c:v>
                </c:pt>
                <c:pt idx="317">
                  <c:v>0.67534700914643064</c:v>
                </c:pt>
                <c:pt idx="318">
                  <c:v>0.70775091872249363</c:v>
                </c:pt>
                <c:pt idx="319">
                  <c:v>0.73975594978420034</c:v>
                </c:pt>
                <c:pt idx="320">
                  <c:v>0.80488002585904039</c:v>
                </c:pt>
                <c:pt idx="321">
                  <c:v>0.81873176613827692</c:v>
                </c:pt>
                <c:pt idx="322">
                  <c:v>0.78810409487809874</c:v>
                </c:pt>
                <c:pt idx="323">
                  <c:v>0.74137147333332798</c:v>
                </c:pt>
                <c:pt idx="324">
                  <c:v>0.65815391227676678</c:v>
                </c:pt>
                <c:pt idx="325">
                  <c:v>0.59884398552967755</c:v>
                </c:pt>
                <c:pt idx="326">
                  <c:v>0.60113669692187088</c:v>
                </c:pt>
                <c:pt idx="327">
                  <c:v>0.62231041043174262</c:v>
                </c:pt>
                <c:pt idx="328">
                  <c:v>0.69454566210051405</c:v>
                </c:pt>
                <c:pt idx="329">
                  <c:v>0.73659146700505163</c:v>
                </c:pt>
                <c:pt idx="330">
                  <c:v>0.8651276243589997</c:v>
                </c:pt>
                <c:pt idx="331">
                  <c:v>0.9386960848839816</c:v>
                </c:pt>
                <c:pt idx="332">
                  <c:v>0.97028190064939235</c:v>
                </c:pt>
                <c:pt idx="333">
                  <c:v>0.95591331752059605</c:v>
                </c:pt>
                <c:pt idx="334">
                  <c:v>0.9125181162306566</c:v>
                </c:pt>
                <c:pt idx="335">
                  <c:v>0.86696045606134264</c:v>
                </c:pt>
                <c:pt idx="336">
                  <c:v>0.86625374076924166</c:v>
                </c:pt>
                <c:pt idx="337">
                  <c:v>0.927070339227413</c:v>
                </c:pt>
                <c:pt idx="338">
                  <c:v>0.95611046560277124</c:v>
                </c:pt>
                <c:pt idx="339">
                  <c:v>0.89137117671502697</c:v>
                </c:pt>
                <c:pt idx="340">
                  <c:v>0.80335181958713264</c:v>
                </c:pt>
                <c:pt idx="341">
                  <c:v>0.77437017178786449</c:v>
                </c:pt>
                <c:pt idx="342">
                  <c:v>0.84096655415453803</c:v>
                </c:pt>
                <c:pt idx="343">
                  <c:v>0.91447826702795243</c:v>
                </c:pt>
                <c:pt idx="344">
                  <c:v>0.97527229621587408</c:v>
                </c:pt>
                <c:pt idx="345">
                  <c:v>0.96868979791723187</c:v>
                </c:pt>
                <c:pt idx="346">
                  <c:v>0.9229218136246583</c:v>
                </c:pt>
                <c:pt idx="347">
                  <c:v>0.90622795045369664</c:v>
                </c:pt>
                <c:pt idx="348">
                  <c:v>1.1037652304906518</c:v>
                </c:pt>
                <c:pt idx="349">
                  <c:v>1.4127628563314518</c:v>
                </c:pt>
                <c:pt idx="350">
                  <c:v>1.7067008717115781</c:v>
                </c:pt>
                <c:pt idx="351">
                  <c:v>1.8820818212320138</c:v>
                </c:pt>
                <c:pt idx="352">
                  <c:v>1.8132675145890351</c:v>
                </c:pt>
                <c:pt idx="353">
                  <c:v>1.6356789874592235</c:v>
                </c:pt>
                <c:pt idx="354">
                  <c:v>1.2924485203997353</c:v>
                </c:pt>
                <c:pt idx="355">
                  <c:v>1.1698357102033614</c:v>
                </c:pt>
                <c:pt idx="356">
                  <c:v>0.9841694123652257</c:v>
                </c:pt>
                <c:pt idx="357">
                  <c:v>0.7810994285523758</c:v>
                </c:pt>
                <c:pt idx="358">
                  <c:v>0.61015112506809177</c:v>
                </c:pt>
                <c:pt idx="359">
                  <c:v>0.53665325849885404</c:v>
                </c:pt>
                <c:pt idx="360">
                  <c:v>0.58612731126795781</c:v>
                </c:pt>
                <c:pt idx="361">
                  <c:v>0.53628999766404861</c:v>
                </c:pt>
                <c:pt idx="362">
                  <c:v>0.53264973561797102</c:v>
                </c:pt>
                <c:pt idx="363">
                  <c:v>0.51539742305805392</c:v>
                </c:pt>
                <c:pt idx="364">
                  <c:v>0.54386985326004444</c:v>
                </c:pt>
                <c:pt idx="365">
                  <c:v>0.5834662774357251</c:v>
                </c:pt>
                <c:pt idx="366">
                  <c:v>0.59449854110314737</c:v>
                </c:pt>
                <c:pt idx="367">
                  <c:v>0.5578704659806849</c:v>
                </c:pt>
                <c:pt idx="368">
                  <c:v>0.52917563921276833</c:v>
                </c:pt>
                <c:pt idx="369">
                  <c:v>0.482589858166182</c:v>
                </c:pt>
                <c:pt idx="370">
                  <c:v>0.49451634026845703</c:v>
                </c:pt>
                <c:pt idx="371">
                  <c:v>0.55383455504278167</c:v>
                </c:pt>
                <c:pt idx="372">
                  <c:v>0.62508173529042321</c:v>
                </c:pt>
                <c:pt idx="373">
                  <c:v>0.63234568148699943</c:v>
                </c:pt>
                <c:pt idx="374">
                  <c:v>0.56906845100762649</c:v>
                </c:pt>
                <c:pt idx="375">
                  <c:v>0.53502581839138552</c:v>
                </c:pt>
                <c:pt idx="376">
                  <c:v>0.54645573375552914</c:v>
                </c:pt>
                <c:pt idx="377">
                  <c:v>0.57518208032201956</c:v>
                </c:pt>
                <c:pt idx="378">
                  <c:v>0.55853009338805382</c:v>
                </c:pt>
                <c:pt idx="379">
                  <c:v>0.58765186890999954</c:v>
                </c:pt>
                <c:pt idx="380">
                  <c:v>0.62148595600835543</c:v>
                </c:pt>
                <c:pt idx="381">
                  <c:v>0.66746226961111932</c:v>
                </c:pt>
                <c:pt idx="382">
                  <c:v>0.63529817997734228</c:v>
                </c:pt>
                <c:pt idx="383">
                  <c:v>0.58469654476497357</c:v>
                </c:pt>
                <c:pt idx="384">
                  <c:v>0.53381116322803412</c:v>
                </c:pt>
                <c:pt idx="385">
                  <c:v>0.49949168985510123</c:v>
                </c:pt>
                <c:pt idx="386">
                  <c:v>0.46483441264921332</c:v>
                </c:pt>
                <c:pt idx="387">
                  <c:v>0.43821803292521572</c:v>
                </c:pt>
                <c:pt idx="388">
                  <c:v>0.45290313828920031</c:v>
                </c:pt>
                <c:pt idx="389">
                  <c:v>0.47673171170555667</c:v>
                </c:pt>
                <c:pt idx="390">
                  <c:v>0.51739858900336744</c:v>
                </c:pt>
                <c:pt idx="391">
                  <c:v>0.51345986448655567</c:v>
                </c:pt>
                <c:pt idx="392">
                  <c:v>0.51460479117619873</c:v>
                </c:pt>
                <c:pt idx="393">
                  <c:v>0.48126375602455468</c:v>
                </c:pt>
                <c:pt idx="394">
                  <c:v>0.49342258923701993</c:v>
                </c:pt>
                <c:pt idx="395">
                  <c:v>0.50302229861194769</c:v>
                </c:pt>
                <c:pt idx="396">
                  <c:v>0.48734013212616545</c:v>
                </c:pt>
                <c:pt idx="397">
                  <c:v>0.4328203752565199</c:v>
                </c:pt>
                <c:pt idx="398">
                  <c:v>0.40194889771291392</c:v>
                </c:pt>
                <c:pt idx="399">
                  <c:v>0.42349226996396178</c:v>
                </c:pt>
                <c:pt idx="400">
                  <c:v>0.42038905877375338</c:v>
                </c:pt>
                <c:pt idx="401">
                  <c:v>0.42746140864128918</c:v>
                </c:pt>
                <c:pt idx="402">
                  <c:v>0.39625169185195802</c:v>
                </c:pt>
                <c:pt idx="403">
                  <c:v>0.40098134122819312</c:v>
                </c:pt>
                <c:pt idx="404">
                  <c:v>0.39905386123205011</c:v>
                </c:pt>
                <c:pt idx="405">
                  <c:v>0.42753459315464626</c:v>
                </c:pt>
                <c:pt idx="406">
                  <c:v>0.43654961439392631</c:v>
                </c:pt>
                <c:pt idx="407">
                  <c:v>0.40480831806992035</c:v>
                </c:pt>
                <c:pt idx="408">
                  <c:v>0.40999599828150834</c:v>
                </c:pt>
                <c:pt idx="409">
                  <c:v>0.42665906781803081</c:v>
                </c:pt>
                <c:pt idx="410">
                  <c:v>0.4738983316217118</c:v>
                </c:pt>
                <c:pt idx="411">
                  <c:v>0.47061601661227348</c:v>
                </c:pt>
                <c:pt idx="412">
                  <c:v>0.45685451066479432</c:v>
                </c:pt>
                <c:pt idx="413">
                  <c:v>0.40865730683845131</c:v>
                </c:pt>
                <c:pt idx="414">
                  <c:v>0.37049481284875807</c:v>
                </c:pt>
                <c:pt idx="415">
                  <c:v>0.34106297201149138</c:v>
                </c:pt>
                <c:pt idx="416">
                  <c:v>0.32715939514230585</c:v>
                </c:pt>
                <c:pt idx="417">
                  <c:v>0.29927411020559158</c:v>
                </c:pt>
                <c:pt idx="418">
                  <c:v>0.28145361474498931</c:v>
                </c:pt>
                <c:pt idx="419">
                  <c:v>0.28380130902076517</c:v>
                </c:pt>
                <c:pt idx="420">
                  <c:v>0.32688216528137276</c:v>
                </c:pt>
                <c:pt idx="421">
                  <c:v>0.35455888108962008</c:v>
                </c:pt>
                <c:pt idx="422">
                  <c:v>0.40004163902256584</c:v>
                </c:pt>
                <c:pt idx="423">
                  <c:v>0.45107376697777102</c:v>
                </c:pt>
                <c:pt idx="424">
                  <c:v>0.46583866692440823</c:v>
                </c:pt>
                <c:pt idx="425">
                  <c:v>0.44771462921403132</c:v>
                </c:pt>
                <c:pt idx="426">
                  <c:v>0.43636037224573954</c:v>
                </c:pt>
                <c:pt idx="427">
                  <c:v>0.41601379469750138</c:v>
                </c:pt>
                <c:pt idx="428">
                  <c:v>0.41611417425771374</c:v>
                </c:pt>
                <c:pt idx="429">
                  <c:v>0.37673490331126991</c:v>
                </c:pt>
                <c:pt idx="430">
                  <c:v>0.3840893627798751</c:v>
                </c:pt>
                <c:pt idx="431">
                  <c:v>0.38495060087883415</c:v>
                </c:pt>
                <c:pt idx="432">
                  <c:v>0.39466628000034337</c:v>
                </c:pt>
                <c:pt idx="433">
                  <c:v>0.40636504815107366</c:v>
                </c:pt>
                <c:pt idx="434">
                  <c:v>0.40383139785782202</c:v>
                </c:pt>
                <c:pt idx="435">
                  <c:v>0.3987185217938411</c:v>
                </c:pt>
                <c:pt idx="436">
                  <c:v>0.42428202354781852</c:v>
                </c:pt>
                <c:pt idx="437">
                  <c:v>0.43136670194897497</c:v>
                </c:pt>
                <c:pt idx="438">
                  <c:v>0.45105638732833331</c:v>
                </c:pt>
                <c:pt idx="439">
                  <c:v>0.42121837742387852</c:v>
                </c:pt>
                <c:pt idx="440">
                  <c:v>0.39610009785398603</c:v>
                </c:pt>
                <c:pt idx="441">
                  <c:v>0.37803746570951963</c:v>
                </c:pt>
                <c:pt idx="442">
                  <c:v>0.36509743416483681</c:v>
                </c:pt>
                <c:pt idx="443">
                  <c:v>0.36806544763285054</c:v>
                </c:pt>
                <c:pt idx="444">
                  <c:v>0.35803536472141134</c:v>
                </c:pt>
                <c:pt idx="445">
                  <c:v>0.34305640300476303</c:v>
                </c:pt>
                <c:pt idx="446">
                  <c:v>0.33870217843241762</c:v>
                </c:pt>
                <c:pt idx="447">
                  <c:v>0.33103134733999789</c:v>
                </c:pt>
                <c:pt idx="448">
                  <c:v>0.33259121669617475</c:v>
                </c:pt>
                <c:pt idx="449">
                  <c:v>0.35123166508864262</c:v>
                </c:pt>
                <c:pt idx="450">
                  <c:v>0.34779365751316788</c:v>
                </c:pt>
                <c:pt idx="451">
                  <c:v>0.35813047188636082</c:v>
                </c:pt>
                <c:pt idx="452">
                  <c:v>0.36076148466169311</c:v>
                </c:pt>
                <c:pt idx="453">
                  <c:v>0.34982459067696564</c:v>
                </c:pt>
                <c:pt idx="454">
                  <c:v>0.35330849287982241</c:v>
                </c:pt>
                <c:pt idx="455">
                  <c:v>0.32145927885239012</c:v>
                </c:pt>
                <c:pt idx="456">
                  <c:v>0.33878017467008337</c:v>
                </c:pt>
                <c:pt idx="457">
                  <c:v>0.32953953624159921</c:v>
                </c:pt>
                <c:pt idx="458">
                  <c:v>0.33787317270444245</c:v>
                </c:pt>
                <c:pt idx="459">
                  <c:v>0.36817413858084602</c:v>
                </c:pt>
                <c:pt idx="460">
                  <c:v>0.37090029117679241</c:v>
                </c:pt>
                <c:pt idx="461">
                  <c:v>0.38348068615429759</c:v>
                </c:pt>
                <c:pt idx="462">
                  <c:v>0.33083158759243347</c:v>
                </c:pt>
                <c:pt idx="463">
                  <c:v>0.3352567877106854</c:v>
                </c:pt>
                <c:pt idx="464">
                  <c:v>0.32209628583133282</c:v>
                </c:pt>
                <c:pt idx="465">
                  <c:v>0.34737881278457988</c:v>
                </c:pt>
                <c:pt idx="466">
                  <c:v>0.32048152323465579</c:v>
                </c:pt>
                <c:pt idx="467">
                  <c:v>0.30001610823450192</c:v>
                </c:pt>
                <c:pt idx="468">
                  <c:v>0.3202340514749708</c:v>
                </c:pt>
                <c:pt idx="469">
                  <c:v>0.34394844072260711</c:v>
                </c:pt>
                <c:pt idx="470">
                  <c:v>0.38750635797710264</c:v>
                </c:pt>
                <c:pt idx="471">
                  <c:v>0.35850726329269061</c:v>
                </c:pt>
                <c:pt idx="472">
                  <c:v>0.37296488860791155</c:v>
                </c:pt>
                <c:pt idx="473">
                  <c:v>0.32165828595295493</c:v>
                </c:pt>
                <c:pt idx="474">
                  <c:v>0.33381633830725443</c:v>
                </c:pt>
                <c:pt idx="475">
                  <c:v>0.309466848531537</c:v>
                </c:pt>
                <c:pt idx="476">
                  <c:v>0.32414968591814691</c:v>
                </c:pt>
                <c:pt idx="477">
                  <c:v>0.30296827899909173</c:v>
                </c:pt>
                <c:pt idx="478">
                  <c:v>0.28725856918031323</c:v>
                </c:pt>
                <c:pt idx="479">
                  <c:v>0.25828437574656482</c:v>
                </c:pt>
                <c:pt idx="480">
                  <c:v>0.24031884558545599</c:v>
                </c:pt>
                <c:pt idx="481">
                  <c:v>0.22683339735771191</c:v>
                </c:pt>
                <c:pt idx="482">
                  <c:v>0.25459219249886306</c:v>
                </c:pt>
                <c:pt idx="483">
                  <c:v>0.25127120443262124</c:v>
                </c:pt>
                <c:pt idx="484">
                  <c:v>0.27482912809710985</c:v>
                </c:pt>
                <c:pt idx="485">
                  <c:v>0.27892386242377148</c:v>
                </c:pt>
                <c:pt idx="486">
                  <c:v>0.28416391598855351</c:v>
                </c:pt>
                <c:pt idx="487">
                  <c:v>0.28068833381669156</c:v>
                </c:pt>
                <c:pt idx="488">
                  <c:v>0.27846188320421478</c:v>
                </c:pt>
                <c:pt idx="489">
                  <c:v>0.28961731191687806</c:v>
                </c:pt>
                <c:pt idx="490">
                  <c:v>0.29573213538100407</c:v>
                </c:pt>
                <c:pt idx="491">
                  <c:v>0.29329776856844342</c:v>
                </c:pt>
                <c:pt idx="492">
                  <c:v>0.29912622015094253</c:v>
                </c:pt>
                <c:pt idx="493">
                  <c:v>0.29051122503830351</c:v>
                </c:pt>
                <c:pt idx="494">
                  <c:v>0.312107825285311</c:v>
                </c:pt>
                <c:pt idx="495">
                  <c:v>0.31597139224005327</c:v>
                </c:pt>
                <c:pt idx="496">
                  <c:v>0.31193727408368238</c:v>
                </c:pt>
                <c:pt idx="497">
                  <c:v>0.26876987579549538</c:v>
                </c:pt>
                <c:pt idx="498">
                  <c:v>0.24119671816687671</c:v>
                </c:pt>
                <c:pt idx="499">
                  <c:v>0.15807502395468187</c:v>
                </c:pt>
                <c:pt idx="500">
                  <c:v>8.9678317573995164E-2</c:v>
                </c:pt>
                <c:pt idx="501">
                  <c:v>1.213202127769886E-2</c:v>
                </c:pt>
                <c:pt idx="502">
                  <c:v>6.9136028981909761E-3</c:v>
                </c:pt>
                <c:pt idx="503">
                  <c:v>4.7830236695328822E-3</c:v>
                </c:pt>
                <c:pt idx="504">
                  <c:v>4.7830236695328822E-3</c:v>
                </c:pt>
                <c:pt idx="505">
                  <c:v>3.0454042081949117E-3</c:v>
                </c:pt>
                <c:pt idx="506">
                  <c:v>2.0539906103286382E-3</c:v>
                </c:pt>
                <c:pt idx="507">
                  <c:v>4.0782821083043541E-3</c:v>
                </c:pt>
                <c:pt idx="508">
                  <c:v>4.0782821083043541E-3</c:v>
                </c:pt>
                <c:pt idx="509">
                  <c:v>4.3939597444212107E-3</c:v>
                </c:pt>
                <c:pt idx="510">
                  <c:v>5.4639017204258103E-3</c:v>
                </c:pt>
              </c:numCache>
            </c:numRef>
          </c:xVal>
          <c:yVal>
            <c:numRef>
              <c:f>Sheet1!$B$2:$B$513</c:f>
              <c:numCache>
                <c:formatCode>General</c:formatCode>
                <c:ptCount val="512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0.30000000000000027</c:v>
                </c:pt>
                <c:pt idx="4">
                  <c:v>0.4</c:v>
                </c:pt>
                <c:pt idx="5">
                  <c:v>0.5</c:v>
                </c:pt>
                <c:pt idx="6">
                  <c:v>0.60000000000000053</c:v>
                </c:pt>
                <c:pt idx="7">
                  <c:v>0.70000000000000051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  <c:pt idx="11">
                  <c:v>1.1000000000000001</c:v>
                </c:pt>
                <c:pt idx="12">
                  <c:v>1.2</c:v>
                </c:pt>
                <c:pt idx="13">
                  <c:v>1.3</c:v>
                </c:pt>
                <c:pt idx="14">
                  <c:v>1.4</c:v>
                </c:pt>
                <c:pt idx="15">
                  <c:v>1.5</c:v>
                </c:pt>
                <c:pt idx="16">
                  <c:v>1.6</c:v>
                </c:pt>
                <c:pt idx="17">
                  <c:v>1.7</c:v>
                </c:pt>
                <c:pt idx="18">
                  <c:v>1.8</c:v>
                </c:pt>
                <c:pt idx="19">
                  <c:v>1.9000000000000001</c:v>
                </c:pt>
                <c:pt idx="20">
                  <c:v>2</c:v>
                </c:pt>
                <c:pt idx="21">
                  <c:v>2.1</c:v>
                </c:pt>
                <c:pt idx="22">
                  <c:v>2.2000000000000002</c:v>
                </c:pt>
                <c:pt idx="23">
                  <c:v>2.2999999999999998</c:v>
                </c:pt>
                <c:pt idx="24">
                  <c:v>2.4</c:v>
                </c:pt>
                <c:pt idx="25">
                  <c:v>2.5</c:v>
                </c:pt>
                <c:pt idx="26">
                  <c:v>2.6</c:v>
                </c:pt>
                <c:pt idx="27">
                  <c:v>2.7</c:v>
                </c:pt>
                <c:pt idx="28">
                  <c:v>2.8</c:v>
                </c:pt>
                <c:pt idx="29">
                  <c:v>2.9</c:v>
                </c:pt>
                <c:pt idx="30">
                  <c:v>3</c:v>
                </c:pt>
                <c:pt idx="31">
                  <c:v>3.1</c:v>
                </c:pt>
                <c:pt idx="32">
                  <c:v>3.2</c:v>
                </c:pt>
                <c:pt idx="33">
                  <c:v>3.3</c:v>
                </c:pt>
                <c:pt idx="34">
                  <c:v>3.4</c:v>
                </c:pt>
                <c:pt idx="35">
                  <c:v>3.5</c:v>
                </c:pt>
                <c:pt idx="36">
                  <c:v>3.6</c:v>
                </c:pt>
                <c:pt idx="37">
                  <c:v>3.7</c:v>
                </c:pt>
                <c:pt idx="38">
                  <c:v>3.8</c:v>
                </c:pt>
                <c:pt idx="39">
                  <c:v>3.9</c:v>
                </c:pt>
                <c:pt idx="40">
                  <c:v>4</c:v>
                </c:pt>
                <c:pt idx="41">
                  <c:v>4.0999999999999996</c:v>
                </c:pt>
                <c:pt idx="42">
                  <c:v>4.2</c:v>
                </c:pt>
                <c:pt idx="43">
                  <c:v>4.3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4.7</c:v>
                </c:pt>
                <c:pt idx="48">
                  <c:v>4.8</c:v>
                </c:pt>
                <c:pt idx="49">
                  <c:v>4.9000000000000004</c:v>
                </c:pt>
                <c:pt idx="50">
                  <c:v>5</c:v>
                </c:pt>
                <c:pt idx="51">
                  <c:v>5.0999999999999996</c:v>
                </c:pt>
                <c:pt idx="52">
                  <c:v>5.2</c:v>
                </c:pt>
                <c:pt idx="53">
                  <c:v>5.3</c:v>
                </c:pt>
                <c:pt idx="54">
                  <c:v>5.4</c:v>
                </c:pt>
                <c:pt idx="55">
                  <c:v>5.5</c:v>
                </c:pt>
                <c:pt idx="56">
                  <c:v>5.6</c:v>
                </c:pt>
                <c:pt idx="57">
                  <c:v>5.7</c:v>
                </c:pt>
                <c:pt idx="58">
                  <c:v>5.8</c:v>
                </c:pt>
                <c:pt idx="59">
                  <c:v>5.9</c:v>
                </c:pt>
                <c:pt idx="60">
                  <c:v>6</c:v>
                </c:pt>
                <c:pt idx="61">
                  <c:v>6.1</c:v>
                </c:pt>
                <c:pt idx="62">
                  <c:v>6.2</c:v>
                </c:pt>
                <c:pt idx="63">
                  <c:v>6.3</c:v>
                </c:pt>
                <c:pt idx="64">
                  <c:v>6.4</c:v>
                </c:pt>
                <c:pt idx="65">
                  <c:v>6.5</c:v>
                </c:pt>
                <c:pt idx="66">
                  <c:v>6.6</c:v>
                </c:pt>
                <c:pt idx="67">
                  <c:v>6.7</c:v>
                </c:pt>
                <c:pt idx="68">
                  <c:v>6.8</c:v>
                </c:pt>
                <c:pt idx="69">
                  <c:v>6.9</c:v>
                </c:pt>
                <c:pt idx="70">
                  <c:v>7</c:v>
                </c:pt>
                <c:pt idx="71">
                  <c:v>7.1</c:v>
                </c:pt>
                <c:pt idx="72">
                  <c:v>7.2</c:v>
                </c:pt>
                <c:pt idx="73">
                  <c:v>7.3</c:v>
                </c:pt>
                <c:pt idx="74">
                  <c:v>7.4</c:v>
                </c:pt>
                <c:pt idx="75">
                  <c:v>7.5</c:v>
                </c:pt>
                <c:pt idx="76">
                  <c:v>7.6</c:v>
                </c:pt>
                <c:pt idx="77">
                  <c:v>7.7</c:v>
                </c:pt>
                <c:pt idx="78">
                  <c:v>7.8</c:v>
                </c:pt>
                <c:pt idx="79">
                  <c:v>7.9</c:v>
                </c:pt>
                <c:pt idx="80">
                  <c:v>8</c:v>
                </c:pt>
                <c:pt idx="81">
                  <c:v>8.1</c:v>
                </c:pt>
                <c:pt idx="82">
                  <c:v>8.2000000000000011</c:v>
                </c:pt>
                <c:pt idx="83">
                  <c:v>8.3000000000000007</c:v>
                </c:pt>
                <c:pt idx="84">
                  <c:v>8.4</c:v>
                </c:pt>
                <c:pt idx="85">
                  <c:v>8.5</c:v>
                </c:pt>
                <c:pt idx="86">
                  <c:v>8.6</c:v>
                </c:pt>
                <c:pt idx="87">
                  <c:v>8.7000000000000011</c:v>
                </c:pt>
                <c:pt idx="88">
                  <c:v>8.8000000000000007</c:v>
                </c:pt>
                <c:pt idx="89">
                  <c:v>8.9</c:v>
                </c:pt>
                <c:pt idx="90">
                  <c:v>9</c:v>
                </c:pt>
                <c:pt idx="91">
                  <c:v>9.1</c:v>
                </c:pt>
                <c:pt idx="92">
                  <c:v>9.2000000000000011</c:v>
                </c:pt>
                <c:pt idx="93">
                  <c:v>9.3000000000000007</c:v>
                </c:pt>
                <c:pt idx="94">
                  <c:v>9.4</c:v>
                </c:pt>
                <c:pt idx="95">
                  <c:v>9.5</c:v>
                </c:pt>
                <c:pt idx="96">
                  <c:v>9.6</c:v>
                </c:pt>
                <c:pt idx="97">
                  <c:v>9.7000000000000011</c:v>
                </c:pt>
                <c:pt idx="98">
                  <c:v>9.8000000000000007</c:v>
                </c:pt>
                <c:pt idx="99">
                  <c:v>9.9</c:v>
                </c:pt>
                <c:pt idx="100">
                  <c:v>10</c:v>
                </c:pt>
                <c:pt idx="101">
                  <c:v>10.1</c:v>
                </c:pt>
                <c:pt idx="102">
                  <c:v>10.200000000000001</c:v>
                </c:pt>
                <c:pt idx="103">
                  <c:v>10.3</c:v>
                </c:pt>
                <c:pt idx="104">
                  <c:v>10.4</c:v>
                </c:pt>
                <c:pt idx="105">
                  <c:v>10.5</c:v>
                </c:pt>
                <c:pt idx="106">
                  <c:v>10.6</c:v>
                </c:pt>
                <c:pt idx="107">
                  <c:v>10.7</c:v>
                </c:pt>
                <c:pt idx="108">
                  <c:v>10.8</c:v>
                </c:pt>
                <c:pt idx="109">
                  <c:v>10.9</c:v>
                </c:pt>
                <c:pt idx="110">
                  <c:v>11</c:v>
                </c:pt>
                <c:pt idx="111">
                  <c:v>11.1</c:v>
                </c:pt>
                <c:pt idx="112">
                  <c:v>11.2</c:v>
                </c:pt>
                <c:pt idx="113">
                  <c:v>11.3</c:v>
                </c:pt>
                <c:pt idx="114">
                  <c:v>11.4</c:v>
                </c:pt>
                <c:pt idx="115">
                  <c:v>11.5</c:v>
                </c:pt>
                <c:pt idx="116">
                  <c:v>11.6</c:v>
                </c:pt>
                <c:pt idx="117">
                  <c:v>11.7</c:v>
                </c:pt>
                <c:pt idx="118">
                  <c:v>11.8</c:v>
                </c:pt>
                <c:pt idx="119">
                  <c:v>11.9</c:v>
                </c:pt>
                <c:pt idx="120">
                  <c:v>12.000000000000002</c:v>
                </c:pt>
                <c:pt idx="121">
                  <c:v>12.100000000000001</c:v>
                </c:pt>
                <c:pt idx="122">
                  <c:v>12.200000000000001</c:v>
                </c:pt>
                <c:pt idx="123">
                  <c:v>12.3</c:v>
                </c:pt>
                <c:pt idx="124">
                  <c:v>12.4</c:v>
                </c:pt>
                <c:pt idx="125">
                  <c:v>12.500000000000002</c:v>
                </c:pt>
                <c:pt idx="126">
                  <c:v>12.600000000000001</c:v>
                </c:pt>
                <c:pt idx="127">
                  <c:v>12.700000000000001</c:v>
                </c:pt>
                <c:pt idx="128">
                  <c:v>12.8</c:v>
                </c:pt>
                <c:pt idx="129">
                  <c:v>12.9</c:v>
                </c:pt>
                <c:pt idx="130">
                  <c:v>13.000000000000002</c:v>
                </c:pt>
                <c:pt idx="131">
                  <c:v>13.100000000000001</c:v>
                </c:pt>
                <c:pt idx="132">
                  <c:v>13.200000000000001</c:v>
                </c:pt>
                <c:pt idx="133">
                  <c:v>13.3</c:v>
                </c:pt>
                <c:pt idx="134">
                  <c:v>13.4</c:v>
                </c:pt>
                <c:pt idx="135">
                  <c:v>13.500000000000002</c:v>
                </c:pt>
                <c:pt idx="136">
                  <c:v>13.600000000000001</c:v>
                </c:pt>
                <c:pt idx="137">
                  <c:v>13.700000000000001</c:v>
                </c:pt>
                <c:pt idx="138">
                  <c:v>13.8</c:v>
                </c:pt>
                <c:pt idx="139">
                  <c:v>13.9</c:v>
                </c:pt>
                <c:pt idx="140">
                  <c:v>14.000000000000002</c:v>
                </c:pt>
                <c:pt idx="141">
                  <c:v>14.100000000000001</c:v>
                </c:pt>
                <c:pt idx="142">
                  <c:v>14.200000000000001</c:v>
                </c:pt>
                <c:pt idx="143">
                  <c:v>14.3</c:v>
                </c:pt>
                <c:pt idx="144">
                  <c:v>14.4</c:v>
                </c:pt>
                <c:pt idx="145">
                  <c:v>14.500000000000002</c:v>
                </c:pt>
                <c:pt idx="146">
                  <c:v>14.600000000000001</c:v>
                </c:pt>
                <c:pt idx="147">
                  <c:v>14.700000000000001</c:v>
                </c:pt>
                <c:pt idx="148">
                  <c:v>14.8</c:v>
                </c:pt>
                <c:pt idx="149">
                  <c:v>14.9</c:v>
                </c:pt>
                <c:pt idx="150">
                  <c:v>15.000000000000002</c:v>
                </c:pt>
                <c:pt idx="151">
                  <c:v>15.100000000000001</c:v>
                </c:pt>
                <c:pt idx="152">
                  <c:v>15.200000000000001</c:v>
                </c:pt>
                <c:pt idx="153">
                  <c:v>15.3</c:v>
                </c:pt>
                <c:pt idx="154">
                  <c:v>15.4</c:v>
                </c:pt>
                <c:pt idx="155">
                  <c:v>15.500000000000002</c:v>
                </c:pt>
                <c:pt idx="156">
                  <c:v>15.600000000000001</c:v>
                </c:pt>
                <c:pt idx="157">
                  <c:v>15.700000000000001</c:v>
                </c:pt>
                <c:pt idx="158">
                  <c:v>15.8</c:v>
                </c:pt>
                <c:pt idx="159">
                  <c:v>15.9</c:v>
                </c:pt>
                <c:pt idx="160">
                  <c:v>16</c:v>
                </c:pt>
                <c:pt idx="161">
                  <c:v>16.099999999999987</c:v>
                </c:pt>
                <c:pt idx="162">
                  <c:v>16.199999999999996</c:v>
                </c:pt>
                <c:pt idx="163">
                  <c:v>16.299999999999986</c:v>
                </c:pt>
                <c:pt idx="164">
                  <c:v>16.399999999999999</c:v>
                </c:pt>
                <c:pt idx="165">
                  <c:v>16.499999999999989</c:v>
                </c:pt>
                <c:pt idx="166">
                  <c:v>16.599999999999987</c:v>
                </c:pt>
                <c:pt idx="167">
                  <c:v>16.699999999999996</c:v>
                </c:pt>
                <c:pt idx="168">
                  <c:v>16.799999999999986</c:v>
                </c:pt>
                <c:pt idx="169">
                  <c:v>16.899999999999999</c:v>
                </c:pt>
                <c:pt idx="170">
                  <c:v>16.999999999999989</c:v>
                </c:pt>
                <c:pt idx="171">
                  <c:v>17.099999999999987</c:v>
                </c:pt>
                <c:pt idx="172">
                  <c:v>17.199999999999996</c:v>
                </c:pt>
                <c:pt idx="173">
                  <c:v>17.299999999999986</c:v>
                </c:pt>
                <c:pt idx="174">
                  <c:v>17.399999999999999</c:v>
                </c:pt>
                <c:pt idx="175">
                  <c:v>17.499999999999989</c:v>
                </c:pt>
                <c:pt idx="176">
                  <c:v>17.599999999999987</c:v>
                </c:pt>
                <c:pt idx="177">
                  <c:v>17.699999999999996</c:v>
                </c:pt>
                <c:pt idx="178">
                  <c:v>17.799999999999986</c:v>
                </c:pt>
                <c:pt idx="179">
                  <c:v>17.899999999999999</c:v>
                </c:pt>
                <c:pt idx="180">
                  <c:v>17.999999999999989</c:v>
                </c:pt>
                <c:pt idx="181">
                  <c:v>18.099999999999987</c:v>
                </c:pt>
                <c:pt idx="182">
                  <c:v>18.199999999999996</c:v>
                </c:pt>
                <c:pt idx="183">
                  <c:v>18.299999999999986</c:v>
                </c:pt>
                <c:pt idx="184">
                  <c:v>18.399999999999999</c:v>
                </c:pt>
                <c:pt idx="185">
                  <c:v>18.499999999999989</c:v>
                </c:pt>
                <c:pt idx="186">
                  <c:v>18.599999999999987</c:v>
                </c:pt>
                <c:pt idx="187">
                  <c:v>18.699999999999996</c:v>
                </c:pt>
                <c:pt idx="188">
                  <c:v>18.799999999999986</c:v>
                </c:pt>
                <c:pt idx="189">
                  <c:v>18.899999999999999</c:v>
                </c:pt>
                <c:pt idx="190">
                  <c:v>18.999999999999989</c:v>
                </c:pt>
                <c:pt idx="191">
                  <c:v>19.099999999999987</c:v>
                </c:pt>
                <c:pt idx="192">
                  <c:v>19.199999999999996</c:v>
                </c:pt>
                <c:pt idx="193">
                  <c:v>19.299999999999986</c:v>
                </c:pt>
                <c:pt idx="194">
                  <c:v>19.399999999999999</c:v>
                </c:pt>
                <c:pt idx="195">
                  <c:v>19.499999999999989</c:v>
                </c:pt>
                <c:pt idx="196">
                  <c:v>19.599999999999987</c:v>
                </c:pt>
                <c:pt idx="197">
                  <c:v>19.699999999999996</c:v>
                </c:pt>
                <c:pt idx="198">
                  <c:v>19.799999999999986</c:v>
                </c:pt>
                <c:pt idx="199">
                  <c:v>19.899999999999999</c:v>
                </c:pt>
                <c:pt idx="200">
                  <c:v>19.999999999999989</c:v>
                </c:pt>
                <c:pt idx="201">
                  <c:v>20.099999999999987</c:v>
                </c:pt>
                <c:pt idx="202">
                  <c:v>20.199999999999996</c:v>
                </c:pt>
                <c:pt idx="203">
                  <c:v>20.299999999999986</c:v>
                </c:pt>
                <c:pt idx="204">
                  <c:v>20.399999999999999</c:v>
                </c:pt>
                <c:pt idx="205">
                  <c:v>20.499999999999989</c:v>
                </c:pt>
                <c:pt idx="206">
                  <c:v>20.599999999999987</c:v>
                </c:pt>
                <c:pt idx="207">
                  <c:v>20.699999999999996</c:v>
                </c:pt>
                <c:pt idx="208">
                  <c:v>20.799999999999986</c:v>
                </c:pt>
                <c:pt idx="209">
                  <c:v>20.9</c:v>
                </c:pt>
                <c:pt idx="210">
                  <c:v>20.999999999999989</c:v>
                </c:pt>
                <c:pt idx="211">
                  <c:v>21.099999999999987</c:v>
                </c:pt>
                <c:pt idx="212">
                  <c:v>21.199999999999996</c:v>
                </c:pt>
                <c:pt idx="213">
                  <c:v>21.299999999999986</c:v>
                </c:pt>
                <c:pt idx="214">
                  <c:v>21.4</c:v>
                </c:pt>
                <c:pt idx="215">
                  <c:v>21.499999999999989</c:v>
                </c:pt>
                <c:pt idx="216">
                  <c:v>21.599999999999987</c:v>
                </c:pt>
                <c:pt idx="217">
                  <c:v>21.699999999999996</c:v>
                </c:pt>
                <c:pt idx="218">
                  <c:v>21.799999999999986</c:v>
                </c:pt>
                <c:pt idx="219">
                  <c:v>21.9</c:v>
                </c:pt>
                <c:pt idx="220">
                  <c:v>21.999999999999989</c:v>
                </c:pt>
                <c:pt idx="221">
                  <c:v>22.099999999999987</c:v>
                </c:pt>
                <c:pt idx="222">
                  <c:v>22.199999999999996</c:v>
                </c:pt>
                <c:pt idx="223">
                  <c:v>22.299999999999986</c:v>
                </c:pt>
                <c:pt idx="224">
                  <c:v>22.4</c:v>
                </c:pt>
                <c:pt idx="225">
                  <c:v>22.499999999999989</c:v>
                </c:pt>
                <c:pt idx="226">
                  <c:v>22.599999999999987</c:v>
                </c:pt>
                <c:pt idx="227">
                  <c:v>22.699999999999996</c:v>
                </c:pt>
                <c:pt idx="228">
                  <c:v>22.799999999999986</c:v>
                </c:pt>
                <c:pt idx="229">
                  <c:v>22.9</c:v>
                </c:pt>
                <c:pt idx="230">
                  <c:v>22.999999999999989</c:v>
                </c:pt>
                <c:pt idx="231">
                  <c:v>23.099999999999987</c:v>
                </c:pt>
                <c:pt idx="232">
                  <c:v>23.199999999999996</c:v>
                </c:pt>
                <c:pt idx="233">
                  <c:v>23.299999999999986</c:v>
                </c:pt>
                <c:pt idx="234">
                  <c:v>23.4</c:v>
                </c:pt>
                <c:pt idx="235">
                  <c:v>23.499999999999989</c:v>
                </c:pt>
                <c:pt idx="236">
                  <c:v>23.599999999999987</c:v>
                </c:pt>
                <c:pt idx="237">
                  <c:v>23.699999999999996</c:v>
                </c:pt>
                <c:pt idx="238">
                  <c:v>23.799999999999986</c:v>
                </c:pt>
                <c:pt idx="239">
                  <c:v>23.9</c:v>
                </c:pt>
                <c:pt idx="240">
                  <c:v>23.999999999999989</c:v>
                </c:pt>
                <c:pt idx="241">
                  <c:v>24.099999999999987</c:v>
                </c:pt>
                <c:pt idx="242">
                  <c:v>24.199999999999996</c:v>
                </c:pt>
                <c:pt idx="243">
                  <c:v>24.299999999999986</c:v>
                </c:pt>
                <c:pt idx="244">
                  <c:v>24.4</c:v>
                </c:pt>
                <c:pt idx="245">
                  <c:v>24.499999999999989</c:v>
                </c:pt>
                <c:pt idx="246">
                  <c:v>24.599999999999987</c:v>
                </c:pt>
                <c:pt idx="247">
                  <c:v>24.699999999999996</c:v>
                </c:pt>
                <c:pt idx="248">
                  <c:v>24.799999999999986</c:v>
                </c:pt>
                <c:pt idx="249">
                  <c:v>24.9</c:v>
                </c:pt>
                <c:pt idx="250">
                  <c:v>24.999999999999989</c:v>
                </c:pt>
                <c:pt idx="251">
                  <c:v>25.099999999999987</c:v>
                </c:pt>
                <c:pt idx="252">
                  <c:v>25.199999999999996</c:v>
                </c:pt>
                <c:pt idx="253">
                  <c:v>25.299999999999986</c:v>
                </c:pt>
                <c:pt idx="254">
                  <c:v>25.4</c:v>
                </c:pt>
                <c:pt idx="255">
                  <c:v>25.499999999999989</c:v>
                </c:pt>
                <c:pt idx="256">
                  <c:v>25.599999999999987</c:v>
                </c:pt>
                <c:pt idx="257">
                  <c:v>25.7</c:v>
                </c:pt>
                <c:pt idx="258">
                  <c:v>25.8</c:v>
                </c:pt>
                <c:pt idx="259">
                  <c:v>25.9</c:v>
                </c:pt>
                <c:pt idx="260">
                  <c:v>26</c:v>
                </c:pt>
                <c:pt idx="261">
                  <c:v>26.1</c:v>
                </c:pt>
                <c:pt idx="262">
                  <c:v>26.2</c:v>
                </c:pt>
                <c:pt idx="263">
                  <c:v>26.3</c:v>
                </c:pt>
                <c:pt idx="264">
                  <c:v>26.4</c:v>
                </c:pt>
                <c:pt idx="265">
                  <c:v>26.5</c:v>
                </c:pt>
                <c:pt idx="266">
                  <c:v>26.6</c:v>
                </c:pt>
                <c:pt idx="267">
                  <c:v>26.7</c:v>
                </c:pt>
                <c:pt idx="268">
                  <c:v>26.8</c:v>
                </c:pt>
                <c:pt idx="269">
                  <c:v>26.9</c:v>
                </c:pt>
                <c:pt idx="270">
                  <c:v>27</c:v>
                </c:pt>
                <c:pt idx="271">
                  <c:v>27.1</c:v>
                </c:pt>
                <c:pt idx="272">
                  <c:v>27.2</c:v>
                </c:pt>
                <c:pt idx="273">
                  <c:v>27.3</c:v>
                </c:pt>
                <c:pt idx="274">
                  <c:v>27.4</c:v>
                </c:pt>
                <c:pt idx="275">
                  <c:v>27.5</c:v>
                </c:pt>
                <c:pt idx="276">
                  <c:v>27.6</c:v>
                </c:pt>
                <c:pt idx="277">
                  <c:v>27.7</c:v>
                </c:pt>
                <c:pt idx="278">
                  <c:v>27.8</c:v>
                </c:pt>
                <c:pt idx="279">
                  <c:v>27.9</c:v>
                </c:pt>
                <c:pt idx="280">
                  <c:v>28</c:v>
                </c:pt>
                <c:pt idx="281">
                  <c:v>28.1</c:v>
                </c:pt>
                <c:pt idx="282">
                  <c:v>28.2</c:v>
                </c:pt>
                <c:pt idx="283">
                  <c:v>28.3</c:v>
                </c:pt>
                <c:pt idx="284">
                  <c:v>28.4</c:v>
                </c:pt>
                <c:pt idx="285">
                  <c:v>28.5</c:v>
                </c:pt>
                <c:pt idx="286">
                  <c:v>28.6</c:v>
                </c:pt>
                <c:pt idx="287">
                  <c:v>28.7</c:v>
                </c:pt>
                <c:pt idx="288">
                  <c:v>28.8</c:v>
                </c:pt>
                <c:pt idx="289">
                  <c:v>28.9</c:v>
                </c:pt>
                <c:pt idx="290">
                  <c:v>29</c:v>
                </c:pt>
                <c:pt idx="291">
                  <c:v>29.1</c:v>
                </c:pt>
                <c:pt idx="292">
                  <c:v>29.2</c:v>
                </c:pt>
                <c:pt idx="293">
                  <c:v>29.3</c:v>
                </c:pt>
                <c:pt idx="294">
                  <c:v>29.4</c:v>
                </c:pt>
                <c:pt idx="295">
                  <c:v>29.5</c:v>
                </c:pt>
                <c:pt idx="296">
                  <c:v>29.6</c:v>
                </c:pt>
                <c:pt idx="297">
                  <c:v>29.7</c:v>
                </c:pt>
                <c:pt idx="298">
                  <c:v>29.8</c:v>
                </c:pt>
                <c:pt idx="299">
                  <c:v>29.9</c:v>
                </c:pt>
                <c:pt idx="300">
                  <c:v>30</c:v>
                </c:pt>
                <c:pt idx="301">
                  <c:v>30.1</c:v>
                </c:pt>
                <c:pt idx="302">
                  <c:v>30.2</c:v>
                </c:pt>
                <c:pt idx="303">
                  <c:v>30.3</c:v>
                </c:pt>
                <c:pt idx="304">
                  <c:v>30.4</c:v>
                </c:pt>
                <c:pt idx="305">
                  <c:v>30.5</c:v>
                </c:pt>
                <c:pt idx="306">
                  <c:v>30.6</c:v>
                </c:pt>
                <c:pt idx="307">
                  <c:v>30.7</c:v>
                </c:pt>
                <c:pt idx="308">
                  <c:v>30.8</c:v>
                </c:pt>
                <c:pt idx="309">
                  <c:v>30.9</c:v>
                </c:pt>
                <c:pt idx="310">
                  <c:v>31</c:v>
                </c:pt>
                <c:pt idx="311">
                  <c:v>31.1</c:v>
                </c:pt>
                <c:pt idx="312">
                  <c:v>31.2</c:v>
                </c:pt>
                <c:pt idx="313">
                  <c:v>31.3</c:v>
                </c:pt>
                <c:pt idx="314">
                  <c:v>31.4</c:v>
                </c:pt>
                <c:pt idx="315">
                  <c:v>31.5</c:v>
                </c:pt>
                <c:pt idx="316">
                  <c:v>31.6</c:v>
                </c:pt>
                <c:pt idx="317">
                  <c:v>31.7</c:v>
                </c:pt>
                <c:pt idx="318">
                  <c:v>31.8</c:v>
                </c:pt>
                <c:pt idx="319">
                  <c:v>31.9</c:v>
                </c:pt>
                <c:pt idx="320">
                  <c:v>32</c:v>
                </c:pt>
                <c:pt idx="321">
                  <c:v>32.1</c:v>
                </c:pt>
                <c:pt idx="322">
                  <c:v>32.200000000000003</c:v>
                </c:pt>
                <c:pt idx="323">
                  <c:v>32.300000000000004</c:v>
                </c:pt>
                <c:pt idx="324">
                  <c:v>32.4</c:v>
                </c:pt>
                <c:pt idx="325">
                  <c:v>32.5</c:v>
                </c:pt>
                <c:pt idx="326">
                  <c:v>32.6</c:v>
                </c:pt>
                <c:pt idx="327">
                  <c:v>32.700000000000003</c:v>
                </c:pt>
                <c:pt idx="328">
                  <c:v>32.800000000000004</c:v>
                </c:pt>
                <c:pt idx="329">
                  <c:v>32.9</c:v>
                </c:pt>
                <c:pt idx="330">
                  <c:v>33</c:v>
                </c:pt>
                <c:pt idx="331">
                  <c:v>33.1</c:v>
                </c:pt>
                <c:pt idx="332">
                  <c:v>33.200000000000003</c:v>
                </c:pt>
                <c:pt idx="333">
                  <c:v>33.300000000000004</c:v>
                </c:pt>
                <c:pt idx="334">
                  <c:v>33.4</c:v>
                </c:pt>
                <c:pt idx="335">
                  <c:v>33.5</c:v>
                </c:pt>
                <c:pt idx="336">
                  <c:v>33.6</c:v>
                </c:pt>
                <c:pt idx="337">
                  <c:v>33.700000000000003</c:v>
                </c:pt>
                <c:pt idx="338">
                  <c:v>33.800000000000004</c:v>
                </c:pt>
                <c:pt idx="339">
                  <c:v>33.9</c:v>
                </c:pt>
                <c:pt idx="340">
                  <c:v>34</c:v>
                </c:pt>
                <c:pt idx="341">
                  <c:v>34.1</c:v>
                </c:pt>
                <c:pt idx="342">
                  <c:v>34.200000000000003</c:v>
                </c:pt>
                <c:pt idx="343">
                  <c:v>34.300000000000004</c:v>
                </c:pt>
                <c:pt idx="344">
                  <c:v>34.4</c:v>
                </c:pt>
                <c:pt idx="345">
                  <c:v>34.5</c:v>
                </c:pt>
                <c:pt idx="346">
                  <c:v>34.6</c:v>
                </c:pt>
                <c:pt idx="347">
                  <c:v>34.700000000000003</c:v>
                </c:pt>
                <c:pt idx="348">
                  <c:v>34.800000000000004</c:v>
                </c:pt>
                <c:pt idx="349">
                  <c:v>34.9</c:v>
                </c:pt>
                <c:pt idx="350">
                  <c:v>35</c:v>
                </c:pt>
                <c:pt idx="351">
                  <c:v>35.1</c:v>
                </c:pt>
                <c:pt idx="352">
                  <c:v>35.200000000000003</c:v>
                </c:pt>
                <c:pt idx="353">
                  <c:v>35.300000000000004</c:v>
                </c:pt>
                <c:pt idx="354">
                  <c:v>35.4</c:v>
                </c:pt>
                <c:pt idx="355">
                  <c:v>35.5</c:v>
                </c:pt>
                <c:pt idx="356">
                  <c:v>35.6</c:v>
                </c:pt>
                <c:pt idx="357">
                  <c:v>35.700000000000003</c:v>
                </c:pt>
                <c:pt idx="358">
                  <c:v>35.800000000000004</c:v>
                </c:pt>
                <c:pt idx="359">
                  <c:v>35.9</c:v>
                </c:pt>
                <c:pt idx="360">
                  <c:v>36</c:v>
                </c:pt>
                <c:pt idx="361">
                  <c:v>36.1</c:v>
                </c:pt>
                <c:pt idx="362">
                  <c:v>36.200000000000003</c:v>
                </c:pt>
                <c:pt idx="363">
                  <c:v>36.300000000000004</c:v>
                </c:pt>
                <c:pt idx="364">
                  <c:v>36.4</c:v>
                </c:pt>
                <c:pt idx="365">
                  <c:v>36.5</c:v>
                </c:pt>
                <c:pt idx="366">
                  <c:v>36.6</c:v>
                </c:pt>
                <c:pt idx="367">
                  <c:v>36.700000000000003</c:v>
                </c:pt>
                <c:pt idx="368">
                  <c:v>36.800000000000004</c:v>
                </c:pt>
                <c:pt idx="369">
                  <c:v>36.9</c:v>
                </c:pt>
                <c:pt idx="370">
                  <c:v>37</c:v>
                </c:pt>
                <c:pt idx="371">
                  <c:v>37.1</c:v>
                </c:pt>
                <c:pt idx="372">
                  <c:v>37.200000000000003</c:v>
                </c:pt>
                <c:pt idx="373">
                  <c:v>37.300000000000004</c:v>
                </c:pt>
                <c:pt idx="374">
                  <c:v>37.4</c:v>
                </c:pt>
                <c:pt idx="375">
                  <c:v>37.5</c:v>
                </c:pt>
                <c:pt idx="376">
                  <c:v>37.6</c:v>
                </c:pt>
                <c:pt idx="377">
                  <c:v>37.700000000000003</c:v>
                </c:pt>
                <c:pt idx="378">
                  <c:v>37.800000000000004</c:v>
                </c:pt>
                <c:pt idx="379">
                  <c:v>37.9</c:v>
                </c:pt>
                <c:pt idx="380">
                  <c:v>38</c:v>
                </c:pt>
                <c:pt idx="381">
                  <c:v>38.1</c:v>
                </c:pt>
                <c:pt idx="382">
                  <c:v>38.200000000000003</c:v>
                </c:pt>
                <c:pt idx="383">
                  <c:v>38.300000000000004</c:v>
                </c:pt>
                <c:pt idx="384">
                  <c:v>38.4</c:v>
                </c:pt>
                <c:pt idx="385">
                  <c:v>38.5</c:v>
                </c:pt>
                <c:pt idx="386">
                  <c:v>38.6</c:v>
                </c:pt>
                <c:pt idx="387">
                  <c:v>38.700000000000003</c:v>
                </c:pt>
                <c:pt idx="388">
                  <c:v>38.800000000000004</c:v>
                </c:pt>
                <c:pt idx="389">
                  <c:v>38.9</c:v>
                </c:pt>
                <c:pt idx="390">
                  <c:v>39</c:v>
                </c:pt>
                <c:pt idx="391">
                  <c:v>39.1</c:v>
                </c:pt>
                <c:pt idx="392">
                  <c:v>39.200000000000003</c:v>
                </c:pt>
                <c:pt idx="393">
                  <c:v>39.300000000000004</c:v>
                </c:pt>
                <c:pt idx="394">
                  <c:v>39.4</c:v>
                </c:pt>
                <c:pt idx="395">
                  <c:v>39.5</c:v>
                </c:pt>
                <c:pt idx="396">
                  <c:v>39.6</c:v>
                </c:pt>
                <c:pt idx="397">
                  <c:v>39.700000000000003</c:v>
                </c:pt>
                <c:pt idx="398">
                  <c:v>39.800000000000004</c:v>
                </c:pt>
                <c:pt idx="399">
                  <c:v>39.9</c:v>
                </c:pt>
                <c:pt idx="400">
                  <c:v>40</c:v>
                </c:pt>
                <c:pt idx="401">
                  <c:v>40.1</c:v>
                </c:pt>
                <c:pt idx="402">
                  <c:v>40.200000000000003</c:v>
                </c:pt>
                <c:pt idx="403">
                  <c:v>40.300000000000004</c:v>
                </c:pt>
                <c:pt idx="404">
                  <c:v>40.4</c:v>
                </c:pt>
                <c:pt idx="405">
                  <c:v>40.5</c:v>
                </c:pt>
                <c:pt idx="406">
                  <c:v>40.6</c:v>
                </c:pt>
                <c:pt idx="407">
                  <c:v>40.700000000000003</c:v>
                </c:pt>
                <c:pt idx="408">
                  <c:v>40.800000000000004</c:v>
                </c:pt>
                <c:pt idx="409">
                  <c:v>40.9</c:v>
                </c:pt>
                <c:pt idx="410">
                  <c:v>41</c:v>
                </c:pt>
                <c:pt idx="411">
                  <c:v>41.1</c:v>
                </c:pt>
                <c:pt idx="412">
                  <c:v>41.2</c:v>
                </c:pt>
                <c:pt idx="413">
                  <c:v>41.3</c:v>
                </c:pt>
                <c:pt idx="414">
                  <c:v>41.4</c:v>
                </c:pt>
                <c:pt idx="415">
                  <c:v>41.5</c:v>
                </c:pt>
                <c:pt idx="416">
                  <c:v>41.6</c:v>
                </c:pt>
                <c:pt idx="417">
                  <c:v>41.7</c:v>
                </c:pt>
                <c:pt idx="418">
                  <c:v>41.8</c:v>
                </c:pt>
                <c:pt idx="419">
                  <c:v>41.9</c:v>
                </c:pt>
                <c:pt idx="420">
                  <c:v>42</c:v>
                </c:pt>
                <c:pt idx="421">
                  <c:v>42.1</c:v>
                </c:pt>
                <c:pt idx="422">
                  <c:v>42.2</c:v>
                </c:pt>
                <c:pt idx="423">
                  <c:v>42.3</c:v>
                </c:pt>
                <c:pt idx="424">
                  <c:v>42.4</c:v>
                </c:pt>
                <c:pt idx="425">
                  <c:v>42.5</c:v>
                </c:pt>
                <c:pt idx="426">
                  <c:v>42.6</c:v>
                </c:pt>
                <c:pt idx="427">
                  <c:v>42.7</c:v>
                </c:pt>
                <c:pt idx="428">
                  <c:v>42.8</c:v>
                </c:pt>
                <c:pt idx="429">
                  <c:v>42.9</c:v>
                </c:pt>
                <c:pt idx="430">
                  <c:v>43</c:v>
                </c:pt>
                <c:pt idx="431">
                  <c:v>43.1</c:v>
                </c:pt>
                <c:pt idx="432">
                  <c:v>43.2</c:v>
                </c:pt>
                <c:pt idx="433">
                  <c:v>43.3</c:v>
                </c:pt>
                <c:pt idx="434">
                  <c:v>43.4</c:v>
                </c:pt>
                <c:pt idx="435">
                  <c:v>43.5</c:v>
                </c:pt>
                <c:pt idx="436">
                  <c:v>43.6</c:v>
                </c:pt>
                <c:pt idx="437">
                  <c:v>43.7</c:v>
                </c:pt>
                <c:pt idx="438">
                  <c:v>43.8</c:v>
                </c:pt>
                <c:pt idx="439">
                  <c:v>43.9</c:v>
                </c:pt>
                <c:pt idx="440">
                  <c:v>44</c:v>
                </c:pt>
                <c:pt idx="441">
                  <c:v>44.1</c:v>
                </c:pt>
                <c:pt idx="442">
                  <c:v>44.2</c:v>
                </c:pt>
                <c:pt idx="443">
                  <c:v>44.3</c:v>
                </c:pt>
                <c:pt idx="444">
                  <c:v>44.4</c:v>
                </c:pt>
                <c:pt idx="445">
                  <c:v>44.5</c:v>
                </c:pt>
                <c:pt idx="446">
                  <c:v>44.6</c:v>
                </c:pt>
                <c:pt idx="447">
                  <c:v>44.7</c:v>
                </c:pt>
                <c:pt idx="448">
                  <c:v>44.8</c:v>
                </c:pt>
                <c:pt idx="449">
                  <c:v>44.9</c:v>
                </c:pt>
                <c:pt idx="450">
                  <c:v>45</c:v>
                </c:pt>
                <c:pt idx="451">
                  <c:v>45.1</c:v>
                </c:pt>
                <c:pt idx="452">
                  <c:v>45.2</c:v>
                </c:pt>
                <c:pt idx="453">
                  <c:v>45.3</c:v>
                </c:pt>
                <c:pt idx="454">
                  <c:v>45.4</c:v>
                </c:pt>
                <c:pt idx="455">
                  <c:v>45.5</c:v>
                </c:pt>
                <c:pt idx="456">
                  <c:v>45.6</c:v>
                </c:pt>
                <c:pt idx="457">
                  <c:v>45.7</c:v>
                </c:pt>
                <c:pt idx="458">
                  <c:v>45.8</c:v>
                </c:pt>
                <c:pt idx="459">
                  <c:v>45.9</c:v>
                </c:pt>
                <c:pt idx="460">
                  <c:v>46</c:v>
                </c:pt>
                <c:pt idx="461">
                  <c:v>46.1</c:v>
                </c:pt>
                <c:pt idx="462">
                  <c:v>46.2</c:v>
                </c:pt>
                <c:pt idx="463">
                  <c:v>46.3</c:v>
                </c:pt>
                <c:pt idx="464">
                  <c:v>46.4</c:v>
                </c:pt>
                <c:pt idx="465">
                  <c:v>46.5</c:v>
                </c:pt>
                <c:pt idx="466">
                  <c:v>46.6</c:v>
                </c:pt>
                <c:pt idx="467">
                  <c:v>46.7</c:v>
                </c:pt>
                <c:pt idx="468">
                  <c:v>46.8</c:v>
                </c:pt>
                <c:pt idx="469">
                  <c:v>46.9</c:v>
                </c:pt>
                <c:pt idx="470">
                  <c:v>47</c:v>
                </c:pt>
                <c:pt idx="471">
                  <c:v>47.1</c:v>
                </c:pt>
                <c:pt idx="472">
                  <c:v>47.2</c:v>
                </c:pt>
                <c:pt idx="473">
                  <c:v>47.3</c:v>
                </c:pt>
                <c:pt idx="474">
                  <c:v>47.4</c:v>
                </c:pt>
                <c:pt idx="475">
                  <c:v>47.5</c:v>
                </c:pt>
                <c:pt idx="476">
                  <c:v>47.6</c:v>
                </c:pt>
                <c:pt idx="477">
                  <c:v>47.7</c:v>
                </c:pt>
                <c:pt idx="478">
                  <c:v>47.8</c:v>
                </c:pt>
                <c:pt idx="479">
                  <c:v>47.9</c:v>
                </c:pt>
                <c:pt idx="480">
                  <c:v>48</c:v>
                </c:pt>
                <c:pt idx="481">
                  <c:v>48.1</c:v>
                </c:pt>
                <c:pt idx="482">
                  <c:v>48.2</c:v>
                </c:pt>
                <c:pt idx="483">
                  <c:v>48.3</c:v>
                </c:pt>
                <c:pt idx="484">
                  <c:v>48.4</c:v>
                </c:pt>
                <c:pt idx="485">
                  <c:v>48.5</c:v>
                </c:pt>
                <c:pt idx="486">
                  <c:v>48.6</c:v>
                </c:pt>
                <c:pt idx="487">
                  <c:v>48.7</c:v>
                </c:pt>
                <c:pt idx="488">
                  <c:v>48.8</c:v>
                </c:pt>
                <c:pt idx="489">
                  <c:v>48.9</c:v>
                </c:pt>
                <c:pt idx="490">
                  <c:v>49</c:v>
                </c:pt>
                <c:pt idx="491">
                  <c:v>49.1</c:v>
                </c:pt>
                <c:pt idx="492">
                  <c:v>49.2</c:v>
                </c:pt>
                <c:pt idx="493">
                  <c:v>49.3</c:v>
                </c:pt>
                <c:pt idx="494">
                  <c:v>49.4</c:v>
                </c:pt>
                <c:pt idx="495">
                  <c:v>49.5</c:v>
                </c:pt>
                <c:pt idx="496">
                  <c:v>49.6</c:v>
                </c:pt>
                <c:pt idx="497">
                  <c:v>49.7</c:v>
                </c:pt>
                <c:pt idx="498">
                  <c:v>49.8</c:v>
                </c:pt>
                <c:pt idx="499">
                  <c:v>49.9</c:v>
                </c:pt>
                <c:pt idx="500">
                  <c:v>50</c:v>
                </c:pt>
                <c:pt idx="501">
                  <c:v>50.1</c:v>
                </c:pt>
                <c:pt idx="502">
                  <c:v>50.2</c:v>
                </c:pt>
                <c:pt idx="503">
                  <c:v>50.3</c:v>
                </c:pt>
                <c:pt idx="504">
                  <c:v>50.4</c:v>
                </c:pt>
                <c:pt idx="505">
                  <c:v>50.5</c:v>
                </c:pt>
                <c:pt idx="506">
                  <c:v>50.6</c:v>
                </c:pt>
                <c:pt idx="507">
                  <c:v>50.7</c:v>
                </c:pt>
                <c:pt idx="508">
                  <c:v>50.8</c:v>
                </c:pt>
                <c:pt idx="509">
                  <c:v>50.9</c:v>
                </c:pt>
                <c:pt idx="510">
                  <c:v>51</c:v>
                </c:pt>
                <c:pt idx="511">
                  <c:v>51.1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3575936"/>
        <c:axId val="193676032"/>
      </c:scatterChart>
      <c:valAx>
        <c:axId val="193575936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one"/>
        <c:crossAx val="193676032"/>
        <c:crosses val="autoZero"/>
        <c:crossBetween val="midCat"/>
      </c:valAx>
      <c:valAx>
        <c:axId val="193676032"/>
        <c:scaling>
          <c:orientation val="maxMin"/>
          <c:max val="50"/>
          <c:min val="0"/>
        </c:scaling>
        <c:delete val="1"/>
        <c:axPos val="l"/>
        <c:numFmt formatCode="General" sourceLinked="1"/>
        <c:majorTickMark val="out"/>
        <c:minorTickMark val="none"/>
        <c:tickLblPos val="none"/>
        <c:crossAx val="193575936"/>
        <c:crosses val="autoZero"/>
        <c:crossBetween val="midCat"/>
      </c:valAx>
    </c:plotArea>
    <c:plotVisOnly val="1"/>
    <c:dispBlanksAs val="gap"/>
    <c:showDLblsOverMax val="0"/>
  </c:chart>
  <c:txPr>
    <a:bodyPr/>
    <a:lstStyle/>
    <a:p>
      <a:pPr>
        <a:defRPr>
          <a:latin typeface="Helvetica" panose="020B0604020202020204" pitchFamily="34" charset="0"/>
          <a:cs typeface="Helvetica" panose="020B0604020202020204" pitchFamily="34" charset="0"/>
        </a:defRPr>
      </a:pPr>
      <a:endParaRPr lang="en-US"/>
    </a:p>
  </c:txPr>
  <c:externalData r:id="rId2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0.33333</cdr:x>
      <cdr:y>0.87335</cdr:y>
    </cdr:from>
    <cdr:to>
      <cdr:x>0.62105</cdr:x>
      <cdr:y>0.94947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62000" y="5002282"/>
          <a:ext cx="657711" cy="4360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dirty="0"/>
            <a:t>m</a:t>
          </a:r>
          <a:r>
            <a:rPr lang="en-US" sz="1600" baseline="30000" dirty="0" smtClean="0"/>
            <a:t>3</a:t>
          </a:r>
          <a:r>
            <a:rPr lang="en-US" sz="1600" dirty="0" smtClean="0"/>
            <a:t>/s/km</a:t>
          </a:r>
          <a:r>
            <a:rPr lang="en-US" sz="1600" baseline="30000" dirty="0" smtClean="0"/>
            <a:t>2</a:t>
          </a:r>
          <a:endParaRPr lang="en-US" sz="16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F160CE-0438-4DAD-BFE3-0E19EECE8D9D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03EF4B-5E49-43C9-9E03-9339EEC5C5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065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03EF4B-5E49-43C9-9E03-9339EEC5C5E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654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Irene P was a 1 in 200 year event. Which equates to a small daily probability.</a:t>
            </a:r>
          </a:p>
          <a:p>
            <a:endParaRPr lang="en-US" dirty="0" smtClean="0"/>
          </a:p>
          <a:p>
            <a:r>
              <a:rPr lang="en-US" dirty="0" smtClean="0"/>
              <a:t>Assum</a:t>
            </a:r>
            <a:r>
              <a:rPr lang="en-US" baseline="0" dirty="0" smtClean="0"/>
              <a:t>e independence between P30 and P since </a:t>
            </a:r>
            <a:r>
              <a:rPr lang="en-US" baseline="0" dirty="0" err="1" smtClean="0"/>
              <a:t>precip</a:t>
            </a:r>
            <a:r>
              <a:rPr lang="en-US" baseline="0" dirty="0" smtClean="0"/>
              <a:t> is distributed evenly across the year.</a:t>
            </a:r>
          </a:p>
          <a:p>
            <a:endParaRPr lang="en-US" baseline="0" dirty="0" smtClean="0"/>
          </a:p>
          <a:p>
            <a:r>
              <a:rPr lang="en-US" baseline="0" dirty="0" smtClean="0"/>
              <a:t>High antecedent P leads to rapid Q increase and increased pore pressure, reduced effective stress in </a:t>
            </a:r>
            <a:r>
              <a:rPr lang="en-US" baseline="0" smtClean="0"/>
              <a:t>bank media.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03EF4B-5E49-43C9-9E03-9339EEC5C5E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5972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probability</a:t>
            </a:r>
            <a:r>
              <a:rPr lang="en-US" baseline="0" dirty="0" smtClean="0"/>
              <a:t> of having 17.5 cm P in preceding month was much greater today than 100 years ago.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03EF4B-5E49-43C9-9E03-9339EEC5C5E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8497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AD4C1-1CED-4A72-9F28-53E34FCBBCFA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90426-1CBB-4EE7-9E77-2E87463CBA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927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AD4C1-1CED-4A72-9F28-53E34FCBBCFA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90426-1CBB-4EE7-9E77-2E87463CBA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740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AD4C1-1CED-4A72-9F28-53E34FCBBCFA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90426-1CBB-4EE7-9E77-2E87463CBA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551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AD4C1-1CED-4A72-9F28-53E34FCBBCFA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90426-1CBB-4EE7-9E77-2E87463CBA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008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AD4C1-1CED-4A72-9F28-53E34FCBBCFA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90426-1CBB-4EE7-9E77-2E87463CBA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7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AD4C1-1CED-4A72-9F28-53E34FCBBCFA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90426-1CBB-4EE7-9E77-2E87463CBA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090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AD4C1-1CED-4A72-9F28-53E34FCBBCFA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90426-1CBB-4EE7-9E77-2E87463CBA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691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AD4C1-1CED-4A72-9F28-53E34FCBBCFA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90426-1CBB-4EE7-9E77-2E87463CBA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868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AD4C1-1CED-4A72-9F28-53E34FCBBCFA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90426-1CBB-4EE7-9E77-2E87463CBA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512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AD4C1-1CED-4A72-9F28-53E34FCBBCFA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90426-1CBB-4EE7-9E77-2E87463CBA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082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AD4C1-1CED-4A72-9F28-53E34FCBBCFA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90426-1CBB-4EE7-9E77-2E87463CBA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435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DAD4C1-1CED-4A72-9F28-53E34FCBBCFA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090426-1CBB-4EE7-9E77-2E87463CBA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863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3.xml"/><Relationship Id="rId3" Type="http://schemas.openxmlformats.org/officeDocument/2006/relationships/image" Target="../media/image10.png"/><Relationship Id="rId7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.xml"/><Relationship Id="rId5" Type="http://schemas.openxmlformats.org/officeDocument/2006/relationships/image" Target="../media/image11.tiff"/><Relationship Id="rId4" Type="http://schemas.microsoft.com/office/2007/relationships/hdphoto" Target="../media/hdphoto1.wdp"/><Relationship Id="rId9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0.png"/><Relationship Id="rId3" Type="http://schemas.openxmlformats.org/officeDocument/2006/relationships/image" Target="../media/image1.jpeg"/><Relationship Id="rId7" Type="http://schemas.openxmlformats.org/officeDocument/2006/relationships/image" Target="../media/image7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70.png"/><Relationship Id="rId5" Type="http://schemas.openxmlformats.org/officeDocument/2006/relationships/image" Target="../media/image660.png"/><Relationship Id="rId4" Type="http://schemas.openxmlformats.org/officeDocument/2006/relationships/image" Target="../media/image650.png"/><Relationship Id="rId9" Type="http://schemas.openxmlformats.org/officeDocument/2006/relationships/image" Target="../media/image76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/>
        </p:nvCxnSpPr>
        <p:spPr>
          <a:xfrm>
            <a:off x="3912038" y="2652091"/>
            <a:ext cx="274320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0" y="0"/>
            <a:ext cx="9144000" cy="967565"/>
          </a:xfrm>
          <a:prstGeom prst="rect">
            <a:avLst/>
          </a:prstGeom>
          <a:solidFill>
            <a:srgbClr val="9E3A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4" descr="http://www.astro.umass.edu/aztec/images/umass_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6602" y="131134"/>
            <a:ext cx="2057400" cy="6892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Straight Connector 10"/>
          <p:cNvCxnSpPr/>
          <p:nvPr/>
        </p:nvCxnSpPr>
        <p:spPr>
          <a:xfrm>
            <a:off x="3904100" y="1529729"/>
            <a:ext cx="2652713" cy="0"/>
          </a:xfrm>
          <a:prstGeom prst="line">
            <a:avLst/>
          </a:prstGeom>
          <a:ln w="1270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912038" y="2974354"/>
            <a:ext cx="274320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912038" y="3019439"/>
            <a:ext cx="274320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912038" y="3202954"/>
            <a:ext cx="274320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657"/>
          <p:cNvGrpSpPr>
            <a:grpSpLocks/>
          </p:cNvGrpSpPr>
          <p:nvPr/>
        </p:nvGrpSpPr>
        <p:grpSpPr bwMode="auto">
          <a:xfrm>
            <a:off x="3373875" y="1424954"/>
            <a:ext cx="234950" cy="4565650"/>
            <a:chOff x="1002845" y="1685125"/>
            <a:chExt cx="235643" cy="4564254"/>
          </a:xfrm>
        </p:grpSpPr>
        <p:sp>
          <p:nvSpPr>
            <p:cNvPr id="17" name="Rectangle 31"/>
            <p:cNvSpPr>
              <a:spLocks noChangeArrowheads="1"/>
            </p:cNvSpPr>
            <p:nvPr/>
          </p:nvSpPr>
          <p:spPr bwMode="auto">
            <a:xfrm>
              <a:off x="1117799" y="1685125"/>
              <a:ext cx="78548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US" altLang="en-US" sz="1100">
                  <a:solidFill>
                    <a:srgbClr val="000000"/>
                  </a:solidFill>
                  <a:latin typeface="Helvetica" pitchFamily="34" charset="0"/>
                </a:rPr>
                <a:t>0</a:t>
              </a:r>
              <a:endParaRPr lang="en-US" altLang="en-US" sz="11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8" name="Rectangle 34"/>
            <p:cNvSpPr>
              <a:spLocks noChangeArrowheads="1"/>
            </p:cNvSpPr>
            <p:nvPr/>
          </p:nvSpPr>
          <p:spPr bwMode="auto">
            <a:xfrm>
              <a:off x="1002846" y="2419120"/>
              <a:ext cx="235642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US" altLang="en-US" sz="1100">
                  <a:solidFill>
                    <a:srgbClr val="000000"/>
                  </a:solidFill>
                  <a:latin typeface="Helvetica" pitchFamily="34" charset="0"/>
                </a:rPr>
                <a:t>100</a:t>
              </a:r>
              <a:endParaRPr lang="en-US" altLang="en-US" sz="11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9" name="Rectangle 37"/>
            <p:cNvSpPr>
              <a:spLocks noChangeArrowheads="1"/>
            </p:cNvSpPr>
            <p:nvPr/>
          </p:nvSpPr>
          <p:spPr bwMode="auto">
            <a:xfrm>
              <a:off x="1002846" y="3153114"/>
              <a:ext cx="235642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US" altLang="en-US" sz="1100">
                  <a:solidFill>
                    <a:srgbClr val="000000"/>
                  </a:solidFill>
                  <a:latin typeface="Helvetica" pitchFamily="34" charset="0"/>
                </a:rPr>
                <a:t>200</a:t>
              </a:r>
              <a:endParaRPr lang="en-US" altLang="en-US" sz="11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0" name="Rectangle 40"/>
            <p:cNvSpPr>
              <a:spLocks noChangeArrowheads="1"/>
            </p:cNvSpPr>
            <p:nvPr/>
          </p:nvSpPr>
          <p:spPr bwMode="auto">
            <a:xfrm>
              <a:off x="1002846" y="3887108"/>
              <a:ext cx="235642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US" altLang="en-US" sz="1100">
                  <a:solidFill>
                    <a:srgbClr val="000000"/>
                  </a:solidFill>
                  <a:latin typeface="Helvetica" pitchFamily="34" charset="0"/>
                </a:rPr>
                <a:t>300</a:t>
              </a:r>
              <a:endParaRPr lang="en-US" altLang="en-US" sz="11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1" name="Rectangle 43"/>
            <p:cNvSpPr>
              <a:spLocks noChangeArrowheads="1"/>
            </p:cNvSpPr>
            <p:nvPr/>
          </p:nvSpPr>
          <p:spPr bwMode="auto">
            <a:xfrm>
              <a:off x="1002846" y="4622885"/>
              <a:ext cx="235642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US" altLang="en-US" sz="1100">
                  <a:solidFill>
                    <a:srgbClr val="000000"/>
                  </a:solidFill>
                  <a:latin typeface="Helvetica" pitchFamily="34" charset="0"/>
                </a:rPr>
                <a:t>400</a:t>
              </a:r>
              <a:endParaRPr lang="en-US" altLang="en-US" sz="11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2" name="Rectangle 46"/>
            <p:cNvSpPr>
              <a:spLocks noChangeArrowheads="1"/>
            </p:cNvSpPr>
            <p:nvPr/>
          </p:nvSpPr>
          <p:spPr bwMode="auto">
            <a:xfrm>
              <a:off x="1002846" y="5365786"/>
              <a:ext cx="235642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US" altLang="en-US" sz="1100">
                  <a:solidFill>
                    <a:srgbClr val="000000"/>
                  </a:solidFill>
                  <a:latin typeface="Helvetica" pitchFamily="34" charset="0"/>
                </a:rPr>
                <a:t>500</a:t>
              </a:r>
              <a:endParaRPr lang="en-US" altLang="en-US" sz="11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3" name="Rectangle 49"/>
            <p:cNvSpPr>
              <a:spLocks noChangeArrowheads="1"/>
            </p:cNvSpPr>
            <p:nvPr/>
          </p:nvSpPr>
          <p:spPr bwMode="auto">
            <a:xfrm>
              <a:off x="1002845" y="6080102"/>
              <a:ext cx="235642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US" altLang="en-US" sz="1100">
                  <a:solidFill>
                    <a:srgbClr val="000000"/>
                  </a:solidFill>
                  <a:latin typeface="Helvetica" pitchFamily="34" charset="0"/>
                </a:rPr>
                <a:t>600</a:t>
              </a:r>
              <a:endParaRPr lang="en-US" altLang="en-US" sz="1100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3" name="Group 502"/>
          <p:cNvGrpSpPr>
            <a:grpSpLocks/>
          </p:cNvGrpSpPr>
          <p:nvPr/>
        </p:nvGrpSpPr>
        <p:grpSpPr bwMode="auto">
          <a:xfrm>
            <a:off x="3646925" y="1505916"/>
            <a:ext cx="106363" cy="4416425"/>
            <a:chOff x="2853633" y="1380453"/>
            <a:chExt cx="47508" cy="4710183"/>
          </a:xfrm>
        </p:grpSpPr>
        <p:sp>
          <p:nvSpPr>
            <p:cNvPr id="25" name="Line 29"/>
            <p:cNvSpPr>
              <a:spLocks noChangeShapeType="1"/>
            </p:cNvSpPr>
            <p:nvPr/>
          </p:nvSpPr>
          <p:spPr bwMode="auto">
            <a:xfrm>
              <a:off x="2853633" y="1380453"/>
              <a:ext cx="475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32"/>
            <p:cNvSpPr>
              <a:spLocks noChangeShapeType="1"/>
            </p:cNvSpPr>
            <p:nvPr/>
          </p:nvSpPr>
          <p:spPr bwMode="auto">
            <a:xfrm>
              <a:off x="2853633" y="2163389"/>
              <a:ext cx="475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Line 35"/>
            <p:cNvSpPr>
              <a:spLocks noChangeShapeType="1"/>
            </p:cNvSpPr>
            <p:nvPr/>
          </p:nvSpPr>
          <p:spPr bwMode="auto">
            <a:xfrm>
              <a:off x="2853633" y="2946325"/>
              <a:ext cx="47508" cy="19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Line 38"/>
            <p:cNvSpPr>
              <a:spLocks noChangeShapeType="1"/>
            </p:cNvSpPr>
            <p:nvPr/>
          </p:nvSpPr>
          <p:spPr bwMode="auto">
            <a:xfrm>
              <a:off x="2853633" y="3729261"/>
              <a:ext cx="475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Line 41"/>
            <p:cNvSpPr>
              <a:spLocks noChangeShapeType="1"/>
            </p:cNvSpPr>
            <p:nvPr/>
          </p:nvSpPr>
          <p:spPr bwMode="auto">
            <a:xfrm>
              <a:off x="2853633" y="4512197"/>
              <a:ext cx="475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Line 44"/>
            <p:cNvSpPr>
              <a:spLocks noChangeShapeType="1"/>
            </p:cNvSpPr>
            <p:nvPr/>
          </p:nvSpPr>
          <p:spPr bwMode="auto">
            <a:xfrm>
              <a:off x="2853633" y="5304635"/>
              <a:ext cx="475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47"/>
            <p:cNvSpPr>
              <a:spLocks noChangeShapeType="1"/>
            </p:cNvSpPr>
            <p:nvPr/>
          </p:nvSpPr>
          <p:spPr bwMode="auto">
            <a:xfrm>
              <a:off x="2853633" y="6089472"/>
              <a:ext cx="475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53"/>
            <p:cNvSpPr>
              <a:spLocks noChangeShapeType="1"/>
            </p:cNvSpPr>
            <p:nvPr/>
          </p:nvSpPr>
          <p:spPr bwMode="auto">
            <a:xfrm flipH="1">
              <a:off x="2853633" y="1380453"/>
              <a:ext cx="0" cy="471018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6" name="Group 486"/>
          <p:cNvGrpSpPr>
            <a:grpSpLocks/>
          </p:cNvGrpSpPr>
          <p:nvPr/>
        </p:nvGrpSpPr>
        <p:grpSpPr bwMode="auto">
          <a:xfrm>
            <a:off x="3866000" y="1510679"/>
            <a:ext cx="461963" cy="4529137"/>
            <a:chOff x="4190177" y="1175545"/>
            <a:chExt cx="457200" cy="5213976"/>
          </a:xfrm>
        </p:grpSpPr>
        <p:pic>
          <p:nvPicPr>
            <p:cNvPr id="34" name="Picture 8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90177" y="1175546"/>
              <a:ext cx="457200" cy="675307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" name="Picture 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90177" y="1850853"/>
              <a:ext cx="457200" cy="719349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6" name="Picture 10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90177" y="2020823"/>
              <a:ext cx="457200" cy="844134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7" name="Picture 13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90177" y="4361236"/>
              <a:ext cx="457200" cy="99828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8" name="Picture 14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90177" y="5359515"/>
              <a:ext cx="457200" cy="1019673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9" name="Picture 12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90177" y="3517101"/>
              <a:ext cx="457200" cy="844134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0" name="Picture 11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90177" y="2893177"/>
              <a:ext cx="457200" cy="961579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1" name="Rectangle 40"/>
            <p:cNvSpPr/>
            <p:nvPr/>
          </p:nvSpPr>
          <p:spPr>
            <a:xfrm>
              <a:off x="4190177" y="1175545"/>
              <a:ext cx="457200" cy="5213976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24" name="Group 1"/>
          <p:cNvGrpSpPr>
            <a:grpSpLocks/>
          </p:cNvGrpSpPr>
          <p:nvPr/>
        </p:nvGrpSpPr>
        <p:grpSpPr bwMode="auto">
          <a:xfrm>
            <a:off x="4420038" y="1502741"/>
            <a:ext cx="542925" cy="4541838"/>
            <a:chOff x="5047436" y="1754691"/>
            <a:chExt cx="543133" cy="4540723"/>
          </a:xfrm>
        </p:grpSpPr>
        <p:sp>
          <p:nvSpPr>
            <p:cNvPr id="49" name="Rectangle 48"/>
            <p:cNvSpPr/>
            <p:nvPr/>
          </p:nvSpPr>
          <p:spPr>
            <a:xfrm>
              <a:off x="5085551" y="5065403"/>
              <a:ext cx="457375" cy="926872"/>
            </a:xfrm>
            <a:prstGeom prst="rect">
              <a:avLst/>
            </a:prstGeom>
            <a:solidFill>
              <a:srgbClr val="996633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5085551" y="1754691"/>
              <a:ext cx="457375" cy="1920403"/>
            </a:xfrm>
            <a:prstGeom prst="rect">
              <a:avLst/>
            </a:prstGeom>
            <a:solidFill>
              <a:srgbClr val="4E341A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5085551" y="3657637"/>
              <a:ext cx="457375" cy="1463316"/>
            </a:xfrm>
            <a:prstGeom prst="rect">
              <a:avLst/>
            </a:prstGeom>
            <a:solidFill>
              <a:srgbClr val="7A5128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5085551" y="5993863"/>
              <a:ext cx="457375" cy="30155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3" name="TextBox 1028"/>
            <p:cNvSpPr txBox="1">
              <a:spLocks noChangeArrowheads="1"/>
            </p:cNvSpPr>
            <p:nvPr/>
          </p:nvSpPr>
          <p:spPr bwMode="auto">
            <a:xfrm rot="-5400000">
              <a:off x="4378967" y="2460657"/>
              <a:ext cx="1829529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/>
              <a:r>
                <a:rPr lang="en-US" altLang="en-US" sz="1600" dirty="0">
                  <a:solidFill>
                    <a:schemeClr val="bg1"/>
                  </a:solidFill>
                </a:rPr>
                <a:t>mud with coarse event layers</a:t>
              </a:r>
            </a:p>
          </p:txBody>
        </p:sp>
        <p:sp>
          <p:nvSpPr>
            <p:cNvPr id="54" name="TextBox 1030"/>
            <p:cNvSpPr txBox="1">
              <a:spLocks noChangeArrowheads="1"/>
            </p:cNvSpPr>
            <p:nvPr/>
          </p:nvSpPr>
          <p:spPr bwMode="auto">
            <a:xfrm rot="-5400000">
              <a:off x="4597394" y="4120060"/>
              <a:ext cx="1394847" cy="4947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/>
              <a:r>
                <a:rPr lang="en-US" altLang="en-US" sz="1600" dirty="0" err="1">
                  <a:solidFill>
                    <a:schemeClr val="bg1"/>
                  </a:solidFill>
                </a:rPr>
                <a:t>interbedded</a:t>
              </a:r>
              <a:r>
                <a:rPr lang="en-US" altLang="en-US" sz="1600" dirty="0">
                  <a:solidFill>
                    <a:schemeClr val="bg1"/>
                  </a:solidFill>
                </a:rPr>
                <a:t> sand and mud</a:t>
              </a:r>
            </a:p>
          </p:txBody>
        </p:sp>
        <p:sp>
          <p:nvSpPr>
            <p:cNvPr id="55" name="TextBox 1032"/>
            <p:cNvSpPr txBox="1">
              <a:spLocks noChangeArrowheads="1"/>
            </p:cNvSpPr>
            <p:nvPr/>
          </p:nvSpPr>
          <p:spPr bwMode="auto">
            <a:xfrm rot="-5400000">
              <a:off x="4862240" y="5310852"/>
              <a:ext cx="873175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/>
              <a:r>
                <a:rPr lang="en-US" altLang="en-US" sz="1600">
                  <a:solidFill>
                    <a:schemeClr val="bg1"/>
                  </a:solidFill>
                </a:rPr>
                <a:t>River bedload</a:t>
              </a:r>
            </a:p>
          </p:txBody>
        </p:sp>
        <p:sp>
          <p:nvSpPr>
            <p:cNvPr id="56" name="TextBox 1044"/>
            <p:cNvSpPr txBox="1">
              <a:spLocks noChangeArrowheads="1"/>
            </p:cNvSpPr>
            <p:nvPr/>
          </p:nvSpPr>
          <p:spPr bwMode="auto">
            <a:xfrm>
              <a:off x="5135390" y="6051116"/>
              <a:ext cx="455179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US" altLang="en-US" sz="1000">
                  <a:latin typeface="Helvetica" pitchFamily="34" charset="0"/>
                  <a:cs typeface="Helvetica" pitchFamily="34" charset="0"/>
                </a:rPr>
                <a:t>varves</a:t>
              </a: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5085551" y="1762627"/>
              <a:ext cx="457375" cy="3650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grpSp>
        <p:nvGrpSpPr>
          <p:cNvPr id="737" name="Group 785"/>
          <p:cNvGrpSpPr/>
          <p:nvPr/>
        </p:nvGrpSpPr>
        <p:grpSpPr>
          <a:xfrm>
            <a:off x="2753163" y="1726579"/>
            <a:ext cx="3876675" cy="3500437"/>
            <a:chOff x="1389063" y="1421779"/>
            <a:chExt cx="3876675" cy="3500437"/>
          </a:xfrm>
        </p:grpSpPr>
        <p:cxnSp>
          <p:nvCxnSpPr>
            <p:cNvPr id="9" name="Straight Connector 8"/>
            <p:cNvCxnSpPr/>
            <p:nvPr/>
          </p:nvCxnSpPr>
          <p:spPr>
            <a:xfrm flipH="1">
              <a:off x="2332038" y="2375866"/>
              <a:ext cx="2925762" cy="0"/>
            </a:xfrm>
            <a:prstGeom prst="line">
              <a:avLst/>
            </a:prstGeom>
            <a:ln w="19050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flipH="1">
              <a:off x="2322513" y="4565029"/>
              <a:ext cx="2925762" cy="0"/>
            </a:xfrm>
            <a:prstGeom prst="line">
              <a:avLst/>
            </a:prstGeom>
            <a:ln w="19050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H="1">
              <a:off x="2339975" y="1645616"/>
              <a:ext cx="2925763" cy="0"/>
            </a:xfrm>
            <a:prstGeom prst="line">
              <a:avLst/>
            </a:prstGeom>
            <a:ln w="19050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2336800" y="3291854"/>
              <a:ext cx="2925763" cy="0"/>
            </a:xfrm>
            <a:prstGeom prst="line">
              <a:avLst/>
            </a:prstGeom>
            <a:ln w="19050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>
            <a:xfrm>
              <a:off x="1898650" y="2396504"/>
              <a:ext cx="366713" cy="0"/>
            </a:xfrm>
            <a:prstGeom prst="straightConnector1">
              <a:avLst/>
            </a:prstGeom>
            <a:ln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>
              <a:off x="1865313" y="3291854"/>
              <a:ext cx="366712" cy="0"/>
            </a:xfrm>
            <a:prstGeom prst="straightConnector1">
              <a:avLst/>
            </a:prstGeom>
            <a:ln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/>
            <p:nvPr/>
          </p:nvCxnSpPr>
          <p:spPr>
            <a:xfrm>
              <a:off x="1901825" y="1647204"/>
              <a:ext cx="366713" cy="0"/>
            </a:xfrm>
            <a:prstGeom prst="straightConnector1">
              <a:avLst/>
            </a:prstGeom>
            <a:ln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Box 1057"/>
            <p:cNvSpPr txBox="1">
              <a:spLocks noChangeArrowheads="1"/>
            </p:cNvSpPr>
            <p:nvPr/>
          </p:nvSpPr>
          <p:spPr bwMode="auto">
            <a:xfrm rot="-5400000">
              <a:off x="1450181" y="2194098"/>
              <a:ext cx="339725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/>
              <a:r>
                <a:rPr lang="en-US" altLang="en-US" sz="1000" baseline="30000" dirty="0">
                  <a:latin typeface="Helvetica" pitchFamily="34" charset="0"/>
                  <a:cs typeface="Helvetica" pitchFamily="34" charset="0"/>
                </a:rPr>
                <a:t>137</a:t>
              </a:r>
              <a:r>
                <a:rPr lang="en-US" altLang="en-US" sz="1000" dirty="0">
                  <a:latin typeface="Helvetica" pitchFamily="34" charset="0"/>
                  <a:cs typeface="Helvetica" pitchFamily="34" charset="0"/>
                </a:rPr>
                <a:t>Cs </a:t>
              </a:r>
            </a:p>
            <a:p>
              <a:pPr algn="ctr"/>
              <a:r>
                <a:rPr lang="en-US" altLang="en-US" sz="1000" dirty="0">
                  <a:latin typeface="Helvetica" pitchFamily="34" charset="0"/>
                  <a:cs typeface="Helvetica" pitchFamily="34" charset="0"/>
                </a:rPr>
                <a:t>Onset</a:t>
              </a:r>
            </a:p>
            <a:p>
              <a:pPr algn="ctr"/>
              <a:r>
                <a:rPr lang="en-US" altLang="en-US" sz="1000" dirty="0">
                  <a:latin typeface="Helvetica" pitchFamily="34" charset="0"/>
                  <a:cs typeface="Helvetica" pitchFamily="34" charset="0"/>
                </a:rPr>
                <a:t>1954</a:t>
              </a:r>
            </a:p>
          </p:txBody>
        </p:sp>
        <p:sp>
          <p:nvSpPr>
            <p:cNvPr id="46" name="TextBox 1058"/>
            <p:cNvSpPr txBox="1">
              <a:spLocks noChangeArrowheads="1"/>
            </p:cNvSpPr>
            <p:nvPr/>
          </p:nvSpPr>
          <p:spPr bwMode="auto">
            <a:xfrm rot="-5400000">
              <a:off x="1283494" y="3091035"/>
              <a:ext cx="673100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/>
              <a:r>
                <a:rPr lang="en-US" altLang="en-US" sz="1000" dirty="0">
                  <a:latin typeface="Helvetica" pitchFamily="34" charset="0"/>
                  <a:cs typeface="Helvetica" pitchFamily="34" charset="0"/>
                </a:rPr>
                <a:t>Hg and </a:t>
              </a:r>
              <a:r>
                <a:rPr lang="en-US" altLang="en-US" sz="1000" dirty="0" err="1">
                  <a:latin typeface="Helvetica" pitchFamily="34" charset="0"/>
                  <a:cs typeface="Helvetica" pitchFamily="34" charset="0"/>
                </a:rPr>
                <a:t>Pb</a:t>
              </a:r>
              <a:r>
                <a:rPr lang="en-US" altLang="en-US" sz="1000" dirty="0">
                  <a:latin typeface="Helvetica" pitchFamily="34" charset="0"/>
                  <a:cs typeface="Helvetica" pitchFamily="34" charset="0"/>
                </a:rPr>
                <a:t> Onset</a:t>
              </a:r>
            </a:p>
            <a:p>
              <a:pPr algn="ctr"/>
              <a:r>
                <a:rPr lang="en-US" altLang="en-US" sz="1000" dirty="0">
                  <a:latin typeface="Helvetica" pitchFamily="34" charset="0"/>
                  <a:cs typeface="Helvetica" pitchFamily="34" charset="0"/>
                </a:rPr>
                <a:t>~1900</a:t>
              </a:r>
            </a:p>
          </p:txBody>
        </p:sp>
        <p:sp>
          <p:nvSpPr>
            <p:cNvPr id="47" name="TextBox 1059"/>
            <p:cNvSpPr txBox="1">
              <a:spLocks noChangeArrowheads="1"/>
            </p:cNvSpPr>
            <p:nvPr/>
          </p:nvSpPr>
          <p:spPr bwMode="auto">
            <a:xfrm rot="-5400000">
              <a:off x="1479550" y="1501154"/>
              <a:ext cx="466725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/>
              <a:r>
                <a:rPr lang="en-US" altLang="en-US" sz="1000" dirty="0" err="1">
                  <a:latin typeface="Helvetica" pitchFamily="34" charset="0"/>
                  <a:cs typeface="Helvetica" pitchFamily="34" charset="0"/>
                </a:rPr>
                <a:t>Pb</a:t>
              </a:r>
              <a:r>
                <a:rPr lang="en-US" altLang="en-US" sz="1000" dirty="0">
                  <a:latin typeface="Helvetica" pitchFamily="34" charset="0"/>
                  <a:cs typeface="Helvetica" pitchFamily="34" charset="0"/>
                </a:rPr>
                <a:t> peak</a:t>
              </a:r>
            </a:p>
            <a:p>
              <a:pPr algn="ctr"/>
              <a:r>
                <a:rPr lang="en-US" altLang="en-US" sz="1000" dirty="0">
                  <a:latin typeface="Helvetica" pitchFamily="34" charset="0"/>
                  <a:cs typeface="Helvetica" pitchFamily="34" charset="0"/>
                </a:rPr>
                <a:t>~1973</a:t>
              </a:r>
            </a:p>
          </p:txBody>
        </p:sp>
        <p:cxnSp>
          <p:nvCxnSpPr>
            <p:cNvPr id="62" name="Straight Arrow Connector 61"/>
            <p:cNvCxnSpPr/>
            <p:nvPr/>
          </p:nvCxnSpPr>
          <p:spPr>
            <a:xfrm>
              <a:off x="1851025" y="4566616"/>
              <a:ext cx="365125" cy="0"/>
            </a:xfrm>
            <a:prstGeom prst="straightConnector1">
              <a:avLst/>
            </a:prstGeom>
            <a:ln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TextBox 772"/>
            <p:cNvSpPr txBox="1">
              <a:spLocks noChangeArrowheads="1"/>
            </p:cNvSpPr>
            <p:nvPr/>
          </p:nvSpPr>
          <p:spPr bwMode="auto">
            <a:xfrm rot="-5400000">
              <a:off x="1284288" y="4433266"/>
              <a:ext cx="671512" cy="306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/>
              <a:r>
                <a:rPr lang="en-US" altLang="en-US" sz="1000">
                  <a:latin typeface="Helvetica" pitchFamily="34" charset="0"/>
                  <a:cs typeface="Helvetica" pitchFamily="34" charset="0"/>
                </a:rPr>
                <a:t>Cove forms</a:t>
              </a:r>
            </a:p>
            <a:p>
              <a:pPr algn="ctr"/>
              <a:r>
                <a:rPr lang="en-US" altLang="en-US" sz="1000">
                  <a:latin typeface="Helvetica" pitchFamily="34" charset="0"/>
                  <a:cs typeface="Helvetica" pitchFamily="34" charset="0"/>
                </a:rPr>
                <a:t>~1692</a:t>
              </a:r>
            </a:p>
          </p:txBody>
        </p:sp>
      </p:grpSp>
      <p:grpSp>
        <p:nvGrpSpPr>
          <p:cNvPr id="739" name="Group 2"/>
          <p:cNvGrpSpPr>
            <a:grpSpLocks/>
          </p:cNvGrpSpPr>
          <p:nvPr/>
        </p:nvGrpSpPr>
        <p:grpSpPr bwMode="auto">
          <a:xfrm>
            <a:off x="6363833" y="6070107"/>
            <a:ext cx="1408475" cy="247786"/>
            <a:chOff x="4051859" y="1600995"/>
            <a:chExt cx="1408111" cy="247756"/>
          </a:xfrm>
        </p:grpSpPr>
        <p:sp>
          <p:nvSpPr>
            <p:cNvPr id="585" name="Rectangle 424"/>
            <p:cNvSpPr>
              <a:spLocks noChangeArrowheads="1"/>
            </p:cNvSpPr>
            <p:nvPr/>
          </p:nvSpPr>
          <p:spPr bwMode="auto">
            <a:xfrm>
              <a:off x="4051859" y="1679474"/>
              <a:ext cx="72136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US" altLang="en-US" sz="1100" dirty="0">
                  <a:solidFill>
                    <a:srgbClr val="000000"/>
                  </a:solidFill>
                </a:rPr>
                <a:t>0</a:t>
              </a:r>
              <a:endParaRPr lang="en-US" altLang="en-US" sz="1100" dirty="0"/>
            </a:p>
          </p:txBody>
        </p:sp>
        <p:sp>
          <p:nvSpPr>
            <p:cNvPr id="586" name="Rectangle 427"/>
            <p:cNvSpPr>
              <a:spLocks noChangeArrowheads="1"/>
            </p:cNvSpPr>
            <p:nvPr/>
          </p:nvSpPr>
          <p:spPr bwMode="auto">
            <a:xfrm>
              <a:off x="4632480" y="1679474"/>
              <a:ext cx="144270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US" altLang="en-US" sz="1100">
                  <a:solidFill>
                    <a:srgbClr val="000000"/>
                  </a:solidFill>
                </a:rPr>
                <a:t>50</a:t>
              </a:r>
              <a:endParaRPr lang="en-US" altLang="en-US" sz="1100"/>
            </a:p>
          </p:txBody>
        </p:sp>
        <p:grpSp>
          <p:nvGrpSpPr>
            <p:cNvPr id="740" name="Group 478"/>
            <p:cNvGrpSpPr>
              <a:grpSpLocks/>
            </p:cNvGrpSpPr>
            <p:nvPr/>
          </p:nvGrpSpPr>
          <p:grpSpPr bwMode="auto">
            <a:xfrm>
              <a:off x="4068492" y="1600995"/>
              <a:ext cx="1277725" cy="77969"/>
              <a:chOff x="6760925" y="6460848"/>
              <a:chExt cx="1608869" cy="91440"/>
            </a:xfrm>
          </p:grpSpPr>
          <p:sp>
            <p:nvSpPr>
              <p:cNvPr id="589" name="Line 416"/>
              <p:cNvSpPr>
                <a:spLocks noChangeShapeType="1"/>
              </p:cNvSpPr>
              <p:nvPr/>
            </p:nvSpPr>
            <p:spPr bwMode="auto">
              <a:xfrm>
                <a:off x="6760926" y="6545523"/>
                <a:ext cx="1608868" cy="177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182880" tIns="91440" rIns="182880" bIns="91440"/>
              <a:lstStyle/>
              <a:p>
                <a:endParaRPr lang="en-US"/>
              </a:p>
            </p:txBody>
          </p:sp>
          <p:sp>
            <p:nvSpPr>
              <p:cNvPr id="590" name="Line 422"/>
              <p:cNvSpPr>
                <a:spLocks noChangeShapeType="1"/>
              </p:cNvSpPr>
              <p:nvPr/>
            </p:nvSpPr>
            <p:spPr bwMode="auto">
              <a:xfrm flipV="1">
                <a:off x="6760925" y="6460848"/>
                <a:ext cx="0" cy="9144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182880" tIns="91440" rIns="182880" bIns="91440"/>
              <a:lstStyle/>
              <a:p>
                <a:endParaRPr lang="en-US"/>
              </a:p>
            </p:txBody>
          </p:sp>
          <p:sp>
            <p:nvSpPr>
              <p:cNvPr id="591" name="Line 425"/>
              <p:cNvSpPr>
                <a:spLocks noChangeShapeType="1"/>
              </p:cNvSpPr>
              <p:nvPr/>
            </p:nvSpPr>
            <p:spPr bwMode="auto">
              <a:xfrm flipV="1">
                <a:off x="7570357" y="6460848"/>
                <a:ext cx="0" cy="9144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182880" tIns="91440" rIns="182880" bIns="91440"/>
              <a:lstStyle/>
              <a:p>
                <a:endParaRPr lang="en-US"/>
              </a:p>
            </p:txBody>
          </p:sp>
          <p:sp>
            <p:nvSpPr>
              <p:cNvPr id="592" name="Line 428"/>
              <p:cNvSpPr>
                <a:spLocks noChangeShapeType="1"/>
              </p:cNvSpPr>
              <p:nvPr/>
            </p:nvSpPr>
            <p:spPr bwMode="auto">
              <a:xfrm flipV="1">
                <a:off x="8369793" y="6460848"/>
                <a:ext cx="0" cy="91439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182880" tIns="91440" rIns="182880" bIns="91440"/>
              <a:lstStyle/>
              <a:p>
                <a:endParaRPr lang="en-US"/>
              </a:p>
            </p:txBody>
          </p:sp>
        </p:grpSp>
        <p:sp>
          <p:nvSpPr>
            <p:cNvPr id="588" name="Rectangle 430"/>
            <p:cNvSpPr>
              <a:spLocks noChangeArrowheads="1"/>
            </p:cNvSpPr>
            <p:nvPr/>
          </p:nvSpPr>
          <p:spPr bwMode="auto">
            <a:xfrm>
              <a:off x="5243564" y="1679474"/>
              <a:ext cx="216406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US" altLang="en-US" sz="1100">
                  <a:solidFill>
                    <a:srgbClr val="000000"/>
                  </a:solidFill>
                </a:rPr>
                <a:t>100</a:t>
              </a:r>
              <a:endParaRPr lang="en-US" altLang="en-US" sz="1100"/>
            </a:p>
          </p:txBody>
        </p:sp>
      </p:grpSp>
      <p:sp>
        <p:nvSpPr>
          <p:cNvPr id="66" name="Rectangle 920"/>
          <p:cNvSpPr>
            <a:spLocks noChangeArrowheads="1"/>
          </p:cNvSpPr>
          <p:nvPr/>
        </p:nvSpPr>
        <p:spPr bwMode="auto">
          <a:xfrm>
            <a:off x="6358793" y="6295485"/>
            <a:ext cx="161422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percent &gt;38 </a:t>
            </a:r>
            <a:r>
              <a:rPr lang="el-GR" alt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μ</a:t>
            </a:r>
            <a:r>
              <a:rPr lang="en-US" alt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m</a:t>
            </a:r>
            <a:endParaRPr lang="en-US" altLang="en-US" dirty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67" name="TextBox 6"/>
          <p:cNvSpPr txBox="1">
            <a:spLocks noChangeArrowheads="1"/>
          </p:cNvSpPr>
          <p:nvPr/>
        </p:nvSpPr>
        <p:spPr bwMode="auto">
          <a:xfrm>
            <a:off x="6562128" y="2475071"/>
            <a:ext cx="55015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sz="1400" dirty="0"/>
              <a:t>1955</a:t>
            </a:r>
          </a:p>
        </p:txBody>
      </p:sp>
      <p:sp>
        <p:nvSpPr>
          <p:cNvPr id="68" name="TextBox 7"/>
          <p:cNvSpPr txBox="1">
            <a:spLocks noChangeArrowheads="1"/>
          </p:cNvSpPr>
          <p:nvPr/>
        </p:nvSpPr>
        <p:spPr bwMode="auto">
          <a:xfrm rot="10800000" flipV="1">
            <a:off x="6638347" y="2667000"/>
            <a:ext cx="236565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sz="1400" dirty="0"/>
              <a:t>1936, </a:t>
            </a:r>
            <a:r>
              <a:rPr lang="en-US" altLang="en-US" sz="1400" dirty="0" smtClean="0"/>
              <a:t>1938 – coarse grained, decreases in K/</a:t>
            </a:r>
            <a:r>
              <a:rPr lang="en-US" altLang="en-US" sz="1400" dirty="0" err="1" smtClean="0"/>
              <a:t>Zr</a:t>
            </a:r>
            <a:endParaRPr lang="en-US" altLang="en-US" sz="1400" dirty="0"/>
          </a:p>
        </p:txBody>
      </p:sp>
      <p:sp>
        <p:nvSpPr>
          <p:cNvPr id="69" name="TextBox 8"/>
          <p:cNvSpPr txBox="1">
            <a:spLocks noChangeArrowheads="1"/>
          </p:cNvSpPr>
          <p:nvPr/>
        </p:nvSpPr>
        <p:spPr bwMode="auto">
          <a:xfrm>
            <a:off x="6961572" y="3040263"/>
            <a:ext cx="204243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sz="1400" dirty="0" smtClean="0"/>
              <a:t>1927 – coarse grained, increase in K/</a:t>
            </a:r>
            <a:r>
              <a:rPr lang="en-US" altLang="en-US" sz="1400" dirty="0" err="1" smtClean="0"/>
              <a:t>Zr</a:t>
            </a:r>
            <a:endParaRPr lang="en-US" altLang="en-US" sz="1400" dirty="0"/>
          </a:p>
        </p:txBody>
      </p:sp>
      <p:grpSp>
        <p:nvGrpSpPr>
          <p:cNvPr id="749" name="Group 663"/>
          <p:cNvGrpSpPr>
            <a:grpSpLocks/>
          </p:cNvGrpSpPr>
          <p:nvPr/>
        </p:nvGrpSpPr>
        <p:grpSpPr bwMode="auto">
          <a:xfrm>
            <a:off x="6380458" y="1493116"/>
            <a:ext cx="108785" cy="4444259"/>
            <a:chOff x="2852495" y="1393605"/>
            <a:chExt cx="48646" cy="4740028"/>
          </a:xfrm>
        </p:grpSpPr>
        <p:sp>
          <p:nvSpPr>
            <p:cNvPr id="578" name="Line 32"/>
            <p:cNvSpPr>
              <a:spLocks noChangeShapeType="1"/>
            </p:cNvSpPr>
            <p:nvPr/>
          </p:nvSpPr>
          <p:spPr bwMode="auto">
            <a:xfrm>
              <a:off x="2853633" y="2163389"/>
              <a:ext cx="475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9" name="Line 35"/>
            <p:cNvSpPr>
              <a:spLocks noChangeShapeType="1"/>
            </p:cNvSpPr>
            <p:nvPr/>
          </p:nvSpPr>
          <p:spPr bwMode="auto">
            <a:xfrm>
              <a:off x="2853633" y="2946325"/>
              <a:ext cx="47508" cy="19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0" name="Line 38"/>
            <p:cNvSpPr>
              <a:spLocks noChangeShapeType="1"/>
            </p:cNvSpPr>
            <p:nvPr/>
          </p:nvSpPr>
          <p:spPr bwMode="auto">
            <a:xfrm>
              <a:off x="2853633" y="3729261"/>
              <a:ext cx="475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1" name="Line 41"/>
            <p:cNvSpPr>
              <a:spLocks noChangeShapeType="1"/>
            </p:cNvSpPr>
            <p:nvPr/>
          </p:nvSpPr>
          <p:spPr bwMode="auto">
            <a:xfrm>
              <a:off x="2853633" y="4512197"/>
              <a:ext cx="475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2" name="Line 44"/>
            <p:cNvSpPr>
              <a:spLocks noChangeShapeType="1"/>
            </p:cNvSpPr>
            <p:nvPr/>
          </p:nvSpPr>
          <p:spPr bwMode="auto">
            <a:xfrm>
              <a:off x="2853633" y="5304635"/>
              <a:ext cx="475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3" name="Line 47"/>
            <p:cNvSpPr>
              <a:spLocks noChangeShapeType="1"/>
            </p:cNvSpPr>
            <p:nvPr/>
          </p:nvSpPr>
          <p:spPr bwMode="auto">
            <a:xfrm>
              <a:off x="2853633" y="6089472"/>
              <a:ext cx="475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4" name="Line 53"/>
            <p:cNvSpPr>
              <a:spLocks noChangeShapeType="1"/>
            </p:cNvSpPr>
            <p:nvPr/>
          </p:nvSpPr>
          <p:spPr bwMode="auto">
            <a:xfrm flipH="1">
              <a:off x="2852495" y="1393605"/>
              <a:ext cx="0" cy="47400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52" name="Group 674"/>
          <p:cNvGrpSpPr>
            <a:grpSpLocks/>
          </p:cNvGrpSpPr>
          <p:nvPr/>
        </p:nvGrpSpPr>
        <p:grpSpPr bwMode="auto">
          <a:xfrm>
            <a:off x="6396577" y="1499509"/>
            <a:ext cx="1292820" cy="4419770"/>
            <a:chOff x="4070704" y="1784385"/>
            <a:chExt cx="1292486" cy="4419239"/>
          </a:xfrm>
        </p:grpSpPr>
        <p:grpSp>
          <p:nvGrpSpPr>
            <p:cNvPr id="753" name="Group 15"/>
            <p:cNvGrpSpPr>
              <a:grpSpLocks/>
            </p:cNvGrpSpPr>
            <p:nvPr/>
          </p:nvGrpSpPr>
          <p:grpSpPr bwMode="auto">
            <a:xfrm>
              <a:off x="4070704" y="1784385"/>
              <a:ext cx="1292486" cy="4419239"/>
              <a:chOff x="5181599" y="1947385"/>
              <a:chExt cx="932434" cy="4226357"/>
            </a:xfrm>
          </p:grpSpPr>
          <p:grpSp>
            <p:nvGrpSpPr>
              <p:cNvPr id="764" name="Group 16"/>
              <p:cNvGrpSpPr>
                <a:grpSpLocks/>
              </p:cNvGrpSpPr>
              <p:nvPr/>
            </p:nvGrpSpPr>
            <p:grpSpPr bwMode="auto">
              <a:xfrm>
                <a:off x="5190226" y="1957464"/>
                <a:ext cx="905001" cy="4190794"/>
                <a:chOff x="27921605" y="17145849"/>
                <a:chExt cx="1993012" cy="9229052"/>
              </a:xfrm>
            </p:grpSpPr>
            <p:sp>
              <p:nvSpPr>
                <p:cNvPr id="573" name="Freeform 456"/>
                <p:cNvSpPr>
                  <a:spLocks/>
                </p:cNvSpPr>
                <p:nvPr/>
              </p:nvSpPr>
              <p:spPr bwMode="auto">
                <a:xfrm>
                  <a:off x="27921605" y="17145849"/>
                  <a:ext cx="372907" cy="3053103"/>
                </a:xfrm>
                <a:custGeom>
                  <a:avLst/>
                  <a:gdLst>
                    <a:gd name="T0" fmla="*/ 18 w 119"/>
                    <a:gd name="T1" fmla="*/ 4 h 963"/>
                    <a:gd name="T2" fmla="*/ 18 w 119"/>
                    <a:gd name="T3" fmla="*/ 11 h 963"/>
                    <a:gd name="T4" fmla="*/ 18 w 119"/>
                    <a:gd name="T5" fmla="*/ 41 h 963"/>
                    <a:gd name="T6" fmla="*/ 7 w 119"/>
                    <a:gd name="T7" fmla="*/ 138 h 963"/>
                    <a:gd name="T8" fmla="*/ 22 w 119"/>
                    <a:gd name="T9" fmla="*/ 231 h 963"/>
                    <a:gd name="T10" fmla="*/ 18 w 119"/>
                    <a:gd name="T11" fmla="*/ 327 h 963"/>
                    <a:gd name="T12" fmla="*/ 11 w 119"/>
                    <a:gd name="T13" fmla="*/ 376 h 963"/>
                    <a:gd name="T14" fmla="*/ 22 w 119"/>
                    <a:gd name="T15" fmla="*/ 472 h 963"/>
                    <a:gd name="T16" fmla="*/ 22 w 119"/>
                    <a:gd name="T17" fmla="*/ 565 h 963"/>
                    <a:gd name="T18" fmla="*/ 22 w 119"/>
                    <a:gd name="T19" fmla="*/ 658 h 963"/>
                    <a:gd name="T20" fmla="*/ 15 w 119"/>
                    <a:gd name="T21" fmla="*/ 669 h 963"/>
                    <a:gd name="T22" fmla="*/ 11 w 119"/>
                    <a:gd name="T23" fmla="*/ 681 h 963"/>
                    <a:gd name="T24" fmla="*/ 22 w 119"/>
                    <a:gd name="T25" fmla="*/ 688 h 963"/>
                    <a:gd name="T26" fmla="*/ 15 w 119"/>
                    <a:gd name="T27" fmla="*/ 699 h 963"/>
                    <a:gd name="T28" fmla="*/ 41 w 119"/>
                    <a:gd name="T29" fmla="*/ 707 h 963"/>
                    <a:gd name="T30" fmla="*/ 22 w 119"/>
                    <a:gd name="T31" fmla="*/ 718 h 963"/>
                    <a:gd name="T32" fmla="*/ 30 w 119"/>
                    <a:gd name="T33" fmla="*/ 725 h 963"/>
                    <a:gd name="T34" fmla="*/ 30 w 119"/>
                    <a:gd name="T35" fmla="*/ 736 h 963"/>
                    <a:gd name="T36" fmla="*/ 30 w 119"/>
                    <a:gd name="T37" fmla="*/ 744 h 963"/>
                    <a:gd name="T38" fmla="*/ 63 w 119"/>
                    <a:gd name="T39" fmla="*/ 755 h 963"/>
                    <a:gd name="T40" fmla="*/ 33 w 119"/>
                    <a:gd name="T41" fmla="*/ 766 h 963"/>
                    <a:gd name="T42" fmla="*/ 30 w 119"/>
                    <a:gd name="T43" fmla="*/ 773 h 963"/>
                    <a:gd name="T44" fmla="*/ 30 w 119"/>
                    <a:gd name="T45" fmla="*/ 785 h 963"/>
                    <a:gd name="T46" fmla="*/ 37 w 119"/>
                    <a:gd name="T47" fmla="*/ 792 h 963"/>
                    <a:gd name="T48" fmla="*/ 26 w 119"/>
                    <a:gd name="T49" fmla="*/ 803 h 963"/>
                    <a:gd name="T50" fmla="*/ 37 w 119"/>
                    <a:gd name="T51" fmla="*/ 896 h 963"/>
                    <a:gd name="T52" fmla="*/ 22 w 119"/>
                    <a:gd name="T53" fmla="*/ 907 h 963"/>
                    <a:gd name="T54" fmla="*/ 22 w 119"/>
                    <a:gd name="T55" fmla="*/ 918 h 963"/>
                    <a:gd name="T56" fmla="*/ 30 w 119"/>
                    <a:gd name="T57" fmla="*/ 926 h 963"/>
                    <a:gd name="T58" fmla="*/ 56 w 119"/>
                    <a:gd name="T59" fmla="*/ 937 h 963"/>
                    <a:gd name="T60" fmla="*/ 44 w 119"/>
                    <a:gd name="T61" fmla="*/ 944 h 963"/>
                    <a:gd name="T62" fmla="*/ 82 w 119"/>
                    <a:gd name="T63" fmla="*/ 956 h 963"/>
                    <a:gd name="T64" fmla="*/ 108 w 119"/>
                    <a:gd name="T65" fmla="*/ 963 h 963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19" h="963">
                      <a:moveTo>
                        <a:pt x="30" y="0"/>
                      </a:moveTo>
                      <a:lnTo>
                        <a:pt x="18" y="4"/>
                      </a:lnTo>
                      <a:lnTo>
                        <a:pt x="0" y="8"/>
                      </a:lnTo>
                      <a:lnTo>
                        <a:pt x="18" y="11"/>
                      </a:lnTo>
                      <a:lnTo>
                        <a:pt x="22" y="19"/>
                      </a:lnTo>
                      <a:lnTo>
                        <a:pt x="18" y="41"/>
                      </a:lnTo>
                      <a:lnTo>
                        <a:pt x="37" y="89"/>
                      </a:lnTo>
                      <a:lnTo>
                        <a:pt x="7" y="138"/>
                      </a:lnTo>
                      <a:lnTo>
                        <a:pt x="26" y="182"/>
                      </a:lnTo>
                      <a:lnTo>
                        <a:pt x="22" y="231"/>
                      </a:lnTo>
                      <a:lnTo>
                        <a:pt x="22" y="279"/>
                      </a:lnTo>
                      <a:lnTo>
                        <a:pt x="18" y="327"/>
                      </a:lnTo>
                      <a:lnTo>
                        <a:pt x="26" y="376"/>
                      </a:lnTo>
                      <a:lnTo>
                        <a:pt x="11" y="376"/>
                      </a:lnTo>
                      <a:lnTo>
                        <a:pt x="26" y="424"/>
                      </a:lnTo>
                      <a:lnTo>
                        <a:pt x="22" y="472"/>
                      </a:lnTo>
                      <a:lnTo>
                        <a:pt x="11" y="517"/>
                      </a:lnTo>
                      <a:lnTo>
                        <a:pt x="22" y="565"/>
                      </a:lnTo>
                      <a:lnTo>
                        <a:pt x="11" y="617"/>
                      </a:lnTo>
                      <a:lnTo>
                        <a:pt x="22" y="658"/>
                      </a:lnTo>
                      <a:lnTo>
                        <a:pt x="15" y="666"/>
                      </a:lnTo>
                      <a:lnTo>
                        <a:pt x="15" y="669"/>
                      </a:lnTo>
                      <a:lnTo>
                        <a:pt x="26" y="673"/>
                      </a:lnTo>
                      <a:lnTo>
                        <a:pt x="11" y="681"/>
                      </a:lnTo>
                      <a:lnTo>
                        <a:pt x="18" y="684"/>
                      </a:lnTo>
                      <a:lnTo>
                        <a:pt x="22" y="688"/>
                      </a:lnTo>
                      <a:lnTo>
                        <a:pt x="11" y="692"/>
                      </a:lnTo>
                      <a:lnTo>
                        <a:pt x="15" y="699"/>
                      </a:lnTo>
                      <a:lnTo>
                        <a:pt x="18" y="703"/>
                      </a:lnTo>
                      <a:lnTo>
                        <a:pt x="41" y="707"/>
                      </a:lnTo>
                      <a:lnTo>
                        <a:pt x="33" y="714"/>
                      </a:lnTo>
                      <a:lnTo>
                        <a:pt x="22" y="718"/>
                      </a:lnTo>
                      <a:lnTo>
                        <a:pt x="26" y="721"/>
                      </a:lnTo>
                      <a:lnTo>
                        <a:pt x="30" y="725"/>
                      </a:lnTo>
                      <a:lnTo>
                        <a:pt x="30" y="733"/>
                      </a:lnTo>
                      <a:lnTo>
                        <a:pt x="30" y="736"/>
                      </a:lnTo>
                      <a:lnTo>
                        <a:pt x="30" y="740"/>
                      </a:lnTo>
                      <a:lnTo>
                        <a:pt x="30" y="744"/>
                      </a:lnTo>
                      <a:lnTo>
                        <a:pt x="41" y="751"/>
                      </a:lnTo>
                      <a:lnTo>
                        <a:pt x="63" y="755"/>
                      </a:lnTo>
                      <a:lnTo>
                        <a:pt x="85" y="759"/>
                      </a:lnTo>
                      <a:lnTo>
                        <a:pt x="33" y="766"/>
                      </a:lnTo>
                      <a:lnTo>
                        <a:pt x="26" y="770"/>
                      </a:lnTo>
                      <a:lnTo>
                        <a:pt x="30" y="773"/>
                      </a:lnTo>
                      <a:lnTo>
                        <a:pt x="11" y="777"/>
                      </a:lnTo>
                      <a:lnTo>
                        <a:pt x="30" y="785"/>
                      </a:lnTo>
                      <a:lnTo>
                        <a:pt x="44" y="788"/>
                      </a:lnTo>
                      <a:lnTo>
                        <a:pt x="37" y="792"/>
                      </a:lnTo>
                      <a:lnTo>
                        <a:pt x="37" y="799"/>
                      </a:lnTo>
                      <a:lnTo>
                        <a:pt x="26" y="803"/>
                      </a:lnTo>
                      <a:lnTo>
                        <a:pt x="48" y="852"/>
                      </a:lnTo>
                      <a:lnTo>
                        <a:pt x="37" y="896"/>
                      </a:lnTo>
                      <a:lnTo>
                        <a:pt x="18" y="904"/>
                      </a:lnTo>
                      <a:lnTo>
                        <a:pt x="22" y="907"/>
                      </a:lnTo>
                      <a:lnTo>
                        <a:pt x="15" y="911"/>
                      </a:lnTo>
                      <a:lnTo>
                        <a:pt x="22" y="918"/>
                      </a:lnTo>
                      <a:lnTo>
                        <a:pt x="52" y="922"/>
                      </a:lnTo>
                      <a:lnTo>
                        <a:pt x="30" y="926"/>
                      </a:lnTo>
                      <a:lnTo>
                        <a:pt x="22" y="930"/>
                      </a:lnTo>
                      <a:lnTo>
                        <a:pt x="56" y="937"/>
                      </a:lnTo>
                      <a:lnTo>
                        <a:pt x="48" y="941"/>
                      </a:lnTo>
                      <a:lnTo>
                        <a:pt x="44" y="944"/>
                      </a:lnTo>
                      <a:lnTo>
                        <a:pt x="52" y="952"/>
                      </a:lnTo>
                      <a:lnTo>
                        <a:pt x="82" y="956"/>
                      </a:lnTo>
                      <a:lnTo>
                        <a:pt x="119" y="959"/>
                      </a:lnTo>
                      <a:lnTo>
                        <a:pt x="108" y="963"/>
                      </a:lnTo>
                    </a:path>
                  </a:pathLst>
                </a:custGeom>
                <a:noFill/>
                <a:ln w="12700">
                  <a:solidFill>
                    <a:srgbClr val="007F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182880" tIns="91440" rIns="182880" bIns="91440"/>
                <a:lstStyle/>
                <a:p>
                  <a:endParaRPr lang="en-US"/>
                </a:p>
              </p:txBody>
            </p:sp>
            <p:sp>
              <p:nvSpPr>
                <p:cNvPr id="574" name="Freeform 523"/>
                <p:cNvSpPr>
                  <a:spLocks/>
                </p:cNvSpPr>
                <p:nvPr/>
              </p:nvSpPr>
              <p:spPr bwMode="auto">
                <a:xfrm>
                  <a:off x="28050086" y="20211631"/>
                  <a:ext cx="1372546" cy="1908585"/>
                </a:xfrm>
                <a:custGeom>
                  <a:avLst/>
                  <a:gdLst>
                    <a:gd name="T0" fmla="*/ 29 w 438"/>
                    <a:gd name="T1" fmla="*/ 7 h 602"/>
                    <a:gd name="T2" fmla="*/ 74 w 438"/>
                    <a:gd name="T3" fmla="*/ 22 h 602"/>
                    <a:gd name="T4" fmla="*/ 70 w 438"/>
                    <a:gd name="T5" fmla="*/ 37 h 602"/>
                    <a:gd name="T6" fmla="*/ 15 w 438"/>
                    <a:gd name="T7" fmla="*/ 52 h 602"/>
                    <a:gd name="T8" fmla="*/ 11 w 438"/>
                    <a:gd name="T9" fmla="*/ 67 h 602"/>
                    <a:gd name="T10" fmla="*/ 0 w 438"/>
                    <a:gd name="T11" fmla="*/ 82 h 602"/>
                    <a:gd name="T12" fmla="*/ 11 w 438"/>
                    <a:gd name="T13" fmla="*/ 93 h 602"/>
                    <a:gd name="T14" fmla="*/ 59 w 438"/>
                    <a:gd name="T15" fmla="*/ 108 h 602"/>
                    <a:gd name="T16" fmla="*/ 85 w 438"/>
                    <a:gd name="T17" fmla="*/ 122 h 602"/>
                    <a:gd name="T18" fmla="*/ 152 w 438"/>
                    <a:gd name="T19" fmla="*/ 137 h 602"/>
                    <a:gd name="T20" fmla="*/ 238 w 438"/>
                    <a:gd name="T21" fmla="*/ 152 h 602"/>
                    <a:gd name="T22" fmla="*/ 137 w 438"/>
                    <a:gd name="T23" fmla="*/ 167 h 602"/>
                    <a:gd name="T24" fmla="*/ 137 w 438"/>
                    <a:gd name="T25" fmla="*/ 182 h 602"/>
                    <a:gd name="T26" fmla="*/ 67 w 438"/>
                    <a:gd name="T27" fmla="*/ 193 h 602"/>
                    <a:gd name="T28" fmla="*/ 171 w 438"/>
                    <a:gd name="T29" fmla="*/ 208 h 602"/>
                    <a:gd name="T30" fmla="*/ 93 w 438"/>
                    <a:gd name="T31" fmla="*/ 223 h 602"/>
                    <a:gd name="T32" fmla="*/ 67 w 438"/>
                    <a:gd name="T33" fmla="*/ 238 h 602"/>
                    <a:gd name="T34" fmla="*/ 108 w 438"/>
                    <a:gd name="T35" fmla="*/ 253 h 602"/>
                    <a:gd name="T36" fmla="*/ 93 w 438"/>
                    <a:gd name="T37" fmla="*/ 267 h 602"/>
                    <a:gd name="T38" fmla="*/ 48 w 438"/>
                    <a:gd name="T39" fmla="*/ 279 h 602"/>
                    <a:gd name="T40" fmla="*/ 390 w 438"/>
                    <a:gd name="T41" fmla="*/ 294 h 602"/>
                    <a:gd name="T42" fmla="*/ 104 w 438"/>
                    <a:gd name="T43" fmla="*/ 308 h 602"/>
                    <a:gd name="T44" fmla="*/ 130 w 438"/>
                    <a:gd name="T45" fmla="*/ 323 h 602"/>
                    <a:gd name="T46" fmla="*/ 215 w 438"/>
                    <a:gd name="T47" fmla="*/ 338 h 602"/>
                    <a:gd name="T48" fmla="*/ 104 w 438"/>
                    <a:gd name="T49" fmla="*/ 353 h 602"/>
                    <a:gd name="T50" fmla="*/ 126 w 438"/>
                    <a:gd name="T51" fmla="*/ 364 h 602"/>
                    <a:gd name="T52" fmla="*/ 204 w 438"/>
                    <a:gd name="T53" fmla="*/ 379 h 602"/>
                    <a:gd name="T54" fmla="*/ 63 w 438"/>
                    <a:gd name="T55" fmla="*/ 394 h 602"/>
                    <a:gd name="T56" fmla="*/ 119 w 438"/>
                    <a:gd name="T57" fmla="*/ 409 h 602"/>
                    <a:gd name="T58" fmla="*/ 82 w 438"/>
                    <a:gd name="T59" fmla="*/ 424 h 602"/>
                    <a:gd name="T60" fmla="*/ 253 w 438"/>
                    <a:gd name="T61" fmla="*/ 439 h 602"/>
                    <a:gd name="T62" fmla="*/ 122 w 438"/>
                    <a:gd name="T63" fmla="*/ 450 h 602"/>
                    <a:gd name="T64" fmla="*/ 160 w 438"/>
                    <a:gd name="T65" fmla="*/ 465 h 602"/>
                    <a:gd name="T66" fmla="*/ 163 w 438"/>
                    <a:gd name="T67" fmla="*/ 479 h 602"/>
                    <a:gd name="T68" fmla="*/ 245 w 438"/>
                    <a:gd name="T69" fmla="*/ 494 h 602"/>
                    <a:gd name="T70" fmla="*/ 227 w 438"/>
                    <a:gd name="T71" fmla="*/ 509 h 602"/>
                    <a:gd name="T72" fmla="*/ 342 w 438"/>
                    <a:gd name="T73" fmla="*/ 524 h 602"/>
                    <a:gd name="T74" fmla="*/ 59 w 438"/>
                    <a:gd name="T75" fmla="*/ 535 h 602"/>
                    <a:gd name="T76" fmla="*/ 82 w 438"/>
                    <a:gd name="T77" fmla="*/ 550 h 602"/>
                    <a:gd name="T78" fmla="*/ 55 w 438"/>
                    <a:gd name="T79" fmla="*/ 565 h 602"/>
                    <a:gd name="T80" fmla="*/ 67 w 438"/>
                    <a:gd name="T81" fmla="*/ 580 h 602"/>
                    <a:gd name="T82" fmla="*/ 78 w 438"/>
                    <a:gd name="T83" fmla="*/ 591 h 602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0" t="0" r="r" b="b"/>
                  <a:pathLst>
                    <a:path w="438" h="602">
                      <a:moveTo>
                        <a:pt x="15" y="0"/>
                      </a:moveTo>
                      <a:lnTo>
                        <a:pt x="37" y="4"/>
                      </a:lnTo>
                      <a:lnTo>
                        <a:pt x="29" y="7"/>
                      </a:lnTo>
                      <a:lnTo>
                        <a:pt x="67" y="15"/>
                      </a:lnTo>
                      <a:lnTo>
                        <a:pt x="59" y="18"/>
                      </a:lnTo>
                      <a:lnTo>
                        <a:pt x="74" y="22"/>
                      </a:lnTo>
                      <a:lnTo>
                        <a:pt x="74" y="30"/>
                      </a:lnTo>
                      <a:lnTo>
                        <a:pt x="85" y="33"/>
                      </a:lnTo>
                      <a:lnTo>
                        <a:pt x="70" y="37"/>
                      </a:lnTo>
                      <a:lnTo>
                        <a:pt x="29" y="41"/>
                      </a:lnTo>
                      <a:lnTo>
                        <a:pt x="26" y="48"/>
                      </a:lnTo>
                      <a:lnTo>
                        <a:pt x="15" y="52"/>
                      </a:lnTo>
                      <a:lnTo>
                        <a:pt x="41" y="56"/>
                      </a:lnTo>
                      <a:lnTo>
                        <a:pt x="15" y="63"/>
                      </a:lnTo>
                      <a:lnTo>
                        <a:pt x="11" y="67"/>
                      </a:lnTo>
                      <a:lnTo>
                        <a:pt x="11" y="70"/>
                      </a:lnTo>
                      <a:lnTo>
                        <a:pt x="11" y="74"/>
                      </a:lnTo>
                      <a:lnTo>
                        <a:pt x="0" y="82"/>
                      </a:lnTo>
                      <a:lnTo>
                        <a:pt x="48" y="85"/>
                      </a:lnTo>
                      <a:lnTo>
                        <a:pt x="44" y="89"/>
                      </a:lnTo>
                      <a:lnTo>
                        <a:pt x="11" y="93"/>
                      </a:lnTo>
                      <a:lnTo>
                        <a:pt x="22" y="100"/>
                      </a:lnTo>
                      <a:lnTo>
                        <a:pt x="48" y="104"/>
                      </a:lnTo>
                      <a:lnTo>
                        <a:pt x="59" y="108"/>
                      </a:lnTo>
                      <a:lnTo>
                        <a:pt x="78" y="115"/>
                      </a:lnTo>
                      <a:lnTo>
                        <a:pt x="67" y="119"/>
                      </a:lnTo>
                      <a:lnTo>
                        <a:pt x="85" y="122"/>
                      </a:lnTo>
                      <a:lnTo>
                        <a:pt x="85" y="126"/>
                      </a:lnTo>
                      <a:lnTo>
                        <a:pt x="163" y="134"/>
                      </a:lnTo>
                      <a:lnTo>
                        <a:pt x="152" y="137"/>
                      </a:lnTo>
                      <a:lnTo>
                        <a:pt x="126" y="141"/>
                      </a:lnTo>
                      <a:lnTo>
                        <a:pt x="130" y="149"/>
                      </a:lnTo>
                      <a:lnTo>
                        <a:pt x="238" y="152"/>
                      </a:lnTo>
                      <a:lnTo>
                        <a:pt x="182" y="156"/>
                      </a:lnTo>
                      <a:lnTo>
                        <a:pt x="152" y="160"/>
                      </a:lnTo>
                      <a:lnTo>
                        <a:pt x="137" y="167"/>
                      </a:lnTo>
                      <a:lnTo>
                        <a:pt x="148" y="171"/>
                      </a:lnTo>
                      <a:lnTo>
                        <a:pt x="134" y="175"/>
                      </a:lnTo>
                      <a:lnTo>
                        <a:pt x="137" y="182"/>
                      </a:lnTo>
                      <a:lnTo>
                        <a:pt x="104" y="186"/>
                      </a:lnTo>
                      <a:lnTo>
                        <a:pt x="96" y="189"/>
                      </a:lnTo>
                      <a:lnTo>
                        <a:pt x="67" y="193"/>
                      </a:lnTo>
                      <a:lnTo>
                        <a:pt x="148" y="201"/>
                      </a:lnTo>
                      <a:lnTo>
                        <a:pt x="189" y="204"/>
                      </a:lnTo>
                      <a:lnTo>
                        <a:pt x="171" y="208"/>
                      </a:lnTo>
                      <a:lnTo>
                        <a:pt x="111" y="212"/>
                      </a:lnTo>
                      <a:lnTo>
                        <a:pt x="63" y="219"/>
                      </a:lnTo>
                      <a:lnTo>
                        <a:pt x="93" y="223"/>
                      </a:lnTo>
                      <a:lnTo>
                        <a:pt x="93" y="227"/>
                      </a:lnTo>
                      <a:lnTo>
                        <a:pt x="74" y="234"/>
                      </a:lnTo>
                      <a:lnTo>
                        <a:pt x="67" y="238"/>
                      </a:lnTo>
                      <a:lnTo>
                        <a:pt x="52" y="241"/>
                      </a:lnTo>
                      <a:lnTo>
                        <a:pt x="134" y="245"/>
                      </a:lnTo>
                      <a:lnTo>
                        <a:pt x="108" y="253"/>
                      </a:lnTo>
                      <a:lnTo>
                        <a:pt x="89" y="256"/>
                      </a:lnTo>
                      <a:lnTo>
                        <a:pt x="134" y="260"/>
                      </a:lnTo>
                      <a:lnTo>
                        <a:pt x="93" y="267"/>
                      </a:lnTo>
                      <a:lnTo>
                        <a:pt x="74" y="271"/>
                      </a:lnTo>
                      <a:lnTo>
                        <a:pt x="52" y="275"/>
                      </a:lnTo>
                      <a:lnTo>
                        <a:pt x="48" y="279"/>
                      </a:lnTo>
                      <a:lnTo>
                        <a:pt x="70" y="286"/>
                      </a:lnTo>
                      <a:lnTo>
                        <a:pt x="234" y="290"/>
                      </a:lnTo>
                      <a:lnTo>
                        <a:pt x="390" y="294"/>
                      </a:lnTo>
                      <a:lnTo>
                        <a:pt x="241" y="301"/>
                      </a:lnTo>
                      <a:lnTo>
                        <a:pt x="130" y="305"/>
                      </a:lnTo>
                      <a:lnTo>
                        <a:pt x="104" y="308"/>
                      </a:lnTo>
                      <a:lnTo>
                        <a:pt x="115" y="312"/>
                      </a:lnTo>
                      <a:lnTo>
                        <a:pt x="148" y="320"/>
                      </a:lnTo>
                      <a:lnTo>
                        <a:pt x="130" y="323"/>
                      </a:lnTo>
                      <a:lnTo>
                        <a:pt x="59" y="327"/>
                      </a:lnTo>
                      <a:lnTo>
                        <a:pt x="70" y="331"/>
                      </a:lnTo>
                      <a:lnTo>
                        <a:pt x="215" y="338"/>
                      </a:lnTo>
                      <a:lnTo>
                        <a:pt x="115" y="342"/>
                      </a:lnTo>
                      <a:lnTo>
                        <a:pt x="160" y="346"/>
                      </a:lnTo>
                      <a:lnTo>
                        <a:pt x="104" y="353"/>
                      </a:lnTo>
                      <a:lnTo>
                        <a:pt x="219" y="357"/>
                      </a:lnTo>
                      <a:lnTo>
                        <a:pt x="130" y="360"/>
                      </a:lnTo>
                      <a:lnTo>
                        <a:pt x="126" y="364"/>
                      </a:lnTo>
                      <a:lnTo>
                        <a:pt x="156" y="372"/>
                      </a:lnTo>
                      <a:lnTo>
                        <a:pt x="178" y="375"/>
                      </a:lnTo>
                      <a:lnTo>
                        <a:pt x="204" y="379"/>
                      </a:lnTo>
                      <a:lnTo>
                        <a:pt x="96" y="386"/>
                      </a:lnTo>
                      <a:lnTo>
                        <a:pt x="148" y="390"/>
                      </a:lnTo>
                      <a:lnTo>
                        <a:pt x="63" y="394"/>
                      </a:lnTo>
                      <a:lnTo>
                        <a:pt x="70" y="398"/>
                      </a:lnTo>
                      <a:lnTo>
                        <a:pt x="126" y="405"/>
                      </a:lnTo>
                      <a:lnTo>
                        <a:pt x="119" y="409"/>
                      </a:lnTo>
                      <a:lnTo>
                        <a:pt x="160" y="412"/>
                      </a:lnTo>
                      <a:lnTo>
                        <a:pt x="182" y="420"/>
                      </a:lnTo>
                      <a:lnTo>
                        <a:pt x="82" y="424"/>
                      </a:lnTo>
                      <a:lnTo>
                        <a:pt x="63" y="427"/>
                      </a:lnTo>
                      <a:lnTo>
                        <a:pt x="204" y="431"/>
                      </a:lnTo>
                      <a:lnTo>
                        <a:pt x="253" y="439"/>
                      </a:lnTo>
                      <a:lnTo>
                        <a:pt x="122" y="442"/>
                      </a:lnTo>
                      <a:lnTo>
                        <a:pt x="130" y="446"/>
                      </a:lnTo>
                      <a:lnTo>
                        <a:pt x="122" y="450"/>
                      </a:lnTo>
                      <a:lnTo>
                        <a:pt x="59" y="457"/>
                      </a:lnTo>
                      <a:lnTo>
                        <a:pt x="70" y="461"/>
                      </a:lnTo>
                      <a:lnTo>
                        <a:pt x="160" y="465"/>
                      </a:lnTo>
                      <a:lnTo>
                        <a:pt x="204" y="472"/>
                      </a:lnTo>
                      <a:lnTo>
                        <a:pt x="241" y="476"/>
                      </a:lnTo>
                      <a:lnTo>
                        <a:pt x="163" y="479"/>
                      </a:lnTo>
                      <a:lnTo>
                        <a:pt x="230" y="483"/>
                      </a:lnTo>
                      <a:lnTo>
                        <a:pt x="241" y="491"/>
                      </a:lnTo>
                      <a:lnTo>
                        <a:pt x="245" y="494"/>
                      </a:lnTo>
                      <a:lnTo>
                        <a:pt x="241" y="498"/>
                      </a:lnTo>
                      <a:lnTo>
                        <a:pt x="197" y="505"/>
                      </a:lnTo>
                      <a:lnTo>
                        <a:pt x="227" y="509"/>
                      </a:lnTo>
                      <a:lnTo>
                        <a:pt x="212" y="513"/>
                      </a:lnTo>
                      <a:lnTo>
                        <a:pt x="264" y="517"/>
                      </a:lnTo>
                      <a:lnTo>
                        <a:pt x="342" y="524"/>
                      </a:lnTo>
                      <a:lnTo>
                        <a:pt x="431" y="528"/>
                      </a:lnTo>
                      <a:lnTo>
                        <a:pt x="438" y="531"/>
                      </a:lnTo>
                      <a:lnTo>
                        <a:pt x="59" y="535"/>
                      </a:lnTo>
                      <a:lnTo>
                        <a:pt x="96" y="539"/>
                      </a:lnTo>
                      <a:lnTo>
                        <a:pt x="78" y="546"/>
                      </a:lnTo>
                      <a:lnTo>
                        <a:pt x="82" y="550"/>
                      </a:lnTo>
                      <a:lnTo>
                        <a:pt x="59" y="554"/>
                      </a:lnTo>
                      <a:lnTo>
                        <a:pt x="37" y="557"/>
                      </a:lnTo>
                      <a:lnTo>
                        <a:pt x="55" y="565"/>
                      </a:lnTo>
                      <a:lnTo>
                        <a:pt x="41" y="569"/>
                      </a:lnTo>
                      <a:lnTo>
                        <a:pt x="52" y="572"/>
                      </a:lnTo>
                      <a:lnTo>
                        <a:pt x="67" y="580"/>
                      </a:lnTo>
                      <a:lnTo>
                        <a:pt x="96" y="584"/>
                      </a:lnTo>
                      <a:lnTo>
                        <a:pt x="89" y="587"/>
                      </a:lnTo>
                      <a:lnTo>
                        <a:pt x="78" y="591"/>
                      </a:lnTo>
                      <a:lnTo>
                        <a:pt x="93" y="598"/>
                      </a:lnTo>
                      <a:lnTo>
                        <a:pt x="33" y="602"/>
                      </a:lnTo>
                    </a:path>
                  </a:pathLst>
                </a:custGeom>
                <a:noFill/>
                <a:ln w="12700">
                  <a:solidFill>
                    <a:srgbClr val="007F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182880" tIns="91440" rIns="182880" bIns="91440"/>
                <a:lstStyle/>
                <a:p>
                  <a:endParaRPr lang="en-US"/>
                </a:p>
              </p:txBody>
            </p:sp>
            <p:sp>
              <p:nvSpPr>
                <p:cNvPr id="575" name="Freeform 524"/>
                <p:cNvSpPr>
                  <a:spLocks/>
                </p:cNvSpPr>
                <p:nvPr/>
              </p:nvSpPr>
              <p:spPr bwMode="auto">
                <a:xfrm>
                  <a:off x="28140961" y="22120216"/>
                  <a:ext cx="1598170" cy="1721532"/>
                </a:xfrm>
                <a:custGeom>
                  <a:avLst/>
                  <a:gdLst>
                    <a:gd name="T0" fmla="*/ 49 w 510"/>
                    <a:gd name="T1" fmla="*/ 4 h 543"/>
                    <a:gd name="T2" fmla="*/ 86 w 510"/>
                    <a:gd name="T3" fmla="*/ 15 h 543"/>
                    <a:gd name="T4" fmla="*/ 60 w 510"/>
                    <a:gd name="T5" fmla="*/ 22 h 543"/>
                    <a:gd name="T6" fmla="*/ 105 w 510"/>
                    <a:gd name="T7" fmla="*/ 34 h 543"/>
                    <a:gd name="T8" fmla="*/ 93 w 510"/>
                    <a:gd name="T9" fmla="*/ 41 h 543"/>
                    <a:gd name="T10" fmla="*/ 183 w 510"/>
                    <a:gd name="T11" fmla="*/ 52 h 543"/>
                    <a:gd name="T12" fmla="*/ 149 w 510"/>
                    <a:gd name="T13" fmla="*/ 63 h 543"/>
                    <a:gd name="T14" fmla="*/ 131 w 510"/>
                    <a:gd name="T15" fmla="*/ 71 h 543"/>
                    <a:gd name="T16" fmla="*/ 134 w 510"/>
                    <a:gd name="T17" fmla="*/ 82 h 543"/>
                    <a:gd name="T18" fmla="*/ 183 w 510"/>
                    <a:gd name="T19" fmla="*/ 89 h 543"/>
                    <a:gd name="T20" fmla="*/ 123 w 510"/>
                    <a:gd name="T21" fmla="*/ 100 h 543"/>
                    <a:gd name="T22" fmla="*/ 171 w 510"/>
                    <a:gd name="T23" fmla="*/ 108 h 543"/>
                    <a:gd name="T24" fmla="*/ 157 w 510"/>
                    <a:gd name="T25" fmla="*/ 119 h 543"/>
                    <a:gd name="T26" fmla="*/ 157 w 510"/>
                    <a:gd name="T27" fmla="*/ 130 h 543"/>
                    <a:gd name="T28" fmla="*/ 264 w 510"/>
                    <a:gd name="T29" fmla="*/ 138 h 543"/>
                    <a:gd name="T30" fmla="*/ 179 w 510"/>
                    <a:gd name="T31" fmla="*/ 149 h 543"/>
                    <a:gd name="T32" fmla="*/ 235 w 510"/>
                    <a:gd name="T33" fmla="*/ 156 h 543"/>
                    <a:gd name="T34" fmla="*/ 164 w 510"/>
                    <a:gd name="T35" fmla="*/ 167 h 543"/>
                    <a:gd name="T36" fmla="*/ 428 w 510"/>
                    <a:gd name="T37" fmla="*/ 175 h 543"/>
                    <a:gd name="T38" fmla="*/ 491 w 510"/>
                    <a:gd name="T39" fmla="*/ 186 h 543"/>
                    <a:gd name="T40" fmla="*/ 502 w 510"/>
                    <a:gd name="T41" fmla="*/ 193 h 543"/>
                    <a:gd name="T42" fmla="*/ 510 w 510"/>
                    <a:gd name="T43" fmla="*/ 205 h 543"/>
                    <a:gd name="T44" fmla="*/ 205 w 510"/>
                    <a:gd name="T45" fmla="*/ 216 h 543"/>
                    <a:gd name="T46" fmla="*/ 168 w 510"/>
                    <a:gd name="T47" fmla="*/ 223 h 543"/>
                    <a:gd name="T48" fmla="*/ 201 w 510"/>
                    <a:gd name="T49" fmla="*/ 234 h 543"/>
                    <a:gd name="T50" fmla="*/ 198 w 510"/>
                    <a:gd name="T51" fmla="*/ 242 h 543"/>
                    <a:gd name="T52" fmla="*/ 194 w 510"/>
                    <a:gd name="T53" fmla="*/ 253 h 543"/>
                    <a:gd name="T54" fmla="*/ 276 w 510"/>
                    <a:gd name="T55" fmla="*/ 260 h 543"/>
                    <a:gd name="T56" fmla="*/ 224 w 510"/>
                    <a:gd name="T57" fmla="*/ 272 h 543"/>
                    <a:gd name="T58" fmla="*/ 246 w 510"/>
                    <a:gd name="T59" fmla="*/ 279 h 543"/>
                    <a:gd name="T60" fmla="*/ 224 w 510"/>
                    <a:gd name="T61" fmla="*/ 290 h 543"/>
                    <a:gd name="T62" fmla="*/ 298 w 510"/>
                    <a:gd name="T63" fmla="*/ 301 h 543"/>
                    <a:gd name="T64" fmla="*/ 242 w 510"/>
                    <a:gd name="T65" fmla="*/ 309 h 543"/>
                    <a:gd name="T66" fmla="*/ 8 w 510"/>
                    <a:gd name="T67" fmla="*/ 316 h 543"/>
                    <a:gd name="T68" fmla="*/ 23 w 510"/>
                    <a:gd name="T69" fmla="*/ 327 h 543"/>
                    <a:gd name="T70" fmla="*/ 12 w 510"/>
                    <a:gd name="T71" fmla="*/ 335 h 543"/>
                    <a:gd name="T72" fmla="*/ 19 w 510"/>
                    <a:gd name="T73" fmla="*/ 346 h 543"/>
                    <a:gd name="T74" fmla="*/ 4 w 510"/>
                    <a:gd name="T75" fmla="*/ 353 h 543"/>
                    <a:gd name="T76" fmla="*/ 12 w 510"/>
                    <a:gd name="T77" fmla="*/ 364 h 543"/>
                    <a:gd name="T78" fmla="*/ 41 w 510"/>
                    <a:gd name="T79" fmla="*/ 372 h 543"/>
                    <a:gd name="T80" fmla="*/ 19 w 510"/>
                    <a:gd name="T81" fmla="*/ 383 h 543"/>
                    <a:gd name="T82" fmla="*/ 19 w 510"/>
                    <a:gd name="T83" fmla="*/ 394 h 543"/>
                    <a:gd name="T84" fmla="*/ 12 w 510"/>
                    <a:gd name="T85" fmla="*/ 402 h 543"/>
                    <a:gd name="T86" fmla="*/ 67 w 510"/>
                    <a:gd name="T87" fmla="*/ 413 h 543"/>
                    <a:gd name="T88" fmla="*/ 53 w 510"/>
                    <a:gd name="T89" fmla="*/ 420 h 543"/>
                    <a:gd name="T90" fmla="*/ 8 w 510"/>
                    <a:gd name="T91" fmla="*/ 431 h 543"/>
                    <a:gd name="T92" fmla="*/ 12 w 510"/>
                    <a:gd name="T93" fmla="*/ 439 h 543"/>
                    <a:gd name="T94" fmla="*/ 38 w 510"/>
                    <a:gd name="T95" fmla="*/ 450 h 543"/>
                    <a:gd name="T96" fmla="*/ 60 w 510"/>
                    <a:gd name="T97" fmla="*/ 457 h 543"/>
                    <a:gd name="T98" fmla="*/ 64 w 510"/>
                    <a:gd name="T99" fmla="*/ 469 h 543"/>
                    <a:gd name="T100" fmla="*/ 49 w 510"/>
                    <a:gd name="T101" fmla="*/ 480 h 543"/>
                    <a:gd name="T102" fmla="*/ 86 w 510"/>
                    <a:gd name="T103" fmla="*/ 487 h 543"/>
                    <a:gd name="T104" fmla="*/ 60 w 510"/>
                    <a:gd name="T105" fmla="*/ 498 h 543"/>
                    <a:gd name="T106" fmla="*/ 105 w 510"/>
                    <a:gd name="T107" fmla="*/ 506 h 543"/>
                    <a:gd name="T108" fmla="*/ 93 w 510"/>
                    <a:gd name="T109" fmla="*/ 517 h 543"/>
                    <a:gd name="T110" fmla="*/ 183 w 510"/>
                    <a:gd name="T111" fmla="*/ 524 h 543"/>
                    <a:gd name="T112" fmla="*/ 149 w 510"/>
                    <a:gd name="T113" fmla="*/ 535 h 543"/>
                    <a:gd name="T114" fmla="*/ 131 w 510"/>
                    <a:gd name="T115" fmla="*/ 543 h 543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</a:gdLst>
                  <a:ahLst/>
                  <a:cxnLst>
                    <a:cxn ang="T116">
                      <a:pos x="T0" y="T1"/>
                    </a:cxn>
                    <a:cxn ang="T117">
                      <a:pos x="T2" y="T3"/>
                    </a:cxn>
                    <a:cxn ang="T118">
                      <a:pos x="T4" y="T5"/>
                    </a:cxn>
                    <a:cxn ang="T119">
                      <a:pos x="T6" y="T7"/>
                    </a:cxn>
                    <a:cxn ang="T120">
                      <a:pos x="T8" y="T9"/>
                    </a:cxn>
                    <a:cxn ang="T121">
                      <a:pos x="T10" y="T11"/>
                    </a:cxn>
                    <a:cxn ang="T122">
                      <a:pos x="T12" y="T13"/>
                    </a:cxn>
                    <a:cxn ang="T123">
                      <a:pos x="T14" y="T15"/>
                    </a:cxn>
                    <a:cxn ang="T124">
                      <a:pos x="T16" y="T17"/>
                    </a:cxn>
                    <a:cxn ang="T125">
                      <a:pos x="T18" y="T19"/>
                    </a:cxn>
                    <a:cxn ang="T126">
                      <a:pos x="T20" y="T21"/>
                    </a:cxn>
                    <a:cxn ang="T127">
                      <a:pos x="T22" y="T23"/>
                    </a:cxn>
                    <a:cxn ang="T128">
                      <a:pos x="T24" y="T25"/>
                    </a:cxn>
                    <a:cxn ang="T129">
                      <a:pos x="T26" y="T27"/>
                    </a:cxn>
                    <a:cxn ang="T130">
                      <a:pos x="T28" y="T29"/>
                    </a:cxn>
                    <a:cxn ang="T131">
                      <a:pos x="T30" y="T31"/>
                    </a:cxn>
                    <a:cxn ang="T132">
                      <a:pos x="T32" y="T33"/>
                    </a:cxn>
                    <a:cxn ang="T133">
                      <a:pos x="T34" y="T35"/>
                    </a:cxn>
                    <a:cxn ang="T134">
                      <a:pos x="T36" y="T37"/>
                    </a:cxn>
                    <a:cxn ang="T135">
                      <a:pos x="T38" y="T39"/>
                    </a:cxn>
                    <a:cxn ang="T136">
                      <a:pos x="T40" y="T41"/>
                    </a:cxn>
                    <a:cxn ang="T137">
                      <a:pos x="T42" y="T43"/>
                    </a:cxn>
                    <a:cxn ang="T138">
                      <a:pos x="T44" y="T45"/>
                    </a:cxn>
                    <a:cxn ang="T139">
                      <a:pos x="T46" y="T47"/>
                    </a:cxn>
                    <a:cxn ang="T140">
                      <a:pos x="T48" y="T49"/>
                    </a:cxn>
                    <a:cxn ang="T141">
                      <a:pos x="T50" y="T51"/>
                    </a:cxn>
                    <a:cxn ang="T142">
                      <a:pos x="T52" y="T53"/>
                    </a:cxn>
                    <a:cxn ang="T143">
                      <a:pos x="T54" y="T55"/>
                    </a:cxn>
                    <a:cxn ang="T144">
                      <a:pos x="T56" y="T57"/>
                    </a:cxn>
                    <a:cxn ang="T145">
                      <a:pos x="T58" y="T59"/>
                    </a:cxn>
                    <a:cxn ang="T146">
                      <a:pos x="T60" y="T61"/>
                    </a:cxn>
                    <a:cxn ang="T147">
                      <a:pos x="T62" y="T63"/>
                    </a:cxn>
                    <a:cxn ang="T148">
                      <a:pos x="T64" y="T65"/>
                    </a:cxn>
                    <a:cxn ang="T149">
                      <a:pos x="T66" y="T67"/>
                    </a:cxn>
                    <a:cxn ang="T150">
                      <a:pos x="T68" y="T69"/>
                    </a:cxn>
                    <a:cxn ang="T151">
                      <a:pos x="T70" y="T71"/>
                    </a:cxn>
                    <a:cxn ang="T152">
                      <a:pos x="T72" y="T73"/>
                    </a:cxn>
                    <a:cxn ang="T153">
                      <a:pos x="T74" y="T75"/>
                    </a:cxn>
                    <a:cxn ang="T154">
                      <a:pos x="T76" y="T77"/>
                    </a:cxn>
                    <a:cxn ang="T155">
                      <a:pos x="T78" y="T79"/>
                    </a:cxn>
                    <a:cxn ang="T156">
                      <a:pos x="T80" y="T81"/>
                    </a:cxn>
                    <a:cxn ang="T157">
                      <a:pos x="T82" y="T83"/>
                    </a:cxn>
                    <a:cxn ang="T158">
                      <a:pos x="T84" y="T85"/>
                    </a:cxn>
                    <a:cxn ang="T159">
                      <a:pos x="T86" y="T87"/>
                    </a:cxn>
                    <a:cxn ang="T160">
                      <a:pos x="T88" y="T89"/>
                    </a:cxn>
                    <a:cxn ang="T161">
                      <a:pos x="T90" y="T91"/>
                    </a:cxn>
                    <a:cxn ang="T162">
                      <a:pos x="T92" y="T93"/>
                    </a:cxn>
                    <a:cxn ang="T163">
                      <a:pos x="T94" y="T95"/>
                    </a:cxn>
                    <a:cxn ang="T164">
                      <a:pos x="T96" y="T97"/>
                    </a:cxn>
                    <a:cxn ang="T165">
                      <a:pos x="T98" y="T99"/>
                    </a:cxn>
                    <a:cxn ang="T166">
                      <a:pos x="T100" y="T101"/>
                    </a:cxn>
                    <a:cxn ang="T167">
                      <a:pos x="T102" y="T103"/>
                    </a:cxn>
                    <a:cxn ang="T168">
                      <a:pos x="T104" y="T105"/>
                    </a:cxn>
                    <a:cxn ang="T169">
                      <a:pos x="T106" y="T107"/>
                    </a:cxn>
                    <a:cxn ang="T170">
                      <a:pos x="T108" y="T109"/>
                    </a:cxn>
                    <a:cxn ang="T171">
                      <a:pos x="T110" y="T111"/>
                    </a:cxn>
                    <a:cxn ang="T172">
                      <a:pos x="T112" y="T113"/>
                    </a:cxn>
                    <a:cxn ang="T173">
                      <a:pos x="T114" y="T115"/>
                    </a:cxn>
                  </a:cxnLst>
                  <a:rect l="0" t="0" r="r" b="b"/>
                  <a:pathLst>
                    <a:path w="510" h="543">
                      <a:moveTo>
                        <a:pt x="4" y="0"/>
                      </a:moveTo>
                      <a:lnTo>
                        <a:pt x="49" y="4"/>
                      </a:lnTo>
                      <a:lnTo>
                        <a:pt x="119" y="8"/>
                      </a:lnTo>
                      <a:lnTo>
                        <a:pt x="86" y="15"/>
                      </a:lnTo>
                      <a:lnTo>
                        <a:pt x="105" y="19"/>
                      </a:lnTo>
                      <a:lnTo>
                        <a:pt x="60" y="22"/>
                      </a:lnTo>
                      <a:lnTo>
                        <a:pt x="64" y="30"/>
                      </a:lnTo>
                      <a:lnTo>
                        <a:pt x="105" y="34"/>
                      </a:lnTo>
                      <a:lnTo>
                        <a:pt x="131" y="37"/>
                      </a:lnTo>
                      <a:lnTo>
                        <a:pt x="93" y="41"/>
                      </a:lnTo>
                      <a:lnTo>
                        <a:pt x="105" y="48"/>
                      </a:lnTo>
                      <a:lnTo>
                        <a:pt x="183" y="52"/>
                      </a:lnTo>
                      <a:lnTo>
                        <a:pt x="157" y="56"/>
                      </a:lnTo>
                      <a:lnTo>
                        <a:pt x="149" y="63"/>
                      </a:lnTo>
                      <a:lnTo>
                        <a:pt x="116" y="67"/>
                      </a:lnTo>
                      <a:lnTo>
                        <a:pt x="131" y="71"/>
                      </a:lnTo>
                      <a:lnTo>
                        <a:pt x="82" y="74"/>
                      </a:lnTo>
                      <a:lnTo>
                        <a:pt x="134" y="82"/>
                      </a:lnTo>
                      <a:lnTo>
                        <a:pt x="127" y="86"/>
                      </a:lnTo>
                      <a:lnTo>
                        <a:pt x="183" y="89"/>
                      </a:lnTo>
                      <a:lnTo>
                        <a:pt x="168" y="97"/>
                      </a:lnTo>
                      <a:lnTo>
                        <a:pt x="123" y="100"/>
                      </a:lnTo>
                      <a:lnTo>
                        <a:pt x="145" y="104"/>
                      </a:lnTo>
                      <a:lnTo>
                        <a:pt x="171" y="108"/>
                      </a:lnTo>
                      <a:lnTo>
                        <a:pt x="123" y="115"/>
                      </a:lnTo>
                      <a:lnTo>
                        <a:pt x="157" y="119"/>
                      </a:lnTo>
                      <a:lnTo>
                        <a:pt x="175" y="123"/>
                      </a:lnTo>
                      <a:lnTo>
                        <a:pt x="157" y="130"/>
                      </a:lnTo>
                      <a:lnTo>
                        <a:pt x="142" y="134"/>
                      </a:lnTo>
                      <a:lnTo>
                        <a:pt x="264" y="138"/>
                      </a:lnTo>
                      <a:lnTo>
                        <a:pt x="179" y="141"/>
                      </a:lnTo>
                      <a:lnTo>
                        <a:pt x="179" y="149"/>
                      </a:lnTo>
                      <a:lnTo>
                        <a:pt x="201" y="153"/>
                      </a:lnTo>
                      <a:lnTo>
                        <a:pt x="235" y="156"/>
                      </a:lnTo>
                      <a:lnTo>
                        <a:pt x="246" y="160"/>
                      </a:lnTo>
                      <a:lnTo>
                        <a:pt x="164" y="167"/>
                      </a:lnTo>
                      <a:lnTo>
                        <a:pt x="198" y="171"/>
                      </a:lnTo>
                      <a:lnTo>
                        <a:pt x="428" y="175"/>
                      </a:lnTo>
                      <a:lnTo>
                        <a:pt x="491" y="182"/>
                      </a:lnTo>
                      <a:lnTo>
                        <a:pt x="491" y="186"/>
                      </a:lnTo>
                      <a:lnTo>
                        <a:pt x="473" y="190"/>
                      </a:lnTo>
                      <a:lnTo>
                        <a:pt x="502" y="193"/>
                      </a:lnTo>
                      <a:lnTo>
                        <a:pt x="417" y="201"/>
                      </a:lnTo>
                      <a:lnTo>
                        <a:pt x="510" y="205"/>
                      </a:lnTo>
                      <a:lnTo>
                        <a:pt x="339" y="208"/>
                      </a:lnTo>
                      <a:lnTo>
                        <a:pt x="205" y="216"/>
                      </a:lnTo>
                      <a:lnTo>
                        <a:pt x="212" y="219"/>
                      </a:lnTo>
                      <a:lnTo>
                        <a:pt x="168" y="223"/>
                      </a:lnTo>
                      <a:lnTo>
                        <a:pt x="235" y="227"/>
                      </a:lnTo>
                      <a:lnTo>
                        <a:pt x="201" y="234"/>
                      </a:lnTo>
                      <a:lnTo>
                        <a:pt x="194" y="238"/>
                      </a:lnTo>
                      <a:lnTo>
                        <a:pt x="198" y="242"/>
                      </a:lnTo>
                      <a:lnTo>
                        <a:pt x="305" y="249"/>
                      </a:lnTo>
                      <a:lnTo>
                        <a:pt x="194" y="253"/>
                      </a:lnTo>
                      <a:lnTo>
                        <a:pt x="264" y="257"/>
                      </a:lnTo>
                      <a:lnTo>
                        <a:pt x="276" y="260"/>
                      </a:lnTo>
                      <a:lnTo>
                        <a:pt x="209" y="268"/>
                      </a:lnTo>
                      <a:lnTo>
                        <a:pt x="224" y="272"/>
                      </a:lnTo>
                      <a:lnTo>
                        <a:pt x="216" y="275"/>
                      </a:lnTo>
                      <a:lnTo>
                        <a:pt x="246" y="279"/>
                      </a:lnTo>
                      <a:lnTo>
                        <a:pt x="238" y="286"/>
                      </a:lnTo>
                      <a:lnTo>
                        <a:pt x="224" y="290"/>
                      </a:lnTo>
                      <a:lnTo>
                        <a:pt x="235" y="294"/>
                      </a:lnTo>
                      <a:lnTo>
                        <a:pt x="298" y="301"/>
                      </a:lnTo>
                      <a:lnTo>
                        <a:pt x="242" y="305"/>
                      </a:lnTo>
                      <a:lnTo>
                        <a:pt x="242" y="309"/>
                      </a:lnTo>
                      <a:lnTo>
                        <a:pt x="0" y="312"/>
                      </a:lnTo>
                      <a:lnTo>
                        <a:pt x="8" y="316"/>
                      </a:lnTo>
                      <a:lnTo>
                        <a:pt x="8" y="320"/>
                      </a:lnTo>
                      <a:lnTo>
                        <a:pt x="23" y="327"/>
                      </a:lnTo>
                      <a:lnTo>
                        <a:pt x="23" y="331"/>
                      </a:lnTo>
                      <a:lnTo>
                        <a:pt x="12" y="335"/>
                      </a:lnTo>
                      <a:lnTo>
                        <a:pt x="30" y="338"/>
                      </a:lnTo>
                      <a:lnTo>
                        <a:pt x="19" y="346"/>
                      </a:lnTo>
                      <a:lnTo>
                        <a:pt x="4" y="350"/>
                      </a:lnTo>
                      <a:lnTo>
                        <a:pt x="4" y="353"/>
                      </a:lnTo>
                      <a:lnTo>
                        <a:pt x="12" y="361"/>
                      </a:lnTo>
                      <a:lnTo>
                        <a:pt x="12" y="364"/>
                      </a:lnTo>
                      <a:lnTo>
                        <a:pt x="30" y="368"/>
                      </a:lnTo>
                      <a:lnTo>
                        <a:pt x="41" y="372"/>
                      </a:lnTo>
                      <a:lnTo>
                        <a:pt x="19" y="379"/>
                      </a:lnTo>
                      <a:lnTo>
                        <a:pt x="19" y="383"/>
                      </a:lnTo>
                      <a:lnTo>
                        <a:pt x="15" y="387"/>
                      </a:lnTo>
                      <a:lnTo>
                        <a:pt x="19" y="394"/>
                      </a:lnTo>
                      <a:lnTo>
                        <a:pt x="12" y="398"/>
                      </a:lnTo>
                      <a:lnTo>
                        <a:pt x="12" y="402"/>
                      </a:lnTo>
                      <a:lnTo>
                        <a:pt x="30" y="405"/>
                      </a:lnTo>
                      <a:lnTo>
                        <a:pt x="67" y="413"/>
                      </a:lnTo>
                      <a:lnTo>
                        <a:pt x="49" y="417"/>
                      </a:lnTo>
                      <a:lnTo>
                        <a:pt x="53" y="420"/>
                      </a:lnTo>
                      <a:lnTo>
                        <a:pt x="30" y="424"/>
                      </a:lnTo>
                      <a:lnTo>
                        <a:pt x="8" y="431"/>
                      </a:lnTo>
                      <a:lnTo>
                        <a:pt x="26" y="435"/>
                      </a:lnTo>
                      <a:lnTo>
                        <a:pt x="12" y="439"/>
                      </a:lnTo>
                      <a:lnTo>
                        <a:pt x="23" y="446"/>
                      </a:lnTo>
                      <a:lnTo>
                        <a:pt x="38" y="450"/>
                      </a:lnTo>
                      <a:lnTo>
                        <a:pt x="67" y="454"/>
                      </a:lnTo>
                      <a:lnTo>
                        <a:pt x="60" y="457"/>
                      </a:lnTo>
                      <a:lnTo>
                        <a:pt x="49" y="465"/>
                      </a:lnTo>
                      <a:lnTo>
                        <a:pt x="64" y="469"/>
                      </a:lnTo>
                      <a:lnTo>
                        <a:pt x="4" y="472"/>
                      </a:lnTo>
                      <a:lnTo>
                        <a:pt x="49" y="480"/>
                      </a:lnTo>
                      <a:lnTo>
                        <a:pt x="119" y="483"/>
                      </a:lnTo>
                      <a:lnTo>
                        <a:pt x="86" y="487"/>
                      </a:lnTo>
                      <a:lnTo>
                        <a:pt x="105" y="491"/>
                      </a:lnTo>
                      <a:lnTo>
                        <a:pt x="60" y="498"/>
                      </a:lnTo>
                      <a:lnTo>
                        <a:pt x="64" y="502"/>
                      </a:lnTo>
                      <a:lnTo>
                        <a:pt x="105" y="506"/>
                      </a:lnTo>
                      <a:lnTo>
                        <a:pt x="131" y="513"/>
                      </a:lnTo>
                      <a:lnTo>
                        <a:pt x="93" y="517"/>
                      </a:lnTo>
                      <a:lnTo>
                        <a:pt x="105" y="521"/>
                      </a:lnTo>
                      <a:lnTo>
                        <a:pt x="183" y="524"/>
                      </a:lnTo>
                      <a:lnTo>
                        <a:pt x="157" y="532"/>
                      </a:lnTo>
                      <a:lnTo>
                        <a:pt x="149" y="535"/>
                      </a:lnTo>
                      <a:lnTo>
                        <a:pt x="116" y="539"/>
                      </a:lnTo>
                      <a:lnTo>
                        <a:pt x="131" y="543"/>
                      </a:lnTo>
                    </a:path>
                  </a:pathLst>
                </a:custGeom>
                <a:noFill/>
                <a:ln w="12700">
                  <a:solidFill>
                    <a:srgbClr val="007F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182880" tIns="91440" rIns="182880" bIns="91440"/>
                <a:lstStyle/>
                <a:p>
                  <a:endParaRPr lang="en-US"/>
                </a:p>
              </p:txBody>
            </p:sp>
            <p:sp>
              <p:nvSpPr>
                <p:cNvPr id="576" name="Freeform 769"/>
                <p:cNvSpPr>
                  <a:spLocks/>
                </p:cNvSpPr>
                <p:nvPr/>
              </p:nvSpPr>
              <p:spPr bwMode="auto">
                <a:xfrm>
                  <a:off x="28526402" y="23876621"/>
                  <a:ext cx="1388215" cy="1908585"/>
                </a:xfrm>
                <a:custGeom>
                  <a:avLst/>
                  <a:gdLst>
                    <a:gd name="T0" fmla="*/ 60 w 443"/>
                    <a:gd name="T1" fmla="*/ 11 h 602"/>
                    <a:gd name="T2" fmla="*/ 22 w 443"/>
                    <a:gd name="T3" fmla="*/ 22 h 602"/>
                    <a:gd name="T4" fmla="*/ 34 w 443"/>
                    <a:gd name="T5" fmla="*/ 37 h 602"/>
                    <a:gd name="T6" fmla="*/ 19 w 443"/>
                    <a:gd name="T7" fmla="*/ 52 h 602"/>
                    <a:gd name="T8" fmla="*/ 56 w 443"/>
                    <a:gd name="T9" fmla="*/ 67 h 602"/>
                    <a:gd name="T10" fmla="*/ 123 w 443"/>
                    <a:gd name="T11" fmla="*/ 82 h 602"/>
                    <a:gd name="T12" fmla="*/ 305 w 443"/>
                    <a:gd name="T13" fmla="*/ 97 h 602"/>
                    <a:gd name="T14" fmla="*/ 443 w 443"/>
                    <a:gd name="T15" fmla="*/ 108 h 602"/>
                    <a:gd name="T16" fmla="*/ 387 w 443"/>
                    <a:gd name="T17" fmla="*/ 123 h 602"/>
                    <a:gd name="T18" fmla="*/ 89 w 443"/>
                    <a:gd name="T19" fmla="*/ 138 h 602"/>
                    <a:gd name="T20" fmla="*/ 78 w 443"/>
                    <a:gd name="T21" fmla="*/ 153 h 602"/>
                    <a:gd name="T22" fmla="*/ 182 w 443"/>
                    <a:gd name="T23" fmla="*/ 167 h 602"/>
                    <a:gd name="T24" fmla="*/ 153 w 443"/>
                    <a:gd name="T25" fmla="*/ 182 h 602"/>
                    <a:gd name="T26" fmla="*/ 93 w 443"/>
                    <a:gd name="T27" fmla="*/ 197 h 602"/>
                    <a:gd name="T28" fmla="*/ 101 w 443"/>
                    <a:gd name="T29" fmla="*/ 208 h 602"/>
                    <a:gd name="T30" fmla="*/ 119 w 443"/>
                    <a:gd name="T31" fmla="*/ 223 h 602"/>
                    <a:gd name="T32" fmla="*/ 413 w 443"/>
                    <a:gd name="T33" fmla="*/ 238 h 602"/>
                    <a:gd name="T34" fmla="*/ 409 w 443"/>
                    <a:gd name="T35" fmla="*/ 253 h 602"/>
                    <a:gd name="T36" fmla="*/ 409 w 443"/>
                    <a:gd name="T37" fmla="*/ 268 h 602"/>
                    <a:gd name="T38" fmla="*/ 402 w 443"/>
                    <a:gd name="T39" fmla="*/ 279 h 602"/>
                    <a:gd name="T40" fmla="*/ 394 w 443"/>
                    <a:gd name="T41" fmla="*/ 294 h 602"/>
                    <a:gd name="T42" fmla="*/ 141 w 443"/>
                    <a:gd name="T43" fmla="*/ 309 h 602"/>
                    <a:gd name="T44" fmla="*/ 298 w 443"/>
                    <a:gd name="T45" fmla="*/ 324 h 602"/>
                    <a:gd name="T46" fmla="*/ 115 w 443"/>
                    <a:gd name="T47" fmla="*/ 338 h 602"/>
                    <a:gd name="T48" fmla="*/ 171 w 443"/>
                    <a:gd name="T49" fmla="*/ 353 h 602"/>
                    <a:gd name="T50" fmla="*/ 193 w 443"/>
                    <a:gd name="T51" fmla="*/ 364 h 602"/>
                    <a:gd name="T52" fmla="*/ 190 w 443"/>
                    <a:gd name="T53" fmla="*/ 379 h 602"/>
                    <a:gd name="T54" fmla="*/ 75 w 443"/>
                    <a:gd name="T55" fmla="*/ 394 h 602"/>
                    <a:gd name="T56" fmla="*/ 201 w 443"/>
                    <a:gd name="T57" fmla="*/ 409 h 602"/>
                    <a:gd name="T58" fmla="*/ 164 w 443"/>
                    <a:gd name="T59" fmla="*/ 424 h 602"/>
                    <a:gd name="T60" fmla="*/ 160 w 443"/>
                    <a:gd name="T61" fmla="*/ 439 h 602"/>
                    <a:gd name="T62" fmla="*/ 112 w 443"/>
                    <a:gd name="T63" fmla="*/ 450 h 602"/>
                    <a:gd name="T64" fmla="*/ 283 w 443"/>
                    <a:gd name="T65" fmla="*/ 465 h 602"/>
                    <a:gd name="T66" fmla="*/ 242 w 443"/>
                    <a:gd name="T67" fmla="*/ 480 h 602"/>
                    <a:gd name="T68" fmla="*/ 290 w 443"/>
                    <a:gd name="T69" fmla="*/ 495 h 602"/>
                    <a:gd name="T70" fmla="*/ 312 w 443"/>
                    <a:gd name="T71" fmla="*/ 509 h 602"/>
                    <a:gd name="T72" fmla="*/ 275 w 443"/>
                    <a:gd name="T73" fmla="*/ 524 h 602"/>
                    <a:gd name="T74" fmla="*/ 223 w 443"/>
                    <a:gd name="T75" fmla="*/ 535 h 602"/>
                    <a:gd name="T76" fmla="*/ 205 w 443"/>
                    <a:gd name="T77" fmla="*/ 550 h 602"/>
                    <a:gd name="T78" fmla="*/ 234 w 443"/>
                    <a:gd name="T79" fmla="*/ 565 h 602"/>
                    <a:gd name="T80" fmla="*/ 309 w 443"/>
                    <a:gd name="T81" fmla="*/ 580 h 602"/>
                    <a:gd name="T82" fmla="*/ 361 w 443"/>
                    <a:gd name="T83" fmla="*/ 595 h 602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0" t="0" r="r" b="b"/>
                  <a:pathLst>
                    <a:path w="443" h="602">
                      <a:moveTo>
                        <a:pt x="11" y="0"/>
                      </a:moveTo>
                      <a:lnTo>
                        <a:pt x="4" y="4"/>
                      </a:lnTo>
                      <a:lnTo>
                        <a:pt x="60" y="11"/>
                      </a:lnTo>
                      <a:lnTo>
                        <a:pt x="45" y="15"/>
                      </a:lnTo>
                      <a:lnTo>
                        <a:pt x="0" y="19"/>
                      </a:lnTo>
                      <a:lnTo>
                        <a:pt x="22" y="22"/>
                      </a:lnTo>
                      <a:lnTo>
                        <a:pt x="48" y="30"/>
                      </a:lnTo>
                      <a:lnTo>
                        <a:pt x="0" y="34"/>
                      </a:lnTo>
                      <a:lnTo>
                        <a:pt x="34" y="37"/>
                      </a:lnTo>
                      <a:lnTo>
                        <a:pt x="52" y="45"/>
                      </a:lnTo>
                      <a:lnTo>
                        <a:pt x="34" y="48"/>
                      </a:lnTo>
                      <a:lnTo>
                        <a:pt x="19" y="52"/>
                      </a:lnTo>
                      <a:lnTo>
                        <a:pt x="141" y="56"/>
                      </a:lnTo>
                      <a:lnTo>
                        <a:pt x="56" y="63"/>
                      </a:lnTo>
                      <a:lnTo>
                        <a:pt x="56" y="67"/>
                      </a:lnTo>
                      <a:lnTo>
                        <a:pt x="78" y="71"/>
                      </a:lnTo>
                      <a:lnTo>
                        <a:pt x="112" y="78"/>
                      </a:lnTo>
                      <a:lnTo>
                        <a:pt x="123" y="82"/>
                      </a:lnTo>
                      <a:lnTo>
                        <a:pt x="41" y="86"/>
                      </a:lnTo>
                      <a:lnTo>
                        <a:pt x="75" y="89"/>
                      </a:lnTo>
                      <a:lnTo>
                        <a:pt x="305" y="97"/>
                      </a:lnTo>
                      <a:lnTo>
                        <a:pt x="368" y="100"/>
                      </a:lnTo>
                      <a:lnTo>
                        <a:pt x="368" y="104"/>
                      </a:lnTo>
                      <a:lnTo>
                        <a:pt x="443" y="108"/>
                      </a:lnTo>
                      <a:lnTo>
                        <a:pt x="443" y="115"/>
                      </a:lnTo>
                      <a:lnTo>
                        <a:pt x="294" y="119"/>
                      </a:lnTo>
                      <a:lnTo>
                        <a:pt x="387" y="123"/>
                      </a:lnTo>
                      <a:lnTo>
                        <a:pt x="216" y="130"/>
                      </a:lnTo>
                      <a:lnTo>
                        <a:pt x="82" y="134"/>
                      </a:lnTo>
                      <a:lnTo>
                        <a:pt x="89" y="138"/>
                      </a:lnTo>
                      <a:lnTo>
                        <a:pt x="45" y="141"/>
                      </a:lnTo>
                      <a:lnTo>
                        <a:pt x="112" y="149"/>
                      </a:lnTo>
                      <a:lnTo>
                        <a:pt x="78" y="153"/>
                      </a:lnTo>
                      <a:lnTo>
                        <a:pt x="71" y="156"/>
                      </a:lnTo>
                      <a:lnTo>
                        <a:pt x="75" y="164"/>
                      </a:lnTo>
                      <a:lnTo>
                        <a:pt x="182" y="167"/>
                      </a:lnTo>
                      <a:lnTo>
                        <a:pt x="71" y="171"/>
                      </a:lnTo>
                      <a:lnTo>
                        <a:pt x="141" y="175"/>
                      </a:lnTo>
                      <a:lnTo>
                        <a:pt x="153" y="182"/>
                      </a:lnTo>
                      <a:lnTo>
                        <a:pt x="86" y="186"/>
                      </a:lnTo>
                      <a:lnTo>
                        <a:pt x="101" y="190"/>
                      </a:lnTo>
                      <a:lnTo>
                        <a:pt x="93" y="197"/>
                      </a:lnTo>
                      <a:lnTo>
                        <a:pt x="123" y="201"/>
                      </a:lnTo>
                      <a:lnTo>
                        <a:pt x="115" y="205"/>
                      </a:lnTo>
                      <a:lnTo>
                        <a:pt x="101" y="208"/>
                      </a:lnTo>
                      <a:lnTo>
                        <a:pt x="112" y="216"/>
                      </a:lnTo>
                      <a:lnTo>
                        <a:pt x="175" y="219"/>
                      </a:lnTo>
                      <a:lnTo>
                        <a:pt x="119" y="223"/>
                      </a:lnTo>
                      <a:lnTo>
                        <a:pt x="119" y="227"/>
                      </a:lnTo>
                      <a:lnTo>
                        <a:pt x="376" y="234"/>
                      </a:lnTo>
                      <a:lnTo>
                        <a:pt x="413" y="238"/>
                      </a:lnTo>
                      <a:lnTo>
                        <a:pt x="398" y="242"/>
                      </a:lnTo>
                      <a:lnTo>
                        <a:pt x="387" y="245"/>
                      </a:lnTo>
                      <a:lnTo>
                        <a:pt x="409" y="253"/>
                      </a:lnTo>
                      <a:lnTo>
                        <a:pt x="394" y="257"/>
                      </a:lnTo>
                      <a:lnTo>
                        <a:pt x="398" y="260"/>
                      </a:lnTo>
                      <a:lnTo>
                        <a:pt x="409" y="268"/>
                      </a:lnTo>
                      <a:lnTo>
                        <a:pt x="409" y="271"/>
                      </a:lnTo>
                      <a:lnTo>
                        <a:pt x="361" y="275"/>
                      </a:lnTo>
                      <a:lnTo>
                        <a:pt x="402" y="279"/>
                      </a:lnTo>
                      <a:lnTo>
                        <a:pt x="417" y="286"/>
                      </a:lnTo>
                      <a:lnTo>
                        <a:pt x="402" y="290"/>
                      </a:lnTo>
                      <a:lnTo>
                        <a:pt x="394" y="294"/>
                      </a:lnTo>
                      <a:lnTo>
                        <a:pt x="272" y="298"/>
                      </a:lnTo>
                      <a:lnTo>
                        <a:pt x="186" y="305"/>
                      </a:lnTo>
                      <a:lnTo>
                        <a:pt x="141" y="309"/>
                      </a:lnTo>
                      <a:lnTo>
                        <a:pt x="130" y="312"/>
                      </a:lnTo>
                      <a:lnTo>
                        <a:pt x="238" y="320"/>
                      </a:lnTo>
                      <a:lnTo>
                        <a:pt x="298" y="324"/>
                      </a:lnTo>
                      <a:lnTo>
                        <a:pt x="242" y="327"/>
                      </a:lnTo>
                      <a:lnTo>
                        <a:pt x="119" y="331"/>
                      </a:lnTo>
                      <a:lnTo>
                        <a:pt x="115" y="338"/>
                      </a:lnTo>
                      <a:lnTo>
                        <a:pt x="108" y="342"/>
                      </a:lnTo>
                      <a:lnTo>
                        <a:pt x="138" y="346"/>
                      </a:lnTo>
                      <a:lnTo>
                        <a:pt x="171" y="353"/>
                      </a:lnTo>
                      <a:lnTo>
                        <a:pt x="264" y="357"/>
                      </a:lnTo>
                      <a:lnTo>
                        <a:pt x="227" y="361"/>
                      </a:lnTo>
                      <a:lnTo>
                        <a:pt x="193" y="364"/>
                      </a:lnTo>
                      <a:lnTo>
                        <a:pt x="212" y="372"/>
                      </a:lnTo>
                      <a:lnTo>
                        <a:pt x="212" y="376"/>
                      </a:lnTo>
                      <a:lnTo>
                        <a:pt x="190" y="379"/>
                      </a:lnTo>
                      <a:lnTo>
                        <a:pt x="182" y="387"/>
                      </a:lnTo>
                      <a:lnTo>
                        <a:pt x="149" y="390"/>
                      </a:lnTo>
                      <a:lnTo>
                        <a:pt x="75" y="394"/>
                      </a:lnTo>
                      <a:lnTo>
                        <a:pt x="219" y="398"/>
                      </a:lnTo>
                      <a:lnTo>
                        <a:pt x="231" y="405"/>
                      </a:lnTo>
                      <a:lnTo>
                        <a:pt x="201" y="409"/>
                      </a:lnTo>
                      <a:lnTo>
                        <a:pt x="130" y="413"/>
                      </a:lnTo>
                      <a:lnTo>
                        <a:pt x="153" y="416"/>
                      </a:lnTo>
                      <a:lnTo>
                        <a:pt x="164" y="424"/>
                      </a:lnTo>
                      <a:lnTo>
                        <a:pt x="160" y="428"/>
                      </a:lnTo>
                      <a:lnTo>
                        <a:pt x="160" y="431"/>
                      </a:lnTo>
                      <a:lnTo>
                        <a:pt x="160" y="439"/>
                      </a:lnTo>
                      <a:lnTo>
                        <a:pt x="193" y="443"/>
                      </a:lnTo>
                      <a:lnTo>
                        <a:pt x="97" y="446"/>
                      </a:lnTo>
                      <a:lnTo>
                        <a:pt x="112" y="450"/>
                      </a:lnTo>
                      <a:lnTo>
                        <a:pt x="171" y="457"/>
                      </a:lnTo>
                      <a:lnTo>
                        <a:pt x="309" y="461"/>
                      </a:lnTo>
                      <a:lnTo>
                        <a:pt x="283" y="465"/>
                      </a:lnTo>
                      <a:lnTo>
                        <a:pt x="305" y="472"/>
                      </a:lnTo>
                      <a:lnTo>
                        <a:pt x="260" y="476"/>
                      </a:lnTo>
                      <a:lnTo>
                        <a:pt x="242" y="480"/>
                      </a:lnTo>
                      <a:lnTo>
                        <a:pt x="205" y="483"/>
                      </a:lnTo>
                      <a:lnTo>
                        <a:pt x="231" y="491"/>
                      </a:lnTo>
                      <a:lnTo>
                        <a:pt x="290" y="495"/>
                      </a:lnTo>
                      <a:lnTo>
                        <a:pt x="316" y="498"/>
                      </a:lnTo>
                      <a:lnTo>
                        <a:pt x="305" y="506"/>
                      </a:lnTo>
                      <a:lnTo>
                        <a:pt x="312" y="509"/>
                      </a:lnTo>
                      <a:lnTo>
                        <a:pt x="283" y="513"/>
                      </a:lnTo>
                      <a:lnTo>
                        <a:pt x="279" y="517"/>
                      </a:lnTo>
                      <a:lnTo>
                        <a:pt x="275" y="524"/>
                      </a:lnTo>
                      <a:lnTo>
                        <a:pt x="201" y="528"/>
                      </a:lnTo>
                      <a:lnTo>
                        <a:pt x="249" y="532"/>
                      </a:lnTo>
                      <a:lnTo>
                        <a:pt x="223" y="535"/>
                      </a:lnTo>
                      <a:lnTo>
                        <a:pt x="179" y="543"/>
                      </a:lnTo>
                      <a:lnTo>
                        <a:pt x="246" y="547"/>
                      </a:lnTo>
                      <a:lnTo>
                        <a:pt x="205" y="550"/>
                      </a:lnTo>
                      <a:lnTo>
                        <a:pt x="286" y="558"/>
                      </a:lnTo>
                      <a:lnTo>
                        <a:pt x="290" y="561"/>
                      </a:lnTo>
                      <a:lnTo>
                        <a:pt x="234" y="565"/>
                      </a:lnTo>
                      <a:lnTo>
                        <a:pt x="309" y="569"/>
                      </a:lnTo>
                      <a:lnTo>
                        <a:pt x="327" y="576"/>
                      </a:lnTo>
                      <a:lnTo>
                        <a:pt x="309" y="580"/>
                      </a:lnTo>
                      <a:lnTo>
                        <a:pt x="368" y="584"/>
                      </a:lnTo>
                      <a:lnTo>
                        <a:pt x="372" y="591"/>
                      </a:lnTo>
                      <a:lnTo>
                        <a:pt x="361" y="595"/>
                      </a:lnTo>
                      <a:lnTo>
                        <a:pt x="350" y="599"/>
                      </a:lnTo>
                      <a:lnTo>
                        <a:pt x="316" y="602"/>
                      </a:lnTo>
                    </a:path>
                  </a:pathLst>
                </a:custGeom>
                <a:noFill/>
                <a:ln w="12700">
                  <a:solidFill>
                    <a:srgbClr val="007F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77" name="Freeform 770"/>
                <p:cNvSpPr>
                  <a:spLocks/>
                </p:cNvSpPr>
                <p:nvPr/>
              </p:nvSpPr>
              <p:spPr bwMode="auto">
                <a:xfrm>
                  <a:off x="27978010" y="25785205"/>
                  <a:ext cx="1632641" cy="589696"/>
                </a:xfrm>
                <a:custGeom>
                  <a:avLst/>
                  <a:gdLst>
                    <a:gd name="T0" fmla="*/ 491 w 521"/>
                    <a:gd name="T1" fmla="*/ 0 h 186"/>
                    <a:gd name="T2" fmla="*/ 428 w 521"/>
                    <a:gd name="T3" fmla="*/ 8 h 186"/>
                    <a:gd name="T4" fmla="*/ 316 w 521"/>
                    <a:gd name="T5" fmla="*/ 12 h 186"/>
                    <a:gd name="T6" fmla="*/ 476 w 521"/>
                    <a:gd name="T7" fmla="*/ 15 h 186"/>
                    <a:gd name="T8" fmla="*/ 521 w 521"/>
                    <a:gd name="T9" fmla="*/ 23 h 186"/>
                    <a:gd name="T10" fmla="*/ 465 w 521"/>
                    <a:gd name="T11" fmla="*/ 26 h 186"/>
                    <a:gd name="T12" fmla="*/ 432 w 521"/>
                    <a:gd name="T13" fmla="*/ 30 h 186"/>
                    <a:gd name="T14" fmla="*/ 413 w 521"/>
                    <a:gd name="T15" fmla="*/ 34 h 186"/>
                    <a:gd name="T16" fmla="*/ 480 w 521"/>
                    <a:gd name="T17" fmla="*/ 41 h 186"/>
                    <a:gd name="T18" fmla="*/ 424 w 521"/>
                    <a:gd name="T19" fmla="*/ 45 h 186"/>
                    <a:gd name="T20" fmla="*/ 447 w 521"/>
                    <a:gd name="T21" fmla="*/ 49 h 186"/>
                    <a:gd name="T22" fmla="*/ 387 w 521"/>
                    <a:gd name="T23" fmla="*/ 52 h 186"/>
                    <a:gd name="T24" fmla="*/ 502 w 521"/>
                    <a:gd name="T25" fmla="*/ 60 h 186"/>
                    <a:gd name="T26" fmla="*/ 476 w 521"/>
                    <a:gd name="T27" fmla="*/ 64 h 186"/>
                    <a:gd name="T28" fmla="*/ 376 w 521"/>
                    <a:gd name="T29" fmla="*/ 67 h 186"/>
                    <a:gd name="T30" fmla="*/ 294 w 521"/>
                    <a:gd name="T31" fmla="*/ 75 h 186"/>
                    <a:gd name="T32" fmla="*/ 335 w 521"/>
                    <a:gd name="T33" fmla="*/ 78 h 186"/>
                    <a:gd name="T34" fmla="*/ 361 w 521"/>
                    <a:gd name="T35" fmla="*/ 82 h 186"/>
                    <a:gd name="T36" fmla="*/ 12 w 521"/>
                    <a:gd name="T37" fmla="*/ 86 h 186"/>
                    <a:gd name="T38" fmla="*/ 0 w 521"/>
                    <a:gd name="T39" fmla="*/ 145 h 186"/>
                    <a:gd name="T40" fmla="*/ 15 w 521"/>
                    <a:gd name="T41" fmla="*/ 186 h 18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521" h="186">
                      <a:moveTo>
                        <a:pt x="491" y="0"/>
                      </a:moveTo>
                      <a:lnTo>
                        <a:pt x="428" y="8"/>
                      </a:lnTo>
                      <a:lnTo>
                        <a:pt x="316" y="12"/>
                      </a:lnTo>
                      <a:lnTo>
                        <a:pt x="476" y="15"/>
                      </a:lnTo>
                      <a:lnTo>
                        <a:pt x="521" y="23"/>
                      </a:lnTo>
                      <a:lnTo>
                        <a:pt x="465" y="26"/>
                      </a:lnTo>
                      <a:lnTo>
                        <a:pt x="432" y="30"/>
                      </a:lnTo>
                      <a:lnTo>
                        <a:pt x="413" y="34"/>
                      </a:lnTo>
                      <a:lnTo>
                        <a:pt x="480" y="41"/>
                      </a:lnTo>
                      <a:lnTo>
                        <a:pt x="424" y="45"/>
                      </a:lnTo>
                      <a:lnTo>
                        <a:pt x="447" y="49"/>
                      </a:lnTo>
                      <a:lnTo>
                        <a:pt x="387" y="52"/>
                      </a:lnTo>
                      <a:lnTo>
                        <a:pt x="502" y="60"/>
                      </a:lnTo>
                      <a:lnTo>
                        <a:pt x="476" y="64"/>
                      </a:lnTo>
                      <a:lnTo>
                        <a:pt x="376" y="67"/>
                      </a:lnTo>
                      <a:lnTo>
                        <a:pt x="294" y="75"/>
                      </a:lnTo>
                      <a:lnTo>
                        <a:pt x="335" y="78"/>
                      </a:lnTo>
                      <a:lnTo>
                        <a:pt x="361" y="82"/>
                      </a:lnTo>
                      <a:lnTo>
                        <a:pt x="12" y="86"/>
                      </a:lnTo>
                      <a:lnTo>
                        <a:pt x="0" y="145"/>
                      </a:lnTo>
                      <a:lnTo>
                        <a:pt x="15" y="186"/>
                      </a:lnTo>
                    </a:path>
                  </a:pathLst>
                </a:custGeom>
                <a:noFill/>
                <a:ln w="12700">
                  <a:solidFill>
                    <a:srgbClr val="007F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765" name="Group 17"/>
              <p:cNvGrpSpPr>
                <a:grpSpLocks/>
              </p:cNvGrpSpPr>
              <p:nvPr/>
            </p:nvGrpSpPr>
            <p:grpSpPr bwMode="auto">
              <a:xfrm>
                <a:off x="5181599" y="1947385"/>
                <a:ext cx="932434" cy="4226357"/>
                <a:chOff x="5181599" y="1947385"/>
                <a:chExt cx="932434" cy="4226357"/>
              </a:xfrm>
            </p:grpSpPr>
            <p:sp>
              <p:nvSpPr>
                <p:cNvPr id="120" name="Oval 457"/>
                <p:cNvSpPr>
                  <a:spLocks noChangeArrowheads="1"/>
                </p:cNvSpPr>
                <p:nvPr/>
              </p:nvSpPr>
              <p:spPr bwMode="auto">
                <a:xfrm>
                  <a:off x="5224288" y="1947385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21" name="Oval 458"/>
                <p:cNvSpPr>
                  <a:spLocks noChangeArrowheads="1"/>
                </p:cNvSpPr>
                <p:nvPr/>
              </p:nvSpPr>
              <p:spPr bwMode="auto">
                <a:xfrm>
                  <a:off x="5200048" y="1949428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22" name="Oval 459"/>
                <p:cNvSpPr>
                  <a:spLocks noChangeArrowheads="1"/>
                </p:cNvSpPr>
                <p:nvPr/>
              </p:nvSpPr>
              <p:spPr bwMode="auto">
                <a:xfrm>
                  <a:off x="5181599" y="1957464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23" name="Oval 460"/>
                <p:cNvSpPr>
                  <a:spLocks noChangeArrowheads="1"/>
                </p:cNvSpPr>
                <p:nvPr/>
              </p:nvSpPr>
              <p:spPr bwMode="auto">
                <a:xfrm>
                  <a:off x="5198330" y="1967775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24" name="Oval 461"/>
                <p:cNvSpPr>
                  <a:spLocks noChangeArrowheads="1"/>
                </p:cNvSpPr>
                <p:nvPr/>
              </p:nvSpPr>
              <p:spPr bwMode="auto">
                <a:xfrm>
                  <a:off x="5214328" y="1973299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25" name="Oval 462"/>
                <p:cNvSpPr>
                  <a:spLocks noChangeArrowheads="1"/>
                </p:cNvSpPr>
                <p:nvPr/>
              </p:nvSpPr>
              <p:spPr bwMode="auto">
                <a:xfrm>
                  <a:off x="5208636" y="2006410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26" name="Oval 463"/>
                <p:cNvSpPr>
                  <a:spLocks noChangeArrowheads="1"/>
                </p:cNvSpPr>
                <p:nvPr/>
              </p:nvSpPr>
              <p:spPr bwMode="auto">
                <a:xfrm>
                  <a:off x="5235672" y="2075514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27" name="Oval 464"/>
                <p:cNvSpPr>
                  <a:spLocks noChangeArrowheads="1"/>
                </p:cNvSpPr>
                <p:nvPr/>
              </p:nvSpPr>
              <p:spPr bwMode="auto">
                <a:xfrm>
                  <a:off x="5192983" y="2144617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28" name="Oval 465"/>
                <p:cNvSpPr>
                  <a:spLocks noChangeArrowheads="1"/>
                </p:cNvSpPr>
                <p:nvPr/>
              </p:nvSpPr>
              <p:spPr bwMode="auto">
                <a:xfrm>
                  <a:off x="5218596" y="2209400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29" name="Oval 466"/>
                <p:cNvSpPr>
                  <a:spLocks noChangeArrowheads="1"/>
                </p:cNvSpPr>
                <p:nvPr/>
              </p:nvSpPr>
              <p:spPr bwMode="auto">
                <a:xfrm>
                  <a:off x="5214328" y="2278503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30" name="Oval 467"/>
                <p:cNvSpPr>
                  <a:spLocks noChangeArrowheads="1"/>
                </p:cNvSpPr>
                <p:nvPr/>
              </p:nvSpPr>
              <p:spPr bwMode="auto">
                <a:xfrm>
                  <a:off x="5214328" y="2349045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31" name="Oval 468"/>
                <p:cNvSpPr>
                  <a:spLocks noChangeArrowheads="1"/>
                </p:cNvSpPr>
                <p:nvPr/>
              </p:nvSpPr>
              <p:spPr bwMode="auto">
                <a:xfrm>
                  <a:off x="5208636" y="2418148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32" name="Oval 469"/>
                <p:cNvSpPr>
                  <a:spLocks noChangeArrowheads="1"/>
                </p:cNvSpPr>
                <p:nvPr/>
              </p:nvSpPr>
              <p:spPr bwMode="auto">
                <a:xfrm>
                  <a:off x="5218596" y="2487252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33" name="Oval 470"/>
                <p:cNvSpPr>
                  <a:spLocks noChangeArrowheads="1"/>
                </p:cNvSpPr>
                <p:nvPr/>
              </p:nvSpPr>
              <p:spPr bwMode="auto">
                <a:xfrm>
                  <a:off x="5198674" y="2487252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34" name="Oval 471"/>
                <p:cNvSpPr>
                  <a:spLocks noChangeArrowheads="1"/>
                </p:cNvSpPr>
                <p:nvPr/>
              </p:nvSpPr>
              <p:spPr bwMode="auto">
                <a:xfrm>
                  <a:off x="5218596" y="2557793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35" name="Oval 472"/>
                <p:cNvSpPr>
                  <a:spLocks noChangeArrowheads="1"/>
                </p:cNvSpPr>
                <p:nvPr/>
              </p:nvSpPr>
              <p:spPr bwMode="auto">
                <a:xfrm>
                  <a:off x="5214328" y="2626896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36" name="Oval 473"/>
                <p:cNvSpPr>
                  <a:spLocks noChangeArrowheads="1"/>
                </p:cNvSpPr>
                <p:nvPr/>
              </p:nvSpPr>
              <p:spPr bwMode="auto">
                <a:xfrm>
                  <a:off x="5198674" y="2691680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37" name="Oval 474"/>
                <p:cNvSpPr>
                  <a:spLocks noChangeArrowheads="1"/>
                </p:cNvSpPr>
                <p:nvPr/>
              </p:nvSpPr>
              <p:spPr bwMode="auto">
                <a:xfrm>
                  <a:off x="5214328" y="2760782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38" name="Oval 475"/>
                <p:cNvSpPr>
                  <a:spLocks noChangeArrowheads="1"/>
                </p:cNvSpPr>
                <p:nvPr/>
              </p:nvSpPr>
              <p:spPr bwMode="auto">
                <a:xfrm>
                  <a:off x="5198674" y="2835644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39" name="Oval 476"/>
                <p:cNvSpPr>
                  <a:spLocks noChangeArrowheads="1"/>
                </p:cNvSpPr>
                <p:nvPr/>
              </p:nvSpPr>
              <p:spPr bwMode="auto">
                <a:xfrm>
                  <a:off x="5214328" y="2894668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40" name="Oval 477"/>
                <p:cNvSpPr>
                  <a:spLocks noChangeArrowheads="1"/>
                </p:cNvSpPr>
                <p:nvPr/>
              </p:nvSpPr>
              <p:spPr bwMode="auto">
                <a:xfrm>
                  <a:off x="5202944" y="2904747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41" name="Oval 478"/>
                <p:cNvSpPr>
                  <a:spLocks noChangeArrowheads="1"/>
                </p:cNvSpPr>
                <p:nvPr/>
              </p:nvSpPr>
              <p:spPr bwMode="auto">
                <a:xfrm>
                  <a:off x="5202944" y="2910506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42" name="Oval 479"/>
                <p:cNvSpPr>
                  <a:spLocks noChangeArrowheads="1"/>
                </p:cNvSpPr>
                <p:nvPr/>
              </p:nvSpPr>
              <p:spPr bwMode="auto">
                <a:xfrm>
                  <a:off x="5218596" y="2916263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43" name="Oval 480"/>
                <p:cNvSpPr>
                  <a:spLocks noChangeArrowheads="1"/>
                </p:cNvSpPr>
                <p:nvPr/>
              </p:nvSpPr>
              <p:spPr bwMode="auto">
                <a:xfrm>
                  <a:off x="5198674" y="2926342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44" name="Oval 481"/>
                <p:cNvSpPr>
                  <a:spLocks noChangeArrowheads="1"/>
                </p:cNvSpPr>
                <p:nvPr/>
              </p:nvSpPr>
              <p:spPr bwMode="auto">
                <a:xfrm>
                  <a:off x="5208636" y="2932099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45" name="Oval 482"/>
                <p:cNvSpPr>
                  <a:spLocks noChangeArrowheads="1"/>
                </p:cNvSpPr>
                <p:nvPr/>
              </p:nvSpPr>
              <p:spPr bwMode="auto">
                <a:xfrm>
                  <a:off x="5214328" y="2937858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46" name="Oval 483"/>
                <p:cNvSpPr>
                  <a:spLocks noChangeArrowheads="1"/>
                </p:cNvSpPr>
                <p:nvPr/>
              </p:nvSpPr>
              <p:spPr bwMode="auto">
                <a:xfrm>
                  <a:off x="5198674" y="2942178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47" name="Oval 484"/>
                <p:cNvSpPr>
                  <a:spLocks noChangeArrowheads="1"/>
                </p:cNvSpPr>
                <p:nvPr/>
              </p:nvSpPr>
              <p:spPr bwMode="auto">
                <a:xfrm>
                  <a:off x="5202944" y="2953694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48" name="Oval 485"/>
                <p:cNvSpPr>
                  <a:spLocks noChangeArrowheads="1"/>
                </p:cNvSpPr>
                <p:nvPr/>
              </p:nvSpPr>
              <p:spPr bwMode="auto">
                <a:xfrm>
                  <a:off x="5208636" y="2958014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49" name="Oval 486"/>
                <p:cNvSpPr>
                  <a:spLocks noChangeArrowheads="1"/>
                </p:cNvSpPr>
                <p:nvPr/>
              </p:nvSpPr>
              <p:spPr bwMode="auto">
                <a:xfrm>
                  <a:off x="5239941" y="2963772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50" name="Oval 487"/>
                <p:cNvSpPr>
                  <a:spLocks noChangeArrowheads="1"/>
                </p:cNvSpPr>
                <p:nvPr/>
              </p:nvSpPr>
              <p:spPr bwMode="auto">
                <a:xfrm>
                  <a:off x="5229980" y="2975288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51" name="Oval 488"/>
                <p:cNvSpPr>
                  <a:spLocks noChangeArrowheads="1"/>
                </p:cNvSpPr>
                <p:nvPr/>
              </p:nvSpPr>
              <p:spPr bwMode="auto">
                <a:xfrm>
                  <a:off x="5214328" y="2979609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52" name="Oval 489"/>
                <p:cNvSpPr>
                  <a:spLocks noChangeArrowheads="1"/>
                </p:cNvSpPr>
                <p:nvPr/>
              </p:nvSpPr>
              <p:spPr bwMode="auto">
                <a:xfrm>
                  <a:off x="5218596" y="2985367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53" name="Oval 490"/>
                <p:cNvSpPr>
                  <a:spLocks noChangeArrowheads="1"/>
                </p:cNvSpPr>
                <p:nvPr/>
              </p:nvSpPr>
              <p:spPr bwMode="auto">
                <a:xfrm>
                  <a:off x="5224288" y="2991125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54" name="Oval 491"/>
                <p:cNvSpPr>
                  <a:spLocks noChangeArrowheads="1"/>
                </p:cNvSpPr>
                <p:nvPr/>
              </p:nvSpPr>
              <p:spPr bwMode="auto">
                <a:xfrm>
                  <a:off x="5224288" y="3001203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55" name="Oval 492"/>
                <p:cNvSpPr>
                  <a:spLocks noChangeArrowheads="1"/>
                </p:cNvSpPr>
                <p:nvPr/>
              </p:nvSpPr>
              <p:spPr bwMode="auto">
                <a:xfrm>
                  <a:off x="5224288" y="3006961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56" name="Oval 493"/>
                <p:cNvSpPr>
                  <a:spLocks noChangeArrowheads="1"/>
                </p:cNvSpPr>
                <p:nvPr/>
              </p:nvSpPr>
              <p:spPr bwMode="auto">
                <a:xfrm>
                  <a:off x="5224288" y="3012719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57" name="Oval 494"/>
                <p:cNvSpPr>
                  <a:spLocks noChangeArrowheads="1"/>
                </p:cNvSpPr>
                <p:nvPr/>
              </p:nvSpPr>
              <p:spPr bwMode="auto">
                <a:xfrm>
                  <a:off x="5224288" y="3017040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58" name="Oval 495"/>
                <p:cNvSpPr>
                  <a:spLocks noChangeArrowheads="1"/>
                </p:cNvSpPr>
                <p:nvPr/>
              </p:nvSpPr>
              <p:spPr bwMode="auto">
                <a:xfrm>
                  <a:off x="5239941" y="3028556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59" name="Oval 496"/>
                <p:cNvSpPr>
                  <a:spLocks noChangeArrowheads="1"/>
                </p:cNvSpPr>
                <p:nvPr/>
              </p:nvSpPr>
              <p:spPr bwMode="auto">
                <a:xfrm>
                  <a:off x="5272668" y="3032875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60" name="Oval 497"/>
                <p:cNvSpPr>
                  <a:spLocks noChangeArrowheads="1"/>
                </p:cNvSpPr>
                <p:nvPr/>
              </p:nvSpPr>
              <p:spPr bwMode="auto">
                <a:xfrm>
                  <a:off x="5303974" y="3038634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61" name="Oval 498"/>
                <p:cNvSpPr>
                  <a:spLocks noChangeArrowheads="1"/>
                </p:cNvSpPr>
                <p:nvPr/>
              </p:nvSpPr>
              <p:spPr bwMode="auto">
                <a:xfrm>
                  <a:off x="5229980" y="3050150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62" name="Oval 499"/>
                <p:cNvSpPr>
                  <a:spLocks noChangeArrowheads="1"/>
                </p:cNvSpPr>
                <p:nvPr/>
              </p:nvSpPr>
              <p:spPr bwMode="auto">
                <a:xfrm>
                  <a:off x="5218596" y="3054470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63" name="Oval 500"/>
                <p:cNvSpPr>
                  <a:spLocks noChangeArrowheads="1"/>
                </p:cNvSpPr>
                <p:nvPr/>
              </p:nvSpPr>
              <p:spPr bwMode="auto">
                <a:xfrm>
                  <a:off x="5224288" y="3060229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64" name="Oval 501"/>
                <p:cNvSpPr>
                  <a:spLocks noChangeArrowheads="1"/>
                </p:cNvSpPr>
                <p:nvPr/>
              </p:nvSpPr>
              <p:spPr bwMode="auto">
                <a:xfrm>
                  <a:off x="5198674" y="3065986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65" name="Oval 502"/>
                <p:cNvSpPr>
                  <a:spLocks noChangeArrowheads="1"/>
                </p:cNvSpPr>
                <p:nvPr/>
              </p:nvSpPr>
              <p:spPr bwMode="auto">
                <a:xfrm>
                  <a:off x="5224288" y="3076065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66" name="Oval 503"/>
                <p:cNvSpPr>
                  <a:spLocks noChangeArrowheads="1"/>
                </p:cNvSpPr>
                <p:nvPr/>
              </p:nvSpPr>
              <p:spPr bwMode="auto">
                <a:xfrm>
                  <a:off x="5245633" y="3081822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67" name="Oval 504"/>
                <p:cNvSpPr>
                  <a:spLocks noChangeArrowheads="1"/>
                </p:cNvSpPr>
                <p:nvPr/>
              </p:nvSpPr>
              <p:spPr bwMode="auto">
                <a:xfrm>
                  <a:off x="5235672" y="3087581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68" name="Oval 505"/>
                <p:cNvSpPr>
                  <a:spLocks noChangeArrowheads="1"/>
                </p:cNvSpPr>
                <p:nvPr/>
              </p:nvSpPr>
              <p:spPr bwMode="auto">
                <a:xfrm>
                  <a:off x="5235672" y="3097660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69" name="Oval 506"/>
                <p:cNvSpPr>
                  <a:spLocks noChangeArrowheads="1"/>
                </p:cNvSpPr>
                <p:nvPr/>
              </p:nvSpPr>
              <p:spPr bwMode="auto">
                <a:xfrm>
                  <a:off x="5218596" y="3103417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70" name="Oval 507"/>
                <p:cNvSpPr>
                  <a:spLocks noChangeArrowheads="1"/>
                </p:cNvSpPr>
                <p:nvPr/>
              </p:nvSpPr>
              <p:spPr bwMode="auto">
                <a:xfrm>
                  <a:off x="5251324" y="3172521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71" name="Oval 508"/>
                <p:cNvSpPr>
                  <a:spLocks noChangeArrowheads="1"/>
                </p:cNvSpPr>
                <p:nvPr/>
              </p:nvSpPr>
              <p:spPr bwMode="auto">
                <a:xfrm>
                  <a:off x="5235672" y="3237303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72" name="Oval 509"/>
                <p:cNvSpPr>
                  <a:spLocks noChangeArrowheads="1"/>
                </p:cNvSpPr>
                <p:nvPr/>
              </p:nvSpPr>
              <p:spPr bwMode="auto">
                <a:xfrm>
                  <a:off x="5208636" y="3247382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73" name="Oval 510"/>
                <p:cNvSpPr>
                  <a:spLocks noChangeArrowheads="1"/>
                </p:cNvSpPr>
                <p:nvPr/>
              </p:nvSpPr>
              <p:spPr bwMode="auto">
                <a:xfrm>
                  <a:off x="5214328" y="3253140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74" name="Oval 511"/>
                <p:cNvSpPr>
                  <a:spLocks noChangeArrowheads="1"/>
                </p:cNvSpPr>
                <p:nvPr/>
              </p:nvSpPr>
              <p:spPr bwMode="auto">
                <a:xfrm>
                  <a:off x="5202944" y="3258898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75" name="Oval 512"/>
                <p:cNvSpPr>
                  <a:spLocks noChangeArrowheads="1"/>
                </p:cNvSpPr>
                <p:nvPr/>
              </p:nvSpPr>
              <p:spPr bwMode="auto">
                <a:xfrm>
                  <a:off x="5214328" y="3268976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76" name="Oval 513"/>
                <p:cNvSpPr>
                  <a:spLocks noChangeArrowheads="1"/>
                </p:cNvSpPr>
                <p:nvPr/>
              </p:nvSpPr>
              <p:spPr bwMode="auto">
                <a:xfrm>
                  <a:off x="5255593" y="3274734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77" name="Oval 514"/>
                <p:cNvSpPr>
                  <a:spLocks noChangeArrowheads="1"/>
                </p:cNvSpPr>
                <p:nvPr/>
              </p:nvSpPr>
              <p:spPr bwMode="auto">
                <a:xfrm>
                  <a:off x="5224288" y="3279054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78" name="Oval 515"/>
                <p:cNvSpPr>
                  <a:spLocks noChangeArrowheads="1"/>
                </p:cNvSpPr>
                <p:nvPr/>
              </p:nvSpPr>
              <p:spPr bwMode="auto">
                <a:xfrm>
                  <a:off x="5214328" y="3284812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79" name="Oval 516"/>
                <p:cNvSpPr>
                  <a:spLocks noChangeArrowheads="1"/>
                </p:cNvSpPr>
                <p:nvPr/>
              </p:nvSpPr>
              <p:spPr bwMode="auto">
                <a:xfrm>
                  <a:off x="5261285" y="3296329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80" name="Oval 517"/>
                <p:cNvSpPr>
                  <a:spLocks noChangeArrowheads="1"/>
                </p:cNvSpPr>
                <p:nvPr/>
              </p:nvSpPr>
              <p:spPr bwMode="auto">
                <a:xfrm>
                  <a:off x="5251324" y="3300648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81" name="Oval 518"/>
                <p:cNvSpPr>
                  <a:spLocks noChangeArrowheads="1"/>
                </p:cNvSpPr>
                <p:nvPr/>
              </p:nvSpPr>
              <p:spPr bwMode="auto">
                <a:xfrm>
                  <a:off x="5245633" y="3306407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82" name="Oval 519"/>
                <p:cNvSpPr>
                  <a:spLocks noChangeArrowheads="1"/>
                </p:cNvSpPr>
                <p:nvPr/>
              </p:nvSpPr>
              <p:spPr bwMode="auto">
                <a:xfrm>
                  <a:off x="5255593" y="3316485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83" name="Oval 520"/>
                <p:cNvSpPr>
                  <a:spLocks noChangeArrowheads="1"/>
                </p:cNvSpPr>
                <p:nvPr/>
              </p:nvSpPr>
              <p:spPr bwMode="auto">
                <a:xfrm>
                  <a:off x="5298282" y="3322243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84" name="Oval 521"/>
                <p:cNvSpPr>
                  <a:spLocks noChangeArrowheads="1"/>
                </p:cNvSpPr>
                <p:nvPr/>
              </p:nvSpPr>
              <p:spPr bwMode="auto">
                <a:xfrm>
                  <a:off x="5350932" y="3328002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85" name="Oval 522"/>
                <p:cNvSpPr>
                  <a:spLocks noChangeArrowheads="1"/>
                </p:cNvSpPr>
                <p:nvPr/>
              </p:nvSpPr>
              <p:spPr bwMode="auto">
                <a:xfrm>
                  <a:off x="5335278" y="3333759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86" name="Oval 525"/>
                <p:cNvSpPr>
                  <a:spLocks noChangeArrowheads="1"/>
                </p:cNvSpPr>
                <p:nvPr/>
              </p:nvSpPr>
              <p:spPr bwMode="auto">
                <a:xfrm>
                  <a:off x="5261285" y="3347482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87" name="Oval 526"/>
                <p:cNvSpPr>
                  <a:spLocks noChangeArrowheads="1"/>
                </p:cNvSpPr>
                <p:nvPr/>
              </p:nvSpPr>
              <p:spPr bwMode="auto">
                <a:xfrm>
                  <a:off x="5292590" y="3343837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88" name="Oval 527"/>
                <p:cNvSpPr>
                  <a:spLocks noChangeArrowheads="1"/>
                </p:cNvSpPr>
                <p:nvPr/>
              </p:nvSpPr>
              <p:spPr bwMode="auto">
                <a:xfrm>
                  <a:off x="5282630" y="3351946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89" name="Oval 528"/>
                <p:cNvSpPr>
                  <a:spLocks noChangeArrowheads="1"/>
                </p:cNvSpPr>
                <p:nvPr/>
              </p:nvSpPr>
              <p:spPr bwMode="auto">
                <a:xfrm>
                  <a:off x="5335278" y="3359674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90" name="Oval 529"/>
                <p:cNvSpPr>
                  <a:spLocks noChangeArrowheads="1"/>
                </p:cNvSpPr>
                <p:nvPr/>
              </p:nvSpPr>
              <p:spPr bwMode="auto">
                <a:xfrm>
                  <a:off x="5325318" y="3365432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91" name="Oval 530"/>
                <p:cNvSpPr>
                  <a:spLocks noChangeArrowheads="1"/>
                </p:cNvSpPr>
                <p:nvPr/>
              </p:nvSpPr>
              <p:spPr bwMode="auto">
                <a:xfrm>
                  <a:off x="5346662" y="3371190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92" name="Oval 531"/>
                <p:cNvSpPr>
                  <a:spLocks noChangeArrowheads="1"/>
                </p:cNvSpPr>
                <p:nvPr/>
              </p:nvSpPr>
              <p:spPr bwMode="auto">
                <a:xfrm>
                  <a:off x="5346662" y="3381268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93" name="Oval 532"/>
                <p:cNvSpPr>
                  <a:spLocks noChangeArrowheads="1"/>
                </p:cNvSpPr>
                <p:nvPr/>
              </p:nvSpPr>
              <p:spPr bwMode="auto">
                <a:xfrm>
                  <a:off x="5362315" y="3387026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94" name="Oval 533"/>
                <p:cNvSpPr>
                  <a:spLocks noChangeArrowheads="1"/>
                </p:cNvSpPr>
                <p:nvPr/>
              </p:nvSpPr>
              <p:spPr bwMode="auto">
                <a:xfrm>
                  <a:off x="5340970" y="3392784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95" name="Oval 534"/>
                <p:cNvSpPr>
                  <a:spLocks noChangeArrowheads="1"/>
                </p:cNvSpPr>
                <p:nvPr/>
              </p:nvSpPr>
              <p:spPr bwMode="auto">
                <a:xfrm>
                  <a:off x="5282630" y="3397105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96" name="Oval 535"/>
                <p:cNvSpPr>
                  <a:spLocks noChangeArrowheads="1"/>
                </p:cNvSpPr>
                <p:nvPr/>
              </p:nvSpPr>
              <p:spPr bwMode="auto">
                <a:xfrm>
                  <a:off x="5276938" y="3408621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97" name="Oval 536"/>
                <p:cNvSpPr>
                  <a:spLocks noChangeArrowheads="1"/>
                </p:cNvSpPr>
                <p:nvPr/>
              </p:nvSpPr>
              <p:spPr bwMode="auto">
                <a:xfrm>
                  <a:off x="5261285" y="3412940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98" name="Oval 537"/>
                <p:cNvSpPr>
                  <a:spLocks noChangeArrowheads="1"/>
                </p:cNvSpPr>
                <p:nvPr/>
              </p:nvSpPr>
              <p:spPr bwMode="auto">
                <a:xfrm>
                  <a:off x="5298282" y="3418699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99" name="Oval 538"/>
                <p:cNvSpPr>
                  <a:spLocks noChangeArrowheads="1"/>
                </p:cNvSpPr>
                <p:nvPr/>
              </p:nvSpPr>
              <p:spPr bwMode="auto">
                <a:xfrm>
                  <a:off x="5261285" y="3430215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00" name="Oval 539"/>
                <p:cNvSpPr>
                  <a:spLocks noChangeArrowheads="1"/>
                </p:cNvSpPr>
                <p:nvPr/>
              </p:nvSpPr>
              <p:spPr bwMode="auto">
                <a:xfrm>
                  <a:off x="5255593" y="3434535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01" name="Oval 540"/>
                <p:cNvSpPr>
                  <a:spLocks noChangeArrowheads="1"/>
                </p:cNvSpPr>
                <p:nvPr/>
              </p:nvSpPr>
              <p:spPr bwMode="auto">
                <a:xfrm>
                  <a:off x="5255593" y="3440294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02" name="Oval 541"/>
                <p:cNvSpPr>
                  <a:spLocks noChangeArrowheads="1"/>
                </p:cNvSpPr>
                <p:nvPr/>
              </p:nvSpPr>
              <p:spPr bwMode="auto">
                <a:xfrm>
                  <a:off x="5255593" y="3446051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03" name="Oval 542"/>
                <p:cNvSpPr>
                  <a:spLocks noChangeArrowheads="1"/>
                </p:cNvSpPr>
                <p:nvPr/>
              </p:nvSpPr>
              <p:spPr bwMode="auto">
                <a:xfrm>
                  <a:off x="5239941" y="3456130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04" name="Oval 543"/>
                <p:cNvSpPr>
                  <a:spLocks noChangeArrowheads="1"/>
                </p:cNvSpPr>
                <p:nvPr/>
              </p:nvSpPr>
              <p:spPr bwMode="auto">
                <a:xfrm>
                  <a:off x="5309665" y="3461887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05" name="Oval 544"/>
                <p:cNvSpPr>
                  <a:spLocks noChangeArrowheads="1"/>
                </p:cNvSpPr>
                <p:nvPr/>
              </p:nvSpPr>
              <p:spPr bwMode="auto">
                <a:xfrm>
                  <a:off x="5303974" y="3467646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06" name="Oval 545"/>
                <p:cNvSpPr>
                  <a:spLocks noChangeArrowheads="1"/>
                </p:cNvSpPr>
                <p:nvPr/>
              </p:nvSpPr>
              <p:spPr bwMode="auto">
                <a:xfrm>
                  <a:off x="5255593" y="3471966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07" name="Oval 546"/>
                <p:cNvSpPr>
                  <a:spLocks noChangeArrowheads="1"/>
                </p:cNvSpPr>
                <p:nvPr/>
              </p:nvSpPr>
              <p:spPr bwMode="auto">
                <a:xfrm>
                  <a:off x="5272668" y="3483482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08" name="Oval 547"/>
                <p:cNvSpPr>
                  <a:spLocks noChangeArrowheads="1"/>
                </p:cNvSpPr>
                <p:nvPr/>
              </p:nvSpPr>
              <p:spPr bwMode="auto">
                <a:xfrm>
                  <a:off x="5309665" y="3487802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09" name="Oval 548"/>
                <p:cNvSpPr>
                  <a:spLocks noChangeArrowheads="1"/>
                </p:cNvSpPr>
                <p:nvPr/>
              </p:nvSpPr>
              <p:spPr bwMode="auto">
                <a:xfrm>
                  <a:off x="5325318" y="3493560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10" name="Oval 549"/>
                <p:cNvSpPr>
                  <a:spLocks noChangeArrowheads="1"/>
                </p:cNvSpPr>
                <p:nvPr/>
              </p:nvSpPr>
              <p:spPr bwMode="auto">
                <a:xfrm>
                  <a:off x="5350932" y="3505076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11" name="Oval 550"/>
                <p:cNvSpPr>
                  <a:spLocks noChangeArrowheads="1"/>
                </p:cNvSpPr>
                <p:nvPr/>
              </p:nvSpPr>
              <p:spPr bwMode="auto">
                <a:xfrm>
                  <a:off x="5335278" y="3509397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12" name="Oval 551"/>
                <p:cNvSpPr>
                  <a:spLocks noChangeArrowheads="1"/>
                </p:cNvSpPr>
                <p:nvPr/>
              </p:nvSpPr>
              <p:spPr bwMode="auto">
                <a:xfrm>
                  <a:off x="5362315" y="3515155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13" name="Oval 552"/>
                <p:cNvSpPr>
                  <a:spLocks noChangeArrowheads="1"/>
                </p:cNvSpPr>
                <p:nvPr/>
              </p:nvSpPr>
              <p:spPr bwMode="auto">
                <a:xfrm>
                  <a:off x="5362315" y="3520913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14" name="Oval 553"/>
                <p:cNvSpPr>
                  <a:spLocks noChangeArrowheads="1"/>
                </p:cNvSpPr>
                <p:nvPr/>
              </p:nvSpPr>
              <p:spPr bwMode="auto">
                <a:xfrm>
                  <a:off x="5473306" y="3530991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15" name="Oval 554"/>
                <p:cNvSpPr>
                  <a:spLocks noChangeArrowheads="1"/>
                </p:cNvSpPr>
                <p:nvPr/>
              </p:nvSpPr>
              <p:spPr bwMode="auto">
                <a:xfrm>
                  <a:off x="5457653" y="3536750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16" name="Oval 555"/>
                <p:cNvSpPr>
                  <a:spLocks noChangeArrowheads="1"/>
                </p:cNvSpPr>
                <p:nvPr/>
              </p:nvSpPr>
              <p:spPr bwMode="auto">
                <a:xfrm>
                  <a:off x="5420656" y="3542507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17" name="Oval 556"/>
                <p:cNvSpPr>
                  <a:spLocks noChangeArrowheads="1"/>
                </p:cNvSpPr>
                <p:nvPr/>
              </p:nvSpPr>
              <p:spPr bwMode="auto">
                <a:xfrm>
                  <a:off x="5424925" y="3552586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18" name="Oval 557"/>
                <p:cNvSpPr>
                  <a:spLocks noChangeArrowheads="1"/>
                </p:cNvSpPr>
                <p:nvPr/>
              </p:nvSpPr>
              <p:spPr bwMode="auto">
                <a:xfrm>
                  <a:off x="5578604" y="3558344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19" name="Oval 558"/>
                <p:cNvSpPr>
                  <a:spLocks noChangeArrowheads="1"/>
                </p:cNvSpPr>
                <p:nvPr/>
              </p:nvSpPr>
              <p:spPr bwMode="auto">
                <a:xfrm>
                  <a:off x="5498919" y="3564102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20" name="Oval 559"/>
                <p:cNvSpPr>
                  <a:spLocks noChangeArrowheads="1"/>
                </p:cNvSpPr>
                <p:nvPr/>
              </p:nvSpPr>
              <p:spPr bwMode="auto">
                <a:xfrm>
                  <a:off x="5457653" y="3568422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21" name="Oval 560"/>
                <p:cNvSpPr>
                  <a:spLocks noChangeArrowheads="1"/>
                </p:cNvSpPr>
                <p:nvPr/>
              </p:nvSpPr>
              <p:spPr bwMode="auto">
                <a:xfrm>
                  <a:off x="5436309" y="3579938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22" name="Oval 561"/>
                <p:cNvSpPr>
                  <a:spLocks noChangeArrowheads="1"/>
                </p:cNvSpPr>
                <p:nvPr/>
              </p:nvSpPr>
              <p:spPr bwMode="auto">
                <a:xfrm>
                  <a:off x="5451961" y="3584258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23" name="Oval 562"/>
                <p:cNvSpPr>
                  <a:spLocks noChangeArrowheads="1"/>
                </p:cNvSpPr>
                <p:nvPr/>
              </p:nvSpPr>
              <p:spPr bwMode="auto">
                <a:xfrm>
                  <a:off x="5430617" y="3590017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24" name="Oval 563"/>
                <p:cNvSpPr>
                  <a:spLocks noChangeArrowheads="1"/>
                </p:cNvSpPr>
                <p:nvPr/>
              </p:nvSpPr>
              <p:spPr bwMode="auto">
                <a:xfrm>
                  <a:off x="5436309" y="3601533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25" name="Oval 564"/>
                <p:cNvSpPr>
                  <a:spLocks noChangeArrowheads="1"/>
                </p:cNvSpPr>
                <p:nvPr/>
              </p:nvSpPr>
              <p:spPr bwMode="auto">
                <a:xfrm>
                  <a:off x="5387928" y="3605852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26" name="Oval 565"/>
                <p:cNvSpPr>
                  <a:spLocks noChangeArrowheads="1"/>
                </p:cNvSpPr>
                <p:nvPr/>
              </p:nvSpPr>
              <p:spPr bwMode="auto">
                <a:xfrm>
                  <a:off x="5377967" y="3611611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27" name="Oval 566"/>
                <p:cNvSpPr>
                  <a:spLocks noChangeArrowheads="1"/>
                </p:cNvSpPr>
                <p:nvPr/>
              </p:nvSpPr>
              <p:spPr bwMode="auto">
                <a:xfrm>
                  <a:off x="5335278" y="3617368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28" name="Oval 567"/>
                <p:cNvSpPr>
                  <a:spLocks noChangeArrowheads="1"/>
                </p:cNvSpPr>
                <p:nvPr/>
              </p:nvSpPr>
              <p:spPr bwMode="auto">
                <a:xfrm>
                  <a:off x="5451961" y="3627447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29" name="Oval 568"/>
                <p:cNvSpPr>
                  <a:spLocks noChangeArrowheads="1"/>
                </p:cNvSpPr>
                <p:nvPr/>
              </p:nvSpPr>
              <p:spPr bwMode="auto">
                <a:xfrm>
                  <a:off x="5510303" y="3633205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30" name="Oval 569"/>
                <p:cNvSpPr>
                  <a:spLocks noChangeArrowheads="1"/>
                </p:cNvSpPr>
                <p:nvPr/>
              </p:nvSpPr>
              <p:spPr bwMode="auto">
                <a:xfrm>
                  <a:off x="5483266" y="3638963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31" name="Oval 570"/>
                <p:cNvSpPr>
                  <a:spLocks noChangeArrowheads="1"/>
                </p:cNvSpPr>
                <p:nvPr/>
              </p:nvSpPr>
              <p:spPr bwMode="auto">
                <a:xfrm>
                  <a:off x="5399312" y="3643283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32" name="Oval 571"/>
                <p:cNvSpPr>
                  <a:spLocks noChangeArrowheads="1"/>
                </p:cNvSpPr>
                <p:nvPr/>
              </p:nvSpPr>
              <p:spPr bwMode="auto">
                <a:xfrm>
                  <a:off x="5329587" y="3654799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33" name="Oval 572"/>
                <p:cNvSpPr>
                  <a:spLocks noChangeArrowheads="1"/>
                </p:cNvSpPr>
                <p:nvPr/>
              </p:nvSpPr>
              <p:spPr bwMode="auto">
                <a:xfrm>
                  <a:off x="5372276" y="3659119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34" name="Oval 573"/>
                <p:cNvSpPr>
                  <a:spLocks noChangeArrowheads="1"/>
                </p:cNvSpPr>
                <p:nvPr/>
              </p:nvSpPr>
              <p:spPr bwMode="auto">
                <a:xfrm>
                  <a:off x="5372276" y="3664878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35" name="Oval 574"/>
                <p:cNvSpPr>
                  <a:spLocks noChangeArrowheads="1"/>
                </p:cNvSpPr>
                <p:nvPr/>
              </p:nvSpPr>
              <p:spPr bwMode="auto">
                <a:xfrm>
                  <a:off x="5346662" y="3676394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36" name="Oval 575"/>
                <p:cNvSpPr>
                  <a:spLocks noChangeArrowheads="1"/>
                </p:cNvSpPr>
                <p:nvPr/>
              </p:nvSpPr>
              <p:spPr bwMode="auto">
                <a:xfrm>
                  <a:off x="5335278" y="3680713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37" name="Oval 576"/>
                <p:cNvSpPr>
                  <a:spLocks noChangeArrowheads="1"/>
                </p:cNvSpPr>
                <p:nvPr/>
              </p:nvSpPr>
              <p:spPr bwMode="auto">
                <a:xfrm>
                  <a:off x="5313934" y="3686472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38" name="Oval 577"/>
                <p:cNvSpPr>
                  <a:spLocks noChangeArrowheads="1"/>
                </p:cNvSpPr>
                <p:nvPr/>
              </p:nvSpPr>
              <p:spPr bwMode="auto">
                <a:xfrm>
                  <a:off x="5430617" y="3692230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39" name="Oval 578"/>
                <p:cNvSpPr>
                  <a:spLocks noChangeArrowheads="1"/>
                </p:cNvSpPr>
                <p:nvPr/>
              </p:nvSpPr>
              <p:spPr bwMode="auto">
                <a:xfrm>
                  <a:off x="5393620" y="3702308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40" name="Oval 579"/>
                <p:cNvSpPr>
                  <a:spLocks noChangeArrowheads="1"/>
                </p:cNvSpPr>
                <p:nvPr/>
              </p:nvSpPr>
              <p:spPr bwMode="auto">
                <a:xfrm>
                  <a:off x="5368007" y="3708066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41" name="Oval 580"/>
                <p:cNvSpPr>
                  <a:spLocks noChangeArrowheads="1"/>
                </p:cNvSpPr>
                <p:nvPr/>
              </p:nvSpPr>
              <p:spPr bwMode="auto">
                <a:xfrm>
                  <a:off x="5430617" y="3713825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42" name="Oval 581"/>
                <p:cNvSpPr>
                  <a:spLocks noChangeArrowheads="1"/>
                </p:cNvSpPr>
                <p:nvPr/>
              </p:nvSpPr>
              <p:spPr bwMode="auto">
                <a:xfrm>
                  <a:off x="5372276" y="3723902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43" name="Oval 582"/>
                <p:cNvSpPr>
                  <a:spLocks noChangeArrowheads="1"/>
                </p:cNvSpPr>
                <p:nvPr/>
              </p:nvSpPr>
              <p:spPr bwMode="auto">
                <a:xfrm>
                  <a:off x="5346662" y="3729660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44" name="Oval 583"/>
                <p:cNvSpPr>
                  <a:spLocks noChangeArrowheads="1"/>
                </p:cNvSpPr>
                <p:nvPr/>
              </p:nvSpPr>
              <p:spPr bwMode="auto">
                <a:xfrm>
                  <a:off x="5313934" y="3733980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45" name="Oval 584"/>
                <p:cNvSpPr>
                  <a:spLocks noChangeArrowheads="1"/>
                </p:cNvSpPr>
                <p:nvPr/>
              </p:nvSpPr>
              <p:spPr bwMode="auto">
                <a:xfrm>
                  <a:off x="5309665" y="3739739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46" name="Oval 585"/>
                <p:cNvSpPr>
                  <a:spLocks noChangeArrowheads="1"/>
                </p:cNvSpPr>
                <p:nvPr/>
              </p:nvSpPr>
              <p:spPr bwMode="auto">
                <a:xfrm>
                  <a:off x="5340970" y="3751255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47" name="Oval 586"/>
                <p:cNvSpPr>
                  <a:spLocks noChangeArrowheads="1"/>
                </p:cNvSpPr>
                <p:nvPr/>
              </p:nvSpPr>
              <p:spPr bwMode="auto">
                <a:xfrm>
                  <a:off x="5574335" y="3755575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48" name="Oval 587"/>
                <p:cNvSpPr>
                  <a:spLocks noChangeArrowheads="1"/>
                </p:cNvSpPr>
                <p:nvPr/>
              </p:nvSpPr>
              <p:spPr bwMode="auto">
                <a:xfrm>
                  <a:off x="5796316" y="3761333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49" name="Oval 588"/>
                <p:cNvSpPr>
                  <a:spLocks noChangeArrowheads="1"/>
                </p:cNvSpPr>
                <p:nvPr/>
              </p:nvSpPr>
              <p:spPr bwMode="auto">
                <a:xfrm>
                  <a:off x="5584296" y="3772849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50" name="Oval 589"/>
                <p:cNvSpPr>
                  <a:spLocks noChangeArrowheads="1"/>
                </p:cNvSpPr>
                <p:nvPr/>
              </p:nvSpPr>
              <p:spPr bwMode="auto">
                <a:xfrm>
                  <a:off x="5424925" y="3777170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51" name="Oval 590"/>
                <p:cNvSpPr>
                  <a:spLocks noChangeArrowheads="1"/>
                </p:cNvSpPr>
                <p:nvPr/>
              </p:nvSpPr>
              <p:spPr bwMode="auto">
                <a:xfrm>
                  <a:off x="5387928" y="3782928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52" name="Oval 591"/>
                <p:cNvSpPr>
                  <a:spLocks noChangeArrowheads="1"/>
                </p:cNvSpPr>
                <p:nvPr/>
              </p:nvSpPr>
              <p:spPr bwMode="auto">
                <a:xfrm>
                  <a:off x="5405004" y="3788686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53" name="Oval 592"/>
                <p:cNvSpPr>
                  <a:spLocks noChangeArrowheads="1"/>
                </p:cNvSpPr>
                <p:nvPr/>
              </p:nvSpPr>
              <p:spPr bwMode="auto">
                <a:xfrm>
                  <a:off x="5451961" y="3798764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54" name="Oval 593"/>
                <p:cNvSpPr>
                  <a:spLocks noChangeArrowheads="1"/>
                </p:cNvSpPr>
                <p:nvPr/>
              </p:nvSpPr>
              <p:spPr bwMode="auto">
                <a:xfrm>
                  <a:off x="5424925" y="3804521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55" name="Oval 594"/>
                <p:cNvSpPr>
                  <a:spLocks noChangeArrowheads="1"/>
                </p:cNvSpPr>
                <p:nvPr/>
              </p:nvSpPr>
              <p:spPr bwMode="auto">
                <a:xfrm>
                  <a:off x="5325318" y="3810280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56" name="Oval 595"/>
                <p:cNvSpPr>
                  <a:spLocks noChangeArrowheads="1"/>
                </p:cNvSpPr>
                <p:nvPr/>
              </p:nvSpPr>
              <p:spPr bwMode="auto">
                <a:xfrm>
                  <a:off x="5340970" y="3814600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57" name="Oval 596"/>
                <p:cNvSpPr>
                  <a:spLocks noChangeArrowheads="1"/>
                </p:cNvSpPr>
                <p:nvPr/>
              </p:nvSpPr>
              <p:spPr bwMode="auto">
                <a:xfrm>
                  <a:off x="5547300" y="3826116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58" name="Oval 597"/>
                <p:cNvSpPr>
                  <a:spLocks noChangeArrowheads="1"/>
                </p:cNvSpPr>
                <p:nvPr/>
              </p:nvSpPr>
              <p:spPr bwMode="auto">
                <a:xfrm>
                  <a:off x="5405004" y="3830436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59" name="Oval 598"/>
                <p:cNvSpPr>
                  <a:spLocks noChangeArrowheads="1"/>
                </p:cNvSpPr>
                <p:nvPr/>
              </p:nvSpPr>
              <p:spPr bwMode="auto">
                <a:xfrm>
                  <a:off x="5467614" y="3836195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60" name="Oval 599"/>
                <p:cNvSpPr>
                  <a:spLocks noChangeArrowheads="1"/>
                </p:cNvSpPr>
                <p:nvPr/>
              </p:nvSpPr>
              <p:spPr bwMode="auto">
                <a:xfrm>
                  <a:off x="5387928" y="3847711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61" name="Oval 600"/>
                <p:cNvSpPr>
                  <a:spLocks noChangeArrowheads="1"/>
                </p:cNvSpPr>
                <p:nvPr/>
              </p:nvSpPr>
              <p:spPr bwMode="auto">
                <a:xfrm>
                  <a:off x="5552991" y="3852031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62" name="Oval 601"/>
                <p:cNvSpPr>
                  <a:spLocks noChangeArrowheads="1"/>
                </p:cNvSpPr>
                <p:nvPr/>
              </p:nvSpPr>
              <p:spPr bwMode="auto">
                <a:xfrm>
                  <a:off x="5424925" y="3857790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63" name="Oval 602"/>
                <p:cNvSpPr>
                  <a:spLocks noChangeArrowheads="1"/>
                </p:cNvSpPr>
                <p:nvPr/>
              </p:nvSpPr>
              <p:spPr bwMode="auto">
                <a:xfrm>
                  <a:off x="5420656" y="3863547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64" name="Oval 603"/>
                <p:cNvSpPr>
                  <a:spLocks noChangeArrowheads="1"/>
                </p:cNvSpPr>
                <p:nvPr/>
              </p:nvSpPr>
              <p:spPr bwMode="auto">
                <a:xfrm>
                  <a:off x="5461922" y="3873625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65" name="Oval 604"/>
                <p:cNvSpPr>
                  <a:spLocks noChangeArrowheads="1"/>
                </p:cNvSpPr>
                <p:nvPr/>
              </p:nvSpPr>
              <p:spPr bwMode="auto">
                <a:xfrm>
                  <a:off x="5494650" y="3879383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66" name="Oval 605"/>
                <p:cNvSpPr>
                  <a:spLocks noChangeArrowheads="1"/>
                </p:cNvSpPr>
                <p:nvPr/>
              </p:nvSpPr>
              <p:spPr bwMode="auto">
                <a:xfrm>
                  <a:off x="5531646" y="3885141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67" name="Oval 606"/>
                <p:cNvSpPr>
                  <a:spLocks noChangeArrowheads="1"/>
                </p:cNvSpPr>
                <p:nvPr/>
              </p:nvSpPr>
              <p:spPr bwMode="auto">
                <a:xfrm>
                  <a:off x="5377967" y="3895220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68" name="Oval 607"/>
                <p:cNvSpPr>
                  <a:spLocks noChangeArrowheads="1"/>
                </p:cNvSpPr>
                <p:nvPr/>
              </p:nvSpPr>
              <p:spPr bwMode="auto">
                <a:xfrm>
                  <a:off x="5451961" y="3900978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69" name="Oval 609"/>
                <p:cNvSpPr>
                  <a:spLocks noChangeArrowheads="1"/>
                </p:cNvSpPr>
                <p:nvPr/>
              </p:nvSpPr>
              <p:spPr bwMode="auto">
                <a:xfrm>
                  <a:off x="5329587" y="3905297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70" name="Oval 610"/>
                <p:cNvSpPr>
                  <a:spLocks noChangeArrowheads="1"/>
                </p:cNvSpPr>
                <p:nvPr/>
              </p:nvSpPr>
              <p:spPr bwMode="auto">
                <a:xfrm>
                  <a:off x="5340971" y="3911055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71" name="Oval 611"/>
                <p:cNvSpPr>
                  <a:spLocks noChangeArrowheads="1"/>
                </p:cNvSpPr>
                <p:nvPr/>
              </p:nvSpPr>
              <p:spPr bwMode="auto">
                <a:xfrm>
                  <a:off x="5420656" y="3922572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72" name="Oval 612"/>
                <p:cNvSpPr>
                  <a:spLocks noChangeArrowheads="1"/>
                </p:cNvSpPr>
                <p:nvPr/>
              </p:nvSpPr>
              <p:spPr bwMode="auto">
                <a:xfrm>
                  <a:off x="5409273" y="3926891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73" name="Oval 613"/>
                <p:cNvSpPr>
                  <a:spLocks noChangeArrowheads="1"/>
                </p:cNvSpPr>
                <p:nvPr/>
              </p:nvSpPr>
              <p:spPr bwMode="auto">
                <a:xfrm>
                  <a:off x="5467614" y="3932650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74" name="Oval 614"/>
                <p:cNvSpPr>
                  <a:spLocks noChangeArrowheads="1"/>
                </p:cNvSpPr>
                <p:nvPr/>
              </p:nvSpPr>
              <p:spPr bwMode="auto">
                <a:xfrm>
                  <a:off x="5498919" y="3942727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75" name="Oval 615"/>
                <p:cNvSpPr>
                  <a:spLocks noChangeArrowheads="1"/>
                </p:cNvSpPr>
                <p:nvPr/>
              </p:nvSpPr>
              <p:spPr bwMode="auto">
                <a:xfrm>
                  <a:off x="5356624" y="3948486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76" name="Oval 616"/>
                <p:cNvSpPr>
                  <a:spLocks noChangeArrowheads="1"/>
                </p:cNvSpPr>
                <p:nvPr/>
              </p:nvSpPr>
              <p:spPr bwMode="auto">
                <a:xfrm>
                  <a:off x="5329587" y="3954244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77" name="Oval 617"/>
                <p:cNvSpPr>
                  <a:spLocks noChangeArrowheads="1"/>
                </p:cNvSpPr>
                <p:nvPr/>
              </p:nvSpPr>
              <p:spPr bwMode="auto">
                <a:xfrm>
                  <a:off x="5531646" y="3960003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78" name="Oval 618"/>
                <p:cNvSpPr>
                  <a:spLocks noChangeArrowheads="1"/>
                </p:cNvSpPr>
                <p:nvPr/>
              </p:nvSpPr>
              <p:spPr bwMode="auto">
                <a:xfrm>
                  <a:off x="5599949" y="3970080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79" name="Oval 619"/>
                <p:cNvSpPr>
                  <a:spLocks noChangeArrowheads="1"/>
                </p:cNvSpPr>
                <p:nvPr/>
              </p:nvSpPr>
              <p:spPr bwMode="auto">
                <a:xfrm>
                  <a:off x="5414965" y="3975839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80" name="Oval 620"/>
                <p:cNvSpPr>
                  <a:spLocks noChangeArrowheads="1"/>
                </p:cNvSpPr>
                <p:nvPr/>
              </p:nvSpPr>
              <p:spPr bwMode="auto">
                <a:xfrm>
                  <a:off x="5424926" y="3981598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81" name="Oval 621"/>
                <p:cNvSpPr>
                  <a:spLocks noChangeArrowheads="1"/>
                </p:cNvSpPr>
                <p:nvPr/>
              </p:nvSpPr>
              <p:spPr bwMode="auto">
                <a:xfrm>
                  <a:off x="5414965" y="3985917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82" name="Oval 622"/>
                <p:cNvSpPr>
                  <a:spLocks noChangeArrowheads="1"/>
                </p:cNvSpPr>
                <p:nvPr/>
              </p:nvSpPr>
              <p:spPr bwMode="auto">
                <a:xfrm>
                  <a:off x="5325318" y="3997434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83" name="Oval 623"/>
                <p:cNvSpPr>
                  <a:spLocks noChangeArrowheads="1"/>
                </p:cNvSpPr>
                <p:nvPr/>
              </p:nvSpPr>
              <p:spPr bwMode="auto">
                <a:xfrm>
                  <a:off x="5340971" y="4001752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84" name="Oval 624"/>
                <p:cNvSpPr>
                  <a:spLocks noChangeArrowheads="1"/>
                </p:cNvSpPr>
                <p:nvPr/>
              </p:nvSpPr>
              <p:spPr bwMode="auto">
                <a:xfrm>
                  <a:off x="5467614" y="4007511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85" name="Oval 625"/>
                <p:cNvSpPr>
                  <a:spLocks noChangeArrowheads="1"/>
                </p:cNvSpPr>
                <p:nvPr/>
              </p:nvSpPr>
              <p:spPr bwMode="auto">
                <a:xfrm>
                  <a:off x="5531646" y="4019028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86" name="Oval 626"/>
                <p:cNvSpPr>
                  <a:spLocks noChangeArrowheads="1"/>
                </p:cNvSpPr>
                <p:nvPr/>
              </p:nvSpPr>
              <p:spPr bwMode="auto">
                <a:xfrm>
                  <a:off x="5584297" y="4023347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87" name="Oval 627"/>
                <p:cNvSpPr>
                  <a:spLocks noChangeArrowheads="1"/>
                </p:cNvSpPr>
                <p:nvPr/>
              </p:nvSpPr>
              <p:spPr bwMode="auto">
                <a:xfrm>
                  <a:off x="5473305" y="4029106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88" name="Oval 628"/>
                <p:cNvSpPr>
                  <a:spLocks noChangeArrowheads="1"/>
                </p:cNvSpPr>
                <p:nvPr/>
              </p:nvSpPr>
              <p:spPr bwMode="auto">
                <a:xfrm>
                  <a:off x="5568643" y="4034864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89" name="Oval 629"/>
                <p:cNvSpPr>
                  <a:spLocks noChangeArrowheads="1"/>
                </p:cNvSpPr>
                <p:nvPr/>
              </p:nvSpPr>
              <p:spPr bwMode="auto">
                <a:xfrm>
                  <a:off x="5584297" y="4044942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90" name="Oval 630"/>
                <p:cNvSpPr>
                  <a:spLocks noChangeArrowheads="1"/>
                </p:cNvSpPr>
                <p:nvPr/>
              </p:nvSpPr>
              <p:spPr bwMode="auto">
                <a:xfrm>
                  <a:off x="5589988" y="4050700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91" name="Oval 631"/>
                <p:cNvSpPr>
                  <a:spLocks noChangeArrowheads="1"/>
                </p:cNvSpPr>
                <p:nvPr/>
              </p:nvSpPr>
              <p:spPr bwMode="auto">
                <a:xfrm>
                  <a:off x="5584297" y="4056459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92" name="Oval 632"/>
                <p:cNvSpPr>
                  <a:spLocks noChangeArrowheads="1"/>
                </p:cNvSpPr>
                <p:nvPr/>
              </p:nvSpPr>
              <p:spPr bwMode="auto">
                <a:xfrm>
                  <a:off x="5520263" y="4066537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93" name="Oval 633"/>
                <p:cNvSpPr>
                  <a:spLocks noChangeArrowheads="1"/>
                </p:cNvSpPr>
                <p:nvPr/>
              </p:nvSpPr>
              <p:spPr bwMode="auto">
                <a:xfrm>
                  <a:off x="5562953" y="4072295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94" name="Oval 634"/>
                <p:cNvSpPr>
                  <a:spLocks noChangeArrowheads="1"/>
                </p:cNvSpPr>
                <p:nvPr/>
              </p:nvSpPr>
              <p:spPr bwMode="auto">
                <a:xfrm>
                  <a:off x="5541608" y="4076614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95" name="Oval 635"/>
                <p:cNvSpPr>
                  <a:spLocks noChangeArrowheads="1"/>
                </p:cNvSpPr>
                <p:nvPr/>
              </p:nvSpPr>
              <p:spPr bwMode="auto">
                <a:xfrm>
                  <a:off x="5615602" y="4082372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96" name="Oval 636"/>
                <p:cNvSpPr>
                  <a:spLocks noChangeArrowheads="1"/>
                </p:cNvSpPr>
                <p:nvPr/>
              </p:nvSpPr>
              <p:spPr bwMode="auto">
                <a:xfrm>
                  <a:off x="5726592" y="4093889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97" name="Oval 637"/>
                <p:cNvSpPr>
                  <a:spLocks noChangeArrowheads="1"/>
                </p:cNvSpPr>
                <p:nvPr/>
              </p:nvSpPr>
              <p:spPr bwMode="auto">
                <a:xfrm>
                  <a:off x="5854658" y="4098208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98" name="Oval 638"/>
                <p:cNvSpPr>
                  <a:spLocks noChangeArrowheads="1"/>
                </p:cNvSpPr>
                <p:nvPr/>
              </p:nvSpPr>
              <p:spPr bwMode="auto">
                <a:xfrm>
                  <a:off x="5864619" y="4103967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99" name="Oval 639"/>
                <p:cNvSpPr>
                  <a:spLocks noChangeArrowheads="1"/>
                </p:cNvSpPr>
                <p:nvPr/>
              </p:nvSpPr>
              <p:spPr bwMode="auto">
                <a:xfrm>
                  <a:off x="5325318" y="4109726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00" name="Oval 640"/>
                <p:cNvSpPr>
                  <a:spLocks noChangeArrowheads="1"/>
                </p:cNvSpPr>
                <p:nvPr/>
              </p:nvSpPr>
              <p:spPr bwMode="auto">
                <a:xfrm>
                  <a:off x="5377968" y="4114044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01" name="Oval 641"/>
                <p:cNvSpPr>
                  <a:spLocks noChangeArrowheads="1"/>
                </p:cNvSpPr>
                <p:nvPr/>
              </p:nvSpPr>
              <p:spPr bwMode="auto">
                <a:xfrm>
                  <a:off x="5350932" y="4125561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02" name="Oval 642"/>
                <p:cNvSpPr>
                  <a:spLocks noChangeArrowheads="1"/>
                </p:cNvSpPr>
                <p:nvPr/>
              </p:nvSpPr>
              <p:spPr bwMode="auto">
                <a:xfrm>
                  <a:off x="5356624" y="4131320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03" name="Oval 643"/>
                <p:cNvSpPr>
                  <a:spLocks noChangeArrowheads="1"/>
                </p:cNvSpPr>
                <p:nvPr/>
              </p:nvSpPr>
              <p:spPr bwMode="auto">
                <a:xfrm>
                  <a:off x="5325318" y="4135639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04" name="Oval 644"/>
                <p:cNvSpPr>
                  <a:spLocks noChangeArrowheads="1"/>
                </p:cNvSpPr>
                <p:nvPr/>
              </p:nvSpPr>
              <p:spPr bwMode="auto">
                <a:xfrm>
                  <a:off x="5292591" y="4141398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05" name="Oval 645"/>
                <p:cNvSpPr>
                  <a:spLocks noChangeArrowheads="1"/>
                </p:cNvSpPr>
                <p:nvPr/>
              </p:nvSpPr>
              <p:spPr bwMode="auto">
                <a:xfrm>
                  <a:off x="5319627" y="4151475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06" name="Oval 646"/>
                <p:cNvSpPr>
                  <a:spLocks noChangeArrowheads="1"/>
                </p:cNvSpPr>
                <p:nvPr/>
              </p:nvSpPr>
              <p:spPr bwMode="auto">
                <a:xfrm>
                  <a:off x="5298282" y="4157234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07" name="Oval 647"/>
                <p:cNvSpPr>
                  <a:spLocks noChangeArrowheads="1"/>
                </p:cNvSpPr>
                <p:nvPr/>
              </p:nvSpPr>
              <p:spPr bwMode="auto">
                <a:xfrm>
                  <a:off x="5313935" y="4162992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08" name="Oval 648"/>
                <p:cNvSpPr>
                  <a:spLocks noChangeArrowheads="1"/>
                </p:cNvSpPr>
                <p:nvPr/>
              </p:nvSpPr>
              <p:spPr bwMode="auto">
                <a:xfrm>
                  <a:off x="5335279" y="4173070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09" name="Oval 649"/>
                <p:cNvSpPr>
                  <a:spLocks noChangeArrowheads="1"/>
                </p:cNvSpPr>
                <p:nvPr/>
              </p:nvSpPr>
              <p:spPr bwMode="auto">
                <a:xfrm>
                  <a:off x="5377968" y="4178828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10" name="Oval 650"/>
                <p:cNvSpPr>
                  <a:spLocks noChangeArrowheads="1"/>
                </p:cNvSpPr>
                <p:nvPr/>
              </p:nvSpPr>
              <p:spPr bwMode="auto">
                <a:xfrm>
                  <a:off x="5368006" y="4184587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11" name="Oval 651"/>
                <p:cNvSpPr>
                  <a:spLocks noChangeArrowheads="1"/>
                </p:cNvSpPr>
                <p:nvPr/>
              </p:nvSpPr>
              <p:spPr bwMode="auto">
                <a:xfrm>
                  <a:off x="5350932" y="4190345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12" name="Oval 652"/>
                <p:cNvSpPr>
                  <a:spLocks noChangeArrowheads="1"/>
                </p:cNvSpPr>
                <p:nvPr/>
              </p:nvSpPr>
              <p:spPr bwMode="auto">
                <a:xfrm>
                  <a:off x="5372276" y="4200423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13" name="Oval 653"/>
                <p:cNvSpPr>
                  <a:spLocks noChangeArrowheads="1"/>
                </p:cNvSpPr>
                <p:nvPr/>
              </p:nvSpPr>
              <p:spPr bwMode="auto">
                <a:xfrm>
                  <a:off x="5288321" y="4206181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14" name="Oval 654"/>
                <p:cNvSpPr>
                  <a:spLocks noChangeArrowheads="1"/>
                </p:cNvSpPr>
                <p:nvPr/>
              </p:nvSpPr>
              <p:spPr bwMode="auto">
                <a:xfrm>
                  <a:off x="5350932" y="4210500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15" name="Oval 655"/>
                <p:cNvSpPr>
                  <a:spLocks noChangeArrowheads="1"/>
                </p:cNvSpPr>
                <p:nvPr/>
              </p:nvSpPr>
              <p:spPr bwMode="auto">
                <a:xfrm>
                  <a:off x="5451962" y="4216259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16" name="Oval 656"/>
                <p:cNvSpPr>
                  <a:spLocks noChangeArrowheads="1"/>
                </p:cNvSpPr>
                <p:nvPr/>
              </p:nvSpPr>
              <p:spPr bwMode="auto">
                <a:xfrm>
                  <a:off x="5405003" y="4227776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17" name="Oval 657"/>
                <p:cNvSpPr>
                  <a:spLocks noChangeArrowheads="1"/>
                </p:cNvSpPr>
                <p:nvPr/>
              </p:nvSpPr>
              <p:spPr bwMode="auto">
                <a:xfrm>
                  <a:off x="5430617" y="4232095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18" name="Oval 658"/>
                <p:cNvSpPr>
                  <a:spLocks noChangeArrowheads="1"/>
                </p:cNvSpPr>
                <p:nvPr/>
              </p:nvSpPr>
              <p:spPr bwMode="auto">
                <a:xfrm>
                  <a:off x="5368006" y="4237854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19" name="Oval 659"/>
                <p:cNvSpPr>
                  <a:spLocks noChangeArrowheads="1"/>
                </p:cNvSpPr>
                <p:nvPr/>
              </p:nvSpPr>
              <p:spPr bwMode="auto">
                <a:xfrm>
                  <a:off x="5372276" y="4247931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20" name="Oval 660"/>
                <p:cNvSpPr>
                  <a:spLocks noChangeArrowheads="1"/>
                </p:cNvSpPr>
                <p:nvPr/>
              </p:nvSpPr>
              <p:spPr bwMode="auto">
                <a:xfrm>
                  <a:off x="5430617" y="4253689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21" name="Oval 661"/>
                <p:cNvSpPr>
                  <a:spLocks noChangeArrowheads="1"/>
                </p:cNvSpPr>
                <p:nvPr/>
              </p:nvSpPr>
              <p:spPr bwMode="auto">
                <a:xfrm>
                  <a:off x="5467614" y="4259448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22" name="Oval 662"/>
                <p:cNvSpPr>
                  <a:spLocks noChangeArrowheads="1"/>
                </p:cNvSpPr>
                <p:nvPr/>
              </p:nvSpPr>
              <p:spPr bwMode="auto">
                <a:xfrm>
                  <a:off x="5414965" y="4265207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23" name="Oval 663"/>
                <p:cNvSpPr>
                  <a:spLocks noChangeArrowheads="1"/>
                </p:cNvSpPr>
                <p:nvPr/>
              </p:nvSpPr>
              <p:spPr bwMode="auto">
                <a:xfrm>
                  <a:off x="5430617" y="4275284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24" name="Oval 664"/>
                <p:cNvSpPr>
                  <a:spLocks noChangeArrowheads="1"/>
                </p:cNvSpPr>
                <p:nvPr/>
              </p:nvSpPr>
              <p:spPr bwMode="auto">
                <a:xfrm>
                  <a:off x="5541608" y="4281043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25" name="Oval 665"/>
                <p:cNvSpPr>
                  <a:spLocks noChangeArrowheads="1"/>
                </p:cNvSpPr>
                <p:nvPr/>
              </p:nvSpPr>
              <p:spPr bwMode="auto">
                <a:xfrm>
                  <a:off x="5504611" y="4285362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26" name="Oval 666"/>
                <p:cNvSpPr>
                  <a:spLocks noChangeArrowheads="1"/>
                </p:cNvSpPr>
                <p:nvPr/>
              </p:nvSpPr>
              <p:spPr bwMode="auto">
                <a:xfrm>
                  <a:off x="5494649" y="4296879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27" name="Oval 667"/>
                <p:cNvSpPr>
                  <a:spLocks noChangeArrowheads="1"/>
                </p:cNvSpPr>
                <p:nvPr/>
              </p:nvSpPr>
              <p:spPr bwMode="auto">
                <a:xfrm>
                  <a:off x="5446270" y="4302637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28" name="Oval 668"/>
                <p:cNvSpPr>
                  <a:spLocks noChangeArrowheads="1"/>
                </p:cNvSpPr>
                <p:nvPr/>
              </p:nvSpPr>
              <p:spPr bwMode="auto">
                <a:xfrm>
                  <a:off x="5467614" y="4306956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29" name="Oval 669"/>
                <p:cNvSpPr>
                  <a:spLocks noChangeArrowheads="1"/>
                </p:cNvSpPr>
                <p:nvPr/>
              </p:nvSpPr>
              <p:spPr bwMode="auto">
                <a:xfrm>
                  <a:off x="5399311" y="4312715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30" name="Oval 670"/>
                <p:cNvSpPr>
                  <a:spLocks noChangeArrowheads="1"/>
                </p:cNvSpPr>
                <p:nvPr/>
              </p:nvSpPr>
              <p:spPr bwMode="auto">
                <a:xfrm>
                  <a:off x="5473305" y="4322792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31" name="Oval 671"/>
                <p:cNvSpPr>
                  <a:spLocks noChangeArrowheads="1"/>
                </p:cNvSpPr>
                <p:nvPr/>
              </p:nvSpPr>
              <p:spPr bwMode="auto">
                <a:xfrm>
                  <a:off x="5461922" y="4328551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32" name="Oval 672"/>
                <p:cNvSpPr>
                  <a:spLocks noChangeArrowheads="1"/>
                </p:cNvSpPr>
                <p:nvPr/>
              </p:nvSpPr>
              <p:spPr bwMode="auto">
                <a:xfrm>
                  <a:off x="5541608" y="4334309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33" name="Oval 673"/>
                <p:cNvSpPr>
                  <a:spLocks noChangeArrowheads="1"/>
                </p:cNvSpPr>
                <p:nvPr/>
              </p:nvSpPr>
              <p:spPr bwMode="auto">
                <a:xfrm>
                  <a:off x="5520263" y="4344387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34" name="Oval 674"/>
                <p:cNvSpPr>
                  <a:spLocks noChangeArrowheads="1"/>
                </p:cNvSpPr>
                <p:nvPr/>
              </p:nvSpPr>
              <p:spPr bwMode="auto">
                <a:xfrm>
                  <a:off x="5457653" y="4350146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35" name="Oval 675"/>
                <p:cNvSpPr>
                  <a:spLocks noChangeArrowheads="1"/>
                </p:cNvSpPr>
                <p:nvPr/>
              </p:nvSpPr>
              <p:spPr bwMode="auto">
                <a:xfrm>
                  <a:off x="5488959" y="4355904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36" name="Oval 676"/>
                <p:cNvSpPr>
                  <a:spLocks noChangeArrowheads="1"/>
                </p:cNvSpPr>
                <p:nvPr/>
              </p:nvSpPr>
              <p:spPr bwMode="auto">
                <a:xfrm>
                  <a:off x="5525955" y="4360223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37" name="Oval 677"/>
                <p:cNvSpPr>
                  <a:spLocks noChangeArrowheads="1"/>
                </p:cNvSpPr>
                <p:nvPr/>
              </p:nvSpPr>
              <p:spPr bwMode="auto">
                <a:xfrm>
                  <a:off x="5457653" y="4371740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38" name="Oval 678"/>
                <p:cNvSpPr>
                  <a:spLocks noChangeArrowheads="1"/>
                </p:cNvSpPr>
                <p:nvPr/>
              </p:nvSpPr>
              <p:spPr bwMode="auto">
                <a:xfrm>
                  <a:off x="5504611" y="4377499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39" name="Oval 679"/>
                <p:cNvSpPr>
                  <a:spLocks noChangeArrowheads="1"/>
                </p:cNvSpPr>
                <p:nvPr/>
              </p:nvSpPr>
              <p:spPr bwMode="auto">
                <a:xfrm>
                  <a:off x="5531646" y="4381817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40" name="Oval 680"/>
                <p:cNvSpPr>
                  <a:spLocks noChangeArrowheads="1"/>
                </p:cNvSpPr>
                <p:nvPr/>
              </p:nvSpPr>
              <p:spPr bwMode="auto">
                <a:xfrm>
                  <a:off x="5504611" y="4393335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41" name="Oval 681"/>
                <p:cNvSpPr>
                  <a:spLocks noChangeArrowheads="1"/>
                </p:cNvSpPr>
                <p:nvPr/>
              </p:nvSpPr>
              <p:spPr bwMode="auto">
                <a:xfrm>
                  <a:off x="5483267" y="4399093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42" name="Oval 682"/>
                <p:cNvSpPr>
                  <a:spLocks noChangeArrowheads="1"/>
                </p:cNvSpPr>
                <p:nvPr/>
              </p:nvSpPr>
              <p:spPr bwMode="auto">
                <a:xfrm>
                  <a:off x="5658290" y="4403412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43" name="Oval 683"/>
                <p:cNvSpPr>
                  <a:spLocks noChangeArrowheads="1"/>
                </p:cNvSpPr>
                <p:nvPr/>
              </p:nvSpPr>
              <p:spPr bwMode="auto">
                <a:xfrm>
                  <a:off x="5535916" y="4409171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44" name="Oval 684"/>
                <p:cNvSpPr>
                  <a:spLocks noChangeArrowheads="1"/>
                </p:cNvSpPr>
                <p:nvPr/>
              </p:nvSpPr>
              <p:spPr bwMode="auto">
                <a:xfrm>
                  <a:off x="5535916" y="4419248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45" name="Oval 685"/>
                <p:cNvSpPr>
                  <a:spLocks noChangeArrowheads="1"/>
                </p:cNvSpPr>
                <p:nvPr/>
              </p:nvSpPr>
              <p:spPr bwMode="auto">
                <a:xfrm>
                  <a:off x="5568643" y="4425007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46" name="Oval 686"/>
                <p:cNvSpPr>
                  <a:spLocks noChangeArrowheads="1"/>
                </p:cNvSpPr>
                <p:nvPr/>
              </p:nvSpPr>
              <p:spPr bwMode="auto">
                <a:xfrm>
                  <a:off x="5615602" y="4430765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47" name="Oval 687"/>
                <p:cNvSpPr>
                  <a:spLocks noChangeArrowheads="1"/>
                </p:cNvSpPr>
                <p:nvPr/>
              </p:nvSpPr>
              <p:spPr bwMode="auto">
                <a:xfrm>
                  <a:off x="5631255" y="4436524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48" name="Oval 688"/>
                <p:cNvSpPr>
                  <a:spLocks noChangeArrowheads="1"/>
                </p:cNvSpPr>
                <p:nvPr/>
              </p:nvSpPr>
              <p:spPr bwMode="auto">
                <a:xfrm>
                  <a:off x="5515994" y="4446602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49" name="Oval 689"/>
                <p:cNvSpPr>
                  <a:spLocks noChangeArrowheads="1"/>
                </p:cNvSpPr>
                <p:nvPr/>
              </p:nvSpPr>
              <p:spPr bwMode="auto">
                <a:xfrm>
                  <a:off x="5562953" y="4452360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50" name="Oval 690"/>
                <p:cNvSpPr>
                  <a:spLocks noChangeArrowheads="1"/>
                </p:cNvSpPr>
                <p:nvPr/>
              </p:nvSpPr>
              <p:spPr bwMode="auto">
                <a:xfrm>
                  <a:off x="5891655" y="4456679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51" name="Oval 691"/>
                <p:cNvSpPr>
                  <a:spLocks noChangeArrowheads="1"/>
                </p:cNvSpPr>
                <p:nvPr/>
              </p:nvSpPr>
              <p:spPr bwMode="auto">
                <a:xfrm>
                  <a:off x="5981301" y="4468196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52" name="Oval 692"/>
                <p:cNvSpPr>
                  <a:spLocks noChangeArrowheads="1"/>
                </p:cNvSpPr>
                <p:nvPr/>
              </p:nvSpPr>
              <p:spPr bwMode="auto">
                <a:xfrm>
                  <a:off x="5981301" y="4473954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53" name="Oval 693"/>
                <p:cNvSpPr>
                  <a:spLocks noChangeArrowheads="1"/>
                </p:cNvSpPr>
                <p:nvPr/>
              </p:nvSpPr>
              <p:spPr bwMode="auto">
                <a:xfrm>
                  <a:off x="5954266" y="4478274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54" name="Oval 694"/>
                <p:cNvSpPr>
                  <a:spLocks noChangeArrowheads="1"/>
                </p:cNvSpPr>
                <p:nvPr/>
              </p:nvSpPr>
              <p:spPr bwMode="auto">
                <a:xfrm>
                  <a:off x="5996954" y="4484032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55" name="Oval 695"/>
                <p:cNvSpPr>
                  <a:spLocks noChangeArrowheads="1"/>
                </p:cNvSpPr>
                <p:nvPr/>
              </p:nvSpPr>
              <p:spPr bwMode="auto">
                <a:xfrm>
                  <a:off x="5874580" y="4494110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56" name="Oval 696"/>
                <p:cNvSpPr>
                  <a:spLocks noChangeArrowheads="1"/>
                </p:cNvSpPr>
                <p:nvPr/>
              </p:nvSpPr>
              <p:spPr bwMode="auto">
                <a:xfrm>
                  <a:off x="5999846" y="4499868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57" name="Oval 697"/>
                <p:cNvSpPr>
                  <a:spLocks noChangeArrowheads="1"/>
                </p:cNvSpPr>
                <p:nvPr/>
              </p:nvSpPr>
              <p:spPr bwMode="auto">
                <a:xfrm>
                  <a:off x="5763590" y="4505627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58" name="Oval 698"/>
                <p:cNvSpPr>
                  <a:spLocks noChangeArrowheads="1"/>
                </p:cNvSpPr>
                <p:nvPr/>
              </p:nvSpPr>
              <p:spPr bwMode="auto">
                <a:xfrm>
                  <a:off x="5574335" y="4515704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59" name="Oval 699"/>
                <p:cNvSpPr>
                  <a:spLocks noChangeArrowheads="1"/>
                </p:cNvSpPr>
                <p:nvPr/>
              </p:nvSpPr>
              <p:spPr bwMode="auto">
                <a:xfrm>
                  <a:off x="5584297" y="4521463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60" name="Oval 700"/>
                <p:cNvSpPr>
                  <a:spLocks noChangeArrowheads="1"/>
                </p:cNvSpPr>
                <p:nvPr/>
              </p:nvSpPr>
              <p:spPr bwMode="auto">
                <a:xfrm>
                  <a:off x="5520263" y="4527222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61" name="Oval 701"/>
                <p:cNvSpPr>
                  <a:spLocks noChangeArrowheads="1"/>
                </p:cNvSpPr>
                <p:nvPr/>
              </p:nvSpPr>
              <p:spPr bwMode="auto">
                <a:xfrm>
                  <a:off x="5615602" y="4531540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62" name="Oval 702"/>
                <p:cNvSpPr>
                  <a:spLocks noChangeArrowheads="1"/>
                </p:cNvSpPr>
                <p:nvPr/>
              </p:nvSpPr>
              <p:spPr bwMode="auto">
                <a:xfrm>
                  <a:off x="5568643" y="4543057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63" name="Oval 703"/>
                <p:cNvSpPr>
                  <a:spLocks noChangeArrowheads="1"/>
                </p:cNvSpPr>
                <p:nvPr/>
              </p:nvSpPr>
              <p:spPr bwMode="auto">
                <a:xfrm>
                  <a:off x="5557261" y="4548816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64" name="Oval 704"/>
                <p:cNvSpPr>
                  <a:spLocks noChangeArrowheads="1"/>
                </p:cNvSpPr>
                <p:nvPr/>
              </p:nvSpPr>
              <p:spPr bwMode="auto">
                <a:xfrm>
                  <a:off x="5562953" y="4553135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65" name="Oval 705"/>
                <p:cNvSpPr>
                  <a:spLocks noChangeArrowheads="1"/>
                </p:cNvSpPr>
                <p:nvPr/>
              </p:nvSpPr>
              <p:spPr bwMode="auto">
                <a:xfrm>
                  <a:off x="5716631" y="4564652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66" name="Oval 706"/>
                <p:cNvSpPr>
                  <a:spLocks noChangeArrowheads="1"/>
                </p:cNvSpPr>
                <p:nvPr/>
              </p:nvSpPr>
              <p:spPr bwMode="auto">
                <a:xfrm>
                  <a:off x="5557261" y="4568971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67" name="Oval 707"/>
                <p:cNvSpPr>
                  <a:spLocks noChangeArrowheads="1"/>
                </p:cNvSpPr>
                <p:nvPr/>
              </p:nvSpPr>
              <p:spPr bwMode="auto">
                <a:xfrm>
                  <a:off x="5658290" y="4574729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68" name="Oval 708"/>
                <p:cNvSpPr>
                  <a:spLocks noChangeArrowheads="1"/>
                </p:cNvSpPr>
                <p:nvPr/>
              </p:nvSpPr>
              <p:spPr bwMode="auto">
                <a:xfrm>
                  <a:off x="5673943" y="4580488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69" name="Oval 709"/>
                <p:cNvSpPr>
                  <a:spLocks noChangeArrowheads="1"/>
                </p:cNvSpPr>
                <p:nvPr/>
              </p:nvSpPr>
              <p:spPr bwMode="auto">
                <a:xfrm>
                  <a:off x="5578605" y="4590565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70" name="Oval 710"/>
                <p:cNvSpPr>
                  <a:spLocks noChangeArrowheads="1"/>
                </p:cNvSpPr>
                <p:nvPr/>
              </p:nvSpPr>
              <p:spPr bwMode="auto">
                <a:xfrm>
                  <a:off x="5599949" y="4596324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71" name="Oval 711"/>
                <p:cNvSpPr>
                  <a:spLocks noChangeArrowheads="1"/>
                </p:cNvSpPr>
                <p:nvPr/>
              </p:nvSpPr>
              <p:spPr bwMode="auto">
                <a:xfrm>
                  <a:off x="5589988" y="4602083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72" name="Oval 712"/>
                <p:cNvSpPr>
                  <a:spLocks noChangeArrowheads="1"/>
                </p:cNvSpPr>
                <p:nvPr/>
              </p:nvSpPr>
              <p:spPr bwMode="auto">
                <a:xfrm>
                  <a:off x="5631255" y="4607841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73" name="Oval 713"/>
                <p:cNvSpPr>
                  <a:spLocks noChangeArrowheads="1"/>
                </p:cNvSpPr>
                <p:nvPr/>
              </p:nvSpPr>
              <p:spPr bwMode="auto">
                <a:xfrm>
                  <a:off x="5621294" y="4617919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74" name="Oval 714"/>
                <p:cNvSpPr>
                  <a:spLocks noChangeArrowheads="1"/>
                </p:cNvSpPr>
                <p:nvPr/>
              </p:nvSpPr>
              <p:spPr bwMode="auto">
                <a:xfrm>
                  <a:off x="5599949" y="4623677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75" name="Oval 715"/>
                <p:cNvSpPr>
                  <a:spLocks noChangeArrowheads="1"/>
                </p:cNvSpPr>
                <p:nvPr/>
              </p:nvSpPr>
              <p:spPr bwMode="auto">
                <a:xfrm>
                  <a:off x="5615602" y="4627996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76" name="Oval 716"/>
                <p:cNvSpPr>
                  <a:spLocks noChangeArrowheads="1"/>
                </p:cNvSpPr>
                <p:nvPr/>
              </p:nvSpPr>
              <p:spPr bwMode="auto">
                <a:xfrm>
                  <a:off x="5705248" y="4639513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77" name="Oval 717"/>
                <p:cNvSpPr>
                  <a:spLocks noChangeArrowheads="1"/>
                </p:cNvSpPr>
                <p:nvPr/>
              </p:nvSpPr>
              <p:spPr bwMode="auto">
                <a:xfrm>
                  <a:off x="5626985" y="4645272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78" name="Oval 718"/>
                <p:cNvSpPr>
                  <a:spLocks noChangeArrowheads="1"/>
                </p:cNvSpPr>
                <p:nvPr/>
              </p:nvSpPr>
              <p:spPr bwMode="auto">
                <a:xfrm>
                  <a:off x="5626985" y="4649591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79" name="Oval 719"/>
                <p:cNvSpPr>
                  <a:spLocks noChangeArrowheads="1"/>
                </p:cNvSpPr>
                <p:nvPr/>
              </p:nvSpPr>
              <p:spPr bwMode="auto">
                <a:xfrm>
                  <a:off x="5282630" y="4655349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80" name="Oval 720"/>
                <p:cNvSpPr>
                  <a:spLocks noChangeArrowheads="1"/>
                </p:cNvSpPr>
                <p:nvPr/>
              </p:nvSpPr>
              <p:spPr bwMode="auto">
                <a:xfrm>
                  <a:off x="5292591" y="4661108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81" name="Oval 721"/>
                <p:cNvSpPr>
                  <a:spLocks noChangeArrowheads="1"/>
                </p:cNvSpPr>
                <p:nvPr/>
              </p:nvSpPr>
              <p:spPr bwMode="auto">
                <a:xfrm>
                  <a:off x="5292591" y="4665427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82" name="Oval 722"/>
                <p:cNvSpPr>
                  <a:spLocks noChangeArrowheads="1"/>
                </p:cNvSpPr>
                <p:nvPr/>
              </p:nvSpPr>
              <p:spPr bwMode="auto">
                <a:xfrm>
                  <a:off x="5313935" y="4676944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83" name="Oval 723"/>
                <p:cNvSpPr>
                  <a:spLocks noChangeArrowheads="1"/>
                </p:cNvSpPr>
                <p:nvPr/>
              </p:nvSpPr>
              <p:spPr bwMode="auto">
                <a:xfrm>
                  <a:off x="5313935" y="4682702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84" name="Oval 724"/>
                <p:cNvSpPr>
                  <a:spLocks noChangeArrowheads="1"/>
                </p:cNvSpPr>
                <p:nvPr/>
              </p:nvSpPr>
              <p:spPr bwMode="auto">
                <a:xfrm>
                  <a:off x="5298282" y="4687022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85" name="Oval 725"/>
                <p:cNvSpPr>
                  <a:spLocks noChangeArrowheads="1"/>
                </p:cNvSpPr>
                <p:nvPr/>
              </p:nvSpPr>
              <p:spPr bwMode="auto">
                <a:xfrm>
                  <a:off x="5325318" y="4692780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86" name="Oval 726"/>
                <p:cNvSpPr>
                  <a:spLocks noChangeArrowheads="1"/>
                </p:cNvSpPr>
                <p:nvPr/>
              </p:nvSpPr>
              <p:spPr bwMode="auto">
                <a:xfrm>
                  <a:off x="5309665" y="4702857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87" name="Oval 727"/>
                <p:cNvSpPr>
                  <a:spLocks noChangeArrowheads="1"/>
                </p:cNvSpPr>
                <p:nvPr/>
              </p:nvSpPr>
              <p:spPr bwMode="auto">
                <a:xfrm>
                  <a:off x="5288321" y="4708616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88" name="Oval 728"/>
                <p:cNvSpPr>
                  <a:spLocks noChangeArrowheads="1"/>
                </p:cNvSpPr>
                <p:nvPr/>
              </p:nvSpPr>
              <p:spPr bwMode="auto">
                <a:xfrm>
                  <a:off x="5288321" y="4714374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89" name="Oval 729"/>
                <p:cNvSpPr>
                  <a:spLocks noChangeArrowheads="1"/>
                </p:cNvSpPr>
                <p:nvPr/>
              </p:nvSpPr>
              <p:spPr bwMode="auto">
                <a:xfrm>
                  <a:off x="5298282" y="4724452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90" name="Oval 730"/>
                <p:cNvSpPr>
                  <a:spLocks noChangeArrowheads="1"/>
                </p:cNvSpPr>
                <p:nvPr/>
              </p:nvSpPr>
              <p:spPr bwMode="auto">
                <a:xfrm>
                  <a:off x="5298282" y="4730211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91" name="Oval 731"/>
                <p:cNvSpPr>
                  <a:spLocks noChangeArrowheads="1"/>
                </p:cNvSpPr>
                <p:nvPr/>
              </p:nvSpPr>
              <p:spPr bwMode="auto">
                <a:xfrm>
                  <a:off x="5325318" y="4735969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92" name="Oval 732"/>
                <p:cNvSpPr>
                  <a:spLocks noChangeArrowheads="1"/>
                </p:cNvSpPr>
                <p:nvPr/>
              </p:nvSpPr>
              <p:spPr bwMode="auto">
                <a:xfrm>
                  <a:off x="5340971" y="4740288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93" name="Oval 733"/>
                <p:cNvSpPr>
                  <a:spLocks noChangeArrowheads="1"/>
                </p:cNvSpPr>
                <p:nvPr/>
              </p:nvSpPr>
              <p:spPr bwMode="auto">
                <a:xfrm>
                  <a:off x="5309665" y="4751805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94" name="Oval 734"/>
                <p:cNvSpPr>
                  <a:spLocks noChangeArrowheads="1"/>
                </p:cNvSpPr>
                <p:nvPr/>
              </p:nvSpPr>
              <p:spPr bwMode="auto">
                <a:xfrm>
                  <a:off x="5309665" y="4757564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95" name="Oval 735"/>
                <p:cNvSpPr>
                  <a:spLocks noChangeArrowheads="1"/>
                </p:cNvSpPr>
                <p:nvPr/>
              </p:nvSpPr>
              <p:spPr bwMode="auto">
                <a:xfrm>
                  <a:off x="5303973" y="4761883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96" name="Oval 736"/>
                <p:cNvSpPr>
                  <a:spLocks noChangeArrowheads="1"/>
                </p:cNvSpPr>
                <p:nvPr/>
              </p:nvSpPr>
              <p:spPr bwMode="auto">
                <a:xfrm>
                  <a:off x="5309665" y="4773400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97" name="Oval 737"/>
                <p:cNvSpPr>
                  <a:spLocks noChangeArrowheads="1"/>
                </p:cNvSpPr>
                <p:nvPr/>
              </p:nvSpPr>
              <p:spPr bwMode="auto">
                <a:xfrm>
                  <a:off x="5298282" y="4777719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98" name="Oval 738"/>
                <p:cNvSpPr>
                  <a:spLocks noChangeArrowheads="1"/>
                </p:cNvSpPr>
                <p:nvPr/>
              </p:nvSpPr>
              <p:spPr bwMode="auto">
                <a:xfrm>
                  <a:off x="5298282" y="4783477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399" name="Oval 739"/>
                <p:cNvSpPr>
                  <a:spLocks noChangeArrowheads="1"/>
                </p:cNvSpPr>
                <p:nvPr/>
              </p:nvSpPr>
              <p:spPr bwMode="auto">
                <a:xfrm>
                  <a:off x="5325318" y="4789236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00" name="Oval 740"/>
                <p:cNvSpPr>
                  <a:spLocks noChangeArrowheads="1"/>
                </p:cNvSpPr>
                <p:nvPr/>
              </p:nvSpPr>
              <p:spPr bwMode="auto">
                <a:xfrm>
                  <a:off x="5377968" y="4799313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01" name="Oval 741"/>
                <p:cNvSpPr>
                  <a:spLocks noChangeArrowheads="1"/>
                </p:cNvSpPr>
                <p:nvPr/>
              </p:nvSpPr>
              <p:spPr bwMode="auto">
                <a:xfrm>
                  <a:off x="5350932" y="4805072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02" name="Oval 742"/>
                <p:cNvSpPr>
                  <a:spLocks noChangeArrowheads="1"/>
                </p:cNvSpPr>
                <p:nvPr/>
              </p:nvSpPr>
              <p:spPr bwMode="auto">
                <a:xfrm>
                  <a:off x="5356624" y="4810831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03" name="Oval 743"/>
                <p:cNvSpPr>
                  <a:spLocks noChangeArrowheads="1"/>
                </p:cNvSpPr>
                <p:nvPr/>
              </p:nvSpPr>
              <p:spPr bwMode="auto">
                <a:xfrm>
                  <a:off x="5325318" y="4816589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04" name="Oval 744"/>
                <p:cNvSpPr>
                  <a:spLocks noChangeArrowheads="1"/>
                </p:cNvSpPr>
                <p:nvPr/>
              </p:nvSpPr>
              <p:spPr bwMode="auto">
                <a:xfrm>
                  <a:off x="5292591" y="4826667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05" name="Oval 745"/>
                <p:cNvSpPr>
                  <a:spLocks noChangeArrowheads="1"/>
                </p:cNvSpPr>
                <p:nvPr/>
              </p:nvSpPr>
              <p:spPr bwMode="auto">
                <a:xfrm>
                  <a:off x="5319627" y="4832425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06" name="Oval 746"/>
                <p:cNvSpPr>
                  <a:spLocks noChangeArrowheads="1"/>
                </p:cNvSpPr>
                <p:nvPr/>
              </p:nvSpPr>
              <p:spPr bwMode="auto">
                <a:xfrm>
                  <a:off x="5298282" y="4836744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07" name="Oval 747"/>
                <p:cNvSpPr>
                  <a:spLocks noChangeArrowheads="1"/>
                </p:cNvSpPr>
                <p:nvPr/>
              </p:nvSpPr>
              <p:spPr bwMode="auto">
                <a:xfrm>
                  <a:off x="5313935" y="4848261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08" name="Oval 748"/>
                <p:cNvSpPr>
                  <a:spLocks noChangeArrowheads="1"/>
                </p:cNvSpPr>
                <p:nvPr/>
              </p:nvSpPr>
              <p:spPr bwMode="auto">
                <a:xfrm>
                  <a:off x="5335279" y="4854020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09" name="Oval 749"/>
                <p:cNvSpPr>
                  <a:spLocks noChangeArrowheads="1"/>
                </p:cNvSpPr>
                <p:nvPr/>
              </p:nvSpPr>
              <p:spPr bwMode="auto">
                <a:xfrm>
                  <a:off x="5377968" y="4858339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10" name="Oval 750"/>
                <p:cNvSpPr>
                  <a:spLocks noChangeArrowheads="1"/>
                </p:cNvSpPr>
                <p:nvPr/>
              </p:nvSpPr>
              <p:spPr bwMode="auto">
                <a:xfrm>
                  <a:off x="5368006" y="4864097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11" name="Oval 751"/>
                <p:cNvSpPr>
                  <a:spLocks noChangeArrowheads="1"/>
                </p:cNvSpPr>
                <p:nvPr/>
              </p:nvSpPr>
              <p:spPr bwMode="auto">
                <a:xfrm>
                  <a:off x="5350932" y="4874175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12" name="Oval 752"/>
                <p:cNvSpPr>
                  <a:spLocks noChangeArrowheads="1"/>
                </p:cNvSpPr>
                <p:nvPr/>
              </p:nvSpPr>
              <p:spPr bwMode="auto">
                <a:xfrm>
                  <a:off x="5372276" y="4879933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13" name="Oval 753"/>
                <p:cNvSpPr>
                  <a:spLocks noChangeArrowheads="1"/>
                </p:cNvSpPr>
                <p:nvPr/>
              </p:nvSpPr>
              <p:spPr bwMode="auto">
                <a:xfrm>
                  <a:off x="5288321" y="4885692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14" name="Oval 754"/>
                <p:cNvSpPr>
                  <a:spLocks noChangeArrowheads="1"/>
                </p:cNvSpPr>
                <p:nvPr/>
              </p:nvSpPr>
              <p:spPr bwMode="auto">
                <a:xfrm>
                  <a:off x="5350932" y="4895770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15" name="Oval 755"/>
                <p:cNvSpPr>
                  <a:spLocks noChangeArrowheads="1"/>
                </p:cNvSpPr>
                <p:nvPr/>
              </p:nvSpPr>
              <p:spPr bwMode="auto">
                <a:xfrm>
                  <a:off x="5451962" y="4901528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16" name="Oval 756"/>
                <p:cNvSpPr>
                  <a:spLocks noChangeArrowheads="1"/>
                </p:cNvSpPr>
                <p:nvPr/>
              </p:nvSpPr>
              <p:spPr bwMode="auto">
                <a:xfrm>
                  <a:off x="5405003" y="4907287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17" name="Oval 757"/>
                <p:cNvSpPr>
                  <a:spLocks noChangeArrowheads="1"/>
                </p:cNvSpPr>
                <p:nvPr/>
              </p:nvSpPr>
              <p:spPr bwMode="auto">
                <a:xfrm>
                  <a:off x="5430617" y="4911605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18" name="Oval 758"/>
                <p:cNvSpPr>
                  <a:spLocks noChangeArrowheads="1"/>
                </p:cNvSpPr>
                <p:nvPr/>
              </p:nvSpPr>
              <p:spPr bwMode="auto">
                <a:xfrm>
                  <a:off x="5368006" y="4923122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19" name="Oval 759"/>
                <p:cNvSpPr>
                  <a:spLocks noChangeArrowheads="1"/>
                </p:cNvSpPr>
                <p:nvPr/>
              </p:nvSpPr>
              <p:spPr bwMode="auto">
                <a:xfrm>
                  <a:off x="5372276" y="4928881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20" name="Oval 760"/>
                <p:cNvSpPr>
                  <a:spLocks noChangeArrowheads="1"/>
                </p:cNvSpPr>
                <p:nvPr/>
              </p:nvSpPr>
              <p:spPr bwMode="auto">
                <a:xfrm>
                  <a:off x="5430617" y="4933200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21" name="Oval 761"/>
                <p:cNvSpPr>
                  <a:spLocks noChangeArrowheads="1"/>
                </p:cNvSpPr>
                <p:nvPr/>
              </p:nvSpPr>
              <p:spPr bwMode="auto">
                <a:xfrm>
                  <a:off x="5467614" y="4944717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22" name="Oval 762"/>
                <p:cNvSpPr>
                  <a:spLocks noChangeArrowheads="1"/>
                </p:cNvSpPr>
                <p:nvPr/>
              </p:nvSpPr>
              <p:spPr bwMode="auto">
                <a:xfrm>
                  <a:off x="5414965" y="4949036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23" name="Oval 763"/>
                <p:cNvSpPr>
                  <a:spLocks noChangeArrowheads="1"/>
                </p:cNvSpPr>
                <p:nvPr/>
              </p:nvSpPr>
              <p:spPr bwMode="auto">
                <a:xfrm>
                  <a:off x="5430617" y="4954795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24" name="Oval 764"/>
                <p:cNvSpPr>
                  <a:spLocks noChangeArrowheads="1"/>
                </p:cNvSpPr>
                <p:nvPr/>
              </p:nvSpPr>
              <p:spPr bwMode="auto">
                <a:xfrm>
                  <a:off x="5541608" y="4960553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25" name="Oval 765"/>
                <p:cNvSpPr>
                  <a:spLocks noChangeArrowheads="1"/>
                </p:cNvSpPr>
                <p:nvPr/>
              </p:nvSpPr>
              <p:spPr bwMode="auto">
                <a:xfrm>
                  <a:off x="5504611" y="4970631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26" name="Oval 766"/>
                <p:cNvSpPr>
                  <a:spLocks noChangeArrowheads="1"/>
                </p:cNvSpPr>
                <p:nvPr/>
              </p:nvSpPr>
              <p:spPr bwMode="auto">
                <a:xfrm>
                  <a:off x="5494649" y="4976389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27" name="Oval 767"/>
                <p:cNvSpPr>
                  <a:spLocks noChangeArrowheads="1"/>
                </p:cNvSpPr>
                <p:nvPr/>
              </p:nvSpPr>
              <p:spPr bwMode="auto">
                <a:xfrm>
                  <a:off x="5446270" y="4982148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28" name="Oval 768"/>
                <p:cNvSpPr>
                  <a:spLocks noChangeArrowheads="1"/>
                </p:cNvSpPr>
                <p:nvPr/>
              </p:nvSpPr>
              <p:spPr bwMode="auto">
                <a:xfrm>
                  <a:off x="5467614" y="4986467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29" name="Oval 771"/>
                <p:cNvSpPr>
                  <a:spLocks noChangeArrowheads="1"/>
                </p:cNvSpPr>
                <p:nvPr/>
              </p:nvSpPr>
              <p:spPr bwMode="auto">
                <a:xfrm>
                  <a:off x="5473305" y="5003742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30" name="Oval 772"/>
                <p:cNvSpPr>
                  <a:spLocks noChangeArrowheads="1"/>
                </p:cNvSpPr>
                <p:nvPr/>
              </p:nvSpPr>
              <p:spPr bwMode="auto">
                <a:xfrm>
                  <a:off x="5461922" y="5008061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31" name="Oval 773"/>
                <p:cNvSpPr>
                  <a:spLocks noChangeArrowheads="1"/>
                </p:cNvSpPr>
                <p:nvPr/>
              </p:nvSpPr>
              <p:spPr bwMode="auto">
                <a:xfrm>
                  <a:off x="5541608" y="5019578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32" name="Oval 774"/>
                <p:cNvSpPr>
                  <a:spLocks noChangeArrowheads="1"/>
                </p:cNvSpPr>
                <p:nvPr/>
              </p:nvSpPr>
              <p:spPr bwMode="auto">
                <a:xfrm>
                  <a:off x="5520263" y="5025337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33" name="Oval 775"/>
                <p:cNvSpPr>
                  <a:spLocks noChangeArrowheads="1"/>
                </p:cNvSpPr>
                <p:nvPr/>
              </p:nvSpPr>
              <p:spPr bwMode="auto">
                <a:xfrm>
                  <a:off x="5457653" y="5029656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34" name="Oval 776"/>
                <p:cNvSpPr>
                  <a:spLocks noChangeArrowheads="1"/>
                </p:cNvSpPr>
                <p:nvPr/>
              </p:nvSpPr>
              <p:spPr bwMode="auto">
                <a:xfrm>
                  <a:off x="5488959" y="5035415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35" name="Oval 777"/>
                <p:cNvSpPr>
                  <a:spLocks noChangeArrowheads="1"/>
                </p:cNvSpPr>
                <p:nvPr/>
              </p:nvSpPr>
              <p:spPr bwMode="auto">
                <a:xfrm>
                  <a:off x="5525955" y="5045492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36" name="Oval 778"/>
                <p:cNvSpPr>
                  <a:spLocks noChangeArrowheads="1"/>
                </p:cNvSpPr>
                <p:nvPr/>
              </p:nvSpPr>
              <p:spPr bwMode="auto">
                <a:xfrm>
                  <a:off x="5457653" y="5051250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37" name="Oval 779"/>
                <p:cNvSpPr>
                  <a:spLocks noChangeArrowheads="1"/>
                </p:cNvSpPr>
                <p:nvPr/>
              </p:nvSpPr>
              <p:spPr bwMode="auto">
                <a:xfrm>
                  <a:off x="5504611" y="5057009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38" name="Oval 780"/>
                <p:cNvSpPr>
                  <a:spLocks noChangeArrowheads="1"/>
                </p:cNvSpPr>
                <p:nvPr/>
              </p:nvSpPr>
              <p:spPr bwMode="auto">
                <a:xfrm>
                  <a:off x="5531646" y="5067087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39" name="Oval 781"/>
                <p:cNvSpPr>
                  <a:spLocks noChangeArrowheads="1"/>
                </p:cNvSpPr>
                <p:nvPr/>
              </p:nvSpPr>
              <p:spPr bwMode="auto">
                <a:xfrm>
                  <a:off x="5504611" y="5072845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40" name="Oval 782"/>
                <p:cNvSpPr>
                  <a:spLocks noChangeArrowheads="1"/>
                </p:cNvSpPr>
                <p:nvPr/>
              </p:nvSpPr>
              <p:spPr bwMode="auto">
                <a:xfrm>
                  <a:off x="5483267" y="5078604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41" name="Oval 783"/>
                <p:cNvSpPr>
                  <a:spLocks noChangeArrowheads="1"/>
                </p:cNvSpPr>
                <p:nvPr/>
              </p:nvSpPr>
              <p:spPr bwMode="auto">
                <a:xfrm>
                  <a:off x="5658290" y="5082922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42" name="Oval 784"/>
                <p:cNvSpPr>
                  <a:spLocks noChangeArrowheads="1"/>
                </p:cNvSpPr>
                <p:nvPr/>
              </p:nvSpPr>
              <p:spPr bwMode="auto">
                <a:xfrm>
                  <a:off x="5535916" y="5094440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43" name="Oval 785"/>
                <p:cNvSpPr>
                  <a:spLocks noChangeArrowheads="1"/>
                </p:cNvSpPr>
                <p:nvPr/>
              </p:nvSpPr>
              <p:spPr bwMode="auto">
                <a:xfrm>
                  <a:off x="5535916" y="5100198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44" name="Oval 786"/>
                <p:cNvSpPr>
                  <a:spLocks noChangeArrowheads="1"/>
                </p:cNvSpPr>
                <p:nvPr/>
              </p:nvSpPr>
              <p:spPr bwMode="auto">
                <a:xfrm>
                  <a:off x="5568643" y="5104517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45" name="Oval 787"/>
                <p:cNvSpPr>
                  <a:spLocks noChangeArrowheads="1"/>
                </p:cNvSpPr>
                <p:nvPr/>
              </p:nvSpPr>
              <p:spPr bwMode="auto">
                <a:xfrm>
                  <a:off x="5615602" y="5116035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46" name="Oval 788"/>
                <p:cNvSpPr>
                  <a:spLocks noChangeArrowheads="1"/>
                </p:cNvSpPr>
                <p:nvPr/>
              </p:nvSpPr>
              <p:spPr bwMode="auto">
                <a:xfrm>
                  <a:off x="5631255" y="5120353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47" name="Oval 789"/>
                <p:cNvSpPr>
                  <a:spLocks noChangeArrowheads="1"/>
                </p:cNvSpPr>
                <p:nvPr/>
              </p:nvSpPr>
              <p:spPr bwMode="auto">
                <a:xfrm>
                  <a:off x="5515994" y="5126112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48" name="Oval 790"/>
                <p:cNvSpPr>
                  <a:spLocks noChangeArrowheads="1"/>
                </p:cNvSpPr>
                <p:nvPr/>
              </p:nvSpPr>
              <p:spPr bwMode="auto">
                <a:xfrm>
                  <a:off x="5562953" y="5131870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49" name="Oval 791"/>
                <p:cNvSpPr>
                  <a:spLocks noChangeArrowheads="1"/>
                </p:cNvSpPr>
                <p:nvPr/>
              </p:nvSpPr>
              <p:spPr bwMode="auto">
                <a:xfrm>
                  <a:off x="5891655" y="5141948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50" name="Oval 792"/>
                <p:cNvSpPr>
                  <a:spLocks noChangeArrowheads="1"/>
                </p:cNvSpPr>
                <p:nvPr/>
              </p:nvSpPr>
              <p:spPr bwMode="auto">
                <a:xfrm>
                  <a:off x="5981301" y="5147707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51" name="Oval 793"/>
                <p:cNvSpPr>
                  <a:spLocks noChangeArrowheads="1"/>
                </p:cNvSpPr>
                <p:nvPr/>
              </p:nvSpPr>
              <p:spPr bwMode="auto">
                <a:xfrm>
                  <a:off x="5981301" y="5153465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52" name="Oval 794"/>
                <p:cNvSpPr>
                  <a:spLocks noChangeArrowheads="1"/>
                </p:cNvSpPr>
                <p:nvPr/>
              </p:nvSpPr>
              <p:spPr bwMode="auto">
                <a:xfrm>
                  <a:off x="6086601" y="5157784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53" name="Oval 795"/>
                <p:cNvSpPr>
                  <a:spLocks noChangeArrowheads="1"/>
                </p:cNvSpPr>
                <p:nvPr/>
              </p:nvSpPr>
              <p:spPr bwMode="auto">
                <a:xfrm>
                  <a:off x="6086601" y="5169301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54" name="Oval 796"/>
                <p:cNvSpPr>
                  <a:spLocks noChangeArrowheads="1"/>
                </p:cNvSpPr>
                <p:nvPr/>
              </p:nvSpPr>
              <p:spPr bwMode="auto">
                <a:xfrm>
                  <a:off x="5874580" y="5175059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55" name="Oval 797"/>
                <p:cNvSpPr>
                  <a:spLocks noChangeArrowheads="1"/>
                </p:cNvSpPr>
                <p:nvPr/>
              </p:nvSpPr>
              <p:spPr bwMode="auto">
                <a:xfrm>
                  <a:off x="6006915" y="5179379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56" name="Oval 798"/>
                <p:cNvSpPr>
                  <a:spLocks noChangeArrowheads="1"/>
                </p:cNvSpPr>
                <p:nvPr/>
              </p:nvSpPr>
              <p:spPr bwMode="auto">
                <a:xfrm>
                  <a:off x="5763590" y="5190896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57" name="Oval 799"/>
                <p:cNvSpPr>
                  <a:spLocks noChangeArrowheads="1"/>
                </p:cNvSpPr>
                <p:nvPr/>
              </p:nvSpPr>
              <p:spPr bwMode="auto">
                <a:xfrm>
                  <a:off x="5574335" y="5195215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58" name="Oval 800"/>
                <p:cNvSpPr>
                  <a:spLocks noChangeArrowheads="1"/>
                </p:cNvSpPr>
                <p:nvPr/>
              </p:nvSpPr>
              <p:spPr bwMode="auto">
                <a:xfrm>
                  <a:off x="5584297" y="5200973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59" name="Oval 801"/>
                <p:cNvSpPr>
                  <a:spLocks noChangeArrowheads="1"/>
                </p:cNvSpPr>
                <p:nvPr/>
              </p:nvSpPr>
              <p:spPr bwMode="auto">
                <a:xfrm>
                  <a:off x="5520263" y="5206732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60" name="Oval 802"/>
                <p:cNvSpPr>
                  <a:spLocks noChangeArrowheads="1"/>
                </p:cNvSpPr>
                <p:nvPr/>
              </p:nvSpPr>
              <p:spPr bwMode="auto">
                <a:xfrm>
                  <a:off x="5615602" y="5216809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61" name="Oval 803"/>
                <p:cNvSpPr>
                  <a:spLocks noChangeArrowheads="1"/>
                </p:cNvSpPr>
                <p:nvPr/>
              </p:nvSpPr>
              <p:spPr bwMode="auto">
                <a:xfrm>
                  <a:off x="5568643" y="5222568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62" name="Oval 804"/>
                <p:cNvSpPr>
                  <a:spLocks noChangeArrowheads="1"/>
                </p:cNvSpPr>
                <p:nvPr/>
              </p:nvSpPr>
              <p:spPr bwMode="auto">
                <a:xfrm>
                  <a:off x="5557261" y="5228326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63" name="Oval 805"/>
                <p:cNvSpPr>
                  <a:spLocks noChangeArrowheads="1"/>
                </p:cNvSpPr>
                <p:nvPr/>
              </p:nvSpPr>
              <p:spPr bwMode="auto">
                <a:xfrm>
                  <a:off x="5562953" y="5238404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64" name="Oval 806"/>
                <p:cNvSpPr>
                  <a:spLocks noChangeArrowheads="1"/>
                </p:cNvSpPr>
                <p:nvPr/>
              </p:nvSpPr>
              <p:spPr bwMode="auto">
                <a:xfrm>
                  <a:off x="5716631" y="5244162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65" name="Oval 807"/>
                <p:cNvSpPr>
                  <a:spLocks noChangeArrowheads="1"/>
                </p:cNvSpPr>
                <p:nvPr/>
              </p:nvSpPr>
              <p:spPr bwMode="auto">
                <a:xfrm>
                  <a:off x="5557261" y="5249921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66" name="Oval 808"/>
                <p:cNvSpPr>
                  <a:spLocks noChangeArrowheads="1"/>
                </p:cNvSpPr>
                <p:nvPr/>
              </p:nvSpPr>
              <p:spPr bwMode="auto">
                <a:xfrm>
                  <a:off x="5658290" y="5254240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67" name="Oval 810"/>
                <p:cNvSpPr>
                  <a:spLocks noChangeArrowheads="1"/>
                </p:cNvSpPr>
                <p:nvPr/>
              </p:nvSpPr>
              <p:spPr bwMode="auto">
                <a:xfrm>
                  <a:off x="5673943" y="5265757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68" name="Oval 811"/>
                <p:cNvSpPr>
                  <a:spLocks noChangeArrowheads="1"/>
                </p:cNvSpPr>
                <p:nvPr/>
              </p:nvSpPr>
              <p:spPr bwMode="auto">
                <a:xfrm>
                  <a:off x="5578604" y="5271516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69" name="Oval 812"/>
                <p:cNvSpPr>
                  <a:spLocks noChangeArrowheads="1"/>
                </p:cNvSpPr>
                <p:nvPr/>
              </p:nvSpPr>
              <p:spPr bwMode="auto">
                <a:xfrm>
                  <a:off x="5599949" y="5275836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70" name="Oval 813"/>
                <p:cNvSpPr>
                  <a:spLocks noChangeArrowheads="1"/>
                </p:cNvSpPr>
                <p:nvPr/>
              </p:nvSpPr>
              <p:spPr bwMode="auto">
                <a:xfrm>
                  <a:off x="5589988" y="5287352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71" name="Oval 814"/>
                <p:cNvSpPr>
                  <a:spLocks noChangeArrowheads="1"/>
                </p:cNvSpPr>
                <p:nvPr/>
              </p:nvSpPr>
              <p:spPr bwMode="auto">
                <a:xfrm>
                  <a:off x="5631254" y="5291672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72" name="Oval 815"/>
                <p:cNvSpPr>
                  <a:spLocks noChangeArrowheads="1"/>
                </p:cNvSpPr>
                <p:nvPr/>
              </p:nvSpPr>
              <p:spPr bwMode="auto">
                <a:xfrm>
                  <a:off x="5621293" y="5297431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73" name="Oval 816"/>
                <p:cNvSpPr>
                  <a:spLocks noChangeArrowheads="1"/>
                </p:cNvSpPr>
                <p:nvPr/>
              </p:nvSpPr>
              <p:spPr bwMode="auto">
                <a:xfrm>
                  <a:off x="5599949" y="5303188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74" name="Oval 817"/>
                <p:cNvSpPr>
                  <a:spLocks noChangeArrowheads="1"/>
                </p:cNvSpPr>
                <p:nvPr/>
              </p:nvSpPr>
              <p:spPr bwMode="auto">
                <a:xfrm>
                  <a:off x="5615602" y="5313266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75" name="Oval 818"/>
                <p:cNvSpPr>
                  <a:spLocks noChangeArrowheads="1"/>
                </p:cNvSpPr>
                <p:nvPr/>
              </p:nvSpPr>
              <p:spPr bwMode="auto">
                <a:xfrm>
                  <a:off x="5705248" y="5319025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76" name="Oval 819"/>
                <p:cNvSpPr>
                  <a:spLocks noChangeArrowheads="1"/>
                </p:cNvSpPr>
                <p:nvPr/>
              </p:nvSpPr>
              <p:spPr bwMode="auto">
                <a:xfrm>
                  <a:off x="5626985" y="5324782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77" name="Oval 820"/>
                <p:cNvSpPr>
                  <a:spLocks noChangeArrowheads="1"/>
                </p:cNvSpPr>
                <p:nvPr/>
              </p:nvSpPr>
              <p:spPr bwMode="auto">
                <a:xfrm>
                  <a:off x="5626985" y="5329103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78" name="Oval 821"/>
                <p:cNvSpPr>
                  <a:spLocks noChangeArrowheads="1"/>
                </p:cNvSpPr>
                <p:nvPr/>
              </p:nvSpPr>
              <p:spPr bwMode="auto">
                <a:xfrm>
                  <a:off x="5991262" y="5340619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79" name="Oval 822"/>
                <p:cNvSpPr>
                  <a:spLocks noChangeArrowheads="1"/>
                </p:cNvSpPr>
                <p:nvPr/>
              </p:nvSpPr>
              <p:spPr bwMode="auto">
                <a:xfrm>
                  <a:off x="6043912" y="5346377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80" name="Oval 823"/>
                <p:cNvSpPr>
                  <a:spLocks noChangeArrowheads="1"/>
                </p:cNvSpPr>
                <p:nvPr/>
              </p:nvSpPr>
              <p:spPr bwMode="auto">
                <a:xfrm>
                  <a:off x="6023991" y="5350697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81" name="Oval 824"/>
                <p:cNvSpPr>
                  <a:spLocks noChangeArrowheads="1"/>
                </p:cNvSpPr>
                <p:nvPr/>
              </p:nvSpPr>
              <p:spPr bwMode="auto">
                <a:xfrm>
                  <a:off x="6006915" y="5356456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82" name="Oval 825"/>
                <p:cNvSpPr>
                  <a:spLocks noChangeArrowheads="1"/>
                </p:cNvSpPr>
                <p:nvPr/>
              </p:nvSpPr>
              <p:spPr bwMode="auto">
                <a:xfrm>
                  <a:off x="6039643" y="5366533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83" name="Oval 826"/>
                <p:cNvSpPr>
                  <a:spLocks noChangeArrowheads="1"/>
                </p:cNvSpPr>
                <p:nvPr/>
              </p:nvSpPr>
              <p:spPr bwMode="auto">
                <a:xfrm>
                  <a:off x="6018299" y="5372292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84" name="Oval 827"/>
                <p:cNvSpPr>
                  <a:spLocks noChangeArrowheads="1"/>
                </p:cNvSpPr>
                <p:nvPr/>
              </p:nvSpPr>
              <p:spPr bwMode="auto">
                <a:xfrm>
                  <a:off x="6023991" y="5378050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85" name="Oval 828"/>
                <p:cNvSpPr>
                  <a:spLocks noChangeArrowheads="1"/>
                </p:cNvSpPr>
                <p:nvPr/>
              </p:nvSpPr>
              <p:spPr bwMode="auto">
                <a:xfrm>
                  <a:off x="6039643" y="5388127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86" name="Oval 829"/>
                <p:cNvSpPr>
                  <a:spLocks noChangeArrowheads="1"/>
                </p:cNvSpPr>
                <p:nvPr/>
              </p:nvSpPr>
              <p:spPr bwMode="auto">
                <a:xfrm>
                  <a:off x="6039643" y="5393886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87" name="Oval 830"/>
                <p:cNvSpPr>
                  <a:spLocks noChangeArrowheads="1"/>
                </p:cNvSpPr>
                <p:nvPr/>
              </p:nvSpPr>
              <p:spPr bwMode="auto">
                <a:xfrm>
                  <a:off x="5969918" y="5399644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88" name="Oval 831"/>
                <p:cNvSpPr>
                  <a:spLocks noChangeArrowheads="1"/>
                </p:cNvSpPr>
                <p:nvPr/>
              </p:nvSpPr>
              <p:spPr bwMode="auto">
                <a:xfrm>
                  <a:off x="6028259" y="5403964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89" name="Oval 832"/>
                <p:cNvSpPr>
                  <a:spLocks noChangeArrowheads="1"/>
                </p:cNvSpPr>
                <p:nvPr/>
              </p:nvSpPr>
              <p:spPr bwMode="auto">
                <a:xfrm>
                  <a:off x="6049604" y="5415481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90" name="Oval 833"/>
                <p:cNvSpPr>
                  <a:spLocks noChangeArrowheads="1"/>
                </p:cNvSpPr>
                <p:nvPr/>
              </p:nvSpPr>
              <p:spPr bwMode="auto">
                <a:xfrm>
                  <a:off x="6028259" y="5421239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91" name="Oval 834"/>
                <p:cNvSpPr>
                  <a:spLocks noChangeArrowheads="1"/>
                </p:cNvSpPr>
                <p:nvPr/>
              </p:nvSpPr>
              <p:spPr bwMode="auto">
                <a:xfrm>
                  <a:off x="6018299" y="5425558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92" name="Oval 835"/>
                <p:cNvSpPr>
                  <a:spLocks noChangeArrowheads="1"/>
                </p:cNvSpPr>
                <p:nvPr/>
              </p:nvSpPr>
              <p:spPr bwMode="auto">
                <a:xfrm>
                  <a:off x="5843274" y="5431317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93" name="Oval 836"/>
                <p:cNvSpPr>
                  <a:spLocks noChangeArrowheads="1"/>
                </p:cNvSpPr>
                <p:nvPr/>
              </p:nvSpPr>
              <p:spPr bwMode="auto">
                <a:xfrm>
                  <a:off x="5722324" y="5442833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94" name="Oval 837"/>
                <p:cNvSpPr>
                  <a:spLocks noChangeArrowheads="1"/>
                </p:cNvSpPr>
                <p:nvPr/>
              </p:nvSpPr>
              <p:spPr bwMode="auto">
                <a:xfrm>
                  <a:off x="5658290" y="5447153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95" name="Oval 838"/>
                <p:cNvSpPr>
                  <a:spLocks noChangeArrowheads="1"/>
                </p:cNvSpPr>
                <p:nvPr/>
              </p:nvSpPr>
              <p:spPr bwMode="auto">
                <a:xfrm>
                  <a:off x="5642638" y="5452912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96" name="Oval 839"/>
                <p:cNvSpPr>
                  <a:spLocks noChangeArrowheads="1"/>
                </p:cNvSpPr>
                <p:nvPr/>
              </p:nvSpPr>
              <p:spPr bwMode="auto">
                <a:xfrm>
                  <a:off x="5796317" y="5462989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97" name="Oval 840"/>
                <p:cNvSpPr>
                  <a:spLocks noChangeArrowheads="1"/>
                </p:cNvSpPr>
                <p:nvPr/>
              </p:nvSpPr>
              <p:spPr bwMode="auto">
                <a:xfrm>
                  <a:off x="5880272" y="5468747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98" name="Oval 841"/>
                <p:cNvSpPr>
                  <a:spLocks noChangeArrowheads="1"/>
                </p:cNvSpPr>
                <p:nvPr/>
              </p:nvSpPr>
              <p:spPr bwMode="auto">
                <a:xfrm>
                  <a:off x="5800586" y="5474505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99" name="Oval 842"/>
                <p:cNvSpPr>
                  <a:spLocks noChangeArrowheads="1"/>
                </p:cNvSpPr>
                <p:nvPr/>
              </p:nvSpPr>
              <p:spPr bwMode="auto">
                <a:xfrm>
                  <a:off x="5626985" y="5480263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00" name="Oval 843"/>
                <p:cNvSpPr>
                  <a:spLocks noChangeArrowheads="1"/>
                </p:cNvSpPr>
                <p:nvPr/>
              </p:nvSpPr>
              <p:spPr bwMode="auto">
                <a:xfrm>
                  <a:off x="5621293" y="5490342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01" name="Oval 844"/>
                <p:cNvSpPr>
                  <a:spLocks noChangeArrowheads="1"/>
                </p:cNvSpPr>
                <p:nvPr/>
              </p:nvSpPr>
              <p:spPr bwMode="auto">
                <a:xfrm>
                  <a:off x="5611333" y="5496100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02" name="Oval 845"/>
                <p:cNvSpPr>
                  <a:spLocks noChangeArrowheads="1"/>
                </p:cNvSpPr>
                <p:nvPr/>
              </p:nvSpPr>
              <p:spPr bwMode="auto">
                <a:xfrm>
                  <a:off x="5652598" y="5500419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03" name="Oval 846"/>
                <p:cNvSpPr>
                  <a:spLocks noChangeArrowheads="1"/>
                </p:cNvSpPr>
                <p:nvPr/>
              </p:nvSpPr>
              <p:spPr bwMode="auto">
                <a:xfrm>
                  <a:off x="5700979" y="5511935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04" name="Oval 847"/>
                <p:cNvSpPr>
                  <a:spLocks noChangeArrowheads="1"/>
                </p:cNvSpPr>
                <p:nvPr/>
              </p:nvSpPr>
              <p:spPr bwMode="auto">
                <a:xfrm>
                  <a:off x="5833315" y="5517694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05" name="Oval 848"/>
                <p:cNvSpPr>
                  <a:spLocks noChangeArrowheads="1"/>
                </p:cNvSpPr>
                <p:nvPr/>
              </p:nvSpPr>
              <p:spPr bwMode="auto">
                <a:xfrm>
                  <a:off x="5779242" y="5522014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06" name="Oval 849"/>
                <p:cNvSpPr>
                  <a:spLocks noChangeArrowheads="1"/>
                </p:cNvSpPr>
                <p:nvPr/>
              </p:nvSpPr>
              <p:spPr bwMode="auto">
                <a:xfrm>
                  <a:off x="5732284" y="5527773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07" name="Oval 850"/>
                <p:cNvSpPr>
                  <a:spLocks noChangeArrowheads="1"/>
                </p:cNvSpPr>
                <p:nvPr/>
              </p:nvSpPr>
              <p:spPr bwMode="auto">
                <a:xfrm>
                  <a:off x="5759321" y="5537850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08" name="Oval 851"/>
                <p:cNvSpPr>
                  <a:spLocks noChangeArrowheads="1"/>
                </p:cNvSpPr>
                <p:nvPr/>
              </p:nvSpPr>
              <p:spPr bwMode="auto">
                <a:xfrm>
                  <a:off x="5759321" y="5543608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09" name="Oval 852"/>
                <p:cNvSpPr>
                  <a:spLocks noChangeArrowheads="1"/>
                </p:cNvSpPr>
                <p:nvPr/>
              </p:nvSpPr>
              <p:spPr bwMode="auto">
                <a:xfrm>
                  <a:off x="5726592" y="5549366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10" name="Oval 853"/>
                <p:cNvSpPr>
                  <a:spLocks noChangeArrowheads="1"/>
                </p:cNvSpPr>
                <p:nvPr/>
              </p:nvSpPr>
              <p:spPr bwMode="auto">
                <a:xfrm>
                  <a:off x="5716632" y="5559445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11" name="Oval 854"/>
                <p:cNvSpPr>
                  <a:spLocks noChangeArrowheads="1"/>
                </p:cNvSpPr>
                <p:nvPr/>
              </p:nvSpPr>
              <p:spPr bwMode="auto">
                <a:xfrm>
                  <a:off x="5668251" y="5565204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12" name="Oval 855"/>
                <p:cNvSpPr>
                  <a:spLocks noChangeArrowheads="1"/>
                </p:cNvSpPr>
                <p:nvPr/>
              </p:nvSpPr>
              <p:spPr bwMode="auto">
                <a:xfrm>
                  <a:off x="5562953" y="5570961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13" name="Oval 856"/>
                <p:cNvSpPr>
                  <a:spLocks noChangeArrowheads="1"/>
                </p:cNvSpPr>
                <p:nvPr/>
              </p:nvSpPr>
              <p:spPr bwMode="auto">
                <a:xfrm>
                  <a:off x="5769281" y="5575281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14" name="Oval 857"/>
                <p:cNvSpPr>
                  <a:spLocks noChangeArrowheads="1"/>
                </p:cNvSpPr>
                <p:nvPr/>
              </p:nvSpPr>
              <p:spPr bwMode="auto">
                <a:xfrm>
                  <a:off x="5784934" y="5586797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15" name="Oval 858"/>
                <p:cNvSpPr>
                  <a:spLocks noChangeArrowheads="1"/>
                </p:cNvSpPr>
                <p:nvPr/>
              </p:nvSpPr>
              <p:spPr bwMode="auto">
                <a:xfrm>
                  <a:off x="5742245" y="5592555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16" name="Oval 859"/>
                <p:cNvSpPr>
                  <a:spLocks noChangeArrowheads="1"/>
                </p:cNvSpPr>
                <p:nvPr/>
              </p:nvSpPr>
              <p:spPr bwMode="auto">
                <a:xfrm>
                  <a:off x="5642638" y="5596876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17" name="Oval 860"/>
                <p:cNvSpPr>
                  <a:spLocks noChangeArrowheads="1"/>
                </p:cNvSpPr>
                <p:nvPr/>
              </p:nvSpPr>
              <p:spPr bwMode="auto">
                <a:xfrm>
                  <a:off x="5673943" y="5602634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18" name="Oval 861"/>
                <p:cNvSpPr>
                  <a:spLocks noChangeArrowheads="1"/>
                </p:cNvSpPr>
                <p:nvPr/>
              </p:nvSpPr>
              <p:spPr bwMode="auto">
                <a:xfrm>
                  <a:off x="5689595" y="5612711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19" name="Oval 862"/>
                <p:cNvSpPr>
                  <a:spLocks noChangeArrowheads="1"/>
                </p:cNvSpPr>
                <p:nvPr/>
              </p:nvSpPr>
              <p:spPr bwMode="auto">
                <a:xfrm>
                  <a:off x="5685327" y="5618470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20" name="Oval 863"/>
                <p:cNvSpPr>
                  <a:spLocks noChangeArrowheads="1"/>
                </p:cNvSpPr>
                <p:nvPr/>
              </p:nvSpPr>
              <p:spPr bwMode="auto">
                <a:xfrm>
                  <a:off x="5685327" y="5624228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21" name="Oval 864"/>
                <p:cNvSpPr>
                  <a:spLocks noChangeArrowheads="1"/>
                </p:cNvSpPr>
                <p:nvPr/>
              </p:nvSpPr>
              <p:spPr bwMode="auto">
                <a:xfrm>
                  <a:off x="5685327" y="5634306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22" name="Oval 865"/>
                <p:cNvSpPr>
                  <a:spLocks noChangeArrowheads="1"/>
                </p:cNvSpPr>
                <p:nvPr/>
              </p:nvSpPr>
              <p:spPr bwMode="auto">
                <a:xfrm>
                  <a:off x="5732284" y="5640065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23" name="Oval 866"/>
                <p:cNvSpPr>
                  <a:spLocks noChangeArrowheads="1"/>
                </p:cNvSpPr>
                <p:nvPr/>
              </p:nvSpPr>
              <p:spPr bwMode="auto">
                <a:xfrm>
                  <a:off x="5594258" y="5645822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24" name="Oval 867"/>
                <p:cNvSpPr>
                  <a:spLocks noChangeArrowheads="1"/>
                </p:cNvSpPr>
                <p:nvPr/>
              </p:nvSpPr>
              <p:spPr bwMode="auto">
                <a:xfrm>
                  <a:off x="5615602" y="5651581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25" name="Oval 868"/>
                <p:cNvSpPr>
                  <a:spLocks noChangeArrowheads="1"/>
                </p:cNvSpPr>
                <p:nvPr/>
              </p:nvSpPr>
              <p:spPr bwMode="auto">
                <a:xfrm>
                  <a:off x="5700979" y="5661659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26" name="Oval 869"/>
                <p:cNvSpPr>
                  <a:spLocks noChangeArrowheads="1"/>
                </p:cNvSpPr>
                <p:nvPr/>
              </p:nvSpPr>
              <p:spPr bwMode="auto">
                <a:xfrm>
                  <a:off x="5895924" y="5667417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27" name="Oval 870"/>
                <p:cNvSpPr>
                  <a:spLocks noChangeArrowheads="1"/>
                </p:cNvSpPr>
                <p:nvPr/>
              </p:nvSpPr>
              <p:spPr bwMode="auto">
                <a:xfrm>
                  <a:off x="5858928" y="5671737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28" name="Oval 871"/>
                <p:cNvSpPr>
                  <a:spLocks noChangeArrowheads="1"/>
                </p:cNvSpPr>
                <p:nvPr/>
              </p:nvSpPr>
              <p:spPr bwMode="auto">
                <a:xfrm>
                  <a:off x="5891655" y="5683253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29" name="Oval 872"/>
                <p:cNvSpPr>
                  <a:spLocks noChangeArrowheads="1"/>
                </p:cNvSpPr>
                <p:nvPr/>
              </p:nvSpPr>
              <p:spPr bwMode="auto">
                <a:xfrm>
                  <a:off x="5827623" y="5689012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30" name="Oval 873"/>
                <p:cNvSpPr>
                  <a:spLocks noChangeArrowheads="1"/>
                </p:cNvSpPr>
                <p:nvPr/>
              </p:nvSpPr>
              <p:spPr bwMode="auto">
                <a:xfrm>
                  <a:off x="5800586" y="5693331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31" name="Oval 874"/>
                <p:cNvSpPr>
                  <a:spLocks noChangeArrowheads="1"/>
                </p:cNvSpPr>
                <p:nvPr/>
              </p:nvSpPr>
              <p:spPr bwMode="auto">
                <a:xfrm>
                  <a:off x="5747937" y="5699090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32" name="Oval 875"/>
                <p:cNvSpPr>
                  <a:spLocks noChangeArrowheads="1"/>
                </p:cNvSpPr>
                <p:nvPr/>
              </p:nvSpPr>
              <p:spPr bwMode="auto">
                <a:xfrm>
                  <a:off x="5784934" y="5709168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33" name="Oval 876"/>
                <p:cNvSpPr>
                  <a:spLocks noChangeArrowheads="1"/>
                </p:cNvSpPr>
                <p:nvPr/>
              </p:nvSpPr>
              <p:spPr bwMode="auto">
                <a:xfrm>
                  <a:off x="5870311" y="5714926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34" name="Oval 877"/>
                <p:cNvSpPr>
                  <a:spLocks noChangeArrowheads="1"/>
                </p:cNvSpPr>
                <p:nvPr/>
              </p:nvSpPr>
              <p:spPr bwMode="auto">
                <a:xfrm>
                  <a:off x="5907308" y="5720684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35" name="Oval 878"/>
                <p:cNvSpPr>
                  <a:spLocks noChangeArrowheads="1"/>
                </p:cNvSpPr>
                <p:nvPr/>
              </p:nvSpPr>
              <p:spPr bwMode="auto">
                <a:xfrm>
                  <a:off x="5891655" y="5730762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36" name="Oval 879"/>
                <p:cNvSpPr>
                  <a:spLocks noChangeArrowheads="1"/>
                </p:cNvSpPr>
                <p:nvPr/>
              </p:nvSpPr>
              <p:spPr bwMode="auto">
                <a:xfrm>
                  <a:off x="5901616" y="5736521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37" name="Oval 880"/>
                <p:cNvSpPr>
                  <a:spLocks noChangeArrowheads="1"/>
                </p:cNvSpPr>
                <p:nvPr/>
              </p:nvSpPr>
              <p:spPr bwMode="auto">
                <a:xfrm>
                  <a:off x="5858928" y="5742278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38" name="Oval 881"/>
                <p:cNvSpPr>
                  <a:spLocks noChangeArrowheads="1"/>
                </p:cNvSpPr>
                <p:nvPr/>
              </p:nvSpPr>
              <p:spPr bwMode="auto">
                <a:xfrm>
                  <a:off x="5854658" y="5746599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39" name="Oval 882"/>
                <p:cNvSpPr>
                  <a:spLocks noChangeArrowheads="1"/>
                </p:cNvSpPr>
                <p:nvPr/>
              </p:nvSpPr>
              <p:spPr bwMode="auto">
                <a:xfrm>
                  <a:off x="5848966" y="5758115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40" name="Oval 883"/>
                <p:cNvSpPr>
                  <a:spLocks noChangeArrowheads="1"/>
                </p:cNvSpPr>
                <p:nvPr/>
              </p:nvSpPr>
              <p:spPr bwMode="auto">
                <a:xfrm>
                  <a:off x="5742245" y="5763873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41" name="Oval 884"/>
                <p:cNvSpPr>
                  <a:spLocks noChangeArrowheads="1"/>
                </p:cNvSpPr>
                <p:nvPr/>
              </p:nvSpPr>
              <p:spPr bwMode="auto">
                <a:xfrm>
                  <a:off x="5811970" y="5768193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42" name="Oval 885"/>
                <p:cNvSpPr>
                  <a:spLocks noChangeArrowheads="1"/>
                </p:cNvSpPr>
                <p:nvPr/>
              </p:nvSpPr>
              <p:spPr bwMode="auto">
                <a:xfrm>
                  <a:off x="5774973" y="5773951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43" name="Oval 886"/>
                <p:cNvSpPr>
                  <a:spLocks noChangeArrowheads="1"/>
                </p:cNvSpPr>
                <p:nvPr/>
              </p:nvSpPr>
              <p:spPr bwMode="auto">
                <a:xfrm>
                  <a:off x="5710940" y="5784029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44" name="Oval 887"/>
                <p:cNvSpPr>
                  <a:spLocks noChangeArrowheads="1"/>
                </p:cNvSpPr>
                <p:nvPr/>
              </p:nvSpPr>
              <p:spPr bwMode="auto">
                <a:xfrm>
                  <a:off x="5806278" y="5789788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45" name="Oval 888"/>
                <p:cNvSpPr>
                  <a:spLocks noChangeArrowheads="1"/>
                </p:cNvSpPr>
                <p:nvPr/>
              </p:nvSpPr>
              <p:spPr bwMode="auto">
                <a:xfrm>
                  <a:off x="5747937" y="5795545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46" name="Oval 889"/>
                <p:cNvSpPr>
                  <a:spLocks noChangeArrowheads="1"/>
                </p:cNvSpPr>
                <p:nvPr/>
              </p:nvSpPr>
              <p:spPr bwMode="auto">
                <a:xfrm>
                  <a:off x="5864619" y="5805623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47" name="Oval 890"/>
                <p:cNvSpPr>
                  <a:spLocks noChangeArrowheads="1"/>
                </p:cNvSpPr>
                <p:nvPr/>
              </p:nvSpPr>
              <p:spPr bwMode="auto">
                <a:xfrm>
                  <a:off x="5870311" y="5811382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48" name="Oval 891"/>
                <p:cNvSpPr>
                  <a:spLocks noChangeArrowheads="1"/>
                </p:cNvSpPr>
                <p:nvPr/>
              </p:nvSpPr>
              <p:spPr bwMode="auto">
                <a:xfrm>
                  <a:off x="5790626" y="5817140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49" name="Oval 892"/>
                <p:cNvSpPr>
                  <a:spLocks noChangeArrowheads="1"/>
                </p:cNvSpPr>
                <p:nvPr/>
              </p:nvSpPr>
              <p:spPr bwMode="auto">
                <a:xfrm>
                  <a:off x="5895924" y="5821460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50" name="Oval 893"/>
                <p:cNvSpPr>
                  <a:spLocks noChangeArrowheads="1"/>
                </p:cNvSpPr>
                <p:nvPr/>
              </p:nvSpPr>
              <p:spPr bwMode="auto">
                <a:xfrm>
                  <a:off x="5922960" y="5832976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51" name="Oval 894"/>
                <p:cNvSpPr>
                  <a:spLocks noChangeArrowheads="1"/>
                </p:cNvSpPr>
                <p:nvPr/>
              </p:nvSpPr>
              <p:spPr bwMode="auto">
                <a:xfrm>
                  <a:off x="5895924" y="5838735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52" name="Oval 899"/>
                <p:cNvSpPr>
                  <a:spLocks noChangeArrowheads="1"/>
                </p:cNvSpPr>
                <p:nvPr/>
              </p:nvSpPr>
              <p:spPr bwMode="auto">
                <a:xfrm>
                  <a:off x="5907308" y="5870408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53" name="Oval 900"/>
                <p:cNvSpPr>
                  <a:spLocks noChangeArrowheads="1"/>
                </p:cNvSpPr>
                <p:nvPr/>
              </p:nvSpPr>
              <p:spPr bwMode="auto">
                <a:xfrm>
                  <a:off x="5817661" y="5880485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54" name="Oval 901"/>
                <p:cNvSpPr>
                  <a:spLocks noChangeArrowheads="1"/>
                </p:cNvSpPr>
                <p:nvPr/>
              </p:nvSpPr>
              <p:spPr bwMode="auto">
                <a:xfrm>
                  <a:off x="5658290" y="5886243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55" name="Oval 902"/>
                <p:cNvSpPr>
                  <a:spLocks noChangeArrowheads="1"/>
                </p:cNvSpPr>
                <p:nvPr/>
              </p:nvSpPr>
              <p:spPr bwMode="auto">
                <a:xfrm>
                  <a:off x="5885963" y="5892001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56" name="Oval 903"/>
                <p:cNvSpPr>
                  <a:spLocks noChangeArrowheads="1"/>
                </p:cNvSpPr>
                <p:nvPr/>
              </p:nvSpPr>
              <p:spPr bwMode="auto">
                <a:xfrm>
                  <a:off x="5948574" y="5902080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57" name="Oval 904"/>
                <p:cNvSpPr>
                  <a:spLocks noChangeArrowheads="1"/>
                </p:cNvSpPr>
                <p:nvPr/>
              </p:nvSpPr>
              <p:spPr bwMode="auto">
                <a:xfrm>
                  <a:off x="5870311" y="5907838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58" name="Oval 905"/>
                <p:cNvSpPr>
                  <a:spLocks noChangeArrowheads="1"/>
                </p:cNvSpPr>
                <p:nvPr/>
              </p:nvSpPr>
              <p:spPr bwMode="auto">
                <a:xfrm>
                  <a:off x="5821931" y="5913596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59" name="Oval 906"/>
                <p:cNvSpPr>
                  <a:spLocks noChangeArrowheads="1"/>
                </p:cNvSpPr>
                <p:nvPr/>
              </p:nvSpPr>
              <p:spPr bwMode="auto">
                <a:xfrm>
                  <a:off x="5796317" y="5917915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60" name="Oval 907"/>
                <p:cNvSpPr>
                  <a:spLocks noChangeArrowheads="1"/>
                </p:cNvSpPr>
                <p:nvPr/>
              </p:nvSpPr>
              <p:spPr bwMode="auto">
                <a:xfrm>
                  <a:off x="5891655" y="5929431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61" name="Oval 908"/>
                <p:cNvSpPr>
                  <a:spLocks noChangeArrowheads="1"/>
                </p:cNvSpPr>
                <p:nvPr/>
              </p:nvSpPr>
              <p:spPr bwMode="auto">
                <a:xfrm>
                  <a:off x="5811970" y="5935190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62" name="Oval 909"/>
                <p:cNvSpPr>
                  <a:spLocks noChangeArrowheads="1"/>
                </p:cNvSpPr>
                <p:nvPr/>
              </p:nvSpPr>
              <p:spPr bwMode="auto">
                <a:xfrm>
                  <a:off x="5843274" y="5939510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63" name="Oval 910"/>
                <p:cNvSpPr>
                  <a:spLocks noChangeArrowheads="1"/>
                </p:cNvSpPr>
                <p:nvPr/>
              </p:nvSpPr>
              <p:spPr bwMode="auto">
                <a:xfrm>
                  <a:off x="5759321" y="5945269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64" name="Oval 911"/>
                <p:cNvSpPr>
                  <a:spLocks noChangeArrowheads="1"/>
                </p:cNvSpPr>
                <p:nvPr/>
              </p:nvSpPr>
              <p:spPr bwMode="auto">
                <a:xfrm>
                  <a:off x="5922960" y="5955346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65" name="Oval 912"/>
                <p:cNvSpPr>
                  <a:spLocks noChangeArrowheads="1"/>
                </p:cNvSpPr>
                <p:nvPr/>
              </p:nvSpPr>
              <p:spPr bwMode="auto">
                <a:xfrm>
                  <a:off x="5885963" y="5961104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66" name="Oval 913"/>
                <p:cNvSpPr>
                  <a:spLocks noChangeArrowheads="1"/>
                </p:cNvSpPr>
                <p:nvPr/>
              </p:nvSpPr>
              <p:spPr bwMode="auto">
                <a:xfrm>
                  <a:off x="5742245" y="5966862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67" name="Oval 914"/>
                <p:cNvSpPr>
                  <a:spLocks noChangeArrowheads="1"/>
                </p:cNvSpPr>
                <p:nvPr/>
              </p:nvSpPr>
              <p:spPr bwMode="auto">
                <a:xfrm>
                  <a:off x="5626985" y="5976941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68" name="Oval 915"/>
                <p:cNvSpPr>
                  <a:spLocks noChangeArrowheads="1"/>
                </p:cNvSpPr>
                <p:nvPr/>
              </p:nvSpPr>
              <p:spPr bwMode="auto">
                <a:xfrm>
                  <a:off x="5685327" y="5982699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69" name="Oval 916"/>
                <p:cNvSpPr>
                  <a:spLocks noChangeArrowheads="1"/>
                </p:cNvSpPr>
                <p:nvPr/>
              </p:nvSpPr>
              <p:spPr bwMode="auto">
                <a:xfrm>
                  <a:off x="5722324" y="5988457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70" name="Oval 917"/>
                <p:cNvSpPr>
                  <a:spLocks noChangeArrowheads="1"/>
                </p:cNvSpPr>
                <p:nvPr/>
              </p:nvSpPr>
              <p:spPr bwMode="auto">
                <a:xfrm>
                  <a:off x="5224289" y="5992776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71" name="Oval 918"/>
                <p:cNvSpPr>
                  <a:spLocks noChangeArrowheads="1"/>
                </p:cNvSpPr>
                <p:nvPr/>
              </p:nvSpPr>
              <p:spPr bwMode="auto">
                <a:xfrm>
                  <a:off x="5208636" y="6079155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72" name="Oval 919"/>
                <p:cNvSpPr>
                  <a:spLocks noChangeArrowheads="1"/>
                </p:cNvSpPr>
                <p:nvPr/>
              </p:nvSpPr>
              <p:spPr bwMode="auto">
                <a:xfrm>
                  <a:off x="5229981" y="6146310"/>
                  <a:ext cx="27432" cy="274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182880" tIns="91440" rIns="182880" bIns="9144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</p:grpSp>
        <p:sp>
          <p:nvSpPr>
            <p:cNvPr id="114" name="Oval 895"/>
            <p:cNvSpPr>
              <a:spLocks noChangeArrowheads="1"/>
            </p:cNvSpPr>
            <p:nvPr/>
          </p:nvSpPr>
          <p:spPr bwMode="auto">
            <a:xfrm>
              <a:off x="5172694" y="5862136"/>
              <a:ext cx="38024" cy="28683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182880" tIns="91440" rIns="182880" bIns="91440"/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5" name="Oval 896"/>
            <p:cNvSpPr>
              <a:spLocks noChangeArrowheads="1"/>
            </p:cNvSpPr>
            <p:nvPr/>
          </p:nvSpPr>
          <p:spPr bwMode="auto">
            <a:xfrm>
              <a:off x="5178610" y="5874178"/>
              <a:ext cx="38024" cy="28683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182880" tIns="91440" rIns="182880" bIns="91440"/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6" name="Oval 897"/>
            <p:cNvSpPr>
              <a:spLocks noChangeArrowheads="1"/>
            </p:cNvSpPr>
            <p:nvPr/>
          </p:nvSpPr>
          <p:spPr bwMode="auto">
            <a:xfrm>
              <a:off x="5156914" y="5878695"/>
              <a:ext cx="38024" cy="28683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182880" tIns="91440" rIns="182880" bIns="91440"/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7" name="Oval 898"/>
            <p:cNvSpPr>
              <a:spLocks noChangeArrowheads="1"/>
            </p:cNvSpPr>
            <p:nvPr/>
          </p:nvSpPr>
          <p:spPr bwMode="auto">
            <a:xfrm>
              <a:off x="5135217" y="5884716"/>
              <a:ext cx="38024" cy="28683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182880" tIns="91440" rIns="182880" bIns="91440"/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790" name="Group 511"/>
          <p:cNvGrpSpPr>
            <a:grpSpLocks/>
          </p:cNvGrpSpPr>
          <p:nvPr/>
        </p:nvGrpSpPr>
        <p:grpSpPr bwMode="auto">
          <a:xfrm>
            <a:off x="3862825" y="1509091"/>
            <a:ext cx="481013" cy="4479925"/>
            <a:chOff x="1576798" y="1768614"/>
            <a:chExt cx="633002" cy="4479786"/>
          </a:xfrm>
        </p:grpSpPr>
        <p:sp>
          <p:nvSpPr>
            <p:cNvPr id="594" name="Freeform 108"/>
            <p:cNvSpPr>
              <a:spLocks/>
            </p:cNvSpPr>
            <p:nvPr/>
          </p:nvSpPr>
          <p:spPr bwMode="auto">
            <a:xfrm>
              <a:off x="1576798" y="1768614"/>
              <a:ext cx="555414" cy="29310"/>
            </a:xfrm>
            <a:custGeom>
              <a:avLst/>
              <a:gdLst>
                <a:gd name="T0" fmla="*/ 163 w 587"/>
                <a:gd name="T1" fmla="*/ 0 h 19"/>
                <a:gd name="T2" fmla="*/ 208 w 587"/>
                <a:gd name="T3" fmla="*/ 0 h 19"/>
                <a:gd name="T4" fmla="*/ 230 w 587"/>
                <a:gd name="T5" fmla="*/ 0 h 19"/>
                <a:gd name="T6" fmla="*/ 226 w 587"/>
                <a:gd name="T7" fmla="*/ 0 h 19"/>
                <a:gd name="T8" fmla="*/ 234 w 587"/>
                <a:gd name="T9" fmla="*/ 0 h 19"/>
                <a:gd name="T10" fmla="*/ 241 w 587"/>
                <a:gd name="T11" fmla="*/ 0 h 19"/>
                <a:gd name="T12" fmla="*/ 252 w 587"/>
                <a:gd name="T13" fmla="*/ 4 h 19"/>
                <a:gd name="T14" fmla="*/ 256 w 587"/>
                <a:gd name="T15" fmla="*/ 4 h 19"/>
                <a:gd name="T16" fmla="*/ 267 w 587"/>
                <a:gd name="T17" fmla="*/ 4 h 19"/>
                <a:gd name="T18" fmla="*/ 264 w 587"/>
                <a:gd name="T19" fmla="*/ 4 h 19"/>
                <a:gd name="T20" fmla="*/ 260 w 587"/>
                <a:gd name="T21" fmla="*/ 4 h 19"/>
                <a:gd name="T22" fmla="*/ 278 w 587"/>
                <a:gd name="T23" fmla="*/ 4 h 19"/>
                <a:gd name="T24" fmla="*/ 304 w 587"/>
                <a:gd name="T25" fmla="*/ 4 h 19"/>
                <a:gd name="T26" fmla="*/ 304 w 587"/>
                <a:gd name="T27" fmla="*/ 8 h 19"/>
                <a:gd name="T28" fmla="*/ 312 w 587"/>
                <a:gd name="T29" fmla="*/ 8 h 19"/>
                <a:gd name="T30" fmla="*/ 316 w 587"/>
                <a:gd name="T31" fmla="*/ 8 h 19"/>
                <a:gd name="T32" fmla="*/ 308 w 587"/>
                <a:gd name="T33" fmla="*/ 8 h 19"/>
                <a:gd name="T34" fmla="*/ 368 w 587"/>
                <a:gd name="T35" fmla="*/ 8 h 19"/>
                <a:gd name="T36" fmla="*/ 472 w 587"/>
                <a:gd name="T37" fmla="*/ 8 h 19"/>
                <a:gd name="T38" fmla="*/ 535 w 587"/>
                <a:gd name="T39" fmla="*/ 8 h 19"/>
                <a:gd name="T40" fmla="*/ 565 w 587"/>
                <a:gd name="T41" fmla="*/ 8 h 19"/>
                <a:gd name="T42" fmla="*/ 576 w 587"/>
                <a:gd name="T43" fmla="*/ 8 h 19"/>
                <a:gd name="T44" fmla="*/ 587 w 587"/>
                <a:gd name="T45" fmla="*/ 8 h 19"/>
                <a:gd name="T46" fmla="*/ 576 w 587"/>
                <a:gd name="T47" fmla="*/ 12 h 19"/>
                <a:gd name="T48" fmla="*/ 546 w 587"/>
                <a:gd name="T49" fmla="*/ 12 h 19"/>
                <a:gd name="T50" fmla="*/ 535 w 587"/>
                <a:gd name="T51" fmla="*/ 12 h 19"/>
                <a:gd name="T52" fmla="*/ 475 w 587"/>
                <a:gd name="T53" fmla="*/ 12 h 19"/>
                <a:gd name="T54" fmla="*/ 334 w 587"/>
                <a:gd name="T55" fmla="*/ 12 h 19"/>
                <a:gd name="T56" fmla="*/ 249 w 587"/>
                <a:gd name="T57" fmla="*/ 12 h 19"/>
                <a:gd name="T58" fmla="*/ 178 w 587"/>
                <a:gd name="T59" fmla="*/ 12 h 19"/>
                <a:gd name="T60" fmla="*/ 130 w 587"/>
                <a:gd name="T61" fmla="*/ 12 h 19"/>
                <a:gd name="T62" fmla="*/ 93 w 587"/>
                <a:gd name="T63" fmla="*/ 12 h 19"/>
                <a:gd name="T64" fmla="*/ 89 w 587"/>
                <a:gd name="T65" fmla="*/ 12 h 19"/>
                <a:gd name="T66" fmla="*/ 93 w 587"/>
                <a:gd name="T67" fmla="*/ 15 h 19"/>
                <a:gd name="T68" fmla="*/ 107 w 587"/>
                <a:gd name="T69" fmla="*/ 15 h 19"/>
                <a:gd name="T70" fmla="*/ 122 w 587"/>
                <a:gd name="T71" fmla="*/ 15 h 19"/>
                <a:gd name="T72" fmla="*/ 137 w 587"/>
                <a:gd name="T73" fmla="*/ 15 h 19"/>
                <a:gd name="T74" fmla="*/ 152 w 587"/>
                <a:gd name="T75" fmla="*/ 15 h 19"/>
                <a:gd name="T76" fmla="*/ 171 w 587"/>
                <a:gd name="T77" fmla="*/ 15 h 19"/>
                <a:gd name="T78" fmla="*/ 193 w 587"/>
                <a:gd name="T79" fmla="*/ 15 h 19"/>
                <a:gd name="T80" fmla="*/ 182 w 587"/>
                <a:gd name="T81" fmla="*/ 15 h 19"/>
                <a:gd name="T82" fmla="*/ 163 w 587"/>
                <a:gd name="T83" fmla="*/ 15 h 1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587" h="19">
                  <a:moveTo>
                    <a:pt x="0" y="0"/>
                  </a:moveTo>
                  <a:lnTo>
                    <a:pt x="137" y="0"/>
                  </a:lnTo>
                  <a:lnTo>
                    <a:pt x="163" y="0"/>
                  </a:lnTo>
                  <a:lnTo>
                    <a:pt x="185" y="0"/>
                  </a:lnTo>
                  <a:lnTo>
                    <a:pt x="197" y="0"/>
                  </a:lnTo>
                  <a:lnTo>
                    <a:pt x="208" y="0"/>
                  </a:lnTo>
                  <a:lnTo>
                    <a:pt x="219" y="0"/>
                  </a:lnTo>
                  <a:lnTo>
                    <a:pt x="226" y="0"/>
                  </a:lnTo>
                  <a:lnTo>
                    <a:pt x="230" y="0"/>
                  </a:lnTo>
                  <a:lnTo>
                    <a:pt x="226" y="0"/>
                  </a:lnTo>
                  <a:lnTo>
                    <a:pt x="230" y="0"/>
                  </a:lnTo>
                  <a:lnTo>
                    <a:pt x="226" y="0"/>
                  </a:lnTo>
                  <a:lnTo>
                    <a:pt x="230" y="0"/>
                  </a:lnTo>
                  <a:lnTo>
                    <a:pt x="226" y="0"/>
                  </a:lnTo>
                  <a:lnTo>
                    <a:pt x="234" y="0"/>
                  </a:lnTo>
                  <a:lnTo>
                    <a:pt x="241" y="0"/>
                  </a:lnTo>
                  <a:lnTo>
                    <a:pt x="245" y="0"/>
                  </a:lnTo>
                  <a:lnTo>
                    <a:pt x="241" y="0"/>
                  </a:lnTo>
                  <a:lnTo>
                    <a:pt x="245" y="4"/>
                  </a:lnTo>
                  <a:lnTo>
                    <a:pt x="249" y="4"/>
                  </a:lnTo>
                  <a:lnTo>
                    <a:pt x="252" y="4"/>
                  </a:lnTo>
                  <a:lnTo>
                    <a:pt x="249" y="4"/>
                  </a:lnTo>
                  <a:lnTo>
                    <a:pt x="252" y="4"/>
                  </a:lnTo>
                  <a:lnTo>
                    <a:pt x="256" y="4"/>
                  </a:lnTo>
                  <a:lnTo>
                    <a:pt x="260" y="4"/>
                  </a:lnTo>
                  <a:lnTo>
                    <a:pt x="264" y="4"/>
                  </a:lnTo>
                  <a:lnTo>
                    <a:pt x="267" y="4"/>
                  </a:lnTo>
                  <a:lnTo>
                    <a:pt x="264" y="4"/>
                  </a:lnTo>
                  <a:lnTo>
                    <a:pt x="260" y="4"/>
                  </a:lnTo>
                  <a:lnTo>
                    <a:pt x="264" y="4"/>
                  </a:lnTo>
                  <a:lnTo>
                    <a:pt x="267" y="4"/>
                  </a:lnTo>
                  <a:lnTo>
                    <a:pt x="264" y="4"/>
                  </a:lnTo>
                  <a:lnTo>
                    <a:pt x="260" y="4"/>
                  </a:lnTo>
                  <a:lnTo>
                    <a:pt x="256" y="4"/>
                  </a:lnTo>
                  <a:lnTo>
                    <a:pt x="267" y="4"/>
                  </a:lnTo>
                  <a:lnTo>
                    <a:pt x="278" y="4"/>
                  </a:lnTo>
                  <a:lnTo>
                    <a:pt x="286" y="4"/>
                  </a:lnTo>
                  <a:lnTo>
                    <a:pt x="297" y="4"/>
                  </a:lnTo>
                  <a:lnTo>
                    <a:pt x="304" y="4"/>
                  </a:lnTo>
                  <a:lnTo>
                    <a:pt x="312" y="4"/>
                  </a:lnTo>
                  <a:lnTo>
                    <a:pt x="301" y="8"/>
                  </a:lnTo>
                  <a:lnTo>
                    <a:pt x="304" y="8"/>
                  </a:lnTo>
                  <a:lnTo>
                    <a:pt x="301" y="8"/>
                  </a:lnTo>
                  <a:lnTo>
                    <a:pt x="304" y="8"/>
                  </a:lnTo>
                  <a:lnTo>
                    <a:pt x="312" y="8"/>
                  </a:lnTo>
                  <a:lnTo>
                    <a:pt x="316" y="8"/>
                  </a:lnTo>
                  <a:lnTo>
                    <a:pt x="319" y="8"/>
                  </a:lnTo>
                  <a:lnTo>
                    <a:pt x="316" y="8"/>
                  </a:lnTo>
                  <a:lnTo>
                    <a:pt x="304" y="8"/>
                  </a:lnTo>
                  <a:lnTo>
                    <a:pt x="301" y="8"/>
                  </a:lnTo>
                  <a:lnTo>
                    <a:pt x="308" y="8"/>
                  </a:lnTo>
                  <a:lnTo>
                    <a:pt x="323" y="8"/>
                  </a:lnTo>
                  <a:lnTo>
                    <a:pt x="345" y="8"/>
                  </a:lnTo>
                  <a:lnTo>
                    <a:pt x="368" y="8"/>
                  </a:lnTo>
                  <a:lnTo>
                    <a:pt x="401" y="8"/>
                  </a:lnTo>
                  <a:lnTo>
                    <a:pt x="438" y="8"/>
                  </a:lnTo>
                  <a:lnTo>
                    <a:pt x="472" y="8"/>
                  </a:lnTo>
                  <a:lnTo>
                    <a:pt x="498" y="8"/>
                  </a:lnTo>
                  <a:lnTo>
                    <a:pt x="520" y="8"/>
                  </a:lnTo>
                  <a:lnTo>
                    <a:pt x="535" y="8"/>
                  </a:lnTo>
                  <a:lnTo>
                    <a:pt x="550" y="8"/>
                  </a:lnTo>
                  <a:lnTo>
                    <a:pt x="557" y="8"/>
                  </a:lnTo>
                  <a:lnTo>
                    <a:pt x="565" y="8"/>
                  </a:lnTo>
                  <a:lnTo>
                    <a:pt x="568" y="8"/>
                  </a:lnTo>
                  <a:lnTo>
                    <a:pt x="572" y="8"/>
                  </a:lnTo>
                  <a:lnTo>
                    <a:pt x="576" y="8"/>
                  </a:lnTo>
                  <a:lnTo>
                    <a:pt x="580" y="8"/>
                  </a:lnTo>
                  <a:lnTo>
                    <a:pt x="583" y="8"/>
                  </a:lnTo>
                  <a:lnTo>
                    <a:pt x="587" y="8"/>
                  </a:lnTo>
                  <a:lnTo>
                    <a:pt x="583" y="8"/>
                  </a:lnTo>
                  <a:lnTo>
                    <a:pt x="580" y="12"/>
                  </a:lnTo>
                  <a:lnTo>
                    <a:pt x="576" y="12"/>
                  </a:lnTo>
                  <a:lnTo>
                    <a:pt x="568" y="12"/>
                  </a:lnTo>
                  <a:lnTo>
                    <a:pt x="557" y="12"/>
                  </a:lnTo>
                  <a:lnTo>
                    <a:pt x="546" y="12"/>
                  </a:lnTo>
                  <a:lnTo>
                    <a:pt x="542" y="12"/>
                  </a:lnTo>
                  <a:lnTo>
                    <a:pt x="539" y="12"/>
                  </a:lnTo>
                  <a:lnTo>
                    <a:pt x="535" y="12"/>
                  </a:lnTo>
                  <a:lnTo>
                    <a:pt x="528" y="12"/>
                  </a:lnTo>
                  <a:lnTo>
                    <a:pt x="509" y="12"/>
                  </a:lnTo>
                  <a:lnTo>
                    <a:pt x="475" y="12"/>
                  </a:lnTo>
                  <a:lnTo>
                    <a:pt x="420" y="12"/>
                  </a:lnTo>
                  <a:lnTo>
                    <a:pt x="368" y="12"/>
                  </a:lnTo>
                  <a:lnTo>
                    <a:pt x="334" y="12"/>
                  </a:lnTo>
                  <a:lnTo>
                    <a:pt x="301" y="12"/>
                  </a:lnTo>
                  <a:lnTo>
                    <a:pt x="271" y="12"/>
                  </a:lnTo>
                  <a:lnTo>
                    <a:pt x="249" y="12"/>
                  </a:lnTo>
                  <a:lnTo>
                    <a:pt x="223" y="12"/>
                  </a:lnTo>
                  <a:lnTo>
                    <a:pt x="200" y="12"/>
                  </a:lnTo>
                  <a:lnTo>
                    <a:pt x="178" y="12"/>
                  </a:lnTo>
                  <a:lnTo>
                    <a:pt x="156" y="12"/>
                  </a:lnTo>
                  <a:lnTo>
                    <a:pt x="141" y="12"/>
                  </a:lnTo>
                  <a:lnTo>
                    <a:pt x="130" y="12"/>
                  </a:lnTo>
                  <a:lnTo>
                    <a:pt x="115" y="12"/>
                  </a:lnTo>
                  <a:lnTo>
                    <a:pt x="104" y="12"/>
                  </a:lnTo>
                  <a:lnTo>
                    <a:pt x="93" y="12"/>
                  </a:lnTo>
                  <a:lnTo>
                    <a:pt x="89" y="12"/>
                  </a:lnTo>
                  <a:lnTo>
                    <a:pt x="85" y="12"/>
                  </a:lnTo>
                  <a:lnTo>
                    <a:pt x="89" y="12"/>
                  </a:lnTo>
                  <a:lnTo>
                    <a:pt x="85" y="12"/>
                  </a:lnTo>
                  <a:lnTo>
                    <a:pt x="89" y="12"/>
                  </a:lnTo>
                  <a:lnTo>
                    <a:pt x="93" y="15"/>
                  </a:lnTo>
                  <a:lnTo>
                    <a:pt x="96" y="15"/>
                  </a:lnTo>
                  <a:lnTo>
                    <a:pt x="100" y="15"/>
                  </a:lnTo>
                  <a:lnTo>
                    <a:pt x="107" y="15"/>
                  </a:lnTo>
                  <a:lnTo>
                    <a:pt x="115" y="15"/>
                  </a:lnTo>
                  <a:lnTo>
                    <a:pt x="119" y="15"/>
                  </a:lnTo>
                  <a:lnTo>
                    <a:pt x="122" y="15"/>
                  </a:lnTo>
                  <a:lnTo>
                    <a:pt x="126" y="15"/>
                  </a:lnTo>
                  <a:lnTo>
                    <a:pt x="130" y="15"/>
                  </a:lnTo>
                  <a:lnTo>
                    <a:pt x="137" y="15"/>
                  </a:lnTo>
                  <a:lnTo>
                    <a:pt x="145" y="15"/>
                  </a:lnTo>
                  <a:lnTo>
                    <a:pt x="148" y="15"/>
                  </a:lnTo>
                  <a:lnTo>
                    <a:pt x="152" y="15"/>
                  </a:lnTo>
                  <a:lnTo>
                    <a:pt x="156" y="15"/>
                  </a:lnTo>
                  <a:lnTo>
                    <a:pt x="163" y="15"/>
                  </a:lnTo>
                  <a:lnTo>
                    <a:pt x="171" y="15"/>
                  </a:lnTo>
                  <a:lnTo>
                    <a:pt x="178" y="15"/>
                  </a:lnTo>
                  <a:lnTo>
                    <a:pt x="185" y="15"/>
                  </a:lnTo>
                  <a:lnTo>
                    <a:pt x="193" y="15"/>
                  </a:lnTo>
                  <a:lnTo>
                    <a:pt x="197" y="15"/>
                  </a:lnTo>
                  <a:lnTo>
                    <a:pt x="193" y="15"/>
                  </a:lnTo>
                  <a:lnTo>
                    <a:pt x="182" y="15"/>
                  </a:lnTo>
                  <a:lnTo>
                    <a:pt x="174" y="15"/>
                  </a:lnTo>
                  <a:lnTo>
                    <a:pt x="171" y="15"/>
                  </a:lnTo>
                  <a:lnTo>
                    <a:pt x="163" y="15"/>
                  </a:lnTo>
                  <a:lnTo>
                    <a:pt x="156" y="19"/>
                  </a:lnTo>
                  <a:lnTo>
                    <a:pt x="152" y="19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595" name="Freeform 109"/>
            <p:cNvSpPr>
              <a:spLocks/>
            </p:cNvSpPr>
            <p:nvPr/>
          </p:nvSpPr>
          <p:spPr bwMode="auto">
            <a:xfrm>
              <a:off x="1614645" y="1797925"/>
              <a:ext cx="105973" cy="33938"/>
            </a:xfrm>
            <a:custGeom>
              <a:avLst/>
              <a:gdLst>
                <a:gd name="T0" fmla="*/ 97 w 112"/>
                <a:gd name="T1" fmla="*/ 0 h 22"/>
                <a:gd name="T2" fmla="*/ 90 w 112"/>
                <a:gd name="T3" fmla="*/ 0 h 22"/>
                <a:gd name="T4" fmla="*/ 75 w 112"/>
                <a:gd name="T5" fmla="*/ 0 h 22"/>
                <a:gd name="T6" fmla="*/ 64 w 112"/>
                <a:gd name="T7" fmla="*/ 0 h 22"/>
                <a:gd name="T8" fmla="*/ 67 w 112"/>
                <a:gd name="T9" fmla="*/ 0 h 22"/>
                <a:gd name="T10" fmla="*/ 64 w 112"/>
                <a:gd name="T11" fmla="*/ 0 h 22"/>
                <a:gd name="T12" fmla="*/ 64 w 112"/>
                <a:gd name="T13" fmla="*/ 0 h 22"/>
                <a:gd name="T14" fmla="*/ 49 w 112"/>
                <a:gd name="T15" fmla="*/ 0 h 22"/>
                <a:gd name="T16" fmla="*/ 30 w 112"/>
                <a:gd name="T17" fmla="*/ 4 h 22"/>
                <a:gd name="T18" fmla="*/ 30 w 112"/>
                <a:gd name="T19" fmla="*/ 4 h 22"/>
                <a:gd name="T20" fmla="*/ 12 w 112"/>
                <a:gd name="T21" fmla="*/ 4 h 22"/>
                <a:gd name="T22" fmla="*/ 4 w 112"/>
                <a:gd name="T23" fmla="*/ 4 h 22"/>
                <a:gd name="T24" fmla="*/ 0 w 112"/>
                <a:gd name="T25" fmla="*/ 4 h 22"/>
                <a:gd name="T26" fmla="*/ 45 w 112"/>
                <a:gd name="T27" fmla="*/ 4 h 22"/>
                <a:gd name="T28" fmla="*/ 60 w 112"/>
                <a:gd name="T29" fmla="*/ 4 h 22"/>
                <a:gd name="T30" fmla="*/ 56 w 112"/>
                <a:gd name="T31" fmla="*/ 4 h 22"/>
                <a:gd name="T32" fmla="*/ 38 w 112"/>
                <a:gd name="T33" fmla="*/ 4 h 22"/>
                <a:gd name="T34" fmla="*/ 41 w 112"/>
                <a:gd name="T35" fmla="*/ 7 h 22"/>
                <a:gd name="T36" fmla="*/ 56 w 112"/>
                <a:gd name="T37" fmla="*/ 7 h 22"/>
                <a:gd name="T38" fmla="*/ 60 w 112"/>
                <a:gd name="T39" fmla="*/ 7 h 22"/>
                <a:gd name="T40" fmla="*/ 64 w 112"/>
                <a:gd name="T41" fmla="*/ 7 h 22"/>
                <a:gd name="T42" fmla="*/ 60 w 112"/>
                <a:gd name="T43" fmla="*/ 7 h 22"/>
                <a:gd name="T44" fmla="*/ 49 w 112"/>
                <a:gd name="T45" fmla="*/ 7 h 22"/>
                <a:gd name="T46" fmla="*/ 45 w 112"/>
                <a:gd name="T47" fmla="*/ 11 h 22"/>
                <a:gd name="T48" fmla="*/ 49 w 112"/>
                <a:gd name="T49" fmla="*/ 11 h 22"/>
                <a:gd name="T50" fmla="*/ 53 w 112"/>
                <a:gd name="T51" fmla="*/ 11 h 22"/>
                <a:gd name="T52" fmla="*/ 64 w 112"/>
                <a:gd name="T53" fmla="*/ 11 h 22"/>
                <a:gd name="T54" fmla="*/ 60 w 112"/>
                <a:gd name="T55" fmla="*/ 11 h 22"/>
                <a:gd name="T56" fmla="*/ 49 w 112"/>
                <a:gd name="T57" fmla="*/ 15 h 22"/>
                <a:gd name="T58" fmla="*/ 45 w 112"/>
                <a:gd name="T59" fmla="*/ 15 h 22"/>
                <a:gd name="T60" fmla="*/ 60 w 112"/>
                <a:gd name="T61" fmla="*/ 15 h 22"/>
                <a:gd name="T62" fmla="*/ 71 w 112"/>
                <a:gd name="T63" fmla="*/ 15 h 22"/>
                <a:gd name="T64" fmla="*/ 75 w 112"/>
                <a:gd name="T65" fmla="*/ 15 h 22"/>
                <a:gd name="T66" fmla="*/ 79 w 112"/>
                <a:gd name="T67" fmla="*/ 15 h 22"/>
                <a:gd name="T68" fmla="*/ 82 w 112"/>
                <a:gd name="T69" fmla="*/ 15 h 22"/>
                <a:gd name="T70" fmla="*/ 79 w 112"/>
                <a:gd name="T71" fmla="*/ 19 h 22"/>
                <a:gd name="T72" fmla="*/ 75 w 112"/>
                <a:gd name="T73" fmla="*/ 19 h 22"/>
                <a:gd name="T74" fmla="*/ 79 w 112"/>
                <a:gd name="T75" fmla="*/ 19 h 22"/>
                <a:gd name="T76" fmla="*/ 67 w 112"/>
                <a:gd name="T77" fmla="*/ 19 h 22"/>
                <a:gd name="T78" fmla="*/ 64 w 112"/>
                <a:gd name="T79" fmla="*/ 19 h 22"/>
                <a:gd name="T80" fmla="*/ 67 w 112"/>
                <a:gd name="T81" fmla="*/ 19 h 22"/>
                <a:gd name="T82" fmla="*/ 64 w 112"/>
                <a:gd name="T83" fmla="*/ 22 h 2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12" h="22">
                  <a:moveTo>
                    <a:pt x="112" y="0"/>
                  </a:moveTo>
                  <a:lnTo>
                    <a:pt x="105" y="0"/>
                  </a:lnTo>
                  <a:lnTo>
                    <a:pt x="97" y="0"/>
                  </a:lnTo>
                  <a:lnTo>
                    <a:pt x="90" y="0"/>
                  </a:lnTo>
                  <a:lnTo>
                    <a:pt x="86" y="0"/>
                  </a:lnTo>
                  <a:lnTo>
                    <a:pt x="90" y="0"/>
                  </a:lnTo>
                  <a:lnTo>
                    <a:pt x="86" y="0"/>
                  </a:lnTo>
                  <a:lnTo>
                    <a:pt x="79" y="0"/>
                  </a:lnTo>
                  <a:lnTo>
                    <a:pt x="75" y="0"/>
                  </a:lnTo>
                  <a:lnTo>
                    <a:pt x="71" y="0"/>
                  </a:lnTo>
                  <a:lnTo>
                    <a:pt x="67" y="0"/>
                  </a:lnTo>
                  <a:lnTo>
                    <a:pt x="64" y="0"/>
                  </a:lnTo>
                  <a:lnTo>
                    <a:pt x="67" y="0"/>
                  </a:lnTo>
                  <a:lnTo>
                    <a:pt x="64" y="0"/>
                  </a:lnTo>
                  <a:lnTo>
                    <a:pt x="67" y="0"/>
                  </a:lnTo>
                  <a:lnTo>
                    <a:pt x="64" y="0"/>
                  </a:lnTo>
                  <a:lnTo>
                    <a:pt x="67" y="0"/>
                  </a:lnTo>
                  <a:lnTo>
                    <a:pt x="64" y="0"/>
                  </a:lnTo>
                  <a:lnTo>
                    <a:pt x="67" y="0"/>
                  </a:lnTo>
                  <a:lnTo>
                    <a:pt x="71" y="0"/>
                  </a:lnTo>
                  <a:lnTo>
                    <a:pt x="64" y="0"/>
                  </a:lnTo>
                  <a:lnTo>
                    <a:pt x="56" y="0"/>
                  </a:lnTo>
                  <a:lnTo>
                    <a:pt x="53" y="0"/>
                  </a:lnTo>
                  <a:lnTo>
                    <a:pt x="49" y="0"/>
                  </a:lnTo>
                  <a:lnTo>
                    <a:pt x="41" y="4"/>
                  </a:lnTo>
                  <a:lnTo>
                    <a:pt x="34" y="4"/>
                  </a:lnTo>
                  <a:lnTo>
                    <a:pt x="30" y="4"/>
                  </a:lnTo>
                  <a:lnTo>
                    <a:pt x="34" y="4"/>
                  </a:lnTo>
                  <a:lnTo>
                    <a:pt x="27" y="4"/>
                  </a:lnTo>
                  <a:lnTo>
                    <a:pt x="30" y="4"/>
                  </a:lnTo>
                  <a:lnTo>
                    <a:pt x="27" y="4"/>
                  </a:lnTo>
                  <a:lnTo>
                    <a:pt x="23" y="4"/>
                  </a:lnTo>
                  <a:lnTo>
                    <a:pt x="12" y="4"/>
                  </a:lnTo>
                  <a:lnTo>
                    <a:pt x="4" y="4"/>
                  </a:lnTo>
                  <a:lnTo>
                    <a:pt x="0" y="4"/>
                  </a:lnTo>
                  <a:lnTo>
                    <a:pt x="4" y="4"/>
                  </a:lnTo>
                  <a:lnTo>
                    <a:pt x="0" y="4"/>
                  </a:lnTo>
                  <a:lnTo>
                    <a:pt x="4" y="4"/>
                  </a:lnTo>
                  <a:lnTo>
                    <a:pt x="0" y="4"/>
                  </a:lnTo>
                  <a:lnTo>
                    <a:pt x="23" y="4"/>
                  </a:lnTo>
                  <a:lnTo>
                    <a:pt x="41" y="4"/>
                  </a:lnTo>
                  <a:lnTo>
                    <a:pt x="45" y="4"/>
                  </a:lnTo>
                  <a:lnTo>
                    <a:pt x="49" y="4"/>
                  </a:lnTo>
                  <a:lnTo>
                    <a:pt x="56" y="4"/>
                  </a:lnTo>
                  <a:lnTo>
                    <a:pt x="60" y="4"/>
                  </a:lnTo>
                  <a:lnTo>
                    <a:pt x="56" y="4"/>
                  </a:lnTo>
                  <a:lnTo>
                    <a:pt x="60" y="4"/>
                  </a:lnTo>
                  <a:lnTo>
                    <a:pt x="56" y="4"/>
                  </a:lnTo>
                  <a:lnTo>
                    <a:pt x="53" y="4"/>
                  </a:lnTo>
                  <a:lnTo>
                    <a:pt x="45" y="4"/>
                  </a:lnTo>
                  <a:lnTo>
                    <a:pt x="38" y="4"/>
                  </a:lnTo>
                  <a:lnTo>
                    <a:pt x="34" y="4"/>
                  </a:lnTo>
                  <a:lnTo>
                    <a:pt x="38" y="4"/>
                  </a:lnTo>
                  <a:lnTo>
                    <a:pt x="41" y="7"/>
                  </a:lnTo>
                  <a:lnTo>
                    <a:pt x="45" y="7"/>
                  </a:lnTo>
                  <a:lnTo>
                    <a:pt x="53" y="7"/>
                  </a:lnTo>
                  <a:lnTo>
                    <a:pt x="56" y="7"/>
                  </a:lnTo>
                  <a:lnTo>
                    <a:pt x="60" y="7"/>
                  </a:lnTo>
                  <a:lnTo>
                    <a:pt x="64" y="7"/>
                  </a:lnTo>
                  <a:lnTo>
                    <a:pt x="60" y="7"/>
                  </a:lnTo>
                  <a:lnTo>
                    <a:pt x="64" y="7"/>
                  </a:lnTo>
                  <a:lnTo>
                    <a:pt x="67" y="7"/>
                  </a:lnTo>
                  <a:lnTo>
                    <a:pt x="64" y="7"/>
                  </a:lnTo>
                  <a:lnTo>
                    <a:pt x="67" y="7"/>
                  </a:lnTo>
                  <a:lnTo>
                    <a:pt x="64" y="7"/>
                  </a:lnTo>
                  <a:lnTo>
                    <a:pt x="60" y="7"/>
                  </a:lnTo>
                  <a:lnTo>
                    <a:pt x="56" y="7"/>
                  </a:lnTo>
                  <a:lnTo>
                    <a:pt x="53" y="7"/>
                  </a:lnTo>
                  <a:lnTo>
                    <a:pt x="49" y="7"/>
                  </a:lnTo>
                  <a:lnTo>
                    <a:pt x="45" y="7"/>
                  </a:lnTo>
                  <a:lnTo>
                    <a:pt x="41" y="7"/>
                  </a:lnTo>
                  <a:lnTo>
                    <a:pt x="45" y="11"/>
                  </a:lnTo>
                  <a:lnTo>
                    <a:pt x="41" y="11"/>
                  </a:lnTo>
                  <a:lnTo>
                    <a:pt x="45" y="11"/>
                  </a:lnTo>
                  <a:lnTo>
                    <a:pt x="49" y="11"/>
                  </a:lnTo>
                  <a:lnTo>
                    <a:pt x="45" y="11"/>
                  </a:lnTo>
                  <a:lnTo>
                    <a:pt x="49" y="11"/>
                  </a:lnTo>
                  <a:lnTo>
                    <a:pt x="53" y="11"/>
                  </a:lnTo>
                  <a:lnTo>
                    <a:pt x="56" y="11"/>
                  </a:lnTo>
                  <a:lnTo>
                    <a:pt x="60" y="11"/>
                  </a:lnTo>
                  <a:lnTo>
                    <a:pt x="64" y="11"/>
                  </a:lnTo>
                  <a:lnTo>
                    <a:pt x="67" y="11"/>
                  </a:lnTo>
                  <a:lnTo>
                    <a:pt x="64" y="11"/>
                  </a:lnTo>
                  <a:lnTo>
                    <a:pt x="60" y="11"/>
                  </a:lnTo>
                  <a:lnTo>
                    <a:pt x="56" y="11"/>
                  </a:lnTo>
                  <a:lnTo>
                    <a:pt x="53" y="11"/>
                  </a:lnTo>
                  <a:lnTo>
                    <a:pt x="49" y="15"/>
                  </a:lnTo>
                  <a:lnTo>
                    <a:pt x="45" y="15"/>
                  </a:lnTo>
                  <a:lnTo>
                    <a:pt x="41" y="15"/>
                  </a:lnTo>
                  <a:lnTo>
                    <a:pt x="45" y="15"/>
                  </a:lnTo>
                  <a:lnTo>
                    <a:pt x="49" y="15"/>
                  </a:lnTo>
                  <a:lnTo>
                    <a:pt x="56" y="15"/>
                  </a:lnTo>
                  <a:lnTo>
                    <a:pt x="60" y="15"/>
                  </a:lnTo>
                  <a:lnTo>
                    <a:pt x="64" y="15"/>
                  </a:lnTo>
                  <a:lnTo>
                    <a:pt x="67" y="15"/>
                  </a:lnTo>
                  <a:lnTo>
                    <a:pt x="71" y="15"/>
                  </a:lnTo>
                  <a:lnTo>
                    <a:pt x="75" y="15"/>
                  </a:lnTo>
                  <a:lnTo>
                    <a:pt x="79" y="15"/>
                  </a:lnTo>
                  <a:lnTo>
                    <a:pt x="75" y="15"/>
                  </a:lnTo>
                  <a:lnTo>
                    <a:pt x="79" y="15"/>
                  </a:lnTo>
                  <a:lnTo>
                    <a:pt x="75" y="15"/>
                  </a:lnTo>
                  <a:lnTo>
                    <a:pt x="79" y="15"/>
                  </a:lnTo>
                  <a:lnTo>
                    <a:pt x="75" y="15"/>
                  </a:lnTo>
                  <a:lnTo>
                    <a:pt x="79" y="15"/>
                  </a:lnTo>
                  <a:lnTo>
                    <a:pt x="82" y="15"/>
                  </a:lnTo>
                  <a:lnTo>
                    <a:pt x="86" y="15"/>
                  </a:lnTo>
                  <a:lnTo>
                    <a:pt x="82" y="15"/>
                  </a:lnTo>
                  <a:lnTo>
                    <a:pt x="79" y="19"/>
                  </a:lnTo>
                  <a:lnTo>
                    <a:pt x="75" y="19"/>
                  </a:lnTo>
                  <a:lnTo>
                    <a:pt x="71" y="19"/>
                  </a:lnTo>
                  <a:lnTo>
                    <a:pt x="75" y="19"/>
                  </a:lnTo>
                  <a:lnTo>
                    <a:pt x="79" y="19"/>
                  </a:lnTo>
                  <a:lnTo>
                    <a:pt x="82" y="19"/>
                  </a:lnTo>
                  <a:lnTo>
                    <a:pt x="79" y="19"/>
                  </a:lnTo>
                  <a:lnTo>
                    <a:pt x="75" y="19"/>
                  </a:lnTo>
                  <a:lnTo>
                    <a:pt x="71" y="19"/>
                  </a:lnTo>
                  <a:lnTo>
                    <a:pt x="67" y="19"/>
                  </a:lnTo>
                  <a:lnTo>
                    <a:pt x="71" y="19"/>
                  </a:lnTo>
                  <a:lnTo>
                    <a:pt x="67" y="19"/>
                  </a:lnTo>
                  <a:lnTo>
                    <a:pt x="64" y="19"/>
                  </a:lnTo>
                  <a:lnTo>
                    <a:pt x="67" y="19"/>
                  </a:lnTo>
                  <a:lnTo>
                    <a:pt x="64" y="19"/>
                  </a:lnTo>
                  <a:lnTo>
                    <a:pt x="67" y="19"/>
                  </a:lnTo>
                  <a:lnTo>
                    <a:pt x="71" y="22"/>
                  </a:lnTo>
                  <a:lnTo>
                    <a:pt x="67" y="22"/>
                  </a:lnTo>
                  <a:lnTo>
                    <a:pt x="64" y="22"/>
                  </a:lnTo>
                  <a:lnTo>
                    <a:pt x="60" y="22"/>
                  </a:lnTo>
                  <a:lnTo>
                    <a:pt x="56" y="22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596" name="Freeform 110"/>
            <p:cNvSpPr>
              <a:spLocks/>
            </p:cNvSpPr>
            <p:nvPr/>
          </p:nvSpPr>
          <p:spPr bwMode="auto">
            <a:xfrm>
              <a:off x="1640193" y="1831862"/>
              <a:ext cx="123005" cy="29310"/>
            </a:xfrm>
            <a:custGeom>
              <a:avLst/>
              <a:gdLst>
                <a:gd name="T0" fmla="*/ 22 w 130"/>
                <a:gd name="T1" fmla="*/ 0 h 19"/>
                <a:gd name="T2" fmla="*/ 7 w 130"/>
                <a:gd name="T3" fmla="*/ 0 h 19"/>
                <a:gd name="T4" fmla="*/ 3 w 130"/>
                <a:gd name="T5" fmla="*/ 0 h 19"/>
                <a:gd name="T6" fmla="*/ 7 w 130"/>
                <a:gd name="T7" fmla="*/ 0 h 19"/>
                <a:gd name="T8" fmla="*/ 18 w 130"/>
                <a:gd name="T9" fmla="*/ 0 h 19"/>
                <a:gd name="T10" fmla="*/ 37 w 130"/>
                <a:gd name="T11" fmla="*/ 0 h 19"/>
                <a:gd name="T12" fmla="*/ 48 w 130"/>
                <a:gd name="T13" fmla="*/ 4 h 19"/>
                <a:gd name="T14" fmla="*/ 55 w 130"/>
                <a:gd name="T15" fmla="*/ 4 h 19"/>
                <a:gd name="T16" fmla="*/ 59 w 130"/>
                <a:gd name="T17" fmla="*/ 4 h 19"/>
                <a:gd name="T18" fmla="*/ 48 w 130"/>
                <a:gd name="T19" fmla="*/ 4 h 19"/>
                <a:gd name="T20" fmla="*/ 52 w 130"/>
                <a:gd name="T21" fmla="*/ 4 h 19"/>
                <a:gd name="T22" fmla="*/ 40 w 130"/>
                <a:gd name="T23" fmla="*/ 4 h 19"/>
                <a:gd name="T24" fmla="*/ 29 w 130"/>
                <a:gd name="T25" fmla="*/ 4 h 19"/>
                <a:gd name="T26" fmla="*/ 11 w 130"/>
                <a:gd name="T27" fmla="*/ 8 h 19"/>
                <a:gd name="T28" fmla="*/ 0 w 130"/>
                <a:gd name="T29" fmla="*/ 8 h 19"/>
                <a:gd name="T30" fmla="*/ 14 w 130"/>
                <a:gd name="T31" fmla="*/ 8 h 19"/>
                <a:gd name="T32" fmla="*/ 26 w 130"/>
                <a:gd name="T33" fmla="*/ 8 h 19"/>
                <a:gd name="T34" fmla="*/ 37 w 130"/>
                <a:gd name="T35" fmla="*/ 8 h 19"/>
                <a:gd name="T36" fmla="*/ 33 w 130"/>
                <a:gd name="T37" fmla="*/ 8 h 19"/>
                <a:gd name="T38" fmla="*/ 29 w 130"/>
                <a:gd name="T39" fmla="*/ 8 h 19"/>
                <a:gd name="T40" fmla="*/ 22 w 130"/>
                <a:gd name="T41" fmla="*/ 8 h 19"/>
                <a:gd name="T42" fmla="*/ 29 w 130"/>
                <a:gd name="T43" fmla="*/ 8 h 19"/>
                <a:gd name="T44" fmla="*/ 40 w 130"/>
                <a:gd name="T45" fmla="*/ 11 h 19"/>
                <a:gd name="T46" fmla="*/ 48 w 130"/>
                <a:gd name="T47" fmla="*/ 11 h 19"/>
                <a:gd name="T48" fmla="*/ 52 w 130"/>
                <a:gd name="T49" fmla="*/ 11 h 19"/>
                <a:gd name="T50" fmla="*/ 52 w 130"/>
                <a:gd name="T51" fmla="*/ 11 h 19"/>
                <a:gd name="T52" fmla="*/ 74 w 130"/>
                <a:gd name="T53" fmla="*/ 11 h 19"/>
                <a:gd name="T54" fmla="*/ 115 w 130"/>
                <a:gd name="T55" fmla="*/ 11 h 19"/>
                <a:gd name="T56" fmla="*/ 126 w 130"/>
                <a:gd name="T57" fmla="*/ 11 h 19"/>
                <a:gd name="T58" fmla="*/ 104 w 130"/>
                <a:gd name="T59" fmla="*/ 11 h 19"/>
                <a:gd name="T60" fmla="*/ 89 w 130"/>
                <a:gd name="T61" fmla="*/ 11 h 19"/>
                <a:gd name="T62" fmla="*/ 74 w 130"/>
                <a:gd name="T63" fmla="*/ 11 h 19"/>
                <a:gd name="T64" fmla="*/ 55 w 130"/>
                <a:gd name="T65" fmla="*/ 15 h 19"/>
                <a:gd name="T66" fmla="*/ 40 w 130"/>
                <a:gd name="T67" fmla="*/ 15 h 19"/>
                <a:gd name="T68" fmla="*/ 26 w 130"/>
                <a:gd name="T69" fmla="*/ 15 h 19"/>
                <a:gd name="T70" fmla="*/ 29 w 130"/>
                <a:gd name="T71" fmla="*/ 15 h 19"/>
                <a:gd name="T72" fmla="*/ 33 w 130"/>
                <a:gd name="T73" fmla="*/ 15 h 19"/>
                <a:gd name="T74" fmla="*/ 22 w 130"/>
                <a:gd name="T75" fmla="*/ 15 h 19"/>
                <a:gd name="T76" fmla="*/ 26 w 130"/>
                <a:gd name="T77" fmla="*/ 15 h 19"/>
                <a:gd name="T78" fmla="*/ 33 w 130"/>
                <a:gd name="T79" fmla="*/ 15 h 19"/>
                <a:gd name="T80" fmla="*/ 37 w 130"/>
                <a:gd name="T81" fmla="*/ 15 h 19"/>
                <a:gd name="T82" fmla="*/ 40 w 130"/>
                <a:gd name="T83" fmla="*/ 19 h 1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30" h="19">
                  <a:moveTo>
                    <a:pt x="29" y="0"/>
                  </a:moveTo>
                  <a:lnTo>
                    <a:pt x="26" y="0"/>
                  </a:lnTo>
                  <a:lnTo>
                    <a:pt x="22" y="0"/>
                  </a:lnTo>
                  <a:lnTo>
                    <a:pt x="18" y="0"/>
                  </a:lnTo>
                  <a:lnTo>
                    <a:pt x="11" y="0"/>
                  </a:lnTo>
                  <a:lnTo>
                    <a:pt x="7" y="0"/>
                  </a:lnTo>
                  <a:lnTo>
                    <a:pt x="11" y="0"/>
                  </a:lnTo>
                  <a:lnTo>
                    <a:pt x="7" y="0"/>
                  </a:lnTo>
                  <a:lnTo>
                    <a:pt x="3" y="0"/>
                  </a:lnTo>
                  <a:lnTo>
                    <a:pt x="7" y="0"/>
                  </a:lnTo>
                  <a:lnTo>
                    <a:pt x="3" y="0"/>
                  </a:lnTo>
                  <a:lnTo>
                    <a:pt x="7" y="0"/>
                  </a:lnTo>
                  <a:lnTo>
                    <a:pt x="11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6" y="0"/>
                  </a:lnTo>
                  <a:lnTo>
                    <a:pt x="29" y="0"/>
                  </a:lnTo>
                  <a:lnTo>
                    <a:pt x="37" y="0"/>
                  </a:lnTo>
                  <a:lnTo>
                    <a:pt x="40" y="0"/>
                  </a:lnTo>
                  <a:lnTo>
                    <a:pt x="44" y="4"/>
                  </a:lnTo>
                  <a:lnTo>
                    <a:pt x="48" y="4"/>
                  </a:lnTo>
                  <a:lnTo>
                    <a:pt x="55" y="4"/>
                  </a:lnTo>
                  <a:lnTo>
                    <a:pt x="52" y="4"/>
                  </a:lnTo>
                  <a:lnTo>
                    <a:pt x="55" y="4"/>
                  </a:lnTo>
                  <a:lnTo>
                    <a:pt x="52" y="4"/>
                  </a:lnTo>
                  <a:lnTo>
                    <a:pt x="55" y="4"/>
                  </a:lnTo>
                  <a:lnTo>
                    <a:pt x="59" y="4"/>
                  </a:lnTo>
                  <a:lnTo>
                    <a:pt x="55" y="4"/>
                  </a:lnTo>
                  <a:lnTo>
                    <a:pt x="52" y="4"/>
                  </a:lnTo>
                  <a:lnTo>
                    <a:pt x="48" y="4"/>
                  </a:lnTo>
                  <a:lnTo>
                    <a:pt x="44" y="4"/>
                  </a:lnTo>
                  <a:lnTo>
                    <a:pt x="48" y="4"/>
                  </a:lnTo>
                  <a:lnTo>
                    <a:pt x="52" y="4"/>
                  </a:lnTo>
                  <a:lnTo>
                    <a:pt x="48" y="4"/>
                  </a:lnTo>
                  <a:lnTo>
                    <a:pt x="44" y="4"/>
                  </a:lnTo>
                  <a:lnTo>
                    <a:pt x="40" y="4"/>
                  </a:lnTo>
                  <a:lnTo>
                    <a:pt x="37" y="4"/>
                  </a:lnTo>
                  <a:lnTo>
                    <a:pt x="33" y="4"/>
                  </a:lnTo>
                  <a:lnTo>
                    <a:pt x="29" y="4"/>
                  </a:lnTo>
                  <a:lnTo>
                    <a:pt x="22" y="4"/>
                  </a:lnTo>
                  <a:lnTo>
                    <a:pt x="18" y="4"/>
                  </a:lnTo>
                  <a:lnTo>
                    <a:pt x="11" y="8"/>
                  </a:lnTo>
                  <a:lnTo>
                    <a:pt x="7" y="8"/>
                  </a:lnTo>
                  <a:lnTo>
                    <a:pt x="3" y="8"/>
                  </a:lnTo>
                  <a:lnTo>
                    <a:pt x="0" y="8"/>
                  </a:lnTo>
                  <a:lnTo>
                    <a:pt x="3" y="8"/>
                  </a:lnTo>
                  <a:lnTo>
                    <a:pt x="7" y="8"/>
                  </a:lnTo>
                  <a:lnTo>
                    <a:pt x="14" y="8"/>
                  </a:lnTo>
                  <a:lnTo>
                    <a:pt x="18" y="8"/>
                  </a:lnTo>
                  <a:lnTo>
                    <a:pt x="22" y="8"/>
                  </a:lnTo>
                  <a:lnTo>
                    <a:pt x="26" y="8"/>
                  </a:lnTo>
                  <a:lnTo>
                    <a:pt x="29" y="8"/>
                  </a:lnTo>
                  <a:lnTo>
                    <a:pt x="33" y="8"/>
                  </a:lnTo>
                  <a:lnTo>
                    <a:pt x="37" y="8"/>
                  </a:lnTo>
                  <a:lnTo>
                    <a:pt x="40" y="8"/>
                  </a:lnTo>
                  <a:lnTo>
                    <a:pt x="37" y="8"/>
                  </a:lnTo>
                  <a:lnTo>
                    <a:pt x="33" y="8"/>
                  </a:lnTo>
                  <a:lnTo>
                    <a:pt x="29" y="8"/>
                  </a:lnTo>
                  <a:lnTo>
                    <a:pt x="33" y="8"/>
                  </a:lnTo>
                  <a:lnTo>
                    <a:pt x="29" y="8"/>
                  </a:lnTo>
                  <a:lnTo>
                    <a:pt x="26" y="8"/>
                  </a:lnTo>
                  <a:lnTo>
                    <a:pt x="29" y="8"/>
                  </a:lnTo>
                  <a:lnTo>
                    <a:pt x="22" y="8"/>
                  </a:lnTo>
                  <a:lnTo>
                    <a:pt x="18" y="8"/>
                  </a:lnTo>
                  <a:lnTo>
                    <a:pt x="22" y="8"/>
                  </a:lnTo>
                  <a:lnTo>
                    <a:pt x="29" y="8"/>
                  </a:lnTo>
                  <a:lnTo>
                    <a:pt x="33" y="11"/>
                  </a:lnTo>
                  <a:lnTo>
                    <a:pt x="37" y="11"/>
                  </a:lnTo>
                  <a:lnTo>
                    <a:pt x="40" y="11"/>
                  </a:lnTo>
                  <a:lnTo>
                    <a:pt x="37" y="11"/>
                  </a:lnTo>
                  <a:lnTo>
                    <a:pt x="44" y="11"/>
                  </a:lnTo>
                  <a:lnTo>
                    <a:pt x="48" y="11"/>
                  </a:lnTo>
                  <a:lnTo>
                    <a:pt x="52" y="11"/>
                  </a:lnTo>
                  <a:lnTo>
                    <a:pt x="55" y="11"/>
                  </a:lnTo>
                  <a:lnTo>
                    <a:pt x="52" y="11"/>
                  </a:lnTo>
                  <a:lnTo>
                    <a:pt x="48" y="11"/>
                  </a:lnTo>
                  <a:lnTo>
                    <a:pt x="44" y="11"/>
                  </a:lnTo>
                  <a:lnTo>
                    <a:pt x="52" y="11"/>
                  </a:lnTo>
                  <a:lnTo>
                    <a:pt x="59" y="11"/>
                  </a:lnTo>
                  <a:lnTo>
                    <a:pt x="66" y="11"/>
                  </a:lnTo>
                  <a:lnTo>
                    <a:pt x="74" y="11"/>
                  </a:lnTo>
                  <a:lnTo>
                    <a:pt x="78" y="11"/>
                  </a:lnTo>
                  <a:lnTo>
                    <a:pt x="92" y="11"/>
                  </a:lnTo>
                  <a:lnTo>
                    <a:pt x="115" y="11"/>
                  </a:lnTo>
                  <a:lnTo>
                    <a:pt x="126" y="11"/>
                  </a:lnTo>
                  <a:lnTo>
                    <a:pt x="130" y="11"/>
                  </a:lnTo>
                  <a:lnTo>
                    <a:pt x="126" y="11"/>
                  </a:lnTo>
                  <a:lnTo>
                    <a:pt x="115" y="11"/>
                  </a:lnTo>
                  <a:lnTo>
                    <a:pt x="107" y="11"/>
                  </a:lnTo>
                  <a:lnTo>
                    <a:pt x="104" y="11"/>
                  </a:lnTo>
                  <a:lnTo>
                    <a:pt x="96" y="11"/>
                  </a:lnTo>
                  <a:lnTo>
                    <a:pt x="92" y="11"/>
                  </a:lnTo>
                  <a:lnTo>
                    <a:pt x="89" y="11"/>
                  </a:lnTo>
                  <a:lnTo>
                    <a:pt x="85" y="11"/>
                  </a:lnTo>
                  <a:lnTo>
                    <a:pt x="81" y="11"/>
                  </a:lnTo>
                  <a:lnTo>
                    <a:pt x="74" y="11"/>
                  </a:lnTo>
                  <a:lnTo>
                    <a:pt x="63" y="11"/>
                  </a:lnTo>
                  <a:lnTo>
                    <a:pt x="59" y="15"/>
                  </a:lnTo>
                  <a:lnTo>
                    <a:pt x="55" y="15"/>
                  </a:lnTo>
                  <a:lnTo>
                    <a:pt x="52" y="15"/>
                  </a:lnTo>
                  <a:lnTo>
                    <a:pt x="48" y="15"/>
                  </a:lnTo>
                  <a:lnTo>
                    <a:pt x="40" y="15"/>
                  </a:lnTo>
                  <a:lnTo>
                    <a:pt x="37" y="15"/>
                  </a:lnTo>
                  <a:lnTo>
                    <a:pt x="33" y="15"/>
                  </a:lnTo>
                  <a:lnTo>
                    <a:pt x="26" y="15"/>
                  </a:lnTo>
                  <a:lnTo>
                    <a:pt x="22" y="15"/>
                  </a:lnTo>
                  <a:lnTo>
                    <a:pt x="26" y="15"/>
                  </a:lnTo>
                  <a:lnTo>
                    <a:pt x="29" y="15"/>
                  </a:lnTo>
                  <a:lnTo>
                    <a:pt x="33" y="15"/>
                  </a:lnTo>
                  <a:lnTo>
                    <a:pt x="29" y="15"/>
                  </a:lnTo>
                  <a:lnTo>
                    <a:pt x="33" y="15"/>
                  </a:lnTo>
                  <a:lnTo>
                    <a:pt x="29" y="15"/>
                  </a:lnTo>
                  <a:lnTo>
                    <a:pt x="26" y="15"/>
                  </a:lnTo>
                  <a:lnTo>
                    <a:pt x="22" y="15"/>
                  </a:lnTo>
                  <a:lnTo>
                    <a:pt x="26" y="15"/>
                  </a:lnTo>
                  <a:lnTo>
                    <a:pt x="22" y="15"/>
                  </a:lnTo>
                  <a:lnTo>
                    <a:pt x="26" y="15"/>
                  </a:lnTo>
                  <a:lnTo>
                    <a:pt x="33" y="15"/>
                  </a:lnTo>
                  <a:lnTo>
                    <a:pt x="29" y="15"/>
                  </a:lnTo>
                  <a:lnTo>
                    <a:pt x="33" y="15"/>
                  </a:lnTo>
                  <a:lnTo>
                    <a:pt x="29" y="15"/>
                  </a:lnTo>
                  <a:lnTo>
                    <a:pt x="33" y="15"/>
                  </a:lnTo>
                  <a:lnTo>
                    <a:pt x="37" y="15"/>
                  </a:lnTo>
                  <a:lnTo>
                    <a:pt x="40" y="15"/>
                  </a:lnTo>
                  <a:lnTo>
                    <a:pt x="44" y="15"/>
                  </a:lnTo>
                  <a:lnTo>
                    <a:pt x="40" y="19"/>
                  </a:lnTo>
                  <a:lnTo>
                    <a:pt x="37" y="19"/>
                  </a:lnTo>
                  <a:lnTo>
                    <a:pt x="33" y="19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597" name="Freeform 111"/>
            <p:cNvSpPr>
              <a:spLocks/>
            </p:cNvSpPr>
            <p:nvPr/>
          </p:nvSpPr>
          <p:spPr bwMode="auto">
            <a:xfrm>
              <a:off x="1576798" y="1861171"/>
              <a:ext cx="108812" cy="10798"/>
            </a:xfrm>
            <a:custGeom>
              <a:avLst/>
              <a:gdLst>
                <a:gd name="T0" fmla="*/ 100 w 115"/>
                <a:gd name="T1" fmla="*/ 0 h 7"/>
                <a:gd name="T2" fmla="*/ 96 w 115"/>
                <a:gd name="T3" fmla="*/ 0 h 7"/>
                <a:gd name="T4" fmla="*/ 100 w 115"/>
                <a:gd name="T5" fmla="*/ 0 h 7"/>
                <a:gd name="T6" fmla="*/ 104 w 115"/>
                <a:gd name="T7" fmla="*/ 0 h 7"/>
                <a:gd name="T8" fmla="*/ 107 w 115"/>
                <a:gd name="T9" fmla="*/ 0 h 7"/>
                <a:gd name="T10" fmla="*/ 115 w 115"/>
                <a:gd name="T11" fmla="*/ 0 h 7"/>
                <a:gd name="T12" fmla="*/ 111 w 115"/>
                <a:gd name="T13" fmla="*/ 0 h 7"/>
                <a:gd name="T14" fmla="*/ 115 w 115"/>
                <a:gd name="T15" fmla="*/ 0 h 7"/>
                <a:gd name="T16" fmla="*/ 111 w 115"/>
                <a:gd name="T17" fmla="*/ 0 h 7"/>
                <a:gd name="T18" fmla="*/ 115 w 115"/>
                <a:gd name="T19" fmla="*/ 0 h 7"/>
                <a:gd name="T20" fmla="*/ 111 w 115"/>
                <a:gd name="T21" fmla="*/ 0 h 7"/>
                <a:gd name="T22" fmla="*/ 107 w 115"/>
                <a:gd name="T23" fmla="*/ 0 h 7"/>
                <a:gd name="T24" fmla="*/ 104 w 115"/>
                <a:gd name="T25" fmla="*/ 0 h 7"/>
                <a:gd name="T26" fmla="*/ 100 w 115"/>
                <a:gd name="T27" fmla="*/ 0 h 7"/>
                <a:gd name="T28" fmla="*/ 104 w 115"/>
                <a:gd name="T29" fmla="*/ 0 h 7"/>
                <a:gd name="T30" fmla="*/ 100 w 115"/>
                <a:gd name="T31" fmla="*/ 4 h 7"/>
                <a:gd name="T32" fmla="*/ 93 w 115"/>
                <a:gd name="T33" fmla="*/ 4 h 7"/>
                <a:gd name="T34" fmla="*/ 96 w 115"/>
                <a:gd name="T35" fmla="*/ 4 h 7"/>
                <a:gd name="T36" fmla="*/ 93 w 115"/>
                <a:gd name="T37" fmla="*/ 4 h 7"/>
                <a:gd name="T38" fmla="*/ 89 w 115"/>
                <a:gd name="T39" fmla="*/ 4 h 7"/>
                <a:gd name="T40" fmla="*/ 85 w 115"/>
                <a:gd name="T41" fmla="*/ 4 h 7"/>
                <a:gd name="T42" fmla="*/ 89 w 115"/>
                <a:gd name="T43" fmla="*/ 4 h 7"/>
                <a:gd name="T44" fmla="*/ 93 w 115"/>
                <a:gd name="T45" fmla="*/ 4 h 7"/>
                <a:gd name="T46" fmla="*/ 89 w 115"/>
                <a:gd name="T47" fmla="*/ 4 h 7"/>
                <a:gd name="T48" fmla="*/ 93 w 115"/>
                <a:gd name="T49" fmla="*/ 4 h 7"/>
                <a:gd name="T50" fmla="*/ 89 w 115"/>
                <a:gd name="T51" fmla="*/ 4 h 7"/>
                <a:gd name="T52" fmla="*/ 81 w 115"/>
                <a:gd name="T53" fmla="*/ 4 h 7"/>
                <a:gd name="T54" fmla="*/ 74 w 115"/>
                <a:gd name="T55" fmla="*/ 4 h 7"/>
                <a:gd name="T56" fmla="*/ 70 w 115"/>
                <a:gd name="T57" fmla="*/ 4 h 7"/>
                <a:gd name="T58" fmla="*/ 78 w 115"/>
                <a:gd name="T59" fmla="*/ 4 h 7"/>
                <a:gd name="T60" fmla="*/ 81 w 115"/>
                <a:gd name="T61" fmla="*/ 4 h 7"/>
                <a:gd name="T62" fmla="*/ 74 w 115"/>
                <a:gd name="T63" fmla="*/ 7 h 7"/>
                <a:gd name="T64" fmla="*/ 70 w 115"/>
                <a:gd name="T65" fmla="*/ 7 h 7"/>
                <a:gd name="T66" fmla="*/ 67 w 115"/>
                <a:gd name="T67" fmla="*/ 7 h 7"/>
                <a:gd name="T68" fmla="*/ 63 w 115"/>
                <a:gd name="T69" fmla="*/ 7 h 7"/>
                <a:gd name="T70" fmla="*/ 59 w 115"/>
                <a:gd name="T71" fmla="*/ 7 h 7"/>
                <a:gd name="T72" fmla="*/ 55 w 115"/>
                <a:gd name="T73" fmla="*/ 7 h 7"/>
                <a:gd name="T74" fmla="*/ 52 w 115"/>
                <a:gd name="T75" fmla="*/ 7 h 7"/>
                <a:gd name="T76" fmla="*/ 48 w 115"/>
                <a:gd name="T77" fmla="*/ 7 h 7"/>
                <a:gd name="T78" fmla="*/ 40 w 115"/>
                <a:gd name="T79" fmla="*/ 7 h 7"/>
                <a:gd name="T80" fmla="*/ 33 w 115"/>
                <a:gd name="T81" fmla="*/ 7 h 7"/>
                <a:gd name="T82" fmla="*/ 26 w 115"/>
                <a:gd name="T83" fmla="*/ 7 h 7"/>
                <a:gd name="T84" fmla="*/ 22 w 115"/>
                <a:gd name="T85" fmla="*/ 7 h 7"/>
                <a:gd name="T86" fmla="*/ 18 w 115"/>
                <a:gd name="T87" fmla="*/ 7 h 7"/>
                <a:gd name="T88" fmla="*/ 14 w 115"/>
                <a:gd name="T89" fmla="*/ 7 h 7"/>
                <a:gd name="T90" fmla="*/ 11 w 115"/>
                <a:gd name="T91" fmla="*/ 7 h 7"/>
                <a:gd name="T92" fmla="*/ 7 w 115"/>
                <a:gd name="T93" fmla="*/ 7 h 7"/>
                <a:gd name="T94" fmla="*/ 3 w 115"/>
                <a:gd name="T95" fmla="*/ 7 h 7"/>
                <a:gd name="T96" fmla="*/ 0 w 115"/>
                <a:gd name="T97" fmla="*/ 7 h 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115" h="7">
                  <a:moveTo>
                    <a:pt x="100" y="0"/>
                  </a:moveTo>
                  <a:lnTo>
                    <a:pt x="96" y="0"/>
                  </a:lnTo>
                  <a:lnTo>
                    <a:pt x="100" y="0"/>
                  </a:lnTo>
                  <a:lnTo>
                    <a:pt x="104" y="0"/>
                  </a:lnTo>
                  <a:lnTo>
                    <a:pt x="107" y="0"/>
                  </a:lnTo>
                  <a:lnTo>
                    <a:pt x="115" y="0"/>
                  </a:lnTo>
                  <a:lnTo>
                    <a:pt x="111" y="0"/>
                  </a:lnTo>
                  <a:lnTo>
                    <a:pt x="115" y="0"/>
                  </a:lnTo>
                  <a:lnTo>
                    <a:pt x="111" y="0"/>
                  </a:lnTo>
                  <a:lnTo>
                    <a:pt x="115" y="0"/>
                  </a:lnTo>
                  <a:lnTo>
                    <a:pt x="111" y="0"/>
                  </a:lnTo>
                  <a:lnTo>
                    <a:pt x="107" y="0"/>
                  </a:lnTo>
                  <a:lnTo>
                    <a:pt x="104" y="0"/>
                  </a:lnTo>
                  <a:lnTo>
                    <a:pt x="100" y="0"/>
                  </a:lnTo>
                  <a:lnTo>
                    <a:pt x="104" y="0"/>
                  </a:lnTo>
                  <a:lnTo>
                    <a:pt x="100" y="4"/>
                  </a:lnTo>
                  <a:lnTo>
                    <a:pt x="93" y="4"/>
                  </a:lnTo>
                  <a:lnTo>
                    <a:pt x="96" y="4"/>
                  </a:lnTo>
                  <a:lnTo>
                    <a:pt x="93" y="4"/>
                  </a:lnTo>
                  <a:lnTo>
                    <a:pt x="89" y="4"/>
                  </a:lnTo>
                  <a:lnTo>
                    <a:pt x="85" y="4"/>
                  </a:lnTo>
                  <a:lnTo>
                    <a:pt x="89" y="4"/>
                  </a:lnTo>
                  <a:lnTo>
                    <a:pt x="93" y="4"/>
                  </a:lnTo>
                  <a:lnTo>
                    <a:pt x="89" y="4"/>
                  </a:lnTo>
                  <a:lnTo>
                    <a:pt x="93" y="4"/>
                  </a:lnTo>
                  <a:lnTo>
                    <a:pt x="89" y="4"/>
                  </a:lnTo>
                  <a:lnTo>
                    <a:pt x="81" y="4"/>
                  </a:lnTo>
                  <a:lnTo>
                    <a:pt x="74" y="4"/>
                  </a:lnTo>
                  <a:lnTo>
                    <a:pt x="70" y="4"/>
                  </a:lnTo>
                  <a:lnTo>
                    <a:pt x="78" y="4"/>
                  </a:lnTo>
                  <a:lnTo>
                    <a:pt x="81" y="4"/>
                  </a:lnTo>
                  <a:lnTo>
                    <a:pt x="74" y="7"/>
                  </a:lnTo>
                  <a:lnTo>
                    <a:pt x="70" y="7"/>
                  </a:lnTo>
                  <a:lnTo>
                    <a:pt x="67" y="7"/>
                  </a:lnTo>
                  <a:lnTo>
                    <a:pt x="63" y="7"/>
                  </a:lnTo>
                  <a:lnTo>
                    <a:pt x="59" y="7"/>
                  </a:lnTo>
                  <a:lnTo>
                    <a:pt x="55" y="7"/>
                  </a:lnTo>
                  <a:lnTo>
                    <a:pt x="52" y="7"/>
                  </a:lnTo>
                  <a:lnTo>
                    <a:pt x="48" y="7"/>
                  </a:lnTo>
                  <a:lnTo>
                    <a:pt x="40" y="7"/>
                  </a:lnTo>
                  <a:lnTo>
                    <a:pt x="33" y="7"/>
                  </a:lnTo>
                  <a:lnTo>
                    <a:pt x="26" y="7"/>
                  </a:lnTo>
                  <a:lnTo>
                    <a:pt x="22" y="7"/>
                  </a:lnTo>
                  <a:lnTo>
                    <a:pt x="18" y="7"/>
                  </a:lnTo>
                  <a:lnTo>
                    <a:pt x="14" y="7"/>
                  </a:lnTo>
                  <a:lnTo>
                    <a:pt x="11" y="7"/>
                  </a:lnTo>
                  <a:lnTo>
                    <a:pt x="7" y="7"/>
                  </a:lnTo>
                  <a:lnTo>
                    <a:pt x="3" y="7"/>
                  </a:lnTo>
                  <a:lnTo>
                    <a:pt x="0" y="7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598" name="Freeform 112"/>
            <p:cNvSpPr>
              <a:spLocks/>
            </p:cNvSpPr>
            <p:nvPr/>
          </p:nvSpPr>
          <p:spPr bwMode="auto">
            <a:xfrm>
              <a:off x="1576798" y="1871970"/>
              <a:ext cx="182615" cy="35480"/>
            </a:xfrm>
            <a:custGeom>
              <a:avLst/>
              <a:gdLst>
                <a:gd name="T0" fmla="*/ 7 w 193"/>
                <a:gd name="T1" fmla="*/ 0 h 23"/>
                <a:gd name="T2" fmla="*/ 22 w 193"/>
                <a:gd name="T3" fmla="*/ 0 h 23"/>
                <a:gd name="T4" fmla="*/ 26 w 193"/>
                <a:gd name="T5" fmla="*/ 4 h 23"/>
                <a:gd name="T6" fmla="*/ 37 w 193"/>
                <a:gd name="T7" fmla="*/ 4 h 23"/>
                <a:gd name="T8" fmla="*/ 14 w 193"/>
                <a:gd name="T9" fmla="*/ 4 h 23"/>
                <a:gd name="T10" fmla="*/ 44 w 193"/>
                <a:gd name="T11" fmla="*/ 4 h 23"/>
                <a:gd name="T12" fmla="*/ 55 w 193"/>
                <a:gd name="T13" fmla="*/ 4 h 23"/>
                <a:gd name="T14" fmla="*/ 70 w 193"/>
                <a:gd name="T15" fmla="*/ 4 h 23"/>
                <a:gd name="T16" fmla="*/ 59 w 193"/>
                <a:gd name="T17" fmla="*/ 8 h 23"/>
                <a:gd name="T18" fmla="*/ 55 w 193"/>
                <a:gd name="T19" fmla="*/ 8 h 23"/>
                <a:gd name="T20" fmla="*/ 52 w 193"/>
                <a:gd name="T21" fmla="*/ 8 h 23"/>
                <a:gd name="T22" fmla="*/ 37 w 193"/>
                <a:gd name="T23" fmla="*/ 8 h 23"/>
                <a:gd name="T24" fmla="*/ 29 w 193"/>
                <a:gd name="T25" fmla="*/ 8 h 23"/>
                <a:gd name="T26" fmla="*/ 33 w 193"/>
                <a:gd name="T27" fmla="*/ 8 h 23"/>
                <a:gd name="T28" fmla="*/ 37 w 193"/>
                <a:gd name="T29" fmla="*/ 8 h 23"/>
                <a:gd name="T30" fmla="*/ 48 w 193"/>
                <a:gd name="T31" fmla="*/ 12 h 23"/>
                <a:gd name="T32" fmla="*/ 55 w 193"/>
                <a:gd name="T33" fmla="*/ 12 h 23"/>
                <a:gd name="T34" fmla="*/ 67 w 193"/>
                <a:gd name="T35" fmla="*/ 12 h 23"/>
                <a:gd name="T36" fmla="*/ 74 w 193"/>
                <a:gd name="T37" fmla="*/ 12 h 23"/>
                <a:gd name="T38" fmla="*/ 85 w 193"/>
                <a:gd name="T39" fmla="*/ 12 h 23"/>
                <a:gd name="T40" fmla="*/ 89 w 193"/>
                <a:gd name="T41" fmla="*/ 12 h 23"/>
                <a:gd name="T42" fmla="*/ 85 w 193"/>
                <a:gd name="T43" fmla="*/ 12 h 23"/>
                <a:gd name="T44" fmla="*/ 81 w 193"/>
                <a:gd name="T45" fmla="*/ 15 h 23"/>
                <a:gd name="T46" fmla="*/ 93 w 193"/>
                <a:gd name="T47" fmla="*/ 15 h 23"/>
                <a:gd name="T48" fmla="*/ 104 w 193"/>
                <a:gd name="T49" fmla="*/ 15 h 23"/>
                <a:gd name="T50" fmla="*/ 115 w 193"/>
                <a:gd name="T51" fmla="*/ 15 h 23"/>
                <a:gd name="T52" fmla="*/ 126 w 193"/>
                <a:gd name="T53" fmla="*/ 15 h 23"/>
                <a:gd name="T54" fmla="*/ 130 w 193"/>
                <a:gd name="T55" fmla="*/ 15 h 23"/>
                <a:gd name="T56" fmla="*/ 119 w 193"/>
                <a:gd name="T57" fmla="*/ 15 h 23"/>
                <a:gd name="T58" fmla="*/ 100 w 193"/>
                <a:gd name="T59" fmla="*/ 15 h 23"/>
                <a:gd name="T60" fmla="*/ 96 w 193"/>
                <a:gd name="T61" fmla="*/ 15 h 23"/>
                <a:gd name="T62" fmla="*/ 107 w 193"/>
                <a:gd name="T63" fmla="*/ 19 h 23"/>
                <a:gd name="T64" fmla="*/ 126 w 193"/>
                <a:gd name="T65" fmla="*/ 19 h 23"/>
                <a:gd name="T66" fmla="*/ 141 w 193"/>
                <a:gd name="T67" fmla="*/ 19 h 23"/>
                <a:gd name="T68" fmla="*/ 145 w 193"/>
                <a:gd name="T69" fmla="*/ 19 h 23"/>
                <a:gd name="T70" fmla="*/ 156 w 193"/>
                <a:gd name="T71" fmla="*/ 19 h 23"/>
                <a:gd name="T72" fmla="*/ 167 w 193"/>
                <a:gd name="T73" fmla="*/ 19 h 23"/>
                <a:gd name="T74" fmla="*/ 171 w 193"/>
                <a:gd name="T75" fmla="*/ 19 h 23"/>
                <a:gd name="T76" fmla="*/ 167 w 193"/>
                <a:gd name="T77" fmla="*/ 19 h 23"/>
                <a:gd name="T78" fmla="*/ 178 w 193"/>
                <a:gd name="T79" fmla="*/ 19 h 23"/>
                <a:gd name="T80" fmla="*/ 189 w 193"/>
                <a:gd name="T81" fmla="*/ 19 h 23"/>
                <a:gd name="T82" fmla="*/ 185 w 193"/>
                <a:gd name="T83" fmla="*/ 23 h 23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93" h="23">
                  <a:moveTo>
                    <a:pt x="0" y="0"/>
                  </a:moveTo>
                  <a:lnTo>
                    <a:pt x="3" y="0"/>
                  </a:lnTo>
                  <a:lnTo>
                    <a:pt x="7" y="0"/>
                  </a:lnTo>
                  <a:lnTo>
                    <a:pt x="11" y="0"/>
                  </a:lnTo>
                  <a:lnTo>
                    <a:pt x="14" y="0"/>
                  </a:lnTo>
                  <a:lnTo>
                    <a:pt x="22" y="0"/>
                  </a:lnTo>
                  <a:lnTo>
                    <a:pt x="26" y="4"/>
                  </a:lnTo>
                  <a:lnTo>
                    <a:pt x="22" y="4"/>
                  </a:lnTo>
                  <a:lnTo>
                    <a:pt x="26" y="4"/>
                  </a:lnTo>
                  <a:lnTo>
                    <a:pt x="29" y="4"/>
                  </a:lnTo>
                  <a:lnTo>
                    <a:pt x="33" y="4"/>
                  </a:lnTo>
                  <a:lnTo>
                    <a:pt x="37" y="4"/>
                  </a:lnTo>
                  <a:lnTo>
                    <a:pt x="33" y="4"/>
                  </a:lnTo>
                  <a:lnTo>
                    <a:pt x="26" y="4"/>
                  </a:lnTo>
                  <a:lnTo>
                    <a:pt x="14" y="4"/>
                  </a:lnTo>
                  <a:lnTo>
                    <a:pt x="18" y="4"/>
                  </a:lnTo>
                  <a:lnTo>
                    <a:pt x="26" y="4"/>
                  </a:lnTo>
                  <a:lnTo>
                    <a:pt x="44" y="4"/>
                  </a:lnTo>
                  <a:lnTo>
                    <a:pt x="48" y="4"/>
                  </a:lnTo>
                  <a:lnTo>
                    <a:pt x="52" y="4"/>
                  </a:lnTo>
                  <a:lnTo>
                    <a:pt x="55" y="4"/>
                  </a:lnTo>
                  <a:lnTo>
                    <a:pt x="63" y="4"/>
                  </a:lnTo>
                  <a:lnTo>
                    <a:pt x="67" y="4"/>
                  </a:lnTo>
                  <a:lnTo>
                    <a:pt x="70" y="4"/>
                  </a:lnTo>
                  <a:lnTo>
                    <a:pt x="67" y="4"/>
                  </a:lnTo>
                  <a:lnTo>
                    <a:pt x="63" y="8"/>
                  </a:lnTo>
                  <a:lnTo>
                    <a:pt x="59" y="8"/>
                  </a:lnTo>
                  <a:lnTo>
                    <a:pt x="55" y="8"/>
                  </a:lnTo>
                  <a:lnTo>
                    <a:pt x="52" y="8"/>
                  </a:lnTo>
                  <a:lnTo>
                    <a:pt x="55" y="8"/>
                  </a:lnTo>
                  <a:lnTo>
                    <a:pt x="59" y="8"/>
                  </a:lnTo>
                  <a:lnTo>
                    <a:pt x="55" y="8"/>
                  </a:lnTo>
                  <a:lnTo>
                    <a:pt x="52" y="8"/>
                  </a:lnTo>
                  <a:lnTo>
                    <a:pt x="44" y="8"/>
                  </a:lnTo>
                  <a:lnTo>
                    <a:pt x="40" y="8"/>
                  </a:lnTo>
                  <a:lnTo>
                    <a:pt x="37" y="8"/>
                  </a:lnTo>
                  <a:lnTo>
                    <a:pt x="29" y="8"/>
                  </a:lnTo>
                  <a:lnTo>
                    <a:pt x="26" y="8"/>
                  </a:lnTo>
                  <a:lnTo>
                    <a:pt x="29" y="8"/>
                  </a:lnTo>
                  <a:lnTo>
                    <a:pt x="33" y="8"/>
                  </a:lnTo>
                  <a:lnTo>
                    <a:pt x="29" y="8"/>
                  </a:lnTo>
                  <a:lnTo>
                    <a:pt x="33" y="8"/>
                  </a:lnTo>
                  <a:lnTo>
                    <a:pt x="37" y="8"/>
                  </a:lnTo>
                  <a:lnTo>
                    <a:pt x="40" y="8"/>
                  </a:lnTo>
                  <a:lnTo>
                    <a:pt x="37" y="8"/>
                  </a:lnTo>
                  <a:lnTo>
                    <a:pt x="40" y="8"/>
                  </a:lnTo>
                  <a:lnTo>
                    <a:pt x="44" y="8"/>
                  </a:lnTo>
                  <a:lnTo>
                    <a:pt x="48" y="12"/>
                  </a:lnTo>
                  <a:lnTo>
                    <a:pt x="52" y="12"/>
                  </a:lnTo>
                  <a:lnTo>
                    <a:pt x="59" y="12"/>
                  </a:lnTo>
                  <a:lnTo>
                    <a:pt x="55" y="12"/>
                  </a:lnTo>
                  <a:lnTo>
                    <a:pt x="59" y="12"/>
                  </a:lnTo>
                  <a:lnTo>
                    <a:pt x="63" y="12"/>
                  </a:lnTo>
                  <a:lnTo>
                    <a:pt x="67" y="12"/>
                  </a:lnTo>
                  <a:lnTo>
                    <a:pt x="70" y="12"/>
                  </a:lnTo>
                  <a:lnTo>
                    <a:pt x="78" y="12"/>
                  </a:lnTo>
                  <a:lnTo>
                    <a:pt x="74" y="12"/>
                  </a:lnTo>
                  <a:lnTo>
                    <a:pt x="78" y="12"/>
                  </a:lnTo>
                  <a:lnTo>
                    <a:pt x="81" y="12"/>
                  </a:lnTo>
                  <a:lnTo>
                    <a:pt x="85" y="12"/>
                  </a:lnTo>
                  <a:lnTo>
                    <a:pt x="89" y="12"/>
                  </a:lnTo>
                  <a:lnTo>
                    <a:pt x="93" y="12"/>
                  </a:lnTo>
                  <a:lnTo>
                    <a:pt x="89" y="12"/>
                  </a:lnTo>
                  <a:lnTo>
                    <a:pt x="93" y="12"/>
                  </a:lnTo>
                  <a:lnTo>
                    <a:pt x="89" y="12"/>
                  </a:lnTo>
                  <a:lnTo>
                    <a:pt x="85" y="12"/>
                  </a:lnTo>
                  <a:lnTo>
                    <a:pt x="81" y="12"/>
                  </a:lnTo>
                  <a:lnTo>
                    <a:pt x="78" y="15"/>
                  </a:lnTo>
                  <a:lnTo>
                    <a:pt x="81" y="15"/>
                  </a:lnTo>
                  <a:lnTo>
                    <a:pt x="85" y="15"/>
                  </a:lnTo>
                  <a:lnTo>
                    <a:pt x="89" y="15"/>
                  </a:lnTo>
                  <a:lnTo>
                    <a:pt x="93" y="15"/>
                  </a:lnTo>
                  <a:lnTo>
                    <a:pt x="96" y="15"/>
                  </a:lnTo>
                  <a:lnTo>
                    <a:pt x="100" y="15"/>
                  </a:lnTo>
                  <a:lnTo>
                    <a:pt x="104" y="15"/>
                  </a:lnTo>
                  <a:lnTo>
                    <a:pt x="107" y="15"/>
                  </a:lnTo>
                  <a:lnTo>
                    <a:pt x="111" y="15"/>
                  </a:lnTo>
                  <a:lnTo>
                    <a:pt x="115" y="15"/>
                  </a:lnTo>
                  <a:lnTo>
                    <a:pt x="119" y="15"/>
                  </a:lnTo>
                  <a:lnTo>
                    <a:pt x="122" y="15"/>
                  </a:lnTo>
                  <a:lnTo>
                    <a:pt x="126" y="15"/>
                  </a:lnTo>
                  <a:lnTo>
                    <a:pt x="130" y="15"/>
                  </a:lnTo>
                  <a:lnTo>
                    <a:pt x="126" y="15"/>
                  </a:lnTo>
                  <a:lnTo>
                    <a:pt x="130" y="15"/>
                  </a:lnTo>
                  <a:lnTo>
                    <a:pt x="126" y="15"/>
                  </a:lnTo>
                  <a:lnTo>
                    <a:pt x="122" y="15"/>
                  </a:lnTo>
                  <a:lnTo>
                    <a:pt x="119" y="15"/>
                  </a:lnTo>
                  <a:lnTo>
                    <a:pt x="115" y="15"/>
                  </a:lnTo>
                  <a:lnTo>
                    <a:pt x="107" y="15"/>
                  </a:lnTo>
                  <a:lnTo>
                    <a:pt x="100" y="15"/>
                  </a:lnTo>
                  <a:lnTo>
                    <a:pt x="96" y="15"/>
                  </a:lnTo>
                  <a:lnTo>
                    <a:pt x="93" y="15"/>
                  </a:lnTo>
                  <a:lnTo>
                    <a:pt x="96" y="15"/>
                  </a:lnTo>
                  <a:lnTo>
                    <a:pt x="100" y="15"/>
                  </a:lnTo>
                  <a:lnTo>
                    <a:pt x="104" y="15"/>
                  </a:lnTo>
                  <a:lnTo>
                    <a:pt x="107" y="19"/>
                  </a:lnTo>
                  <a:lnTo>
                    <a:pt x="115" y="19"/>
                  </a:lnTo>
                  <a:lnTo>
                    <a:pt x="119" y="19"/>
                  </a:lnTo>
                  <a:lnTo>
                    <a:pt x="126" y="19"/>
                  </a:lnTo>
                  <a:lnTo>
                    <a:pt x="133" y="19"/>
                  </a:lnTo>
                  <a:lnTo>
                    <a:pt x="137" y="19"/>
                  </a:lnTo>
                  <a:lnTo>
                    <a:pt x="141" y="19"/>
                  </a:lnTo>
                  <a:lnTo>
                    <a:pt x="137" y="19"/>
                  </a:lnTo>
                  <a:lnTo>
                    <a:pt x="141" y="19"/>
                  </a:lnTo>
                  <a:lnTo>
                    <a:pt x="145" y="19"/>
                  </a:lnTo>
                  <a:lnTo>
                    <a:pt x="148" y="19"/>
                  </a:lnTo>
                  <a:lnTo>
                    <a:pt x="152" y="19"/>
                  </a:lnTo>
                  <a:lnTo>
                    <a:pt x="156" y="19"/>
                  </a:lnTo>
                  <a:lnTo>
                    <a:pt x="159" y="19"/>
                  </a:lnTo>
                  <a:lnTo>
                    <a:pt x="163" y="19"/>
                  </a:lnTo>
                  <a:lnTo>
                    <a:pt x="167" y="19"/>
                  </a:lnTo>
                  <a:lnTo>
                    <a:pt x="171" y="19"/>
                  </a:lnTo>
                  <a:lnTo>
                    <a:pt x="167" y="19"/>
                  </a:lnTo>
                  <a:lnTo>
                    <a:pt x="171" y="19"/>
                  </a:lnTo>
                  <a:lnTo>
                    <a:pt x="174" y="19"/>
                  </a:lnTo>
                  <a:lnTo>
                    <a:pt x="171" y="19"/>
                  </a:lnTo>
                  <a:lnTo>
                    <a:pt x="167" y="19"/>
                  </a:lnTo>
                  <a:lnTo>
                    <a:pt x="171" y="19"/>
                  </a:lnTo>
                  <a:lnTo>
                    <a:pt x="174" y="19"/>
                  </a:lnTo>
                  <a:lnTo>
                    <a:pt x="178" y="19"/>
                  </a:lnTo>
                  <a:lnTo>
                    <a:pt x="182" y="19"/>
                  </a:lnTo>
                  <a:lnTo>
                    <a:pt x="185" y="19"/>
                  </a:lnTo>
                  <a:lnTo>
                    <a:pt x="189" y="19"/>
                  </a:lnTo>
                  <a:lnTo>
                    <a:pt x="185" y="23"/>
                  </a:lnTo>
                  <a:lnTo>
                    <a:pt x="182" y="23"/>
                  </a:lnTo>
                  <a:lnTo>
                    <a:pt x="185" y="23"/>
                  </a:lnTo>
                  <a:lnTo>
                    <a:pt x="189" y="23"/>
                  </a:lnTo>
                  <a:lnTo>
                    <a:pt x="193" y="23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599" name="Freeform 113"/>
            <p:cNvSpPr>
              <a:spLocks/>
            </p:cNvSpPr>
            <p:nvPr/>
          </p:nvSpPr>
          <p:spPr bwMode="auto">
            <a:xfrm>
              <a:off x="1678041" y="1907451"/>
              <a:ext cx="116382" cy="33938"/>
            </a:xfrm>
            <a:custGeom>
              <a:avLst/>
              <a:gdLst>
                <a:gd name="T0" fmla="*/ 86 w 123"/>
                <a:gd name="T1" fmla="*/ 0 h 22"/>
                <a:gd name="T2" fmla="*/ 75 w 123"/>
                <a:gd name="T3" fmla="*/ 0 h 22"/>
                <a:gd name="T4" fmla="*/ 56 w 123"/>
                <a:gd name="T5" fmla="*/ 0 h 22"/>
                <a:gd name="T6" fmla="*/ 52 w 123"/>
                <a:gd name="T7" fmla="*/ 0 h 22"/>
                <a:gd name="T8" fmla="*/ 67 w 123"/>
                <a:gd name="T9" fmla="*/ 0 h 22"/>
                <a:gd name="T10" fmla="*/ 78 w 123"/>
                <a:gd name="T11" fmla="*/ 0 h 22"/>
                <a:gd name="T12" fmla="*/ 90 w 123"/>
                <a:gd name="T13" fmla="*/ 0 h 22"/>
                <a:gd name="T14" fmla="*/ 93 w 123"/>
                <a:gd name="T15" fmla="*/ 3 h 22"/>
                <a:gd name="T16" fmla="*/ 97 w 123"/>
                <a:gd name="T17" fmla="*/ 3 h 22"/>
                <a:gd name="T18" fmla="*/ 101 w 123"/>
                <a:gd name="T19" fmla="*/ 3 h 22"/>
                <a:gd name="T20" fmla="*/ 97 w 123"/>
                <a:gd name="T21" fmla="*/ 7 h 22"/>
                <a:gd name="T22" fmla="*/ 93 w 123"/>
                <a:gd name="T23" fmla="*/ 7 h 22"/>
                <a:gd name="T24" fmla="*/ 90 w 123"/>
                <a:gd name="T25" fmla="*/ 7 h 22"/>
                <a:gd name="T26" fmla="*/ 78 w 123"/>
                <a:gd name="T27" fmla="*/ 7 h 22"/>
                <a:gd name="T28" fmla="*/ 75 w 123"/>
                <a:gd name="T29" fmla="*/ 7 h 22"/>
                <a:gd name="T30" fmla="*/ 78 w 123"/>
                <a:gd name="T31" fmla="*/ 11 h 22"/>
                <a:gd name="T32" fmla="*/ 82 w 123"/>
                <a:gd name="T33" fmla="*/ 11 h 22"/>
                <a:gd name="T34" fmla="*/ 71 w 123"/>
                <a:gd name="T35" fmla="*/ 11 h 22"/>
                <a:gd name="T36" fmla="*/ 67 w 123"/>
                <a:gd name="T37" fmla="*/ 11 h 22"/>
                <a:gd name="T38" fmla="*/ 71 w 123"/>
                <a:gd name="T39" fmla="*/ 11 h 22"/>
                <a:gd name="T40" fmla="*/ 75 w 123"/>
                <a:gd name="T41" fmla="*/ 15 h 22"/>
                <a:gd name="T42" fmla="*/ 52 w 123"/>
                <a:gd name="T43" fmla="*/ 15 h 22"/>
                <a:gd name="T44" fmla="*/ 45 w 123"/>
                <a:gd name="T45" fmla="*/ 15 h 22"/>
                <a:gd name="T46" fmla="*/ 67 w 123"/>
                <a:gd name="T47" fmla="*/ 15 h 22"/>
                <a:gd name="T48" fmla="*/ 71 w 123"/>
                <a:gd name="T49" fmla="*/ 15 h 22"/>
                <a:gd name="T50" fmla="*/ 82 w 123"/>
                <a:gd name="T51" fmla="*/ 18 h 22"/>
                <a:gd name="T52" fmla="*/ 67 w 123"/>
                <a:gd name="T53" fmla="*/ 18 h 22"/>
                <a:gd name="T54" fmla="*/ 23 w 123"/>
                <a:gd name="T55" fmla="*/ 18 h 22"/>
                <a:gd name="T56" fmla="*/ 8 w 123"/>
                <a:gd name="T57" fmla="*/ 18 h 22"/>
                <a:gd name="T58" fmla="*/ 45 w 123"/>
                <a:gd name="T59" fmla="*/ 18 h 22"/>
                <a:gd name="T60" fmla="*/ 67 w 123"/>
                <a:gd name="T61" fmla="*/ 18 h 22"/>
                <a:gd name="T62" fmla="*/ 93 w 123"/>
                <a:gd name="T63" fmla="*/ 18 h 22"/>
                <a:gd name="T64" fmla="*/ 112 w 123"/>
                <a:gd name="T65" fmla="*/ 18 h 22"/>
                <a:gd name="T66" fmla="*/ 108 w 123"/>
                <a:gd name="T67" fmla="*/ 18 h 22"/>
                <a:gd name="T68" fmla="*/ 112 w 123"/>
                <a:gd name="T69" fmla="*/ 18 h 22"/>
                <a:gd name="T70" fmla="*/ 119 w 123"/>
                <a:gd name="T71" fmla="*/ 18 h 22"/>
                <a:gd name="T72" fmla="*/ 105 w 123"/>
                <a:gd name="T73" fmla="*/ 22 h 22"/>
                <a:gd name="T74" fmla="*/ 101 w 123"/>
                <a:gd name="T75" fmla="*/ 22 h 22"/>
                <a:gd name="T76" fmla="*/ 97 w 123"/>
                <a:gd name="T77" fmla="*/ 22 h 22"/>
                <a:gd name="T78" fmla="*/ 86 w 123"/>
                <a:gd name="T79" fmla="*/ 22 h 22"/>
                <a:gd name="T80" fmla="*/ 97 w 123"/>
                <a:gd name="T81" fmla="*/ 22 h 22"/>
                <a:gd name="T82" fmla="*/ 86 w 123"/>
                <a:gd name="T83" fmla="*/ 22 h 2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23" h="22">
                  <a:moveTo>
                    <a:pt x="86" y="0"/>
                  </a:moveTo>
                  <a:lnTo>
                    <a:pt x="90" y="0"/>
                  </a:lnTo>
                  <a:lnTo>
                    <a:pt x="86" y="0"/>
                  </a:lnTo>
                  <a:lnTo>
                    <a:pt x="82" y="0"/>
                  </a:lnTo>
                  <a:lnTo>
                    <a:pt x="78" y="0"/>
                  </a:lnTo>
                  <a:lnTo>
                    <a:pt x="75" y="0"/>
                  </a:lnTo>
                  <a:lnTo>
                    <a:pt x="67" y="0"/>
                  </a:lnTo>
                  <a:lnTo>
                    <a:pt x="64" y="0"/>
                  </a:lnTo>
                  <a:lnTo>
                    <a:pt x="56" y="0"/>
                  </a:lnTo>
                  <a:lnTo>
                    <a:pt x="52" y="0"/>
                  </a:lnTo>
                  <a:lnTo>
                    <a:pt x="56" y="0"/>
                  </a:lnTo>
                  <a:lnTo>
                    <a:pt x="52" y="0"/>
                  </a:lnTo>
                  <a:lnTo>
                    <a:pt x="56" y="0"/>
                  </a:lnTo>
                  <a:lnTo>
                    <a:pt x="60" y="0"/>
                  </a:lnTo>
                  <a:lnTo>
                    <a:pt x="67" y="0"/>
                  </a:lnTo>
                  <a:lnTo>
                    <a:pt x="71" y="0"/>
                  </a:lnTo>
                  <a:lnTo>
                    <a:pt x="75" y="0"/>
                  </a:lnTo>
                  <a:lnTo>
                    <a:pt x="78" y="0"/>
                  </a:lnTo>
                  <a:lnTo>
                    <a:pt x="82" y="0"/>
                  </a:lnTo>
                  <a:lnTo>
                    <a:pt x="86" y="0"/>
                  </a:lnTo>
                  <a:lnTo>
                    <a:pt x="90" y="0"/>
                  </a:lnTo>
                  <a:lnTo>
                    <a:pt x="86" y="3"/>
                  </a:lnTo>
                  <a:lnTo>
                    <a:pt x="90" y="3"/>
                  </a:lnTo>
                  <a:lnTo>
                    <a:pt x="93" y="3"/>
                  </a:lnTo>
                  <a:lnTo>
                    <a:pt x="97" y="3"/>
                  </a:lnTo>
                  <a:lnTo>
                    <a:pt x="93" y="3"/>
                  </a:lnTo>
                  <a:lnTo>
                    <a:pt x="97" y="3"/>
                  </a:lnTo>
                  <a:lnTo>
                    <a:pt x="93" y="3"/>
                  </a:lnTo>
                  <a:lnTo>
                    <a:pt x="97" y="3"/>
                  </a:lnTo>
                  <a:lnTo>
                    <a:pt x="101" y="3"/>
                  </a:lnTo>
                  <a:lnTo>
                    <a:pt x="105" y="7"/>
                  </a:lnTo>
                  <a:lnTo>
                    <a:pt x="101" y="7"/>
                  </a:lnTo>
                  <a:lnTo>
                    <a:pt x="97" y="7"/>
                  </a:lnTo>
                  <a:lnTo>
                    <a:pt x="101" y="7"/>
                  </a:lnTo>
                  <a:lnTo>
                    <a:pt x="97" y="7"/>
                  </a:lnTo>
                  <a:lnTo>
                    <a:pt x="93" y="7"/>
                  </a:lnTo>
                  <a:lnTo>
                    <a:pt x="97" y="7"/>
                  </a:lnTo>
                  <a:lnTo>
                    <a:pt x="93" y="7"/>
                  </a:lnTo>
                  <a:lnTo>
                    <a:pt x="90" y="7"/>
                  </a:lnTo>
                  <a:lnTo>
                    <a:pt x="86" y="7"/>
                  </a:lnTo>
                  <a:lnTo>
                    <a:pt x="82" y="7"/>
                  </a:lnTo>
                  <a:lnTo>
                    <a:pt x="78" y="7"/>
                  </a:lnTo>
                  <a:lnTo>
                    <a:pt x="82" y="7"/>
                  </a:lnTo>
                  <a:lnTo>
                    <a:pt x="78" y="7"/>
                  </a:lnTo>
                  <a:lnTo>
                    <a:pt x="75" y="7"/>
                  </a:lnTo>
                  <a:lnTo>
                    <a:pt x="78" y="7"/>
                  </a:lnTo>
                  <a:lnTo>
                    <a:pt x="75" y="7"/>
                  </a:lnTo>
                  <a:lnTo>
                    <a:pt x="78" y="11"/>
                  </a:lnTo>
                  <a:lnTo>
                    <a:pt x="82" y="11"/>
                  </a:lnTo>
                  <a:lnTo>
                    <a:pt x="78" y="11"/>
                  </a:lnTo>
                  <a:lnTo>
                    <a:pt x="82" y="11"/>
                  </a:lnTo>
                  <a:lnTo>
                    <a:pt x="78" y="11"/>
                  </a:lnTo>
                  <a:lnTo>
                    <a:pt x="75" y="11"/>
                  </a:lnTo>
                  <a:lnTo>
                    <a:pt x="71" y="11"/>
                  </a:lnTo>
                  <a:lnTo>
                    <a:pt x="75" y="11"/>
                  </a:lnTo>
                  <a:lnTo>
                    <a:pt x="71" y="11"/>
                  </a:lnTo>
                  <a:lnTo>
                    <a:pt x="67" y="11"/>
                  </a:lnTo>
                  <a:lnTo>
                    <a:pt x="64" y="11"/>
                  </a:lnTo>
                  <a:lnTo>
                    <a:pt x="67" y="11"/>
                  </a:lnTo>
                  <a:lnTo>
                    <a:pt x="71" y="11"/>
                  </a:lnTo>
                  <a:lnTo>
                    <a:pt x="67" y="11"/>
                  </a:lnTo>
                  <a:lnTo>
                    <a:pt x="71" y="11"/>
                  </a:lnTo>
                  <a:lnTo>
                    <a:pt x="75" y="15"/>
                  </a:lnTo>
                  <a:lnTo>
                    <a:pt x="67" y="15"/>
                  </a:lnTo>
                  <a:lnTo>
                    <a:pt x="56" y="15"/>
                  </a:lnTo>
                  <a:lnTo>
                    <a:pt x="52" y="15"/>
                  </a:lnTo>
                  <a:lnTo>
                    <a:pt x="41" y="15"/>
                  </a:lnTo>
                  <a:lnTo>
                    <a:pt x="38" y="15"/>
                  </a:lnTo>
                  <a:lnTo>
                    <a:pt x="45" y="15"/>
                  </a:lnTo>
                  <a:lnTo>
                    <a:pt x="60" y="15"/>
                  </a:lnTo>
                  <a:lnTo>
                    <a:pt x="64" y="15"/>
                  </a:lnTo>
                  <a:lnTo>
                    <a:pt x="67" y="15"/>
                  </a:lnTo>
                  <a:lnTo>
                    <a:pt x="71" y="15"/>
                  </a:lnTo>
                  <a:lnTo>
                    <a:pt x="67" y="15"/>
                  </a:lnTo>
                  <a:lnTo>
                    <a:pt x="71" y="15"/>
                  </a:lnTo>
                  <a:lnTo>
                    <a:pt x="75" y="15"/>
                  </a:lnTo>
                  <a:lnTo>
                    <a:pt x="78" y="15"/>
                  </a:lnTo>
                  <a:lnTo>
                    <a:pt x="82" y="18"/>
                  </a:lnTo>
                  <a:lnTo>
                    <a:pt x="78" y="18"/>
                  </a:lnTo>
                  <a:lnTo>
                    <a:pt x="71" y="18"/>
                  </a:lnTo>
                  <a:lnTo>
                    <a:pt x="67" y="18"/>
                  </a:lnTo>
                  <a:lnTo>
                    <a:pt x="56" y="18"/>
                  </a:lnTo>
                  <a:lnTo>
                    <a:pt x="38" y="18"/>
                  </a:lnTo>
                  <a:lnTo>
                    <a:pt x="23" y="18"/>
                  </a:lnTo>
                  <a:lnTo>
                    <a:pt x="8" y="18"/>
                  </a:lnTo>
                  <a:lnTo>
                    <a:pt x="0" y="18"/>
                  </a:lnTo>
                  <a:lnTo>
                    <a:pt x="8" y="18"/>
                  </a:lnTo>
                  <a:lnTo>
                    <a:pt x="23" y="18"/>
                  </a:lnTo>
                  <a:lnTo>
                    <a:pt x="38" y="18"/>
                  </a:lnTo>
                  <a:lnTo>
                    <a:pt x="45" y="18"/>
                  </a:lnTo>
                  <a:lnTo>
                    <a:pt x="52" y="18"/>
                  </a:lnTo>
                  <a:lnTo>
                    <a:pt x="60" y="18"/>
                  </a:lnTo>
                  <a:lnTo>
                    <a:pt x="67" y="18"/>
                  </a:lnTo>
                  <a:lnTo>
                    <a:pt x="71" y="18"/>
                  </a:lnTo>
                  <a:lnTo>
                    <a:pt x="78" y="18"/>
                  </a:lnTo>
                  <a:lnTo>
                    <a:pt x="93" y="18"/>
                  </a:lnTo>
                  <a:lnTo>
                    <a:pt x="97" y="18"/>
                  </a:lnTo>
                  <a:lnTo>
                    <a:pt x="101" y="18"/>
                  </a:lnTo>
                  <a:lnTo>
                    <a:pt x="112" y="18"/>
                  </a:lnTo>
                  <a:lnTo>
                    <a:pt x="101" y="18"/>
                  </a:lnTo>
                  <a:lnTo>
                    <a:pt x="105" y="18"/>
                  </a:lnTo>
                  <a:lnTo>
                    <a:pt x="108" y="18"/>
                  </a:lnTo>
                  <a:lnTo>
                    <a:pt x="112" y="18"/>
                  </a:lnTo>
                  <a:lnTo>
                    <a:pt x="123" y="18"/>
                  </a:lnTo>
                  <a:lnTo>
                    <a:pt x="112" y="18"/>
                  </a:lnTo>
                  <a:lnTo>
                    <a:pt x="108" y="18"/>
                  </a:lnTo>
                  <a:lnTo>
                    <a:pt x="112" y="18"/>
                  </a:lnTo>
                  <a:lnTo>
                    <a:pt x="119" y="18"/>
                  </a:lnTo>
                  <a:lnTo>
                    <a:pt x="116" y="22"/>
                  </a:lnTo>
                  <a:lnTo>
                    <a:pt x="112" y="22"/>
                  </a:lnTo>
                  <a:lnTo>
                    <a:pt x="105" y="22"/>
                  </a:lnTo>
                  <a:lnTo>
                    <a:pt x="101" y="22"/>
                  </a:lnTo>
                  <a:lnTo>
                    <a:pt x="105" y="22"/>
                  </a:lnTo>
                  <a:lnTo>
                    <a:pt x="101" y="22"/>
                  </a:lnTo>
                  <a:lnTo>
                    <a:pt x="97" y="22"/>
                  </a:lnTo>
                  <a:lnTo>
                    <a:pt x="101" y="22"/>
                  </a:lnTo>
                  <a:lnTo>
                    <a:pt x="97" y="22"/>
                  </a:lnTo>
                  <a:lnTo>
                    <a:pt x="93" y="22"/>
                  </a:lnTo>
                  <a:lnTo>
                    <a:pt x="90" y="22"/>
                  </a:lnTo>
                  <a:lnTo>
                    <a:pt x="86" y="22"/>
                  </a:lnTo>
                  <a:lnTo>
                    <a:pt x="90" y="22"/>
                  </a:lnTo>
                  <a:lnTo>
                    <a:pt x="93" y="22"/>
                  </a:lnTo>
                  <a:lnTo>
                    <a:pt x="97" y="22"/>
                  </a:lnTo>
                  <a:lnTo>
                    <a:pt x="93" y="22"/>
                  </a:lnTo>
                  <a:lnTo>
                    <a:pt x="90" y="22"/>
                  </a:lnTo>
                  <a:lnTo>
                    <a:pt x="86" y="22"/>
                  </a:lnTo>
                  <a:lnTo>
                    <a:pt x="90" y="22"/>
                  </a:lnTo>
                  <a:lnTo>
                    <a:pt x="86" y="22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00" name="Freeform 114"/>
            <p:cNvSpPr>
              <a:spLocks/>
            </p:cNvSpPr>
            <p:nvPr/>
          </p:nvSpPr>
          <p:spPr bwMode="auto">
            <a:xfrm>
              <a:off x="1731027" y="1941389"/>
              <a:ext cx="73803" cy="40108"/>
            </a:xfrm>
            <a:custGeom>
              <a:avLst/>
              <a:gdLst>
                <a:gd name="T0" fmla="*/ 22 w 78"/>
                <a:gd name="T1" fmla="*/ 0 h 26"/>
                <a:gd name="T2" fmla="*/ 26 w 78"/>
                <a:gd name="T3" fmla="*/ 4 h 26"/>
                <a:gd name="T4" fmla="*/ 30 w 78"/>
                <a:gd name="T5" fmla="*/ 4 h 26"/>
                <a:gd name="T6" fmla="*/ 26 w 78"/>
                <a:gd name="T7" fmla="*/ 4 h 26"/>
                <a:gd name="T8" fmla="*/ 15 w 78"/>
                <a:gd name="T9" fmla="*/ 4 h 26"/>
                <a:gd name="T10" fmla="*/ 4 w 78"/>
                <a:gd name="T11" fmla="*/ 4 h 26"/>
                <a:gd name="T12" fmla="*/ 0 w 78"/>
                <a:gd name="T13" fmla="*/ 7 h 26"/>
                <a:gd name="T14" fmla="*/ 11 w 78"/>
                <a:gd name="T15" fmla="*/ 7 h 26"/>
                <a:gd name="T16" fmla="*/ 4 w 78"/>
                <a:gd name="T17" fmla="*/ 7 h 26"/>
                <a:gd name="T18" fmla="*/ 26 w 78"/>
                <a:gd name="T19" fmla="*/ 7 h 26"/>
                <a:gd name="T20" fmla="*/ 45 w 78"/>
                <a:gd name="T21" fmla="*/ 7 h 26"/>
                <a:gd name="T22" fmla="*/ 49 w 78"/>
                <a:gd name="T23" fmla="*/ 7 h 26"/>
                <a:gd name="T24" fmla="*/ 45 w 78"/>
                <a:gd name="T25" fmla="*/ 7 h 26"/>
                <a:gd name="T26" fmla="*/ 34 w 78"/>
                <a:gd name="T27" fmla="*/ 7 h 26"/>
                <a:gd name="T28" fmla="*/ 45 w 78"/>
                <a:gd name="T29" fmla="*/ 11 h 26"/>
                <a:gd name="T30" fmla="*/ 56 w 78"/>
                <a:gd name="T31" fmla="*/ 11 h 26"/>
                <a:gd name="T32" fmla="*/ 52 w 78"/>
                <a:gd name="T33" fmla="*/ 11 h 26"/>
                <a:gd name="T34" fmla="*/ 41 w 78"/>
                <a:gd name="T35" fmla="*/ 11 h 26"/>
                <a:gd name="T36" fmla="*/ 34 w 78"/>
                <a:gd name="T37" fmla="*/ 11 h 26"/>
                <a:gd name="T38" fmla="*/ 52 w 78"/>
                <a:gd name="T39" fmla="*/ 11 h 26"/>
                <a:gd name="T40" fmla="*/ 63 w 78"/>
                <a:gd name="T41" fmla="*/ 11 h 26"/>
                <a:gd name="T42" fmla="*/ 75 w 78"/>
                <a:gd name="T43" fmla="*/ 15 h 26"/>
                <a:gd name="T44" fmla="*/ 71 w 78"/>
                <a:gd name="T45" fmla="*/ 15 h 26"/>
                <a:gd name="T46" fmla="*/ 60 w 78"/>
                <a:gd name="T47" fmla="*/ 15 h 26"/>
                <a:gd name="T48" fmla="*/ 56 w 78"/>
                <a:gd name="T49" fmla="*/ 15 h 26"/>
                <a:gd name="T50" fmla="*/ 41 w 78"/>
                <a:gd name="T51" fmla="*/ 15 h 26"/>
                <a:gd name="T52" fmla="*/ 45 w 78"/>
                <a:gd name="T53" fmla="*/ 15 h 26"/>
                <a:gd name="T54" fmla="*/ 60 w 78"/>
                <a:gd name="T55" fmla="*/ 19 h 26"/>
                <a:gd name="T56" fmla="*/ 63 w 78"/>
                <a:gd name="T57" fmla="*/ 19 h 26"/>
                <a:gd name="T58" fmla="*/ 75 w 78"/>
                <a:gd name="T59" fmla="*/ 19 h 26"/>
                <a:gd name="T60" fmla="*/ 78 w 78"/>
                <a:gd name="T61" fmla="*/ 19 h 26"/>
                <a:gd name="T62" fmla="*/ 67 w 78"/>
                <a:gd name="T63" fmla="*/ 22 h 26"/>
                <a:gd name="T64" fmla="*/ 56 w 78"/>
                <a:gd name="T65" fmla="*/ 22 h 26"/>
                <a:gd name="T66" fmla="*/ 52 w 78"/>
                <a:gd name="T67" fmla="*/ 22 h 26"/>
                <a:gd name="T68" fmla="*/ 63 w 78"/>
                <a:gd name="T69" fmla="*/ 22 h 26"/>
                <a:gd name="T70" fmla="*/ 67 w 78"/>
                <a:gd name="T71" fmla="*/ 22 h 26"/>
                <a:gd name="T72" fmla="*/ 63 w 78"/>
                <a:gd name="T73" fmla="*/ 22 h 26"/>
                <a:gd name="T74" fmla="*/ 67 w 78"/>
                <a:gd name="T75" fmla="*/ 26 h 26"/>
                <a:gd name="T76" fmla="*/ 63 w 78"/>
                <a:gd name="T77" fmla="*/ 26 h 26"/>
                <a:gd name="T78" fmla="*/ 60 w 78"/>
                <a:gd name="T79" fmla="*/ 26 h 26"/>
                <a:gd name="T80" fmla="*/ 56 w 78"/>
                <a:gd name="T81" fmla="*/ 26 h 26"/>
                <a:gd name="T82" fmla="*/ 60 w 78"/>
                <a:gd name="T83" fmla="*/ 26 h 2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78" h="26">
                  <a:moveTo>
                    <a:pt x="30" y="0"/>
                  </a:moveTo>
                  <a:lnTo>
                    <a:pt x="26" y="0"/>
                  </a:lnTo>
                  <a:lnTo>
                    <a:pt x="22" y="0"/>
                  </a:lnTo>
                  <a:lnTo>
                    <a:pt x="26" y="0"/>
                  </a:lnTo>
                  <a:lnTo>
                    <a:pt x="22" y="4"/>
                  </a:lnTo>
                  <a:lnTo>
                    <a:pt x="26" y="4"/>
                  </a:lnTo>
                  <a:lnTo>
                    <a:pt x="30" y="4"/>
                  </a:lnTo>
                  <a:lnTo>
                    <a:pt x="26" y="4"/>
                  </a:lnTo>
                  <a:lnTo>
                    <a:pt x="30" y="4"/>
                  </a:lnTo>
                  <a:lnTo>
                    <a:pt x="34" y="4"/>
                  </a:lnTo>
                  <a:lnTo>
                    <a:pt x="30" y="4"/>
                  </a:lnTo>
                  <a:lnTo>
                    <a:pt x="26" y="4"/>
                  </a:lnTo>
                  <a:lnTo>
                    <a:pt x="22" y="4"/>
                  </a:lnTo>
                  <a:lnTo>
                    <a:pt x="19" y="4"/>
                  </a:lnTo>
                  <a:lnTo>
                    <a:pt x="15" y="4"/>
                  </a:lnTo>
                  <a:lnTo>
                    <a:pt x="11" y="4"/>
                  </a:lnTo>
                  <a:lnTo>
                    <a:pt x="8" y="4"/>
                  </a:lnTo>
                  <a:lnTo>
                    <a:pt x="4" y="4"/>
                  </a:lnTo>
                  <a:lnTo>
                    <a:pt x="0" y="4"/>
                  </a:lnTo>
                  <a:lnTo>
                    <a:pt x="4" y="7"/>
                  </a:lnTo>
                  <a:lnTo>
                    <a:pt x="0" y="7"/>
                  </a:lnTo>
                  <a:lnTo>
                    <a:pt x="4" y="7"/>
                  </a:lnTo>
                  <a:lnTo>
                    <a:pt x="8" y="7"/>
                  </a:lnTo>
                  <a:lnTo>
                    <a:pt x="11" y="7"/>
                  </a:lnTo>
                  <a:lnTo>
                    <a:pt x="4" y="7"/>
                  </a:lnTo>
                  <a:lnTo>
                    <a:pt x="0" y="7"/>
                  </a:lnTo>
                  <a:lnTo>
                    <a:pt x="4" y="7"/>
                  </a:lnTo>
                  <a:lnTo>
                    <a:pt x="11" y="7"/>
                  </a:lnTo>
                  <a:lnTo>
                    <a:pt x="19" y="7"/>
                  </a:lnTo>
                  <a:lnTo>
                    <a:pt x="26" y="7"/>
                  </a:lnTo>
                  <a:lnTo>
                    <a:pt x="34" y="7"/>
                  </a:lnTo>
                  <a:lnTo>
                    <a:pt x="37" y="7"/>
                  </a:lnTo>
                  <a:lnTo>
                    <a:pt x="45" y="7"/>
                  </a:lnTo>
                  <a:lnTo>
                    <a:pt x="49" y="7"/>
                  </a:lnTo>
                  <a:lnTo>
                    <a:pt x="52" y="7"/>
                  </a:lnTo>
                  <a:lnTo>
                    <a:pt x="49" y="7"/>
                  </a:lnTo>
                  <a:lnTo>
                    <a:pt x="45" y="7"/>
                  </a:lnTo>
                  <a:lnTo>
                    <a:pt x="41" y="7"/>
                  </a:lnTo>
                  <a:lnTo>
                    <a:pt x="45" y="7"/>
                  </a:lnTo>
                  <a:lnTo>
                    <a:pt x="41" y="7"/>
                  </a:lnTo>
                  <a:lnTo>
                    <a:pt x="37" y="7"/>
                  </a:lnTo>
                  <a:lnTo>
                    <a:pt x="34" y="7"/>
                  </a:lnTo>
                  <a:lnTo>
                    <a:pt x="37" y="11"/>
                  </a:lnTo>
                  <a:lnTo>
                    <a:pt x="41" y="11"/>
                  </a:lnTo>
                  <a:lnTo>
                    <a:pt x="45" y="11"/>
                  </a:lnTo>
                  <a:lnTo>
                    <a:pt x="49" y="11"/>
                  </a:lnTo>
                  <a:lnTo>
                    <a:pt x="52" y="11"/>
                  </a:lnTo>
                  <a:lnTo>
                    <a:pt x="56" y="11"/>
                  </a:lnTo>
                  <a:lnTo>
                    <a:pt x="60" y="11"/>
                  </a:lnTo>
                  <a:lnTo>
                    <a:pt x="56" y="11"/>
                  </a:lnTo>
                  <a:lnTo>
                    <a:pt x="52" y="11"/>
                  </a:lnTo>
                  <a:lnTo>
                    <a:pt x="49" y="11"/>
                  </a:lnTo>
                  <a:lnTo>
                    <a:pt x="45" y="11"/>
                  </a:lnTo>
                  <a:lnTo>
                    <a:pt x="41" y="11"/>
                  </a:lnTo>
                  <a:lnTo>
                    <a:pt x="34" y="11"/>
                  </a:lnTo>
                  <a:lnTo>
                    <a:pt x="30" y="11"/>
                  </a:lnTo>
                  <a:lnTo>
                    <a:pt x="34" y="11"/>
                  </a:lnTo>
                  <a:lnTo>
                    <a:pt x="37" y="11"/>
                  </a:lnTo>
                  <a:lnTo>
                    <a:pt x="45" y="11"/>
                  </a:lnTo>
                  <a:lnTo>
                    <a:pt x="52" y="11"/>
                  </a:lnTo>
                  <a:lnTo>
                    <a:pt x="56" y="11"/>
                  </a:lnTo>
                  <a:lnTo>
                    <a:pt x="60" y="11"/>
                  </a:lnTo>
                  <a:lnTo>
                    <a:pt x="63" y="11"/>
                  </a:lnTo>
                  <a:lnTo>
                    <a:pt x="67" y="11"/>
                  </a:lnTo>
                  <a:lnTo>
                    <a:pt x="71" y="15"/>
                  </a:lnTo>
                  <a:lnTo>
                    <a:pt x="75" y="15"/>
                  </a:lnTo>
                  <a:lnTo>
                    <a:pt x="78" y="15"/>
                  </a:lnTo>
                  <a:lnTo>
                    <a:pt x="75" y="15"/>
                  </a:lnTo>
                  <a:lnTo>
                    <a:pt x="71" y="15"/>
                  </a:lnTo>
                  <a:lnTo>
                    <a:pt x="67" y="15"/>
                  </a:lnTo>
                  <a:lnTo>
                    <a:pt x="63" y="15"/>
                  </a:lnTo>
                  <a:lnTo>
                    <a:pt x="60" y="15"/>
                  </a:lnTo>
                  <a:lnTo>
                    <a:pt x="63" y="15"/>
                  </a:lnTo>
                  <a:lnTo>
                    <a:pt x="60" y="15"/>
                  </a:lnTo>
                  <a:lnTo>
                    <a:pt x="56" y="15"/>
                  </a:lnTo>
                  <a:lnTo>
                    <a:pt x="52" y="15"/>
                  </a:lnTo>
                  <a:lnTo>
                    <a:pt x="45" y="15"/>
                  </a:lnTo>
                  <a:lnTo>
                    <a:pt x="41" y="15"/>
                  </a:lnTo>
                  <a:lnTo>
                    <a:pt x="37" y="15"/>
                  </a:lnTo>
                  <a:lnTo>
                    <a:pt x="41" y="15"/>
                  </a:lnTo>
                  <a:lnTo>
                    <a:pt x="45" y="15"/>
                  </a:lnTo>
                  <a:lnTo>
                    <a:pt x="52" y="15"/>
                  </a:lnTo>
                  <a:lnTo>
                    <a:pt x="56" y="19"/>
                  </a:lnTo>
                  <a:lnTo>
                    <a:pt x="60" y="19"/>
                  </a:lnTo>
                  <a:lnTo>
                    <a:pt x="63" y="19"/>
                  </a:lnTo>
                  <a:lnTo>
                    <a:pt x="60" y="19"/>
                  </a:lnTo>
                  <a:lnTo>
                    <a:pt x="63" y="19"/>
                  </a:lnTo>
                  <a:lnTo>
                    <a:pt x="67" y="19"/>
                  </a:lnTo>
                  <a:lnTo>
                    <a:pt x="71" y="19"/>
                  </a:lnTo>
                  <a:lnTo>
                    <a:pt x="75" y="19"/>
                  </a:lnTo>
                  <a:lnTo>
                    <a:pt x="78" y="19"/>
                  </a:lnTo>
                  <a:lnTo>
                    <a:pt x="75" y="19"/>
                  </a:lnTo>
                  <a:lnTo>
                    <a:pt x="78" y="19"/>
                  </a:lnTo>
                  <a:lnTo>
                    <a:pt x="75" y="19"/>
                  </a:lnTo>
                  <a:lnTo>
                    <a:pt x="71" y="19"/>
                  </a:lnTo>
                  <a:lnTo>
                    <a:pt x="67" y="22"/>
                  </a:lnTo>
                  <a:lnTo>
                    <a:pt x="63" y="22"/>
                  </a:lnTo>
                  <a:lnTo>
                    <a:pt x="60" y="22"/>
                  </a:lnTo>
                  <a:lnTo>
                    <a:pt x="56" y="22"/>
                  </a:lnTo>
                  <a:lnTo>
                    <a:pt x="60" y="22"/>
                  </a:lnTo>
                  <a:lnTo>
                    <a:pt x="56" y="22"/>
                  </a:lnTo>
                  <a:lnTo>
                    <a:pt x="52" y="22"/>
                  </a:lnTo>
                  <a:lnTo>
                    <a:pt x="56" y="22"/>
                  </a:lnTo>
                  <a:lnTo>
                    <a:pt x="60" y="22"/>
                  </a:lnTo>
                  <a:lnTo>
                    <a:pt x="63" y="22"/>
                  </a:lnTo>
                  <a:lnTo>
                    <a:pt x="67" y="22"/>
                  </a:lnTo>
                  <a:lnTo>
                    <a:pt x="71" y="22"/>
                  </a:lnTo>
                  <a:lnTo>
                    <a:pt x="67" y="22"/>
                  </a:lnTo>
                  <a:lnTo>
                    <a:pt x="71" y="22"/>
                  </a:lnTo>
                  <a:lnTo>
                    <a:pt x="67" y="22"/>
                  </a:lnTo>
                  <a:lnTo>
                    <a:pt x="63" y="22"/>
                  </a:lnTo>
                  <a:lnTo>
                    <a:pt x="60" y="22"/>
                  </a:lnTo>
                  <a:lnTo>
                    <a:pt x="63" y="26"/>
                  </a:lnTo>
                  <a:lnTo>
                    <a:pt x="67" y="26"/>
                  </a:lnTo>
                  <a:lnTo>
                    <a:pt x="63" y="26"/>
                  </a:lnTo>
                  <a:lnTo>
                    <a:pt x="67" y="26"/>
                  </a:lnTo>
                  <a:lnTo>
                    <a:pt x="63" y="26"/>
                  </a:lnTo>
                  <a:lnTo>
                    <a:pt x="67" y="26"/>
                  </a:lnTo>
                  <a:lnTo>
                    <a:pt x="63" y="26"/>
                  </a:lnTo>
                  <a:lnTo>
                    <a:pt x="60" y="26"/>
                  </a:lnTo>
                  <a:lnTo>
                    <a:pt x="56" y="26"/>
                  </a:lnTo>
                  <a:lnTo>
                    <a:pt x="60" y="26"/>
                  </a:lnTo>
                  <a:lnTo>
                    <a:pt x="56" y="26"/>
                  </a:lnTo>
                  <a:lnTo>
                    <a:pt x="60" y="26"/>
                  </a:lnTo>
                  <a:lnTo>
                    <a:pt x="56" y="26"/>
                  </a:lnTo>
                  <a:lnTo>
                    <a:pt x="60" y="26"/>
                  </a:lnTo>
                  <a:lnTo>
                    <a:pt x="52" y="26"/>
                  </a:lnTo>
                  <a:lnTo>
                    <a:pt x="49" y="26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01" name="Freeform 115"/>
            <p:cNvSpPr>
              <a:spLocks/>
            </p:cNvSpPr>
            <p:nvPr/>
          </p:nvSpPr>
          <p:spPr bwMode="auto">
            <a:xfrm>
              <a:off x="1731027" y="1981497"/>
              <a:ext cx="112597" cy="40108"/>
            </a:xfrm>
            <a:custGeom>
              <a:avLst/>
              <a:gdLst>
                <a:gd name="T0" fmla="*/ 56 w 119"/>
                <a:gd name="T1" fmla="*/ 4 h 26"/>
                <a:gd name="T2" fmla="*/ 52 w 119"/>
                <a:gd name="T3" fmla="*/ 4 h 26"/>
                <a:gd name="T4" fmla="*/ 67 w 119"/>
                <a:gd name="T5" fmla="*/ 4 h 26"/>
                <a:gd name="T6" fmla="*/ 82 w 119"/>
                <a:gd name="T7" fmla="*/ 4 h 26"/>
                <a:gd name="T8" fmla="*/ 93 w 119"/>
                <a:gd name="T9" fmla="*/ 4 h 26"/>
                <a:gd name="T10" fmla="*/ 97 w 119"/>
                <a:gd name="T11" fmla="*/ 4 h 26"/>
                <a:gd name="T12" fmla="*/ 86 w 119"/>
                <a:gd name="T13" fmla="*/ 4 h 26"/>
                <a:gd name="T14" fmla="*/ 82 w 119"/>
                <a:gd name="T15" fmla="*/ 4 h 26"/>
                <a:gd name="T16" fmla="*/ 93 w 119"/>
                <a:gd name="T17" fmla="*/ 7 h 26"/>
                <a:gd name="T18" fmla="*/ 78 w 119"/>
                <a:gd name="T19" fmla="*/ 7 h 26"/>
                <a:gd name="T20" fmla="*/ 75 w 119"/>
                <a:gd name="T21" fmla="*/ 7 h 26"/>
                <a:gd name="T22" fmla="*/ 63 w 119"/>
                <a:gd name="T23" fmla="*/ 7 h 26"/>
                <a:gd name="T24" fmla="*/ 52 w 119"/>
                <a:gd name="T25" fmla="*/ 7 h 26"/>
                <a:gd name="T26" fmla="*/ 22 w 119"/>
                <a:gd name="T27" fmla="*/ 7 h 26"/>
                <a:gd name="T28" fmla="*/ 4 w 119"/>
                <a:gd name="T29" fmla="*/ 7 h 26"/>
                <a:gd name="T30" fmla="*/ 15 w 119"/>
                <a:gd name="T31" fmla="*/ 7 h 26"/>
                <a:gd name="T32" fmla="*/ 41 w 119"/>
                <a:gd name="T33" fmla="*/ 11 h 26"/>
                <a:gd name="T34" fmla="*/ 45 w 119"/>
                <a:gd name="T35" fmla="*/ 11 h 26"/>
                <a:gd name="T36" fmla="*/ 41 w 119"/>
                <a:gd name="T37" fmla="*/ 11 h 26"/>
                <a:gd name="T38" fmla="*/ 45 w 119"/>
                <a:gd name="T39" fmla="*/ 11 h 26"/>
                <a:gd name="T40" fmla="*/ 41 w 119"/>
                <a:gd name="T41" fmla="*/ 11 h 26"/>
                <a:gd name="T42" fmla="*/ 56 w 119"/>
                <a:gd name="T43" fmla="*/ 11 h 26"/>
                <a:gd name="T44" fmla="*/ 63 w 119"/>
                <a:gd name="T45" fmla="*/ 11 h 26"/>
                <a:gd name="T46" fmla="*/ 67 w 119"/>
                <a:gd name="T47" fmla="*/ 15 h 26"/>
                <a:gd name="T48" fmla="*/ 78 w 119"/>
                <a:gd name="T49" fmla="*/ 15 h 26"/>
                <a:gd name="T50" fmla="*/ 89 w 119"/>
                <a:gd name="T51" fmla="*/ 15 h 26"/>
                <a:gd name="T52" fmla="*/ 93 w 119"/>
                <a:gd name="T53" fmla="*/ 15 h 26"/>
                <a:gd name="T54" fmla="*/ 104 w 119"/>
                <a:gd name="T55" fmla="*/ 15 h 26"/>
                <a:gd name="T56" fmla="*/ 108 w 119"/>
                <a:gd name="T57" fmla="*/ 15 h 26"/>
                <a:gd name="T58" fmla="*/ 112 w 119"/>
                <a:gd name="T59" fmla="*/ 15 h 26"/>
                <a:gd name="T60" fmla="*/ 115 w 119"/>
                <a:gd name="T61" fmla="*/ 19 h 26"/>
                <a:gd name="T62" fmla="*/ 112 w 119"/>
                <a:gd name="T63" fmla="*/ 19 h 26"/>
                <a:gd name="T64" fmla="*/ 115 w 119"/>
                <a:gd name="T65" fmla="*/ 19 h 26"/>
                <a:gd name="T66" fmla="*/ 104 w 119"/>
                <a:gd name="T67" fmla="*/ 19 h 26"/>
                <a:gd name="T68" fmla="*/ 115 w 119"/>
                <a:gd name="T69" fmla="*/ 22 h 26"/>
                <a:gd name="T70" fmla="*/ 104 w 119"/>
                <a:gd name="T71" fmla="*/ 22 h 26"/>
                <a:gd name="T72" fmla="*/ 93 w 119"/>
                <a:gd name="T73" fmla="*/ 22 h 26"/>
                <a:gd name="T74" fmla="*/ 89 w 119"/>
                <a:gd name="T75" fmla="*/ 22 h 26"/>
                <a:gd name="T76" fmla="*/ 86 w 119"/>
                <a:gd name="T77" fmla="*/ 22 h 26"/>
                <a:gd name="T78" fmla="*/ 89 w 119"/>
                <a:gd name="T79" fmla="*/ 22 h 26"/>
                <a:gd name="T80" fmla="*/ 101 w 119"/>
                <a:gd name="T81" fmla="*/ 22 h 26"/>
                <a:gd name="T82" fmla="*/ 104 w 119"/>
                <a:gd name="T83" fmla="*/ 26 h 2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19" h="26">
                  <a:moveTo>
                    <a:pt x="49" y="0"/>
                  </a:moveTo>
                  <a:lnTo>
                    <a:pt x="52" y="4"/>
                  </a:lnTo>
                  <a:lnTo>
                    <a:pt x="56" y="4"/>
                  </a:lnTo>
                  <a:lnTo>
                    <a:pt x="52" y="4"/>
                  </a:lnTo>
                  <a:lnTo>
                    <a:pt x="49" y="4"/>
                  </a:lnTo>
                  <a:lnTo>
                    <a:pt x="52" y="4"/>
                  </a:lnTo>
                  <a:lnTo>
                    <a:pt x="56" y="4"/>
                  </a:lnTo>
                  <a:lnTo>
                    <a:pt x="63" y="4"/>
                  </a:lnTo>
                  <a:lnTo>
                    <a:pt x="67" y="4"/>
                  </a:lnTo>
                  <a:lnTo>
                    <a:pt x="71" y="4"/>
                  </a:lnTo>
                  <a:lnTo>
                    <a:pt x="78" y="4"/>
                  </a:lnTo>
                  <a:lnTo>
                    <a:pt x="82" y="4"/>
                  </a:lnTo>
                  <a:lnTo>
                    <a:pt x="86" y="4"/>
                  </a:lnTo>
                  <a:lnTo>
                    <a:pt x="89" y="4"/>
                  </a:lnTo>
                  <a:lnTo>
                    <a:pt x="93" y="4"/>
                  </a:lnTo>
                  <a:lnTo>
                    <a:pt x="89" y="4"/>
                  </a:lnTo>
                  <a:lnTo>
                    <a:pt x="93" y="4"/>
                  </a:lnTo>
                  <a:lnTo>
                    <a:pt x="97" y="4"/>
                  </a:lnTo>
                  <a:lnTo>
                    <a:pt x="93" y="4"/>
                  </a:lnTo>
                  <a:lnTo>
                    <a:pt x="89" y="4"/>
                  </a:lnTo>
                  <a:lnTo>
                    <a:pt x="86" y="4"/>
                  </a:lnTo>
                  <a:lnTo>
                    <a:pt x="82" y="4"/>
                  </a:lnTo>
                  <a:lnTo>
                    <a:pt x="78" y="4"/>
                  </a:lnTo>
                  <a:lnTo>
                    <a:pt x="82" y="4"/>
                  </a:lnTo>
                  <a:lnTo>
                    <a:pt x="86" y="4"/>
                  </a:lnTo>
                  <a:lnTo>
                    <a:pt x="89" y="4"/>
                  </a:lnTo>
                  <a:lnTo>
                    <a:pt x="93" y="7"/>
                  </a:lnTo>
                  <a:lnTo>
                    <a:pt x="89" y="7"/>
                  </a:lnTo>
                  <a:lnTo>
                    <a:pt x="86" y="7"/>
                  </a:lnTo>
                  <a:lnTo>
                    <a:pt x="78" y="7"/>
                  </a:lnTo>
                  <a:lnTo>
                    <a:pt x="75" y="7"/>
                  </a:lnTo>
                  <a:lnTo>
                    <a:pt x="71" y="7"/>
                  </a:lnTo>
                  <a:lnTo>
                    <a:pt x="75" y="7"/>
                  </a:lnTo>
                  <a:lnTo>
                    <a:pt x="71" y="7"/>
                  </a:lnTo>
                  <a:lnTo>
                    <a:pt x="67" y="7"/>
                  </a:lnTo>
                  <a:lnTo>
                    <a:pt x="63" y="7"/>
                  </a:lnTo>
                  <a:lnTo>
                    <a:pt x="60" y="7"/>
                  </a:lnTo>
                  <a:lnTo>
                    <a:pt x="56" y="7"/>
                  </a:lnTo>
                  <a:lnTo>
                    <a:pt x="52" y="7"/>
                  </a:lnTo>
                  <a:lnTo>
                    <a:pt x="45" y="7"/>
                  </a:lnTo>
                  <a:lnTo>
                    <a:pt x="34" y="7"/>
                  </a:lnTo>
                  <a:lnTo>
                    <a:pt x="22" y="7"/>
                  </a:lnTo>
                  <a:lnTo>
                    <a:pt x="11" y="7"/>
                  </a:lnTo>
                  <a:lnTo>
                    <a:pt x="8" y="7"/>
                  </a:lnTo>
                  <a:lnTo>
                    <a:pt x="4" y="7"/>
                  </a:lnTo>
                  <a:lnTo>
                    <a:pt x="0" y="7"/>
                  </a:lnTo>
                  <a:lnTo>
                    <a:pt x="4" y="7"/>
                  </a:lnTo>
                  <a:lnTo>
                    <a:pt x="15" y="7"/>
                  </a:lnTo>
                  <a:lnTo>
                    <a:pt x="22" y="11"/>
                  </a:lnTo>
                  <a:lnTo>
                    <a:pt x="34" y="11"/>
                  </a:lnTo>
                  <a:lnTo>
                    <a:pt x="41" y="11"/>
                  </a:lnTo>
                  <a:lnTo>
                    <a:pt x="37" y="11"/>
                  </a:lnTo>
                  <a:lnTo>
                    <a:pt x="41" y="11"/>
                  </a:lnTo>
                  <a:lnTo>
                    <a:pt x="45" y="11"/>
                  </a:lnTo>
                  <a:lnTo>
                    <a:pt x="41" y="11"/>
                  </a:lnTo>
                  <a:lnTo>
                    <a:pt x="37" y="11"/>
                  </a:lnTo>
                  <a:lnTo>
                    <a:pt x="41" y="11"/>
                  </a:lnTo>
                  <a:lnTo>
                    <a:pt x="45" y="11"/>
                  </a:lnTo>
                  <a:lnTo>
                    <a:pt x="41" y="11"/>
                  </a:lnTo>
                  <a:lnTo>
                    <a:pt x="45" y="11"/>
                  </a:lnTo>
                  <a:lnTo>
                    <a:pt x="41" y="11"/>
                  </a:lnTo>
                  <a:lnTo>
                    <a:pt x="37" y="11"/>
                  </a:lnTo>
                  <a:lnTo>
                    <a:pt x="41" y="11"/>
                  </a:lnTo>
                  <a:lnTo>
                    <a:pt x="45" y="11"/>
                  </a:lnTo>
                  <a:lnTo>
                    <a:pt x="49" y="11"/>
                  </a:lnTo>
                  <a:lnTo>
                    <a:pt x="56" y="11"/>
                  </a:lnTo>
                  <a:lnTo>
                    <a:pt x="52" y="11"/>
                  </a:lnTo>
                  <a:lnTo>
                    <a:pt x="60" y="11"/>
                  </a:lnTo>
                  <a:lnTo>
                    <a:pt x="63" y="11"/>
                  </a:lnTo>
                  <a:lnTo>
                    <a:pt x="67" y="11"/>
                  </a:lnTo>
                  <a:lnTo>
                    <a:pt x="71" y="11"/>
                  </a:lnTo>
                  <a:lnTo>
                    <a:pt x="67" y="15"/>
                  </a:lnTo>
                  <a:lnTo>
                    <a:pt x="71" y="15"/>
                  </a:lnTo>
                  <a:lnTo>
                    <a:pt x="75" y="15"/>
                  </a:lnTo>
                  <a:lnTo>
                    <a:pt x="78" y="15"/>
                  </a:lnTo>
                  <a:lnTo>
                    <a:pt x="82" y="15"/>
                  </a:lnTo>
                  <a:lnTo>
                    <a:pt x="86" y="15"/>
                  </a:lnTo>
                  <a:lnTo>
                    <a:pt x="89" y="15"/>
                  </a:lnTo>
                  <a:lnTo>
                    <a:pt x="86" y="15"/>
                  </a:lnTo>
                  <a:lnTo>
                    <a:pt x="89" y="15"/>
                  </a:lnTo>
                  <a:lnTo>
                    <a:pt x="93" y="15"/>
                  </a:lnTo>
                  <a:lnTo>
                    <a:pt x="97" y="15"/>
                  </a:lnTo>
                  <a:lnTo>
                    <a:pt x="101" y="15"/>
                  </a:lnTo>
                  <a:lnTo>
                    <a:pt x="104" y="15"/>
                  </a:lnTo>
                  <a:lnTo>
                    <a:pt x="108" y="15"/>
                  </a:lnTo>
                  <a:lnTo>
                    <a:pt x="104" y="15"/>
                  </a:lnTo>
                  <a:lnTo>
                    <a:pt x="108" y="15"/>
                  </a:lnTo>
                  <a:lnTo>
                    <a:pt x="112" y="15"/>
                  </a:lnTo>
                  <a:lnTo>
                    <a:pt x="108" y="15"/>
                  </a:lnTo>
                  <a:lnTo>
                    <a:pt x="112" y="15"/>
                  </a:lnTo>
                  <a:lnTo>
                    <a:pt x="115" y="19"/>
                  </a:lnTo>
                  <a:lnTo>
                    <a:pt x="119" y="19"/>
                  </a:lnTo>
                  <a:lnTo>
                    <a:pt x="115" y="19"/>
                  </a:lnTo>
                  <a:lnTo>
                    <a:pt x="112" y="19"/>
                  </a:lnTo>
                  <a:lnTo>
                    <a:pt x="115" y="19"/>
                  </a:lnTo>
                  <a:lnTo>
                    <a:pt x="112" y="19"/>
                  </a:lnTo>
                  <a:lnTo>
                    <a:pt x="115" y="19"/>
                  </a:lnTo>
                  <a:lnTo>
                    <a:pt x="119" y="19"/>
                  </a:lnTo>
                  <a:lnTo>
                    <a:pt x="115" y="19"/>
                  </a:lnTo>
                  <a:lnTo>
                    <a:pt x="112" y="19"/>
                  </a:lnTo>
                  <a:lnTo>
                    <a:pt x="108" y="19"/>
                  </a:lnTo>
                  <a:lnTo>
                    <a:pt x="104" y="19"/>
                  </a:lnTo>
                  <a:lnTo>
                    <a:pt x="108" y="22"/>
                  </a:lnTo>
                  <a:lnTo>
                    <a:pt x="112" y="22"/>
                  </a:lnTo>
                  <a:lnTo>
                    <a:pt x="115" y="22"/>
                  </a:lnTo>
                  <a:lnTo>
                    <a:pt x="112" y="22"/>
                  </a:lnTo>
                  <a:lnTo>
                    <a:pt x="108" y="22"/>
                  </a:lnTo>
                  <a:lnTo>
                    <a:pt x="104" y="22"/>
                  </a:lnTo>
                  <a:lnTo>
                    <a:pt x="101" y="22"/>
                  </a:lnTo>
                  <a:lnTo>
                    <a:pt x="97" y="22"/>
                  </a:lnTo>
                  <a:lnTo>
                    <a:pt x="93" y="22"/>
                  </a:lnTo>
                  <a:lnTo>
                    <a:pt x="89" y="22"/>
                  </a:lnTo>
                  <a:lnTo>
                    <a:pt x="86" y="22"/>
                  </a:lnTo>
                  <a:lnTo>
                    <a:pt x="89" y="22"/>
                  </a:lnTo>
                  <a:lnTo>
                    <a:pt x="93" y="22"/>
                  </a:lnTo>
                  <a:lnTo>
                    <a:pt x="89" y="22"/>
                  </a:lnTo>
                  <a:lnTo>
                    <a:pt x="86" y="22"/>
                  </a:lnTo>
                  <a:lnTo>
                    <a:pt x="82" y="22"/>
                  </a:lnTo>
                  <a:lnTo>
                    <a:pt x="86" y="22"/>
                  </a:lnTo>
                  <a:lnTo>
                    <a:pt x="89" y="22"/>
                  </a:lnTo>
                  <a:lnTo>
                    <a:pt x="93" y="22"/>
                  </a:lnTo>
                  <a:lnTo>
                    <a:pt x="97" y="22"/>
                  </a:lnTo>
                  <a:lnTo>
                    <a:pt x="101" y="22"/>
                  </a:lnTo>
                  <a:lnTo>
                    <a:pt x="104" y="22"/>
                  </a:lnTo>
                  <a:lnTo>
                    <a:pt x="101" y="22"/>
                  </a:lnTo>
                  <a:lnTo>
                    <a:pt x="104" y="26"/>
                  </a:lnTo>
                  <a:lnTo>
                    <a:pt x="108" y="26"/>
                  </a:lnTo>
                  <a:lnTo>
                    <a:pt x="112" y="26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02" name="Freeform 116"/>
            <p:cNvSpPr>
              <a:spLocks/>
            </p:cNvSpPr>
            <p:nvPr/>
          </p:nvSpPr>
          <p:spPr bwMode="auto">
            <a:xfrm>
              <a:off x="1720619" y="2021605"/>
              <a:ext cx="140983" cy="29310"/>
            </a:xfrm>
            <a:custGeom>
              <a:avLst/>
              <a:gdLst>
                <a:gd name="T0" fmla="*/ 123 w 149"/>
                <a:gd name="T1" fmla="*/ 0 h 19"/>
                <a:gd name="T2" fmla="*/ 126 w 149"/>
                <a:gd name="T3" fmla="*/ 0 h 19"/>
                <a:gd name="T4" fmla="*/ 112 w 149"/>
                <a:gd name="T5" fmla="*/ 0 h 19"/>
                <a:gd name="T6" fmla="*/ 93 w 149"/>
                <a:gd name="T7" fmla="*/ 0 h 19"/>
                <a:gd name="T8" fmla="*/ 74 w 149"/>
                <a:gd name="T9" fmla="*/ 0 h 19"/>
                <a:gd name="T10" fmla="*/ 33 w 149"/>
                <a:gd name="T11" fmla="*/ 0 h 19"/>
                <a:gd name="T12" fmla="*/ 26 w 149"/>
                <a:gd name="T13" fmla="*/ 0 h 19"/>
                <a:gd name="T14" fmla="*/ 22 w 149"/>
                <a:gd name="T15" fmla="*/ 4 h 19"/>
                <a:gd name="T16" fmla="*/ 4 w 149"/>
                <a:gd name="T17" fmla="*/ 4 h 19"/>
                <a:gd name="T18" fmla="*/ 11 w 149"/>
                <a:gd name="T19" fmla="*/ 4 h 19"/>
                <a:gd name="T20" fmla="*/ 22 w 149"/>
                <a:gd name="T21" fmla="*/ 4 h 19"/>
                <a:gd name="T22" fmla="*/ 11 w 149"/>
                <a:gd name="T23" fmla="*/ 4 h 19"/>
                <a:gd name="T24" fmla="*/ 7 w 149"/>
                <a:gd name="T25" fmla="*/ 4 h 19"/>
                <a:gd name="T26" fmla="*/ 11 w 149"/>
                <a:gd name="T27" fmla="*/ 4 h 19"/>
                <a:gd name="T28" fmla="*/ 7 w 149"/>
                <a:gd name="T29" fmla="*/ 4 h 19"/>
                <a:gd name="T30" fmla="*/ 22 w 149"/>
                <a:gd name="T31" fmla="*/ 4 h 19"/>
                <a:gd name="T32" fmla="*/ 19 w 149"/>
                <a:gd name="T33" fmla="*/ 7 h 19"/>
                <a:gd name="T34" fmla="*/ 41 w 149"/>
                <a:gd name="T35" fmla="*/ 7 h 19"/>
                <a:gd name="T36" fmla="*/ 60 w 149"/>
                <a:gd name="T37" fmla="*/ 7 h 19"/>
                <a:gd name="T38" fmla="*/ 78 w 149"/>
                <a:gd name="T39" fmla="*/ 7 h 19"/>
                <a:gd name="T40" fmla="*/ 93 w 149"/>
                <a:gd name="T41" fmla="*/ 7 h 19"/>
                <a:gd name="T42" fmla="*/ 104 w 149"/>
                <a:gd name="T43" fmla="*/ 7 h 19"/>
                <a:gd name="T44" fmla="*/ 119 w 149"/>
                <a:gd name="T45" fmla="*/ 7 h 19"/>
                <a:gd name="T46" fmla="*/ 130 w 149"/>
                <a:gd name="T47" fmla="*/ 7 h 19"/>
                <a:gd name="T48" fmla="*/ 134 w 149"/>
                <a:gd name="T49" fmla="*/ 11 h 19"/>
                <a:gd name="T50" fmla="*/ 138 w 149"/>
                <a:gd name="T51" fmla="*/ 11 h 19"/>
                <a:gd name="T52" fmla="*/ 141 w 149"/>
                <a:gd name="T53" fmla="*/ 11 h 19"/>
                <a:gd name="T54" fmla="*/ 130 w 149"/>
                <a:gd name="T55" fmla="*/ 11 h 19"/>
                <a:gd name="T56" fmla="*/ 130 w 149"/>
                <a:gd name="T57" fmla="*/ 11 h 19"/>
                <a:gd name="T58" fmla="*/ 134 w 149"/>
                <a:gd name="T59" fmla="*/ 15 h 19"/>
                <a:gd name="T60" fmla="*/ 138 w 149"/>
                <a:gd name="T61" fmla="*/ 15 h 19"/>
                <a:gd name="T62" fmla="*/ 141 w 149"/>
                <a:gd name="T63" fmla="*/ 15 h 19"/>
                <a:gd name="T64" fmla="*/ 138 w 149"/>
                <a:gd name="T65" fmla="*/ 15 h 19"/>
                <a:gd name="T66" fmla="*/ 126 w 149"/>
                <a:gd name="T67" fmla="*/ 15 h 19"/>
                <a:gd name="T68" fmla="*/ 123 w 149"/>
                <a:gd name="T69" fmla="*/ 15 h 19"/>
                <a:gd name="T70" fmla="*/ 138 w 149"/>
                <a:gd name="T71" fmla="*/ 19 h 19"/>
                <a:gd name="T72" fmla="*/ 141 w 149"/>
                <a:gd name="T73" fmla="*/ 19 h 19"/>
                <a:gd name="T74" fmla="*/ 149 w 149"/>
                <a:gd name="T75" fmla="*/ 19 h 19"/>
                <a:gd name="T76" fmla="*/ 138 w 149"/>
                <a:gd name="T77" fmla="*/ 19 h 19"/>
                <a:gd name="T78" fmla="*/ 134 w 149"/>
                <a:gd name="T79" fmla="*/ 19 h 19"/>
                <a:gd name="T80" fmla="*/ 123 w 149"/>
                <a:gd name="T81" fmla="*/ 19 h 19"/>
                <a:gd name="T82" fmla="*/ 134 w 149"/>
                <a:gd name="T83" fmla="*/ 19 h 1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49" h="19">
                  <a:moveTo>
                    <a:pt x="123" y="0"/>
                  </a:moveTo>
                  <a:lnTo>
                    <a:pt x="119" y="0"/>
                  </a:lnTo>
                  <a:lnTo>
                    <a:pt x="123" y="0"/>
                  </a:lnTo>
                  <a:lnTo>
                    <a:pt x="126" y="0"/>
                  </a:lnTo>
                  <a:lnTo>
                    <a:pt x="130" y="0"/>
                  </a:lnTo>
                  <a:lnTo>
                    <a:pt x="126" y="0"/>
                  </a:lnTo>
                  <a:lnTo>
                    <a:pt x="123" y="0"/>
                  </a:lnTo>
                  <a:lnTo>
                    <a:pt x="119" y="0"/>
                  </a:lnTo>
                  <a:lnTo>
                    <a:pt x="112" y="0"/>
                  </a:lnTo>
                  <a:lnTo>
                    <a:pt x="104" y="0"/>
                  </a:lnTo>
                  <a:lnTo>
                    <a:pt x="97" y="0"/>
                  </a:lnTo>
                  <a:lnTo>
                    <a:pt x="93" y="0"/>
                  </a:lnTo>
                  <a:lnTo>
                    <a:pt x="86" y="0"/>
                  </a:lnTo>
                  <a:lnTo>
                    <a:pt x="82" y="0"/>
                  </a:lnTo>
                  <a:lnTo>
                    <a:pt x="74" y="0"/>
                  </a:lnTo>
                  <a:lnTo>
                    <a:pt x="60" y="0"/>
                  </a:lnTo>
                  <a:lnTo>
                    <a:pt x="45" y="0"/>
                  </a:lnTo>
                  <a:lnTo>
                    <a:pt x="33" y="0"/>
                  </a:lnTo>
                  <a:lnTo>
                    <a:pt x="26" y="0"/>
                  </a:lnTo>
                  <a:lnTo>
                    <a:pt x="22" y="0"/>
                  </a:lnTo>
                  <a:lnTo>
                    <a:pt x="26" y="0"/>
                  </a:lnTo>
                  <a:lnTo>
                    <a:pt x="30" y="0"/>
                  </a:lnTo>
                  <a:lnTo>
                    <a:pt x="26" y="0"/>
                  </a:lnTo>
                  <a:lnTo>
                    <a:pt x="22" y="4"/>
                  </a:lnTo>
                  <a:lnTo>
                    <a:pt x="15" y="4"/>
                  </a:lnTo>
                  <a:lnTo>
                    <a:pt x="7" y="4"/>
                  </a:lnTo>
                  <a:lnTo>
                    <a:pt x="4" y="4"/>
                  </a:lnTo>
                  <a:lnTo>
                    <a:pt x="0" y="4"/>
                  </a:lnTo>
                  <a:lnTo>
                    <a:pt x="7" y="4"/>
                  </a:lnTo>
                  <a:lnTo>
                    <a:pt x="11" y="4"/>
                  </a:lnTo>
                  <a:lnTo>
                    <a:pt x="15" y="4"/>
                  </a:lnTo>
                  <a:lnTo>
                    <a:pt x="19" y="4"/>
                  </a:lnTo>
                  <a:lnTo>
                    <a:pt x="22" y="4"/>
                  </a:lnTo>
                  <a:lnTo>
                    <a:pt x="19" y="4"/>
                  </a:lnTo>
                  <a:lnTo>
                    <a:pt x="15" y="4"/>
                  </a:lnTo>
                  <a:lnTo>
                    <a:pt x="11" y="4"/>
                  </a:lnTo>
                  <a:lnTo>
                    <a:pt x="15" y="4"/>
                  </a:lnTo>
                  <a:lnTo>
                    <a:pt x="11" y="4"/>
                  </a:lnTo>
                  <a:lnTo>
                    <a:pt x="7" y="4"/>
                  </a:lnTo>
                  <a:lnTo>
                    <a:pt x="11" y="4"/>
                  </a:lnTo>
                  <a:lnTo>
                    <a:pt x="7" y="4"/>
                  </a:lnTo>
                  <a:lnTo>
                    <a:pt x="11" y="4"/>
                  </a:lnTo>
                  <a:lnTo>
                    <a:pt x="4" y="4"/>
                  </a:lnTo>
                  <a:lnTo>
                    <a:pt x="0" y="4"/>
                  </a:lnTo>
                  <a:lnTo>
                    <a:pt x="7" y="4"/>
                  </a:lnTo>
                  <a:lnTo>
                    <a:pt x="11" y="4"/>
                  </a:lnTo>
                  <a:lnTo>
                    <a:pt x="19" y="4"/>
                  </a:lnTo>
                  <a:lnTo>
                    <a:pt x="22" y="4"/>
                  </a:lnTo>
                  <a:lnTo>
                    <a:pt x="26" y="4"/>
                  </a:lnTo>
                  <a:lnTo>
                    <a:pt x="22" y="4"/>
                  </a:lnTo>
                  <a:lnTo>
                    <a:pt x="19" y="7"/>
                  </a:lnTo>
                  <a:lnTo>
                    <a:pt x="26" y="7"/>
                  </a:lnTo>
                  <a:lnTo>
                    <a:pt x="33" y="7"/>
                  </a:lnTo>
                  <a:lnTo>
                    <a:pt x="41" y="7"/>
                  </a:lnTo>
                  <a:lnTo>
                    <a:pt x="48" y="7"/>
                  </a:lnTo>
                  <a:lnTo>
                    <a:pt x="52" y="7"/>
                  </a:lnTo>
                  <a:lnTo>
                    <a:pt x="60" y="7"/>
                  </a:lnTo>
                  <a:lnTo>
                    <a:pt x="67" y="7"/>
                  </a:lnTo>
                  <a:lnTo>
                    <a:pt x="74" y="7"/>
                  </a:lnTo>
                  <a:lnTo>
                    <a:pt x="78" y="7"/>
                  </a:lnTo>
                  <a:lnTo>
                    <a:pt x="86" y="7"/>
                  </a:lnTo>
                  <a:lnTo>
                    <a:pt x="89" y="7"/>
                  </a:lnTo>
                  <a:lnTo>
                    <a:pt x="93" y="7"/>
                  </a:lnTo>
                  <a:lnTo>
                    <a:pt x="97" y="7"/>
                  </a:lnTo>
                  <a:lnTo>
                    <a:pt x="100" y="7"/>
                  </a:lnTo>
                  <a:lnTo>
                    <a:pt x="104" y="7"/>
                  </a:lnTo>
                  <a:lnTo>
                    <a:pt x="112" y="7"/>
                  </a:lnTo>
                  <a:lnTo>
                    <a:pt x="115" y="7"/>
                  </a:lnTo>
                  <a:lnTo>
                    <a:pt x="119" y="7"/>
                  </a:lnTo>
                  <a:lnTo>
                    <a:pt x="123" y="7"/>
                  </a:lnTo>
                  <a:lnTo>
                    <a:pt x="126" y="7"/>
                  </a:lnTo>
                  <a:lnTo>
                    <a:pt x="130" y="7"/>
                  </a:lnTo>
                  <a:lnTo>
                    <a:pt x="134" y="11"/>
                  </a:lnTo>
                  <a:lnTo>
                    <a:pt x="130" y="11"/>
                  </a:lnTo>
                  <a:lnTo>
                    <a:pt x="134" y="11"/>
                  </a:lnTo>
                  <a:lnTo>
                    <a:pt x="130" y="11"/>
                  </a:lnTo>
                  <a:lnTo>
                    <a:pt x="134" y="11"/>
                  </a:lnTo>
                  <a:lnTo>
                    <a:pt x="138" y="11"/>
                  </a:lnTo>
                  <a:lnTo>
                    <a:pt x="141" y="11"/>
                  </a:lnTo>
                  <a:lnTo>
                    <a:pt x="138" y="11"/>
                  </a:lnTo>
                  <a:lnTo>
                    <a:pt x="141" y="11"/>
                  </a:lnTo>
                  <a:lnTo>
                    <a:pt x="138" y="11"/>
                  </a:lnTo>
                  <a:lnTo>
                    <a:pt x="134" y="11"/>
                  </a:lnTo>
                  <a:lnTo>
                    <a:pt x="130" y="11"/>
                  </a:lnTo>
                  <a:lnTo>
                    <a:pt x="126" y="11"/>
                  </a:lnTo>
                  <a:lnTo>
                    <a:pt x="134" y="11"/>
                  </a:lnTo>
                  <a:lnTo>
                    <a:pt x="130" y="11"/>
                  </a:lnTo>
                  <a:lnTo>
                    <a:pt x="134" y="11"/>
                  </a:lnTo>
                  <a:lnTo>
                    <a:pt x="130" y="15"/>
                  </a:lnTo>
                  <a:lnTo>
                    <a:pt x="134" y="15"/>
                  </a:lnTo>
                  <a:lnTo>
                    <a:pt x="130" y="15"/>
                  </a:lnTo>
                  <a:lnTo>
                    <a:pt x="134" y="15"/>
                  </a:lnTo>
                  <a:lnTo>
                    <a:pt x="138" y="15"/>
                  </a:lnTo>
                  <a:lnTo>
                    <a:pt x="134" y="15"/>
                  </a:lnTo>
                  <a:lnTo>
                    <a:pt x="138" y="15"/>
                  </a:lnTo>
                  <a:lnTo>
                    <a:pt x="141" y="15"/>
                  </a:lnTo>
                  <a:lnTo>
                    <a:pt x="145" y="15"/>
                  </a:lnTo>
                  <a:lnTo>
                    <a:pt x="141" y="15"/>
                  </a:lnTo>
                  <a:lnTo>
                    <a:pt x="138" y="15"/>
                  </a:lnTo>
                  <a:lnTo>
                    <a:pt x="134" y="15"/>
                  </a:lnTo>
                  <a:lnTo>
                    <a:pt x="130" y="15"/>
                  </a:lnTo>
                  <a:lnTo>
                    <a:pt x="126" y="15"/>
                  </a:lnTo>
                  <a:lnTo>
                    <a:pt x="123" y="15"/>
                  </a:lnTo>
                  <a:lnTo>
                    <a:pt x="119" y="15"/>
                  </a:lnTo>
                  <a:lnTo>
                    <a:pt x="123" y="15"/>
                  </a:lnTo>
                  <a:lnTo>
                    <a:pt x="130" y="19"/>
                  </a:lnTo>
                  <a:lnTo>
                    <a:pt x="134" y="19"/>
                  </a:lnTo>
                  <a:lnTo>
                    <a:pt x="138" y="19"/>
                  </a:lnTo>
                  <a:lnTo>
                    <a:pt x="141" y="19"/>
                  </a:lnTo>
                  <a:lnTo>
                    <a:pt x="145" y="19"/>
                  </a:lnTo>
                  <a:lnTo>
                    <a:pt x="141" y="19"/>
                  </a:lnTo>
                  <a:lnTo>
                    <a:pt x="145" y="19"/>
                  </a:lnTo>
                  <a:lnTo>
                    <a:pt x="141" y="19"/>
                  </a:lnTo>
                  <a:lnTo>
                    <a:pt x="149" y="19"/>
                  </a:lnTo>
                  <a:lnTo>
                    <a:pt x="145" y="19"/>
                  </a:lnTo>
                  <a:lnTo>
                    <a:pt x="141" y="19"/>
                  </a:lnTo>
                  <a:lnTo>
                    <a:pt x="138" y="19"/>
                  </a:lnTo>
                  <a:lnTo>
                    <a:pt x="134" y="19"/>
                  </a:lnTo>
                  <a:lnTo>
                    <a:pt x="130" y="19"/>
                  </a:lnTo>
                  <a:lnTo>
                    <a:pt x="134" y="19"/>
                  </a:lnTo>
                  <a:lnTo>
                    <a:pt x="130" y="19"/>
                  </a:lnTo>
                  <a:lnTo>
                    <a:pt x="126" y="19"/>
                  </a:lnTo>
                  <a:lnTo>
                    <a:pt x="123" y="19"/>
                  </a:lnTo>
                  <a:lnTo>
                    <a:pt x="119" y="19"/>
                  </a:lnTo>
                  <a:lnTo>
                    <a:pt x="126" y="19"/>
                  </a:lnTo>
                  <a:lnTo>
                    <a:pt x="134" y="19"/>
                  </a:lnTo>
                  <a:lnTo>
                    <a:pt x="141" y="19"/>
                  </a:lnTo>
                  <a:lnTo>
                    <a:pt x="149" y="19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03" name="Freeform 117"/>
            <p:cNvSpPr>
              <a:spLocks/>
            </p:cNvSpPr>
            <p:nvPr/>
          </p:nvSpPr>
          <p:spPr bwMode="auto">
            <a:xfrm>
              <a:off x="1833216" y="2050915"/>
              <a:ext cx="87996" cy="44736"/>
            </a:xfrm>
            <a:custGeom>
              <a:avLst/>
              <a:gdLst>
                <a:gd name="T0" fmla="*/ 30 w 93"/>
                <a:gd name="T1" fmla="*/ 3 h 29"/>
                <a:gd name="T2" fmla="*/ 19 w 93"/>
                <a:gd name="T3" fmla="*/ 3 h 29"/>
                <a:gd name="T4" fmla="*/ 30 w 93"/>
                <a:gd name="T5" fmla="*/ 3 h 29"/>
                <a:gd name="T6" fmla="*/ 33 w 93"/>
                <a:gd name="T7" fmla="*/ 3 h 29"/>
                <a:gd name="T8" fmla="*/ 37 w 93"/>
                <a:gd name="T9" fmla="*/ 3 h 29"/>
                <a:gd name="T10" fmla="*/ 48 w 93"/>
                <a:gd name="T11" fmla="*/ 3 h 29"/>
                <a:gd name="T12" fmla="*/ 48 w 93"/>
                <a:gd name="T13" fmla="*/ 7 h 29"/>
                <a:gd name="T14" fmla="*/ 59 w 93"/>
                <a:gd name="T15" fmla="*/ 7 h 29"/>
                <a:gd name="T16" fmla="*/ 78 w 93"/>
                <a:gd name="T17" fmla="*/ 7 h 29"/>
                <a:gd name="T18" fmla="*/ 74 w 93"/>
                <a:gd name="T19" fmla="*/ 7 h 29"/>
                <a:gd name="T20" fmla="*/ 63 w 93"/>
                <a:gd name="T21" fmla="*/ 7 h 29"/>
                <a:gd name="T22" fmla="*/ 59 w 93"/>
                <a:gd name="T23" fmla="*/ 7 h 29"/>
                <a:gd name="T24" fmla="*/ 48 w 93"/>
                <a:gd name="T25" fmla="*/ 7 h 29"/>
                <a:gd name="T26" fmla="*/ 30 w 93"/>
                <a:gd name="T27" fmla="*/ 11 h 29"/>
                <a:gd name="T28" fmla="*/ 0 w 93"/>
                <a:gd name="T29" fmla="*/ 11 h 29"/>
                <a:gd name="T30" fmla="*/ 15 w 93"/>
                <a:gd name="T31" fmla="*/ 11 h 29"/>
                <a:gd name="T32" fmla="*/ 30 w 93"/>
                <a:gd name="T33" fmla="*/ 11 h 29"/>
                <a:gd name="T34" fmla="*/ 41 w 93"/>
                <a:gd name="T35" fmla="*/ 11 h 29"/>
                <a:gd name="T36" fmla="*/ 48 w 93"/>
                <a:gd name="T37" fmla="*/ 11 h 29"/>
                <a:gd name="T38" fmla="*/ 52 w 93"/>
                <a:gd name="T39" fmla="*/ 14 h 29"/>
                <a:gd name="T40" fmla="*/ 37 w 93"/>
                <a:gd name="T41" fmla="*/ 14 h 29"/>
                <a:gd name="T42" fmla="*/ 41 w 93"/>
                <a:gd name="T43" fmla="*/ 14 h 29"/>
                <a:gd name="T44" fmla="*/ 26 w 93"/>
                <a:gd name="T45" fmla="*/ 14 h 29"/>
                <a:gd name="T46" fmla="*/ 41 w 93"/>
                <a:gd name="T47" fmla="*/ 14 h 29"/>
                <a:gd name="T48" fmla="*/ 56 w 93"/>
                <a:gd name="T49" fmla="*/ 14 h 29"/>
                <a:gd name="T50" fmla="*/ 59 w 93"/>
                <a:gd name="T51" fmla="*/ 14 h 29"/>
                <a:gd name="T52" fmla="*/ 63 w 93"/>
                <a:gd name="T53" fmla="*/ 14 h 29"/>
                <a:gd name="T54" fmla="*/ 67 w 93"/>
                <a:gd name="T55" fmla="*/ 18 h 29"/>
                <a:gd name="T56" fmla="*/ 78 w 93"/>
                <a:gd name="T57" fmla="*/ 18 h 29"/>
                <a:gd name="T58" fmla="*/ 82 w 93"/>
                <a:gd name="T59" fmla="*/ 18 h 29"/>
                <a:gd name="T60" fmla="*/ 78 w 93"/>
                <a:gd name="T61" fmla="*/ 18 h 29"/>
                <a:gd name="T62" fmla="*/ 74 w 93"/>
                <a:gd name="T63" fmla="*/ 18 h 29"/>
                <a:gd name="T64" fmla="*/ 78 w 93"/>
                <a:gd name="T65" fmla="*/ 22 h 29"/>
                <a:gd name="T66" fmla="*/ 89 w 93"/>
                <a:gd name="T67" fmla="*/ 22 h 29"/>
                <a:gd name="T68" fmla="*/ 93 w 93"/>
                <a:gd name="T69" fmla="*/ 22 h 29"/>
                <a:gd name="T70" fmla="*/ 89 w 93"/>
                <a:gd name="T71" fmla="*/ 22 h 29"/>
                <a:gd name="T72" fmla="*/ 82 w 93"/>
                <a:gd name="T73" fmla="*/ 22 h 29"/>
                <a:gd name="T74" fmla="*/ 67 w 93"/>
                <a:gd name="T75" fmla="*/ 26 h 29"/>
                <a:gd name="T76" fmla="*/ 71 w 93"/>
                <a:gd name="T77" fmla="*/ 26 h 29"/>
                <a:gd name="T78" fmla="*/ 85 w 93"/>
                <a:gd name="T79" fmla="*/ 26 h 29"/>
                <a:gd name="T80" fmla="*/ 89 w 93"/>
                <a:gd name="T81" fmla="*/ 26 h 29"/>
                <a:gd name="T82" fmla="*/ 85 w 93"/>
                <a:gd name="T83" fmla="*/ 29 h 2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93" h="29">
                  <a:moveTo>
                    <a:pt x="30" y="0"/>
                  </a:moveTo>
                  <a:lnTo>
                    <a:pt x="33" y="3"/>
                  </a:lnTo>
                  <a:lnTo>
                    <a:pt x="30" y="3"/>
                  </a:lnTo>
                  <a:lnTo>
                    <a:pt x="26" y="3"/>
                  </a:lnTo>
                  <a:lnTo>
                    <a:pt x="22" y="3"/>
                  </a:lnTo>
                  <a:lnTo>
                    <a:pt x="19" y="3"/>
                  </a:lnTo>
                  <a:lnTo>
                    <a:pt x="22" y="3"/>
                  </a:lnTo>
                  <a:lnTo>
                    <a:pt x="26" y="3"/>
                  </a:lnTo>
                  <a:lnTo>
                    <a:pt x="30" y="3"/>
                  </a:lnTo>
                  <a:lnTo>
                    <a:pt x="33" y="3"/>
                  </a:lnTo>
                  <a:lnTo>
                    <a:pt x="37" y="3"/>
                  </a:lnTo>
                  <a:lnTo>
                    <a:pt x="33" y="3"/>
                  </a:lnTo>
                  <a:lnTo>
                    <a:pt x="30" y="3"/>
                  </a:lnTo>
                  <a:lnTo>
                    <a:pt x="33" y="3"/>
                  </a:lnTo>
                  <a:lnTo>
                    <a:pt x="37" y="3"/>
                  </a:lnTo>
                  <a:lnTo>
                    <a:pt x="41" y="3"/>
                  </a:lnTo>
                  <a:lnTo>
                    <a:pt x="45" y="3"/>
                  </a:lnTo>
                  <a:lnTo>
                    <a:pt x="48" y="3"/>
                  </a:lnTo>
                  <a:lnTo>
                    <a:pt x="45" y="7"/>
                  </a:lnTo>
                  <a:lnTo>
                    <a:pt x="41" y="7"/>
                  </a:lnTo>
                  <a:lnTo>
                    <a:pt x="48" y="7"/>
                  </a:lnTo>
                  <a:lnTo>
                    <a:pt x="52" y="7"/>
                  </a:lnTo>
                  <a:lnTo>
                    <a:pt x="56" y="7"/>
                  </a:lnTo>
                  <a:lnTo>
                    <a:pt x="59" y="7"/>
                  </a:lnTo>
                  <a:lnTo>
                    <a:pt x="67" y="7"/>
                  </a:lnTo>
                  <a:lnTo>
                    <a:pt x="71" y="7"/>
                  </a:lnTo>
                  <a:lnTo>
                    <a:pt x="78" y="7"/>
                  </a:lnTo>
                  <a:lnTo>
                    <a:pt x="74" y="7"/>
                  </a:lnTo>
                  <a:lnTo>
                    <a:pt x="71" y="7"/>
                  </a:lnTo>
                  <a:lnTo>
                    <a:pt x="74" y="7"/>
                  </a:lnTo>
                  <a:lnTo>
                    <a:pt x="71" y="7"/>
                  </a:lnTo>
                  <a:lnTo>
                    <a:pt x="67" y="7"/>
                  </a:lnTo>
                  <a:lnTo>
                    <a:pt x="63" y="7"/>
                  </a:lnTo>
                  <a:lnTo>
                    <a:pt x="67" y="7"/>
                  </a:lnTo>
                  <a:lnTo>
                    <a:pt x="63" y="7"/>
                  </a:lnTo>
                  <a:lnTo>
                    <a:pt x="59" y="7"/>
                  </a:lnTo>
                  <a:lnTo>
                    <a:pt x="56" y="7"/>
                  </a:lnTo>
                  <a:lnTo>
                    <a:pt x="52" y="7"/>
                  </a:lnTo>
                  <a:lnTo>
                    <a:pt x="48" y="7"/>
                  </a:lnTo>
                  <a:lnTo>
                    <a:pt x="45" y="7"/>
                  </a:lnTo>
                  <a:lnTo>
                    <a:pt x="37" y="11"/>
                  </a:lnTo>
                  <a:lnTo>
                    <a:pt x="30" y="11"/>
                  </a:lnTo>
                  <a:lnTo>
                    <a:pt x="22" y="11"/>
                  </a:lnTo>
                  <a:lnTo>
                    <a:pt x="11" y="11"/>
                  </a:lnTo>
                  <a:lnTo>
                    <a:pt x="0" y="11"/>
                  </a:lnTo>
                  <a:lnTo>
                    <a:pt x="4" y="11"/>
                  </a:lnTo>
                  <a:lnTo>
                    <a:pt x="7" y="11"/>
                  </a:lnTo>
                  <a:lnTo>
                    <a:pt x="15" y="11"/>
                  </a:lnTo>
                  <a:lnTo>
                    <a:pt x="19" y="11"/>
                  </a:lnTo>
                  <a:lnTo>
                    <a:pt x="22" y="11"/>
                  </a:lnTo>
                  <a:lnTo>
                    <a:pt x="30" y="11"/>
                  </a:lnTo>
                  <a:lnTo>
                    <a:pt x="33" y="11"/>
                  </a:lnTo>
                  <a:lnTo>
                    <a:pt x="37" y="11"/>
                  </a:lnTo>
                  <a:lnTo>
                    <a:pt x="41" y="11"/>
                  </a:lnTo>
                  <a:lnTo>
                    <a:pt x="48" y="11"/>
                  </a:lnTo>
                  <a:lnTo>
                    <a:pt x="45" y="11"/>
                  </a:lnTo>
                  <a:lnTo>
                    <a:pt x="48" y="11"/>
                  </a:lnTo>
                  <a:lnTo>
                    <a:pt x="52" y="11"/>
                  </a:lnTo>
                  <a:lnTo>
                    <a:pt x="48" y="14"/>
                  </a:lnTo>
                  <a:lnTo>
                    <a:pt x="52" y="14"/>
                  </a:lnTo>
                  <a:lnTo>
                    <a:pt x="48" y="14"/>
                  </a:lnTo>
                  <a:lnTo>
                    <a:pt x="45" y="14"/>
                  </a:lnTo>
                  <a:lnTo>
                    <a:pt x="37" y="14"/>
                  </a:lnTo>
                  <a:lnTo>
                    <a:pt x="41" y="14"/>
                  </a:lnTo>
                  <a:lnTo>
                    <a:pt x="45" y="14"/>
                  </a:lnTo>
                  <a:lnTo>
                    <a:pt x="41" y="14"/>
                  </a:lnTo>
                  <a:lnTo>
                    <a:pt x="37" y="14"/>
                  </a:lnTo>
                  <a:lnTo>
                    <a:pt x="30" y="14"/>
                  </a:lnTo>
                  <a:lnTo>
                    <a:pt x="26" y="14"/>
                  </a:lnTo>
                  <a:lnTo>
                    <a:pt x="30" y="14"/>
                  </a:lnTo>
                  <a:lnTo>
                    <a:pt x="33" y="14"/>
                  </a:lnTo>
                  <a:lnTo>
                    <a:pt x="41" y="14"/>
                  </a:lnTo>
                  <a:lnTo>
                    <a:pt x="45" y="14"/>
                  </a:lnTo>
                  <a:lnTo>
                    <a:pt x="52" y="14"/>
                  </a:lnTo>
                  <a:lnTo>
                    <a:pt x="56" y="14"/>
                  </a:lnTo>
                  <a:lnTo>
                    <a:pt x="59" y="14"/>
                  </a:lnTo>
                  <a:lnTo>
                    <a:pt x="63" y="14"/>
                  </a:lnTo>
                  <a:lnTo>
                    <a:pt x="59" y="14"/>
                  </a:lnTo>
                  <a:lnTo>
                    <a:pt x="63" y="14"/>
                  </a:lnTo>
                  <a:lnTo>
                    <a:pt x="67" y="14"/>
                  </a:lnTo>
                  <a:lnTo>
                    <a:pt x="63" y="14"/>
                  </a:lnTo>
                  <a:lnTo>
                    <a:pt x="67" y="14"/>
                  </a:lnTo>
                  <a:lnTo>
                    <a:pt x="63" y="18"/>
                  </a:lnTo>
                  <a:lnTo>
                    <a:pt x="67" y="18"/>
                  </a:lnTo>
                  <a:lnTo>
                    <a:pt x="71" y="18"/>
                  </a:lnTo>
                  <a:lnTo>
                    <a:pt x="74" y="18"/>
                  </a:lnTo>
                  <a:lnTo>
                    <a:pt x="78" y="18"/>
                  </a:lnTo>
                  <a:lnTo>
                    <a:pt x="74" y="18"/>
                  </a:lnTo>
                  <a:lnTo>
                    <a:pt x="78" y="18"/>
                  </a:lnTo>
                  <a:lnTo>
                    <a:pt x="82" y="18"/>
                  </a:lnTo>
                  <a:lnTo>
                    <a:pt x="85" y="18"/>
                  </a:lnTo>
                  <a:lnTo>
                    <a:pt x="82" y="18"/>
                  </a:lnTo>
                  <a:lnTo>
                    <a:pt x="78" y="18"/>
                  </a:lnTo>
                  <a:lnTo>
                    <a:pt x="82" y="18"/>
                  </a:lnTo>
                  <a:lnTo>
                    <a:pt x="78" y="18"/>
                  </a:lnTo>
                  <a:lnTo>
                    <a:pt x="74" y="18"/>
                  </a:lnTo>
                  <a:lnTo>
                    <a:pt x="78" y="22"/>
                  </a:lnTo>
                  <a:lnTo>
                    <a:pt x="82" y="22"/>
                  </a:lnTo>
                  <a:lnTo>
                    <a:pt x="78" y="22"/>
                  </a:lnTo>
                  <a:lnTo>
                    <a:pt x="82" y="22"/>
                  </a:lnTo>
                  <a:lnTo>
                    <a:pt x="85" y="22"/>
                  </a:lnTo>
                  <a:lnTo>
                    <a:pt x="89" y="22"/>
                  </a:lnTo>
                  <a:lnTo>
                    <a:pt x="93" y="22"/>
                  </a:lnTo>
                  <a:lnTo>
                    <a:pt x="89" y="22"/>
                  </a:lnTo>
                  <a:lnTo>
                    <a:pt x="93" y="22"/>
                  </a:lnTo>
                  <a:lnTo>
                    <a:pt x="89" y="22"/>
                  </a:lnTo>
                  <a:lnTo>
                    <a:pt x="93" y="22"/>
                  </a:lnTo>
                  <a:lnTo>
                    <a:pt x="89" y="22"/>
                  </a:lnTo>
                  <a:lnTo>
                    <a:pt x="93" y="22"/>
                  </a:lnTo>
                  <a:lnTo>
                    <a:pt x="85" y="22"/>
                  </a:lnTo>
                  <a:lnTo>
                    <a:pt x="82" y="22"/>
                  </a:lnTo>
                  <a:lnTo>
                    <a:pt x="74" y="22"/>
                  </a:lnTo>
                  <a:lnTo>
                    <a:pt x="71" y="22"/>
                  </a:lnTo>
                  <a:lnTo>
                    <a:pt x="67" y="26"/>
                  </a:lnTo>
                  <a:lnTo>
                    <a:pt x="71" y="26"/>
                  </a:lnTo>
                  <a:lnTo>
                    <a:pt x="74" y="26"/>
                  </a:lnTo>
                  <a:lnTo>
                    <a:pt x="71" y="26"/>
                  </a:lnTo>
                  <a:lnTo>
                    <a:pt x="78" y="26"/>
                  </a:lnTo>
                  <a:lnTo>
                    <a:pt x="82" y="26"/>
                  </a:lnTo>
                  <a:lnTo>
                    <a:pt x="85" y="26"/>
                  </a:lnTo>
                  <a:lnTo>
                    <a:pt x="89" y="26"/>
                  </a:lnTo>
                  <a:lnTo>
                    <a:pt x="85" y="26"/>
                  </a:lnTo>
                  <a:lnTo>
                    <a:pt x="89" y="26"/>
                  </a:lnTo>
                  <a:lnTo>
                    <a:pt x="85" y="26"/>
                  </a:lnTo>
                  <a:lnTo>
                    <a:pt x="82" y="29"/>
                  </a:lnTo>
                  <a:lnTo>
                    <a:pt x="85" y="29"/>
                  </a:lnTo>
                  <a:lnTo>
                    <a:pt x="89" y="29"/>
                  </a:lnTo>
                  <a:lnTo>
                    <a:pt x="85" y="29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04" name="Freeform 118"/>
            <p:cNvSpPr>
              <a:spLocks/>
            </p:cNvSpPr>
            <p:nvPr/>
          </p:nvSpPr>
          <p:spPr bwMode="auto">
            <a:xfrm>
              <a:off x="1801991" y="2095651"/>
              <a:ext cx="115435" cy="35480"/>
            </a:xfrm>
            <a:custGeom>
              <a:avLst/>
              <a:gdLst>
                <a:gd name="T0" fmla="*/ 118 w 122"/>
                <a:gd name="T1" fmla="*/ 0 h 23"/>
                <a:gd name="T2" fmla="*/ 122 w 122"/>
                <a:gd name="T3" fmla="*/ 0 h 23"/>
                <a:gd name="T4" fmla="*/ 118 w 122"/>
                <a:gd name="T5" fmla="*/ 0 h 23"/>
                <a:gd name="T6" fmla="*/ 107 w 122"/>
                <a:gd name="T7" fmla="*/ 0 h 23"/>
                <a:gd name="T8" fmla="*/ 89 w 122"/>
                <a:gd name="T9" fmla="*/ 0 h 23"/>
                <a:gd name="T10" fmla="*/ 55 w 122"/>
                <a:gd name="T11" fmla="*/ 4 h 23"/>
                <a:gd name="T12" fmla="*/ 63 w 122"/>
                <a:gd name="T13" fmla="*/ 4 h 23"/>
                <a:gd name="T14" fmla="*/ 70 w 122"/>
                <a:gd name="T15" fmla="*/ 4 h 23"/>
                <a:gd name="T16" fmla="*/ 66 w 122"/>
                <a:gd name="T17" fmla="*/ 4 h 23"/>
                <a:gd name="T18" fmla="*/ 89 w 122"/>
                <a:gd name="T19" fmla="*/ 4 h 23"/>
                <a:gd name="T20" fmla="*/ 104 w 122"/>
                <a:gd name="T21" fmla="*/ 4 h 23"/>
                <a:gd name="T22" fmla="*/ 107 w 122"/>
                <a:gd name="T23" fmla="*/ 4 h 23"/>
                <a:gd name="T24" fmla="*/ 104 w 122"/>
                <a:gd name="T25" fmla="*/ 4 h 23"/>
                <a:gd name="T26" fmla="*/ 107 w 122"/>
                <a:gd name="T27" fmla="*/ 8 h 23"/>
                <a:gd name="T28" fmla="*/ 104 w 122"/>
                <a:gd name="T29" fmla="*/ 8 h 23"/>
                <a:gd name="T30" fmla="*/ 92 w 122"/>
                <a:gd name="T31" fmla="*/ 8 h 23"/>
                <a:gd name="T32" fmla="*/ 104 w 122"/>
                <a:gd name="T33" fmla="*/ 8 h 23"/>
                <a:gd name="T34" fmla="*/ 118 w 122"/>
                <a:gd name="T35" fmla="*/ 8 h 23"/>
                <a:gd name="T36" fmla="*/ 115 w 122"/>
                <a:gd name="T37" fmla="*/ 8 h 23"/>
                <a:gd name="T38" fmla="*/ 104 w 122"/>
                <a:gd name="T39" fmla="*/ 8 h 23"/>
                <a:gd name="T40" fmla="*/ 78 w 122"/>
                <a:gd name="T41" fmla="*/ 12 h 23"/>
                <a:gd name="T42" fmla="*/ 40 w 122"/>
                <a:gd name="T43" fmla="*/ 12 h 23"/>
                <a:gd name="T44" fmla="*/ 7 w 122"/>
                <a:gd name="T45" fmla="*/ 12 h 23"/>
                <a:gd name="T46" fmla="*/ 3 w 122"/>
                <a:gd name="T47" fmla="*/ 12 h 23"/>
                <a:gd name="T48" fmla="*/ 18 w 122"/>
                <a:gd name="T49" fmla="*/ 12 h 23"/>
                <a:gd name="T50" fmla="*/ 55 w 122"/>
                <a:gd name="T51" fmla="*/ 12 h 23"/>
                <a:gd name="T52" fmla="*/ 85 w 122"/>
                <a:gd name="T53" fmla="*/ 12 h 23"/>
                <a:gd name="T54" fmla="*/ 104 w 122"/>
                <a:gd name="T55" fmla="*/ 12 h 23"/>
                <a:gd name="T56" fmla="*/ 100 w 122"/>
                <a:gd name="T57" fmla="*/ 15 h 23"/>
                <a:gd name="T58" fmla="*/ 89 w 122"/>
                <a:gd name="T59" fmla="*/ 15 h 23"/>
                <a:gd name="T60" fmla="*/ 85 w 122"/>
                <a:gd name="T61" fmla="*/ 15 h 23"/>
                <a:gd name="T62" fmla="*/ 59 w 122"/>
                <a:gd name="T63" fmla="*/ 15 h 23"/>
                <a:gd name="T64" fmla="*/ 63 w 122"/>
                <a:gd name="T65" fmla="*/ 15 h 23"/>
                <a:gd name="T66" fmla="*/ 78 w 122"/>
                <a:gd name="T67" fmla="*/ 15 h 23"/>
                <a:gd name="T68" fmla="*/ 89 w 122"/>
                <a:gd name="T69" fmla="*/ 15 h 23"/>
                <a:gd name="T70" fmla="*/ 78 w 122"/>
                <a:gd name="T71" fmla="*/ 19 h 23"/>
                <a:gd name="T72" fmla="*/ 70 w 122"/>
                <a:gd name="T73" fmla="*/ 19 h 23"/>
                <a:gd name="T74" fmla="*/ 81 w 122"/>
                <a:gd name="T75" fmla="*/ 19 h 23"/>
                <a:gd name="T76" fmla="*/ 85 w 122"/>
                <a:gd name="T77" fmla="*/ 19 h 23"/>
                <a:gd name="T78" fmla="*/ 81 w 122"/>
                <a:gd name="T79" fmla="*/ 19 h 23"/>
                <a:gd name="T80" fmla="*/ 66 w 122"/>
                <a:gd name="T81" fmla="*/ 23 h 23"/>
                <a:gd name="T82" fmla="*/ 63 w 122"/>
                <a:gd name="T83" fmla="*/ 23 h 23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22" h="23">
                  <a:moveTo>
                    <a:pt x="118" y="0"/>
                  </a:moveTo>
                  <a:lnTo>
                    <a:pt x="115" y="0"/>
                  </a:lnTo>
                  <a:lnTo>
                    <a:pt x="118" y="0"/>
                  </a:lnTo>
                  <a:lnTo>
                    <a:pt x="115" y="0"/>
                  </a:lnTo>
                  <a:lnTo>
                    <a:pt x="118" y="0"/>
                  </a:lnTo>
                  <a:lnTo>
                    <a:pt x="122" y="0"/>
                  </a:lnTo>
                  <a:lnTo>
                    <a:pt x="118" y="0"/>
                  </a:lnTo>
                  <a:lnTo>
                    <a:pt x="122" y="0"/>
                  </a:lnTo>
                  <a:lnTo>
                    <a:pt x="118" y="0"/>
                  </a:lnTo>
                  <a:lnTo>
                    <a:pt x="115" y="0"/>
                  </a:lnTo>
                  <a:lnTo>
                    <a:pt x="111" y="0"/>
                  </a:lnTo>
                  <a:lnTo>
                    <a:pt x="107" y="0"/>
                  </a:lnTo>
                  <a:lnTo>
                    <a:pt x="104" y="0"/>
                  </a:lnTo>
                  <a:lnTo>
                    <a:pt x="96" y="0"/>
                  </a:lnTo>
                  <a:lnTo>
                    <a:pt x="89" y="0"/>
                  </a:lnTo>
                  <a:lnTo>
                    <a:pt x="74" y="0"/>
                  </a:lnTo>
                  <a:lnTo>
                    <a:pt x="63" y="4"/>
                  </a:lnTo>
                  <a:lnTo>
                    <a:pt x="55" y="4"/>
                  </a:lnTo>
                  <a:lnTo>
                    <a:pt x="59" y="4"/>
                  </a:lnTo>
                  <a:lnTo>
                    <a:pt x="55" y="4"/>
                  </a:lnTo>
                  <a:lnTo>
                    <a:pt x="63" y="4"/>
                  </a:lnTo>
                  <a:lnTo>
                    <a:pt x="70" y="4"/>
                  </a:lnTo>
                  <a:lnTo>
                    <a:pt x="74" y="4"/>
                  </a:lnTo>
                  <a:lnTo>
                    <a:pt x="70" y="4"/>
                  </a:lnTo>
                  <a:lnTo>
                    <a:pt x="66" y="4"/>
                  </a:lnTo>
                  <a:lnTo>
                    <a:pt x="63" y="4"/>
                  </a:lnTo>
                  <a:lnTo>
                    <a:pt x="66" y="4"/>
                  </a:lnTo>
                  <a:lnTo>
                    <a:pt x="70" y="4"/>
                  </a:lnTo>
                  <a:lnTo>
                    <a:pt x="81" y="4"/>
                  </a:lnTo>
                  <a:lnTo>
                    <a:pt x="89" y="4"/>
                  </a:lnTo>
                  <a:lnTo>
                    <a:pt x="96" y="4"/>
                  </a:lnTo>
                  <a:lnTo>
                    <a:pt x="100" y="4"/>
                  </a:lnTo>
                  <a:lnTo>
                    <a:pt x="104" y="4"/>
                  </a:lnTo>
                  <a:lnTo>
                    <a:pt x="107" y="4"/>
                  </a:lnTo>
                  <a:lnTo>
                    <a:pt x="111" y="4"/>
                  </a:lnTo>
                  <a:lnTo>
                    <a:pt x="107" y="4"/>
                  </a:lnTo>
                  <a:lnTo>
                    <a:pt x="111" y="4"/>
                  </a:lnTo>
                  <a:lnTo>
                    <a:pt x="107" y="4"/>
                  </a:lnTo>
                  <a:lnTo>
                    <a:pt x="104" y="4"/>
                  </a:lnTo>
                  <a:lnTo>
                    <a:pt x="107" y="4"/>
                  </a:lnTo>
                  <a:lnTo>
                    <a:pt x="104" y="4"/>
                  </a:lnTo>
                  <a:lnTo>
                    <a:pt x="107" y="8"/>
                  </a:lnTo>
                  <a:lnTo>
                    <a:pt x="111" y="8"/>
                  </a:lnTo>
                  <a:lnTo>
                    <a:pt x="107" y="8"/>
                  </a:lnTo>
                  <a:lnTo>
                    <a:pt x="104" y="8"/>
                  </a:lnTo>
                  <a:lnTo>
                    <a:pt x="100" y="8"/>
                  </a:lnTo>
                  <a:lnTo>
                    <a:pt x="96" y="8"/>
                  </a:lnTo>
                  <a:lnTo>
                    <a:pt x="92" y="8"/>
                  </a:lnTo>
                  <a:lnTo>
                    <a:pt x="96" y="8"/>
                  </a:lnTo>
                  <a:lnTo>
                    <a:pt x="100" y="8"/>
                  </a:lnTo>
                  <a:lnTo>
                    <a:pt x="104" y="8"/>
                  </a:lnTo>
                  <a:lnTo>
                    <a:pt x="107" y="8"/>
                  </a:lnTo>
                  <a:lnTo>
                    <a:pt x="115" y="8"/>
                  </a:lnTo>
                  <a:lnTo>
                    <a:pt x="118" y="8"/>
                  </a:lnTo>
                  <a:lnTo>
                    <a:pt x="115" y="8"/>
                  </a:lnTo>
                  <a:lnTo>
                    <a:pt x="118" y="8"/>
                  </a:lnTo>
                  <a:lnTo>
                    <a:pt x="115" y="8"/>
                  </a:lnTo>
                  <a:lnTo>
                    <a:pt x="111" y="8"/>
                  </a:lnTo>
                  <a:lnTo>
                    <a:pt x="107" y="8"/>
                  </a:lnTo>
                  <a:lnTo>
                    <a:pt x="104" y="8"/>
                  </a:lnTo>
                  <a:lnTo>
                    <a:pt x="100" y="12"/>
                  </a:lnTo>
                  <a:lnTo>
                    <a:pt x="92" y="12"/>
                  </a:lnTo>
                  <a:lnTo>
                    <a:pt x="78" y="12"/>
                  </a:lnTo>
                  <a:lnTo>
                    <a:pt x="63" y="12"/>
                  </a:lnTo>
                  <a:lnTo>
                    <a:pt x="52" y="12"/>
                  </a:lnTo>
                  <a:lnTo>
                    <a:pt x="40" y="12"/>
                  </a:lnTo>
                  <a:lnTo>
                    <a:pt x="29" y="12"/>
                  </a:lnTo>
                  <a:lnTo>
                    <a:pt x="18" y="12"/>
                  </a:lnTo>
                  <a:lnTo>
                    <a:pt x="7" y="12"/>
                  </a:lnTo>
                  <a:lnTo>
                    <a:pt x="3" y="12"/>
                  </a:lnTo>
                  <a:lnTo>
                    <a:pt x="0" y="12"/>
                  </a:lnTo>
                  <a:lnTo>
                    <a:pt x="3" y="12"/>
                  </a:lnTo>
                  <a:lnTo>
                    <a:pt x="7" y="12"/>
                  </a:lnTo>
                  <a:lnTo>
                    <a:pt x="14" y="12"/>
                  </a:lnTo>
                  <a:lnTo>
                    <a:pt x="18" y="12"/>
                  </a:lnTo>
                  <a:lnTo>
                    <a:pt x="26" y="12"/>
                  </a:lnTo>
                  <a:lnTo>
                    <a:pt x="37" y="12"/>
                  </a:lnTo>
                  <a:lnTo>
                    <a:pt x="55" y="12"/>
                  </a:lnTo>
                  <a:lnTo>
                    <a:pt x="70" y="12"/>
                  </a:lnTo>
                  <a:lnTo>
                    <a:pt x="78" y="12"/>
                  </a:lnTo>
                  <a:lnTo>
                    <a:pt x="85" y="12"/>
                  </a:lnTo>
                  <a:lnTo>
                    <a:pt x="96" y="12"/>
                  </a:lnTo>
                  <a:lnTo>
                    <a:pt x="100" y="12"/>
                  </a:lnTo>
                  <a:lnTo>
                    <a:pt x="104" y="12"/>
                  </a:lnTo>
                  <a:lnTo>
                    <a:pt x="107" y="12"/>
                  </a:lnTo>
                  <a:lnTo>
                    <a:pt x="104" y="12"/>
                  </a:lnTo>
                  <a:lnTo>
                    <a:pt x="100" y="15"/>
                  </a:lnTo>
                  <a:lnTo>
                    <a:pt x="96" y="15"/>
                  </a:lnTo>
                  <a:lnTo>
                    <a:pt x="92" y="15"/>
                  </a:lnTo>
                  <a:lnTo>
                    <a:pt x="89" y="15"/>
                  </a:lnTo>
                  <a:lnTo>
                    <a:pt x="92" y="15"/>
                  </a:lnTo>
                  <a:lnTo>
                    <a:pt x="89" y="15"/>
                  </a:lnTo>
                  <a:lnTo>
                    <a:pt x="85" y="15"/>
                  </a:lnTo>
                  <a:lnTo>
                    <a:pt x="74" y="15"/>
                  </a:lnTo>
                  <a:lnTo>
                    <a:pt x="66" y="15"/>
                  </a:lnTo>
                  <a:lnTo>
                    <a:pt x="59" y="15"/>
                  </a:lnTo>
                  <a:lnTo>
                    <a:pt x="52" y="15"/>
                  </a:lnTo>
                  <a:lnTo>
                    <a:pt x="55" y="15"/>
                  </a:lnTo>
                  <a:lnTo>
                    <a:pt x="63" y="15"/>
                  </a:lnTo>
                  <a:lnTo>
                    <a:pt x="66" y="15"/>
                  </a:lnTo>
                  <a:lnTo>
                    <a:pt x="70" y="15"/>
                  </a:lnTo>
                  <a:lnTo>
                    <a:pt x="78" y="15"/>
                  </a:lnTo>
                  <a:lnTo>
                    <a:pt x="81" y="15"/>
                  </a:lnTo>
                  <a:lnTo>
                    <a:pt x="85" y="15"/>
                  </a:lnTo>
                  <a:lnTo>
                    <a:pt x="89" y="15"/>
                  </a:lnTo>
                  <a:lnTo>
                    <a:pt x="85" y="15"/>
                  </a:lnTo>
                  <a:lnTo>
                    <a:pt x="81" y="19"/>
                  </a:lnTo>
                  <a:lnTo>
                    <a:pt x="78" y="19"/>
                  </a:lnTo>
                  <a:lnTo>
                    <a:pt x="70" y="19"/>
                  </a:lnTo>
                  <a:lnTo>
                    <a:pt x="66" y="19"/>
                  </a:lnTo>
                  <a:lnTo>
                    <a:pt x="70" y="19"/>
                  </a:lnTo>
                  <a:lnTo>
                    <a:pt x="74" y="19"/>
                  </a:lnTo>
                  <a:lnTo>
                    <a:pt x="78" y="19"/>
                  </a:lnTo>
                  <a:lnTo>
                    <a:pt x="81" y="19"/>
                  </a:lnTo>
                  <a:lnTo>
                    <a:pt x="85" y="19"/>
                  </a:lnTo>
                  <a:lnTo>
                    <a:pt x="89" y="19"/>
                  </a:lnTo>
                  <a:lnTo>
                    <a:pt x="85" y="19"/>
                  </a:lnTo>
                  <a:lnTo>
                    <a:pt x="81" y="19"/>
                  </a:lnTo>
                  <a:lnTo>
                    <a:pt x="85" y="19"/>
                  </a:lnTo>
                  <a:lnTo>
                    <a:pt x="81" y="19"/>
                  </a:lnTo>
                  <a:lnTo>
                    <a:pt x="78" y="19"/>
                  </a:lnTo>
                  <a:lnTo>
                    <a:pt x="74" y="23"/>
                  </a:lnTo>
                  <a:lnTo>
                    <a:pt x="66" y="23"/>
                  </a:lnTo>
                  <a:lnTo>
                    <a:pt x="63" y="23"/>
                  </a:lnTo>
                  <a:lnTo>
                    <a:pt x="59" y="23"/>
                  </a:lnTo>
                  <a:lnTo>
                    <a:pt x="63" y="23"/>
                  </a:lnTo>
                  <a:lnTo>
                    <a:pt x="66" y="23"/>
                  </a:lnTo>
                  <a:lnTo>
                    <a:pt x="70" y="23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05" name="Freeform 119"/>
            <p:cNvSpPr>
              <a:spLocks/>
            </p:cNvSpPr>
            <p:nvPr/>
          </p:nvSpPr>
          <p:spPr bwMode="auto">
            <a:xfrm>
              <a:off x="1780229" y="2131132"/>
              <a:ext cx="126789" cy="44736"/>
            </a:xfrm>
            <a:custGeom>
              <a:avLst/>
              <a:gdLst>
                <a:gd name="T0" fmla="*/ 101 w 134"/>
                <a:gd name="T1" fmla="*/ 0 h 29"/>
                <a:gd name="T2" fmla="*/ 89 w 134"/>
                <a:gd name="T3" fmla="*/ 0 h 29"/>
                <a:gd name="T4" fmla="*/ 86 w 134"/>
                <a:gd name="T5" fmla="*/ 0 h 29"/>
                <a:gd name="T6" fmla="*/ 82 w 134"/>
                <a:gd name="T7" fmla="*/ 0 h 29"/>
                <a:gd name="T8" fmla="*/ 67 w 134"/>
                <a:gd name="T9" fmla="*/ 0 h 29"/>
                <a:gd name="T10" fmla="*/ 56 w 134"/>
                <a:gd name="T11" fmla="*/ 0 h 29"/>
                <a:gd name="T12" fmla="*/ 60 w 134"/>
                <a:gd name="T13" fmla="*/ 3 h 29"/>
                <a:gd name="T14" fmla="*/ 86 w 134"/>
                <a:gd name="T15" fmla="*/ 3 h 29"/>
                <a:gd name="T16" fmla="*/ 97 w 134"/>
                <a:gd name="T17" fmla="*/ 3 h 29"/>
                <a:gd name="T18" fmla="*/ 101 w 134"/>
                <a:gd name="T19" fmla="*/ 3 h 29"/>
                <a:gd name="T20" fmla="*/ 89 w 134"/>
                <a:gd name="T21" fmla="*/ 3 h 29"/>
                <a:gd name="T22" fmla="*/ 93 w 134"/>
                <a:gd name="T23" fmla="*/ 3 h 29"/>
                <a:gd name="T24" fmla="*/ 97 w 134"/>
                <a:gd name="T25" fmla="*/ 7 h 29"/>
                <a:gd name="T26" fmla="*/ 93 w 134"/>
                <a:gd name="T27" fmla="*/ 7 h 29"/>
                <a:gd name="T28" fmla="*/ 89 w 134"/>
                <a:gd name="T29" fmla="*/ 7 h 29"/>
                <a:gd name="T30" fmla="*/ 86 w 134"/>
                <a:gd name="T31" fmla="*/ 7 h 29"/>
                <a:gd name="T32" fmla="*/ 82 w 134"/>
                <a:gd name="T33" fmla="*/ 7 h 29"/>
                <a:gd name="T34" fmla="*/ 86 w 134"/>
                <a:gd name="T35" fmla="*/ 7 h 29"/>
                <a:gd name="T36" fmla="*/ 82 w 134"/>
                <a:gd name="T37" fmla="*/ 11 h 29"/>
                <a:gd name="T38" fmla="*/ 89 w 134"/>
                <a:gd name="T39" fmla="*/ 11 h 29"/>
                <a:gd name="T40" fmla="*/ 93 w 134"/>
                <a:gd name="T41" fmla="*/ 11 h 29"/>
                <a:gd name="T42" fmla="*/ 89 w 134"/>
                <a:gd name="T43" fmla="*/ 11 h 29"/>
                <a:gd name="T44" fmla="*/ 71 w 134"/>
                <a:gd name="T45" fmla="*/ 11 h 29"/>
                <a:gd name="T46" fmla="*/ 67 w 134"/>
                <a:gd name="T47" fmla="*/ 11 h 29"/>
                <a:gd name="T48" fmla="*/ 71 w 134"/>
                <a:gd name="T49" fmla="*/ 15 h 29"/>
                <a:gd name="T50" fmla="*/ 52 w 134"/>
                <a:gd name="T51" fmla="*/ 15 h 29"/>
                <a:gd name="T52" fmla="*/ 30 w 134"/>
                <a:gd name="T53" fmla="*/ 15 h 29"/>
                <a:gd name="T54" fmla="*/ 8 w 134"/>
                <a:gd name="T55" fmla="*/ 15 h 29"/>
                <a:gd name="T56" fmla="*/ 8 w 134"/>
                <a:gd name="T57" fmla="*/ 22 h 29"/>
                <a:gd name="T58" fmla="*/ 19 w 134"/>
                <a:gd name="T59" fmla="*/ 22 h 29"/>
                <a:gd name="T60" fmla="*/ 30 w 134"/>
                <a:gd name="T61" fmla="*/ 22 h 29"/>
                <a:gd name="T62" fmla="*/ 41 w 134"/>
                <a:gd name="T63" fmla="*/ 22 h 29"/>
                <a:gd name="T64" fmla="*/ 52 w 134"/>
                <a:gd name="T65" fmla="*/ 22 h 29"/>
                <a:gd name="T66" fmla="*/ 56 w 134"/>
                <a:gd name="T67" fmla="*/ 22 h 29"/>
                <a:gd name="T68" fmla="*/ 67 w 134"/>
                <a:gd name="T69" fmla="*/ 26 h 29"/>
                <a:gd name="T70" fmla="*/ 89 w 134"/>
                <a:gd name="T71" fmla="*/ 26 h 29"/>
                <a:gd name="T72" fmla="*/ 108 w 134"/>
                <a:gd name="T73" fmla="*/ 26 h 29"/>
                <a:gd name="T74" fmla="*/ 119 w 134"/>
                <a:gd name="T75" fmla="*/ 26 h 29"/>
                <a:gd name="T76" fmla="*/ 115 w 134"/>
                <a:gd name="T77" fmla="*/ 26 h 29"/>
                <a:gd name="T78" fmla="*/ 119 w 134"/>
                <a:gd name="T79" fmla="*/ 26 h 29"/>
                <a:gd name="T80" fmla="*/ 134 w 134"/>
                <a:gd name="T81" fmla="*/ 29 h 29"/>
                <a:gd name="T82" fmla="*/ 123 w 134"/>
                <a:gd name="T83" fmla="*/ 29 h 2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34" h="29">
                  <a:moveTo>
                    <a:pt x="93" y="0"/>
                  </a:moveTo>
                  <a:lnTo>
                    <a:pt x="97" y="0"/>
                  </a:lnTo>
                  <a:lnTo>
                    <a:pt x="101" y="0"/>
                  </a:lnTo>
                  <a:lnTo>
                    <a:pt x="97" y="0"/>
                  </a:lnTo>
                  <a:lnTo>
                    <a:pt x="93" y="0"/>
                  </a:lnTo>
                  <a:lnTo>
                    <a:pt x="89" y="0"/>
                  </a:lnTo>
                  <a:lnTo>
                    <a:pt x="93" y="0"/>
                  </a:lnTo>
                  <a:lnTo>
                    <a:pt x="89" y="0"/>
                  </a:lnTo>
                  <a:lnTo>
                    <a:pt x="86" y="0"/>
                  </a:lnTo>
                  <a:lnTo>
                    <a:pt x="89" y="0"/>
                  </a:lnTo>
                  <a:lnTo>
                    <a:pt x="86" y="0"/>
                  </a:lnTo>
                  <a:lnTo>
                    <a:pt x="82" y="0"/>
                  </a:lnTo>
                  <a:lnTo>
                    <a:pt x="78" y="0"/>
                  </a:lnTo>
                  <a:lnTo>
                    <a:pt x="75" y="0"/>
                  </a:lnTo>
                  <a:lnTo>
                    <a:pt x="67" y="0"/>
                  </a:lnTo>
                  <a:lnTo>
                    <a:pt x="63" y="0"/>
                  </a:lnTo>
                  <a:lnTo>
                    <a:pt x="60" y="0"/>
                  </a:lnTo>
                  <a:lnTo>
                    <a:pt x="56" y="0"/>
                  </a:lnTo>
                  <a:lnTo>
                    <a:pt x="52" y="0"/>
                  </a:lnTo>
                  <a:lnTo>
                    <a:pt x="56" y="3"/>
                  </a:lnTo>
                  <a:lnTo>
                    <a:pt x="60" y="3"/>
                  </a:lnTo>
                  <a:lnTo>
                    <a:pt x="67" y="3"/>
                  </a:lnTo>
                  <a:lnTo>
                    <a:pt x="75" y="3"/>
                  </a:lnTo>
                  <a:lnTo>
                    <a:pt x="86" y="3"/>
                  </a:lnTo>
                  <a:lnTo>
                    <a:pt x="89" y="3"/>
                  </a:lnTo>
                  <a:lnTo>
                    <a:pt x="93" y="3"/>
                  </a:lnTo>
                  <a:lnTo>
                    <a:pt x="97" y="3"/>
                  </a:lnTo>
                  <a:lnTo>
                    <a:pt x="101" y="3"/>
                  </a:lnTo>
                  <a:lnTo>
                    <a:pt x="104" y="3"/>
                  </a:lnTo>
                  <a:lnTo>
                    <a:pt x="101" y="3"/>
                  </a:lnTo>
                  <a:lnTo>
                    <a:pt x="97" y="3"/>
                  </a:lnTo>
                  <a:lnTo>
                    <a:pt x="93" y="3"/>
                  </a:lnTo>
                  <a:lnTo>
                    <a:pt x="89" y="3"/>
                  </a:lnTo>
                  <a:lnTo>
                    <a:pt x="86" y="3"/>
                  </a:lnTo>
                  <a:lnTo>
                    <a:pt x="89" y="3"/>
                  </a:lnTo>
                  <a:lnTo>
                    <a:pt x="93" y="3"/>
                  </a:lnTo>
                  <a:lnTo>
                    <a:pt x="89" y="3"/>
                  </a:lnTo>
                  <a:lnTo>
                    <a:pt x="93" y="3"/>
                  </a:lnTo>
                  <a:lnTo>
                    <a:pt x="97" y="7"/>
                  </a:lnTo>
                  <a:lnTo>
                    <a:pt x="101" y="7"/>
                  </a:lnTo>
                  <a:lnTo>
                    <a:pt x="97" y="7"/>
                  </a:lnTo>
                  <a:lnTo>
                    <a:pt x="93" y="7"/>
                  </a:lnTo>
                  <a:lnTo>
                    <a:pt x="97" y="7"/>
                  </a:lnTo>
                  <a:lnTo>
                    <a:pt x="93" y="7"/>
                  </a:lnTo>
                  <a:lnTo>
                    <a:pt x="89" y="7"/>
                  </a:lnTo>
                  <a:lnTo>
                    <a:pt x="93" y="7"/>
                  </a:lnTo>
                  <a:lnTo>
                    <a:pt x="89" y="7"/>
                  </a:lnTo>
                  <a:lnTo>
                    <a:pt x="86" y="7"/>
                  </a:lnTo>
                  <a:lnTo>
                    <a:pt x="89" y="7"/>
                  </a:lnTo>
                  <a:lnTo>
                    <a:pt x="86" y="7"/>
                  </a:lnTo>
                  <a:lnTo>
                    <a:pt x="82" y="7"/>
                  </a:lnTo>
                  <a:lnTo>
                    <a:pt x="86" y="7"/>
                  </a:lnTo>
                  <a:lnTo>
                    <a:pt x="82" y="7"/>
                  </a:lnTo>
                  <a:lnTo>
                    <a:pt x="86" y="7"/>
                  </a:lnTo>
                  <a:lnTo>
                    <a:pt x="82" y="11"/>
                  </a:lnTo>
                  <a:lnTo>
                    <a:pt x="86" y="11"/>
                  </a:lnTo>
                  <a:lnTo>
                    <a:pt x="82" y="11"/>
                  </a:lnTo>
                  <a:lnTo>
                    <a:pt x="86" y="11"/>
                  </a:lnTo>
                  <a:lnTo>
                    <a:pt x="82" y="11"/>
                  </a:lnTo>
                  <a:lnTo>
                    <a:pt x="89" y="11"/>
                  </a:lnTo>
                  <a:lnTo>
                    <a:pt x="86" y="11"/>
                  </a:lnTo>
                  <a:lnTo>
                    <a:pt x="89" y="11"/>
                  </a:lnTo>
                  <a:lnTo>
                    <a:pt x="93" y="11"/>
                  </a:lnTo>
                  <a:lnTo>
                    <a:pt x="97" y="11"/>
                  </a:lnTo>
                  <a:lnTo>
                    <a:pt x="93" y="11"/>
                  </a:lnTo>
                  <a:lnTo>
                    <a:pt x="89" y="11"/>
                  </a:lnTo>
                  <a:lnTo>
                    <a:pt x="82" y="11"/>
                  </a:lnTo>
                  <a:lnTo>
                    <a:pt x="78" y="11"/>
                  </a:lnTo>
                  <a:lnTo>
                    <a:pt x="71" y="11"/>
                  </a:lnTo>
                  <a:lnTo>
                    <a:pt x="67" y="11"/>
                  </a:lnTo>
                  <a:lnTo>
                    <a:pt x="63" y="11"/>
                  </a:lnTo>
                  <a:lnTo>
                    <a:pt x="67" y="11"/>
                  </a:lnTo>
                  <a:lnTo>
                    <a:pt x="71" y="15"/>
                  </a:lnTo>
                  <a:lnTo>
                    <a:pt x="75" y="15"/>
                  </a:lnTo>
                  <a:lnTo>
                    <a:pt x="71" y="15"/>
                  </a:lnTo>
                  <a:lnTo>
                    <a:pt x="67" y="15"/>
                  </a:lnTo>
                  <a:lnTo>
                    <a:pt x="60" y="15"/>
                  </a:lnTo>
                  <a:lnTo>
                    <a:pt x="52" y="15"/>
                  </a:lnTo>
                  <a:lnTo>
                    <a:pt x="45" y="15"/>
                  </a:lnTo>
                  <a:lnTo>
                    <a:pt x="37" y="15"/>
                  </a:lnTo>
                  <a:lnTo>
                    <a:pt x="30" y="15"/>
                  </a:lnTo>
                  <a:lnTo>
                    <a:pt x="23" y="15"/>
                  </a:lnTo>
                  <a:lnTo>
                    <a:pt x="15" y="15"/>
                  </a:lnTo>
                  <a:lnTo>
                    <a:pt x="8" y="15"/>
                  </a:lnTo>
                  <a:lnTo>
                    <a:pt x="0" y="22"/>
                  </a:lnTo>
                  <a:lnTo>
                    <a:pt x="4" y="22"/>
                  </a:lnTo>
                  <a:lnTo>
                    <a:pt x="8" y="22"/>
                  </a:lnTo>
                  <a:lnTo>
                    <a:pt x="11" y="22"/>
                  </a:lnTo>
                  <a:lnTo>
                    <a:pt x="15" y="22"/>
                  </a:lnTo>
                  <a:lnTo>
                    <a:pt x="19" y="22"/>
                  </a:lnTo>
                  <a:lnTo>
                    <a:pt x="23" y="22"/>
                  </a:lnTo>
                  <a:lnTo>
                    <a:pt x="26" y="22"/>
                  </a:lnTo>
                  <a:lnTo>
                    <a:pt x="30" y="22"/>
                  </a:lnTo>
                  <a:lnTo>
                    <a:pt x="34" y="22"/>
                  </a:lnTo>
                  <a:lnTo>
                    <a:pt x="37" y="22"/>
                  </a:lnTo>
                  <a:lnTo>
                    <a:pt x="41" y="22"/>
                  </a:lnTo>
                  <a:lnTo>
                    <a:pt x="45" y="22"/>
                  </a:lnTo>
                  <a:lnTo>
                    <a:pt x="49" y="22"/>
                  </a:lnTo>
                  <a:lnTo>
                    <a:pt x="52" y="22"/>
                  </a:lnTo>
                  <a:lnTo>
                    <a:pt x="56" y="22"/>
                  </a:lnTo>
                  <a:lnTo>
                    <a:pt x="52" y="22"/>
                  </a:lnTo>
                  <a:lnTo>
                    <a:pt x="56" y="22"/>
                  </a:lnTo>
                  <a:lnTo>
                    <a:pt x="60" y="26"/>
                  </a:lnTo>
                  <a:lnTo>
                    <a:pt x="63" y="26"/>
                  </a:lnTo>
                  <a:lnTo>
                    <a:pt x="67" y="26"/>
                  </a:lnTo>
                  <a:lnTo>
                    <a:pt x="75" y="26"/>
                  </a:lnTo>
                  <a:lnTo>
                    <a:pt x="82" y="26"/>
                  </a:lnTo>
                  <a:lnTo>
                    <a:pt x="89" y="26"/>
                  </a:lnTo>
                  <a:lnTo>
                    <a:pt x="97" y="26"/>
                  </a:lnTo>
                  <a:lnTo>
                    <a:pt x="104" y="26"/>
                  </a:lnTo>
                  <a:lnTo>
                    <a:pt x="108" y="26"/>
                  </a:lnTo>
                  <a:lnTo>
                    <a:pt x="112" y="26"/>
                  </a:lnTo>
                  <a:lnTo>
                    <a:pt x="115" y="26"/>
                  </a:lnTo>
                  <a:lnTo>
                    <a:pt x="119" y="26"/>
                  </a:lnTo>
                  <a:lnTo>
                    <a:pt x="123" y="26"/>
                  </a:lnTo>
                  <a:lnTo>
                    <a:pt x="119" y="26"/>
                  </a:lnTo>
                  <a:lnTo>
                    <a:pt x="115" y="26"/>
                  </a:lnTo>
                  <a:lnTo>
                    <a:pt x="112" y="26"/>
                  </a:lnTo>
                  <a:lnTo>
                    <a:pt x="115" y="26"/>
                  </a:lnTo>
                  <a:lnTo>
                    <a:pt x="119" y="26"/>
                  </a:lnTo>
                  <a:lnTo>
                    <a:pt x="127" y="26"/>
                  </a:lnTo>
                  <a:lnTo>
                    <a:pt x="130" y="26"/>
                  </a:lnTo>
                  <a:lnTo>
                    <a:pt x="134" y="29"/>
                  </a:lnTo>
                  <a:lnTo>
                    <a:pt x="130" y="29"/>
                  </a:lnTo>
                  <a:lnTo>
                    <a:pt x="127" y="29"/>
                  </a:lnTo>
                  <a:lnTo>
                    <a:pt x="123" y="29"/>
                  </a:lnTo>
                  <a:lnTo>
                    <a:pt x="119" y="29"/>
                  </a:lnTo>
                  <a:lnTo>
                    <a:pt x="115" y="29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06" name="Freeform 120"/>
            <p:cNvSpPr>
              <a:spLocks/>
            </p:cNvSpPr>
            <p:nvPr/>
          </p:nvSpPr>
          <p:spPr bwMode="auto">
            <a:xfrm>
              <a:off x="1808615" y="2175867"/>
              <a:ext cx="105027" cy="29310"/>
            </a:xfrm>
            <a:custGeom>
              <a:avLst/>
              <a:gdLst>
                <a:gd name="T0" fmla="*/ 93 w 111"/>
                <a:gd name="T1" fmla="*/ 0 h 19"/>
                <a:gd name="T2" fmla="*/ 108 w 111"/>
                <a:gd name="T3" fmla="*/ 0 h 19"/>
                <a:gd name="T4" fmla="*/ 104 w 111"/>
                <a:gd name="T5" fmla="*/ 0 h 19"/>
                <a:gd name="T6" fmla="*/ 93 w 111"/>
                <a:gd name="T7" fmla="*/ 0 h 19"/>
                <a:gd name="T8" fmla="*/ 82 w 111"/>
                <a:gd name="T9" fmla="*/ 0 h 19"/>
                <a:gd name="T10" fmla="*/ 93 w 111"/>
                <a:gd name="T11" fmla="*/ 4 h 19"/>
                <a:gd name="T12" fmla="*/ 89 w 111"/>
                <a:gd name="T13" fmla="*/ 4 h 19"/>
                <a:gd name="T14" fmla="*/ 78 w 111"/>
                <a:gd name="T15" fmla="*/ 4 h 19"/>
                <a:gd name="T16" fmla="*/ 63 w 111"/>
                <a:gd name="T17" fmla="*/ 4 h 19"/>
                <a:gd name="T18" fmla="*/ 74 w 111"/>
                <a:gd name="T19" fmla="*/ 4 h 19"/>
                <a:gd name="T20" fmla="*/ 71 w 111"/>
                <a:gd name="T21" fmla="*/ 4 h 19"/>
                <a:gd name="T22" fmla="*/ 67 w 111"/>
                <a:gd name="T23" fmla="*/ 4 h 19"/>
                <a:gd name="T24" fmla="*/ 56 w 111"/>
                <a:gd name="T25" fmla="*/ 4 h 19"/>
                <a:gd name="T26" fmla="*/ 59 w 111"/>
                <a:gd name="T27" fmla="*/ 8 h 19"/>
                <a:gd name="T28" fmla="*/ 63 w 111"/>
                <a:gd name="T29" fmla="*/ 8 h 19"/>
                <a:gd name="T30" fmla="*/ 74 w 111"/>
                <a:gd name="T31" fmla="*/ 8 h 19"/>
                <a:gd name="T32" fmla="*/ 67 w 111"/>
                <a:gd name="T33" fmla="*/ 8 h 19"/>
                <a:gd name="T34" fmla="*/ 82 w 111"/>
                <a:gd name="T35" fmla="*/ 8 h 19"/>
                <a:gd name="T36" fmla="*/ 71 w 111"/>
                <a:gd name="T37" fmla="*/ 8 h 19"/>
                <a:gd name="T38" fmla="*/ 67 w 111"/>
                <a:gd name="T39" fmla="*/ 12 h 19"/>
                <a:gd name="T40" fmla="*/ 71 w 111"/>
                <a:gd name="T41" fmla="*/ 12 h 19"/>
                <a:gd name="T42" fmla="*/ 74 w 111"/>
                <a:gd name="T43" fmla="*/ 12 h 19"/>
                <a:gd name="T44" fmla="*/ 63 w 111"/>
                <a:gd name="T45" fmla="*/ 12 h 19"/>
                <a:gd name="T46" fmla="*/ 52 w 111"/>
                <a:gd name="T47" fmla="*/ 12 h 19"/>
                <a:gd name="T48" fmla="*/ 33 w 111"/>
                <a:gd name="T49" fmla="*/ 12 h 19"/>
                <a:gd name="T50" fmla="*/ 30 w 111"/>
                <a:gd name="T51" fmla="*/ 12 h 19"/>
                <a:gd name="T52" fmla="*/ 33 w 111"/>
                <a:gd name="T53" fmla="*/ 12 h 19"/>
                <a:gd name="T54" fmla="*/ 52 w 111"/>
                <a:gd name="T55" fmla="*/ 12 h 19"/>
                <a:gd name="T56" fmla="*/ 71 w 111"/>
                <a:gd name="T57" fmla="*/ 12 h 19"/>
                <a:gd name="T58" fmla="*/ 82 w 111"/>
                <a:gd name="T59" fmla="*/ 15 h 19"/>
                <a:gd name="T60" fmla="*/ 71 w 111"/>
                <a:gd name="T61" fmla="*/ 15 h 19"/>
                <a:gd name="T62" fmla="*/ 56 w 111"/>
                <a:gd name="T63" fmla="*/ 15 h 19"/>
                <a:gd name="T64" fmla="*/ 71 w 111"/>
                <a:gd name="T65" fmla="*/ 15 h 19"/>
                <a:gd name="T66" fmla="*/ 59 w 111"/>
                <a:gd name="T67" fmla="*/ 15 h 19"/>
                <a:gd name="T68" fmla="*/ 67 w 111"/>
                <a:gd name="T69" fmla="*/ 19 h 19"/>
                <a:gd name="T70" fmla="*/ 52 w 111"/>
                <a:gd name="T71" fmla="*/ 19 h 19"/>
                <a:gd name="T72" fmla="*/ 33 w 111"/>
                <a:gd name="T73" fmla="*/ 19 h 19"/>
                <a:gd name="T74" fmla="*/ 22 w 111"/>
                <a:gd name="T75" fmla="*/ 19 h 19"/>
                <a:gd name="T76" fmla="*/ 41 w 111"/>
                <a:gd name="T77" fmla="*/ 19 h 19"/>
                <a:gd name="T78" fmla="*/ 26 w 111"/>
                <a:gd name="T79" fmla="*/ 19 h 19"/>
                <a:gd name="T80" fmla="*/ 4 w 111"/>
                <a:gd name="T81" fmla="*/ 19 h 19"/>
                <a:gd name="T82" fmla="*/ 30 w 111"/>
                <a:gd name="T83" fmla="*/ 19 h 1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11" h="19">
                  <a:moveTo>
                    <a:pt x="85" y="0"/>
                  </a:moveTo>
                  <a:lnTo>
                    <a:pt x="89" y="0"/>
                  </a:lnTo>
                  <a:lnTo>
                    <a:pt x="93" y="0"/>
                  </a:lnTo>
                  <a:lnTo>
                    <a:pt x="97" y="0"/>
                  </a:lnTo>
                  <a:lnTo>
                    <a:pt x="100" y="0"/>
                  </a:lnTo>
                  <a:lnTo>
                    <a:pt x="108" y="0"/>
                  </a:lnTo>
                  <a:lnTo>
                    <a:pt x="111" y="0"/>
                  </a:lnTo>
                  <a:lnTo>
                    <a:pt x="108" y="0"/>
                  </a:lnTo>
                  <a:lnTo>
                    <a:pt x="104" y="0"/>
                  </a:lnTo>
                  <a:lnTo>
                    <a:pt x="100" y="0"/>
                  </a:lnTo>
                  <a:lnTo>
                    <a:pt x="97" y="0"/>
                  </a:lnTo>
                  <a:lnTo>
                    <a:pt x="93" y="0"/>
                  </a:lnTo>
                  <a:lnTo>
                    <a:pt x="89" y="0"/>
                  </a:lnTo>
                  <a:lnTo>
                    <a:pt x="85" y="0"/>
                  </a:lnTo>
                  <a:lnTo>
                    <a:pt x="82" y="0"/>
                  </a:lnTo>
                  <a:lnTo>
                    <a:pt x="85" y="0"/>
                  </a:lnTo>
                  <a:lnTo>
                    <a:pt x="89" y="0"/>
                  </a:lnTo>
                  <a:lnTo>
                    <a:pt x="93" y="4"/>
                  </a:lnTo>
                  <a:lnTo>
                    <a:pt x="89" y="4"/>
                  </a:lnTo>
                  <a:lnTo>
                    <a:pt x="85" y="4"/>
                  </a:lnTo>
                  <a:lnTo>
                    <a:pt x="89" y="4"/>
                  </a:lnTo>
                  <a:lnTo>
                    <a:pt x="85" y="4"/>
                  </a:lnTo>
                  <a:lnTo>
                    <a:pt x="82" y="4"/>
                  </a:lnTo>
                  <a:lnTo>
                    <a:pt x="78" y="4"/>
                  </a:lnTo>
                  <a:lnTo>
                    <a:pt x="74" y="4"/>
                  </a:lnTo>
                  <a:lnTo>
                    <a:pt x="71" y="4"/>
                  </a:lnTo>
                  <a:lnTo>
                    <a:pt x="63" y="4"/>
                  </a:lnTo>
                  <a:lnTo>
                    <a:pt x="67" y="4"/>
                  </a:lnTo>
                  <a:lnTo>
                    <a:pt x="71" y="4"/>
                  </a:lnTo>
                  <a:lnTo>
                    <a:pt x="74" y="4"/>
                  </a:lnTo>
                  <a:lnTo>
                    <a:pt x="78" y="4"/>
                  </a:lnTo>
                  <a:lnTo>
                    <a:pt x="74" y="4"/>
                  </a:lnTo>
                  <a:lnTo>
                    <a:pt x="71" y="4"/>
                  </a:lnTo>
                  <a:lnTo>
                    <a:pt x="74" y="4"/>
                  </a:lnTo>
                  <a:lnTo>
                    <a:pt x="71" y="4"/>
                  </a:lnTo>
                  <a:lnTo>
                    <a:pt x="67" y="4"/>
                  </a:lnTo>
                  <a:lnTo>
                    <a:pt x="63" y="4"/>
                  </a:lnTo>
                  <a:lnTo>
                    <a:pt x="59" y="4"/>
                  </a:lnTo>
                  <a:lnTo>
                    <a:pt x="56" y="4"/>
                  </a:lnTo>
                  <a:lnTo>
                    <a:pt x="59" y="8"/>
                  </a:lnTo>
                  <a:lnTo>
                    <a:pt x="63" y="8"/>
                  </a:lnTo>
                  <a:lnTo>
                    <a:pt x="59" y="8"/>
                  </a:lnTo>
                  <a:lnTo>
                    <a:pt x="63" y="8"/>
                  </a:lnTo>
                  <a:lnTo>
                    <a:pt x="59" y="8"/>
                  </a:lnTo>
                  <a:lnTo>
                    <a:pt x="63" y="8"/>
                  </a:lnTo>
                  <a:lnTo>
                    <a:pt x="67" y="8"/>
                  </a:lnTo>
                  <a:lnTo>
                    <a:pt x="71" y="8"/>
                  </a:lnTo>
                  <a:lnTo>
                    <a:pt x="74" y="8"/>
                  </a:lnTo>
                  <a:lnTo>
                    <a:pt x="78" y="8"/>
                  </a:lnTo>
                  <a:lnTo>
                    <a:pt x="74" y="8"/>
                  </a:lnTo>
                  <a:lnTo>
                    <a:pt x="67" y="8"/>
                  </a:lnTo>
                  <a:lnTo>
                    <a:pt x="71" y="8"/>
                  </a:lnTo>
                  <a:lnTo>
                    <a:pt x="78" y="8"/>
                  </a:lnTo>
                  <a:lnTo>
                    <a:pt x="82" y="8"/>
                  </a:lnTo>
                  <a:lnTo>
                    <a:pt x="78" y="8"/>
                  </a:lnTo>
                  <a:lnTo>
                    <a:pt x="74" y="8"/>
                  </a:lnTo>
                  <a:lnTo>
                    <a:pt x="71" y="8"/>
                  </a:lnTo>
                  <a:lnTo>
                    <a:pt x="67" y="8"/>
                  </a:lnTo>
                  <a:lnTo>
                    <a:pt x="63" y="8"/>
                  </a:lnTo>
                  <a:lnTo>
                    <a:pt x="67" y="12"/>
                  </a:lnTo>
                  <a:lnTo>
                    <a:pt x="71" y="12"/>
                  </a:lnTo>
                  <a:lnTo>
                    <a:pt x="67" y="12"/>
                  </a:lnTo>
                  <a:lnTo>
                    <a:pt x="71" y="12"/>
                  </a:lnTo>
                  <a:lnTo>
                    <a:pt x="74" y="12"/>
                  </a:lnTo>
                  <a:lnTo>
                    <a:pt x="78" y="12"/>
                  </a:lnTo>
                  <a:lnTo>
                    <a:pt x="74" y="12"/>
                  </a:lnTo>
                  <a:lnTo>
                    <a:pt x="71" y="12"/>
                  </a:lnTo>
                  <a:lnTo>
                    <a:pt x="67" y="12"/>
                  </a:lnTo>
                  <a:lnTo>
                    <a:pt x="63" y="12"/>
                  </a:lnTo>
                  <a:lnTo>
                    <a:pt x="59" y="12"/>
                  </a:lnTo>
                  <a:lnTo>
                    <a:pt x="56" y="12"/>
                  </a:lnTo>
                  <a:lnTo>
                    <a:pt x="52" y="12"/>
                  </a:lnTo>
                  <a:lnTo>
                    <a:pt x="48" y="12"/>
                  </a:lnTo>
                  <a:lnTo>
                    <a:pt x="41" y="12"/>
                  </a:lnTo>
                  <a:lnTo>
                    <a:pt x="33" y="12"/>
                  </a:lnTo>
                  <a:lnTo>
                    <a:pt x="30" y="12"/>
                  </a:lnTo>
                  <a:lnTo>
                    <a:pt x="26" y="12"/>
                  </a:lnTo>
                  <a:lnTo>
                    <a:pt x="30" y="12"/>
                  </a:lnTo>
                  <a:lnTo>
                    <a:pt x="26" y="12"/>
                  </a:lnTo>
                  <a:lnTo>
                    <a:pt x="30" y="12"/>
                  </a:lnTo>
                  <a:lnTo>
                    <a:pt x="33" y="12"/>
                  </a:lnTo>
                  <a:lnTo>
                    <a:pt x="41" y="12"/>
                  </a:lnTo>
                  <a:lnTo>
                    <a:pt x="48" y="12"/>
                  </a:lnTo>
                  <a:lnTo>
                    <a:pt x="52" y="12"/>
                  </a:lnTo>
                  <a:lnTo>
                    <a:pt x="59" y="12"/>
                  </a:lnTo>
                  <a:lnTo>
                    <a:pt x="67" y="12"/>
                  </a:lnTo>
                  <a:lnTo>
                    <a:pt x="71" y="12"/>
                  </a:lnTo>
                  <a:lnTo>
                    <a:pt x="74" y="15"/>
                  </a:lnTo>
                  <a:lnTo>
                    <a:pt x="78" y="15"/>
                  </a:lnTo>
                  <a:lnTo>
                    <a:pt x="82" y="15"/>
                  </a:lnTo>
                  <a:lnTo>
                    <a:pt x="78" y="15"/>
                  </a:lnTo>
                  <a:lnTo>
                    <a:pt x="74" y="15"/>
                  </a:lnTo>
                  <a:lnTo>
                    <a:pt x="71" y="15"/>
                  </a:lnTo>
                  <a:lnTo>
                    <a:pt x="67" y="15"/>
                  </a:lnTo>
                  <a:lnTo>
                    <a:pt x="63" y="15"/>
                  </a:lnTo>
                  <a:lnTo>
                    <a:pt x="56" y="15"/>
                  </a:lnTo>
                  <a:lnTo>
                    <a:pt x="63" y="15"/>
                  </a:lnTo>
                  <a:lnTo>
                    <a:pt x="67" y="15"/>
                  </a:lnTo>
                  <a:lnTo>
                    <a:pt x="71" y="15"/>
                  </a:lnTo>
                  <a:lnTo>
                    <a:pt x="67" y="15"/>
                  </a:lnTo>
                  <a:lnTo>
                    <a:pt x="63" y="15"/>
                  </a:lnTo>
                  <a:lnTo>
                    <a:pt x="59" y="15"/>
                  </a:lnTo>
                  <a:lnTo>
                    <a:pt x="63" y="15"/>
                  </a:lnTo>
                  <a:lnTo>
                    <a:pt x="71" y="15"/>
                  </a:lnTo>
                  <a:lnTo>
                    <a:pt x="67" y="19"/>
                  </a:lnTo>
                  <a:lnTo>
                    <a:pt x="63" y="19"/>
                  </a:lnTo>
                  <a:lnTo>
                    <a:pt x="59" y="19"/>
                  </a:lnTo>
                  <a:lnTo>
                    <a:pt x="52" y="19"/>
                  </a:lnTo>
                  <a:lnTo>
                    <a:pt x="45" y="19"/>
                  </a:lnTo>
                  <a:lnTo>
                    <a:pt x="37" y="19"/>
                  </a:lnTo>
                  <a:lnTo>
                    <a:pt x="33" y="19"/>
                  </a:lnTo>
                  <a:lnTo>
                    <a:pt x="22" y="19"/>
                  </a:lnTo>
                  <a:lnTo>
                    <a:pt x="19" y="19"/>
                  </a:lnTo>
                  <a:lnTo>
                    <a:pt x="22" y="19"/>
                  </a:lnTo>
                  <a:lnTo>
                    <a:pt x="30" y="19"/>
                  </a:lnTo>
                  <a:lnTo>
                    <a:pt x="33" y="19"/>
                  </a:lnTo>
                  <a:lnTo>
                    <a:pt x="41" y="19"/>
                  </a:lnTo>
                  <a:lnTo>
                    <a:pt x="45" y="19"/>
                  </a:lnTo>
                  <a:lnTo>
                    <a:pt x="41" y="19"/>
                  </a:lnTo>
                  <a:lnTo>
                    <a:pt x="26" y="19"/>
                  </a:lnTo>
                  <a:lnTo>
                    <a:pt x="11" y="19"/>
                  </a:lnTo>
                  <a:lnTo>
                    <a:pt x="0" y="19"/>
                  </a:lnTo>
                  <a:lnTo>
                    <a:pt x="4" y="19"/>
                  </a:lnTo>
                  <a:lnTo>
                    <a:pt x="15" y="19"/>
                  </a:lnTo>
                  <a:lnTo>
                    <a:pt x="26" y="19"/>
                  </a:lnTo>
                  <a:lnTo>
                    <a:pt x="30" y="19"/>
                  </a:lnTo>
                  <a:lnTo>
                    <a:pt x="37" y="19"/>
                  </a:lnTo>
                  <a:lnTo>
                    <a:pt x="45" y="19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07" name="Freeform 121"/>
            <p:cNvSpPr>
              <a:spLocks/>
            </p:cNvSpPr>
            <p:nvPr/>
          </p:nvSpPr>
          <p:spPr bwMode="auto">
            <a:xfrm>
              <a:off x="1833216" y="2205178"/>
              <a:ext cx="112597" cy="33938"/>
            </a:xfrm>
            <a:custGeom>
              <a:avLst/>
              <a:gdLst>
                <a:gd name="T0" fmla="*/ 30 w 119"/>
                <a:gd name="T1" fmla="*/ 0 h 22"/>
                <a:gd name="T2" fmla="*/ 45 w 119"/>
                <a:gd name="T3" fmla="*/ 0 h 22"/>
                <a:gd name="T4" fmla="*/ 48 w 119"/>
                <a:gd name="T5" fmla="*/ 4 h 22"/>
                <a:gd name="T6" fmla="*/ 37 w 119"/>
                <a:gd name="T7" fmla="*/ 4 h 22"/>
                <a:gd name="T8" fmla="*/ 26 w 119"/>
                <a:gd name="T9" fmla="*/ 4 h 22"/>
                <a:gd name="T10" fmla="*/ 15 w 119"/>
                <a:gd name="T11" fmla="*/ 4 h 22"/>
                <a:gd name="T12" fmla="*/ 4 w 119"/>
                <a:gd name="T13" fmla="*/ 4 h 22"/>
                <a:gd name="T14" fmla="*/ 15 w 119"/>
                <a:gd name="T15" fmla="*/ 4 h 22"/>
                <a:gd name="T16" fmla="*/ 19 w 119"/>
                <a:gd name="T17" fmla="*/ 4 h 22"/>
                <a:gd name="T18" fmla="*/ 22 w 119"/>
                <a:gd name="T19" fmla="*/ 7 h 22"/>
                <a:gd name="T20" fmla="*/ 26 w 119"/>
                <a:gd name="T21" fmla="*/ 7 h 22"/>
                <a:gd name="T22" fmla="*/ 37 w 119"/>
                <a:gd name="T23" fmla="*/ 7 h 22"/>
                <a:gd name="T24" fmla="*/ 52 w 119"/>
                <a:gd name="T25" fmla="*/ 7 h 22"/>
                <a:gd name="T26" fmla="*/ 48 w 119"/>
                <a:gd name="T27" fmla="*/ 7 h 22"/>
                <a:gd name="T28" fmla="*/ 26 w 119"/>
                <a:gd name="T29" fmla="*/ 7 h 22"/>
                <a:gd name="T30" fmla="*/ 7 w 119"/>
                <a:gd name="T31" fmla="*/ 7 h 22"/>
                <a:gd name="T32" fmla="*/ 4 w 119"/>
                <a:gd name="T33" fmla="*/ 7 h 22"/>
                <a:gd name="T34" fmla="*/ 7 w 119"/>
                <a:gd name="T35" fmla="*/ 7 h 22"/>
                <a:gd name="T36" fmla="*/ 37 w 119"/>
                <a:gd name="T37" fmla="*/ 7 h 22"/>
                <a:gd name="T38" fmla="*/ 33 w 119"/>
                <a:gd name="T39" fmla="*/ 11 h 22"/>
                <a:gd name="T40" fmla="*/ 30 w 119"/>
                <a:gd name="T41" fmla="*/ 11 h 22"/>
                <a:gd name="T42" fmla="*/ 45 w 119"/>
                <a:gd name="T43" fmla="*/ 11 h 22"/>
                <a:gd name="T44" fmla="*/ 37 w 119"/>
                <a:gd name="T45" fmla="*/ 11 h 22"/>
                <a:gd name="T46" fmla="*/ 19 w 119"/>
                <a:gd name="T47" fmla="*/ 11 h 22"/>
                <a:gd name="T48" fmla="*/ 11 w 119"/>
                <a:gd name="T49" fmla="*/ 11 h 22"/>
                <a:gd name="T50" fmla="*/ 7 w 119"/>
                <a:gd name="T51" fmla="*/ 11 h 22"/>
                <a:gd name="T52" fmla="*/ 33 w 119"/>
                <a:gd name="T53" fmla="*/ 11 h 22"/>
                <a:gd name="T54" fmla="*/ 48 w 119"/>
                <a:gd name="T55" fmla="*/ 15 h 22"/>
                <a:gd name="T56" fmla="*/ 45 w 119"/>
                <a:gd name="T57" fmla="*/ 15 h 22"/>
                <a:gd name="T58" fmla="*/ 71 w 119"/>
                <a:gd name="T59" fmla="*/ 15 h 22"/>
                <a:gd name="T60" fmla="*/ 108 w 119"/>
                <a:gd name="T61" fmla="*/ 15 h 22"/>
                <a:gd name="T62" fmla="*/ 115 w 119"/>
                <a:gd name="T63" fmla="*/ 15 h 22"/>
                <a:gd name="T64" fmla="*/ 89 w 119"/>
                <a:gd name="T65" fmla="*/ 15 h 22"/>
                <a:gd name="T66" fmla="*/ 48 w 119"/>
                <a:gd name="T67" fmla="*/ 15 h 22"/>
                <a:gd name="T68" fmla="*/ 41 w 119"/>
                <a:gd name="T69" fmla="*/ 15 h 22"/>
                <a:gd name="T70" fmla="*/ 30 w 119"/>
                <a:gd name="T71" fmla="*/ 15 h 22"/>
                <a:gd name="T72" fmla="*/ 45 w 119"/>
                <a:gd name="T73" fmla="*/ 19 h 22"/>
                <a:gd name="T74" fmla="*/ 48 w 119"/>
                <a:gd name="T75" fmla="*/ 19 h 22"/>
                <a:gd name="T76" fmla="*/ 59 w 119"/>
                <a:gd name="T77" fmla="*/ 19 h 22"/>
                <a:gd name="T78" fmla="*/ 71 w 119"/>
                <a:gd name="T79" fmla="*/ 19 h 22"/>
                <a:gd name="T80" fmla="*/ 78 w 119"/>
                <a:gd name="T81" fmla="*/ 19 h 22"/>
                <a:gd name="T82" fmla="*/ 74 w 119"/>
                <a:gd name="T83" fmla="*/ 19 h 2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19" h="22">
                  <a:moveTo>
                    <a:pt x="19" y="0"/>
                  </a:moveTo>
                  <a:lnTo>
                    <a:pt x="22" y="0"/>
                  </a:lnTo>
                  <a:lnTo>
                    <a:pt x="30" y="0"/>
                  </a:lnTo>
                  <a:lnTo>
                    <a:pt x="37" y="0"/>
                  </a:lnTo>
                  <a:lnTo>
                    <a:pt x="41" y="0"/>
                  </a:lnTo>
                  <a:lnTo>
                    <a:pt x="45" y="0"/>
                  </a:lnTo>
                  <a:lnTo>
                    <a:pt x="48" y="0"/>
                  </a:lnTo>
                  <a:lnTo>
                    <a:pt x="45" y="4"/>
                  </a:lnTo>
                  <a:lnTo>
                    <a:pt x="48" y="4"/>
                  </a:lnTo>
                  <a:lnTo>
                    <a:pt x="45" y="4"/>
                  </a:lnTo>
                  <a:lnTo>
                    <a:pt x="41" y="4"/>
                  </a:lnTo>
                  <a:lnTo>
                    <a:pt x="37" y="4"/>
                  </a:lnTo>
                  <a:lnTo>
                    <a:pt x="33" y="4"/>
                  </a:lnTo>
                  <a:lnTo>
                    <a:pt x="30" y="4"/>
                  </a:lnTo>
                  <a:lnTo>
                    <a:pt x="26" y="4"/>
                  </a:lnTo>
                  <a:lnTo>
                    <a:pt x="22" y="4"/>
                  </a:lnTo>
                  <a:lnTo>
                    <a:pt x="19" y="4"/>
                  </a:lnTo>
                  <a:lnTo>
                    <a:pt x="15" y="4"/>
                  </a:lnTo>
                  <a:lnTo>
                    <a:pt x="4" y="4"/>
                  </a:lnTo>
                  <a:lnTo>
                    <a:pt x="0" y="4"/>
                  </a:lnTo>
                  <a:lnTo>
                    <a:pt x="4" y="4"/>
                  </a:lnTo>
                  <a:lnTo>
                    <a:pt x="7" y="4"/>
                  </a:lnTo>
                  <a:lnTo>
                    <a:pt x="11" y="4"/>
                  </a:lnTo>
                  <a:lnTo>
                    <a:pt x="15" y="4"/>
                  </a:lnTo>
                  <a:lnTo>
                    <a:pt x="11" y="4"/>
                  </a:lnTo>
                  <a:lnTo>
                    <a:pt x="15" y="4"/>
                  </a:lnTo>
                  <a:lnTo>
                    <a:pt x="19" y="4"/>
                  </a:lnTo>
                  <a:lnTo>
                    <a:pt x="22" y="4"/>
                  </a:lnTo>
                  <a:lnTo>
                    <a:pt x="26" y="4"/>
                  </a:lnTo>
                  <a:lnTo>
                    <a:pt x="22" y="7"/>
                  </a:lnTo>
                  <a:lnTo>
                    <a:pt x="19" y="7"/>
                  </a:lnTo>
                  <a:lnTo>
                    <a:pt x="22" y="7"/>
                  </a:lnTo>
                  <a:lnTo>
                    <a:pt x="26" y="7"/>
                  </a:lnTo>
                  <a:lnTo>
                    <a:pt x="30" y="7"/>
                  </a:lnTo>
                  <a:lnTo>
                    <a:pt x="33" y="7"/>
                  </a:lnTo>
                  <a:lnTo>
                    <a:pt x="37" y="7"/>
                  </a:lnTo>
                  <a:lnTo>
                    <a:pt x="45" y="7"/>
                  </a:lnTo>
                  <a:lnTo>
                    <a:pt x="48" y="7"/>
                  </a:lnTo>
                  <a:lnTo>
                    <a:pt x="52" y="7"/>
                  </a:lnTo>
                  <a:lnTo>
                    <a:pt x="56" y="7"/>
                  </a:lnTo>
                  <a:lnTo>
                    <a:pt x="52" y="7"/>
                  </a:lnTo>
                  <a:lnTo>
                    <a:pt x="48" y="7"/>
                  </a:lnTo>
                  <a:lnTo>
                    <a:pt x="41" y="7"/>
                  </a:lnTo>
                  <a:lnTo>
                    <a:pt x="33" y="7"/>
                  </a:lnTo>
                  <a:lnTo>
                    <a:pt x="26" y="7"/>
                  </a:lnTo>
                  <a:lnTo>
                    <a:pt x="19" y="7"/>
                  </a:lnTo>
                  <a:lnTo>
                    <a:pt x="11" y="7"/>
                  </a:lnTo>
                  <a:lnTo>
                    <a:pt x="7" y="7"/>
                  </a:lnTo>
                  <a:lnTo>
                    <a:pt x="4" y="7"/>
                  </a:lnTo>
                  <a:lnTo>
                    <a:pt x="11" y="7"/>
                  </a:lnTo>
                  <a:lnTo>
                    <a:pt x="4" y="7"/>
                  </a:lnTo>
                  <a:lnTo>
                    <a:pt x="0" y="7"/>
                  </a:lnTo>
                  <a:lnTo>
                    <a:pt x="4" y="7"/>
                  </a:lnTo>
                  <a:lnTo>
                    <a:pt x="7" y="7"/>
                  </a:lnTo>
                  <a:lnTo>
                    <a:pt x="15" y="7"/>
                  </a:lnTo>
                  <a:lnTo>
                    <a:pt x="26" y="7"/>
                  </a:lnTo>
                  <a:lnTo>
                    <a:pt x="37" y="7"/>
                  </a:lnTo>
                  <a:lnTo>
                    <a:pt x="41" y="11"/>
                  </a:lnTo>
                  <a:lnTo>
                    <a:pt x="37" y="11"/>
                  </a:lnTo>
                  <a:lnTo>
                    <a:pt x="33" y="11"/>
                  </a:lnTo>
                  <a:lnTo>
                    <a:pt x="30" y="11"/>
                  </a:lnTo>
                  <a:lnTo>
                    <a:pt x="26" y="11"/>
                  </a:lnTo>
                  <a:lnTo>
                    <a:pt x="30" y="11"/>
                  </a:lnTo>
                  <a:lnTo>
                    <a:pt x="33" y="11"/>
                  </a:lnTo>
                  <a:lnTo>
                    <a:pt x="37" y="11"/>
                  </a:lnTo>
                  <a:lnTo>
                    <a:pt x="45" y="11"/>
                  </a:lnTo>
                  <a:lnTo>
                    <a:pt x="48" y="11"/>
                  </a:lnTo>
                  <a:lnTo>
                    <a:pt x="45" y="11"/>
                  </a:lnTo>
                  <a:lnTo>
                    <a:pt x="37" y="11"/>
                  </a:lnTo>
                  <a:lnTo>
                    <a:pt x="30" y="11"/>
                  </a:lnTo>
                  <a:lnTo>
                    <a:pt x="22" y="11"/>
                  </a:lnTo>
                  <a:lnTo>
                    <a:pt x="19" y="11"/>
                  </a:lnTo>
                  <a:lnTo>
                    <a:pt x="15" y="11"/>
                  </a:lnTo>
                  <a:lnTo>
                    <a:pt x="19" y="11"/>
                  </a:lnTo>
                  <a:lnTo>
                    <a:pt x="11" y="11"/>
                  </a:lnTo>
                  <a:lnTo>
                    <a:pt x="4" y="11"/>
                  </a:lnTo>
                  <a:lnTo>
                    <a:pt x="0" y="11"/>
                  </a:lnTo>
                  <a:lnTo>
                    <a:pt x="7" y="11"/>
                  </a:lnTo>
                  <a:lnTo>
                    <a:pt x="15" y="11"/>
                  </a:lnTo>
                  <a:lnTo>
                    <a:pt x="26" y="11"/>
                  </a:lnTo>
                  <a:lnTo>
                    <a:pt x="33" y="11"/>
                  </a:lnTo>
                  <a:lnTo>
                    <a:pt x="37" y="11"/>
                  </a:lnTo>
                  <a:lnTo>
                    <a:pt x="41" y="15"/>
                  </a:lnTo>
                  <a:lnTo>
                    <a:pt x="48" y="15"/>
                  </a:lnTo>
                  <a:lnTo>
                    <a:pt x="52" y="15"/>
                  </a:lnTo>
                  <a:lnTo>
                    <a:pt x="48" y="15"/>
                  </a:lnTo>
                  <a:lnTo>
                    <a:pt x="45" y="15"/>
                  </a:lnTo>
                  <a:lnTo>
                    <a:pt x="48" y="15"/>
                  </a:lnTo>
                  <a:lnTo>
                    <a:pt x="56" y="15"/>
                  </a:lnTo>
                  <a:lnTo>
                    <a:pt x="71" y="15"/>
                  </a:lnTo>
                  <a:lnTo>
                    <a:pt x="89" y="15"/>
                  </a:lnTo>
                  <a:lnTo>
                    <a:pt x="100" y="15"/>
                  </a:lnTo>
                  <a:lnTo>
                    <a:pt x="108" y="15"/>
                  </a:lnTo>
                  <a:lnTo>
                    <a:pt x="115" y="15"/>
                  </a:lnTo>
                  <a:lnTo>
                    <a:pt x="119" y="15"/>
                  </a:lnTo>
                  <a:lnTo>
                    <a:pt x="115" y="15"/>
                  </a:lnTo>
                  <a:lnTo>
                    <a:pt x="108" y="15"/>
                  </a:lnTo>
                  <a:lnTo>
                    <a:pt x="100" y="15"/>
                  </a:lnTo>
                  <a:lnTo>
                    <a:pt x="89" y="15"/>
                  </a:lnTo>
                  <a:lnTo>
                    <a:pt x="74" y="15"/>
                  </a:lnTo>
                  <a:lnTo>
                    <a:pt x="56" y="15"/>
                  </a:lnTo>
                  <a:lnTo>
                    <a:pt x="48" y="15"/>
                  </a:lnTo>
                  <a:lnTo>
                    <a:pt x="41" y="15"/>
                  </a:lnTo>
                  <a:lnTo>
                    <a:pt x="37" y="15"/>
                  </a:lnTo>
                  <a:lnTo>
                    <a:pt x="41" y="15"/>
                  </a:lnTo>
                  <a:lnTo>
                    <a:pt x="37" y="15"/>
                  </a:lnTo>
                  <a:lnTo>
                    <a:pt x="33" y="15"/>
                  </a:lnTo>
                  <a:lnTo>
                    <a:pt x="30" y="15"/>
                  </a:lnTo>
                  <a:lnTo>
                    <a:pt x="33" y="15"/>
                  </a:lnTo>
                  <a:lnTo>
                    <a:pt x="41" y="15"/>
                  </a:lnTo>
                  <a:lnTo>
                    <a:pt x="45" y="19"/>
                  </a:lnTo>
                  <a:lnTo>
                    <a:pt x="48" y="19"/>
                  </a:lnTo>
                  <a:lnTo>
                    <a:pt x="45" y="19"/>
                  </a:lnTo>
                  <a:lnTo>
                    <a:pt x="48" y="19"/>
                  </a:lnTo>
                  <a:lnTo>
                    <a:pt x="52" y="19"/>
                  </a:lnTo>
                  <a:lnTo>
                    <a:pt x="56" y="19"/>
                  </a:lnTo>
                  <a:lnTo>
                    <a:pt x="59" y="19"/>
                  </a:lnTo>
                  <a:lnTo>
                    <a:pt x="63" y="19"/>
                  </a:lnTo>
                  <a:lnTo>
                    <a:pt x="67" y="19"/>
                  </a:lnTo>
                  <a:lnTo>
                    <a:pt x="71" y="19"/>
                  </a:lnTo>
                  <a:lnTo>
                    <a:pt x="74" y="19"/>
                  </a:lnTo>
                  <a:lnTo>
                    <a:pt x="71" y="19"/>
                  </a:lnTo>
                  <a:lnTo>
                    <a:pt x="78" y="19"/>
                  </a:lnTo>
                  <a:lnTo>
                    <a:pt x="82" y="19"/>
                  </a:lnTo>
                  <a:lnTo>
                    <a:pt x="78" y="19"/>
                  </a:lnTo>
                  <a:lnTo>
                    <a:pt x="74" y="19"/>
                  </a:lnTo>
                  <a:lnTo>
                    <a:pt x="71" y="19"/>
                  </a:lnTo>
                  <a:lnTo>
                    <a:pt x="74" y="22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08" name="Freeform 122"/>
            <p:cNvSpPr>
              <a:spLocks/>
            </p:cNvSpPr>
            <p:nvPr/>
          </p:nvSpPr>
          <p:spPr bwMode="auto">
            <a:xfrm>
              <a:off x="1812400" y="2239116"/>
              <a:ext cx="98404" cy="40108"/>
            </a:xfrm>
            <a:custGeom>
              <a:avLst/>
              <a:gdLst>
                <a:gd name="T0" fmla="*/ 96 w 104"/>
                <a:gd name="T1" fmla="*/ 0 h 26"/>
                <a:gd name="T2" fmla="*/ 100 w 104"/>
                <a:gd name="T3" fmla="*/ 0 h 26"/>
                <a:gd name="T4" fmla="*/ 96 w 104"/>
                <a:gd name="T5" fmla="*/ 0 h 26"/>
                <a:gd name="T6" fmla="*/ 89 w 104"/>
                <a:gd name="T7" fmla="*/ 0 h 26"/>
                <a:gd name="T8" fmla="*/ 78 w 104"/>
                <a:gd name="T9" fmla="*/ 0 h 26"/>
                <a:gd name="T10" fmla="*/ 63 w 104"/>
                <a:gd name="T11" fmla="*/ 0 h 26"/>
                <a:gd name="T12" fmla="*/ 70 w 104"/>
                <a:gd name="T13" fmla="*/ 0 h 26"/>
                <a:gd name="T14" fmla="*/ 67 w 104"/>
                <a:gd name="T15" fmla="*/ 4 h 26"/>
                <a:gd name="T16" fmla="*/ 70 w 104"/>
                <a:gd name="T17" fmla="*/ 4 h 26"/>
                <a:gd name="T18" fmla="*/ 74 w 104"/>
                <a:gd name="T19" fmla="*/ 4 h 26"/>
                <a:gd name="T20" fmla="*/ 63 w 104"/>
                <a:gd name="T21" fmla="*/ 4 h 26"/>
                <a:gd name="T22" fmla="*/ 48 w 104"/>
                <a:gd name="T23" fmla="*/ 8 h 26"/>
                <a:gd name="T24" fmla="*/ 29 w 104"/>
                <a:gd name="T25" fmla="*/ 8 h 26"/>
                <a:gd name="T26" fmla="*/ 18 w 104"/>
                <a:gd name="T27" fmla="*/ 8 h 26"/>
                <a:gd name="T28" fmla="*/ 7 w 104"/>
                <a:gd name="T29" fmla="*/ 8 h 26"/>
                <a:gd name="T30" fmla="*/ 3 w 104"/>
                <a:gd name="T31" fmla="*/ 8 h 26"/>
                <a:gd name="T32" fmla="*/ 22 w 104"/>
                <a:gd name="T33" fmla="*/ 8 h 26"/>
                <a:gd name="T34" fmla="*/ 52 w 104"/>
                <a:gd name="T35" fmla="*/ 8 h 26"/>
                <a:gd name="T36" fmla="*/ 67 w 104"/>
                <a:gd name="T37" fmla="*/ 11 h 26"/>
                <a:gd name="T38" fmla="*/ 74 w 104"/>
                <a:gd name="T39" fmla="*/ 11 h 26"/>
                <a:gd name="T40" fmla="*/ 70 w 104"/>
                <a:gd name="T41" fmla="*/ 11 h 26"/>
                <a:gd name="T42" fmla="*/ 74 w 104"/>
                <a:gd name="T43" fmla="*/ 11 h 26"/>
                <a:gd name="T44" fmla="*/ 78 w 104"/>
                <a:gd name="T45" fmla="*/ 11 h 26"/>
                <a:gd name="T46" fmla="*/ 67 w 104"/>
                <a:gd name="T47" fmla="*/ 11 h 26"/>
                <a:gd name="T48" fmla="*/ 59 w 104"/>
                <a:gd name="T49" fmla="*/ 11 h 26"/>
                <a:gd name="T50" fmla="*/ 63 w 104"/>
                <a:gd name="T51" fmla="*/ 15 h 26"/>
                <a:gd name="T52" fmla="*/ 78 w 104"/>
                <a:gd name="T53" fmla="*/ 15 h 26"/>
                <a:gd name="T54" fmla="*/ 74 w 104"/>
                <a:gd name="T55" fmla="*/ 15 h 26"/>
                <a:gd name="T56" fmla="*/ 59 w 104"/>
                <a:gd name="T57" fmla="*/ 15 h 26"/>
                <a:gd name="T58" fmla="*/ 59 w 104"/>
                <a:gd name="T59" fmla="*/ 15 h 26"/>
                <a:gd name="T60" fmla="*/ 63 w 104"/>
                <a:gd name="T61" fmla="*/ 15 h 26"/>
                <a:gd name="T62" fmla="*/ 78 w 104"/>
                <a:gd name="T63" fmla="*/ 15 h 26"/>
                <a:gd name="T64" fmla="*/ 81 w 104"/>
                <a:gd name="T65" fmla="*/ 19 h 26"/>
                <a:gd name="T66" fmla="*/ 78 w 104"/>
                <a:gd name="T67" fmla="*/ 19 h 26"/>
                <a:gd name="T68" fmla="*/ 74 w 104"/>
                <a:gd name="T69" fmla="*/ 19 h 26"/>
                <a:gd name="T70" fmla="*/ 78 w 104"/>
                <a:gd name="T71" fmla="*/ 19 h 26"/>
                <a:gd name="T72" fmla="*/ 81 w 104"/>
                <a:gd name="T73" fmla="*/ 19 h 26"/>
                <a:gd name="T74" fmla="*/ 85 w 104"/>
                <a:gd name="T75" fmla="*/ 23 h 26"/>
                <a:gd name="T76" fmla="*/ 89 w 104"/>
                <a:gd name="T77" fmla="*/ 23 h 26"/>
                <a:gd name="T78" fmla="*/ 93 w 104"/>
                <a:gd name="T79" fmla="*/ 23 h 26"/>
                <a:gd name="T80" fmla="*/ 89 w 104"/>
                <a:gd name="T81" fmla="*/ 23 h 26"/>
                <a:gd name="T82" fmla="*/ 85 w 104"/>
                <a:gd name="T83" fmla="*/ 26 h 2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04" h="26">
                  <a:moveTo>
                    <a:pt x="96" y="0"/>
                  </a:moveTo>
                  <a:lnTo>
                    <a:pt x="100" y="0"/>
                  </a:lnTo>
                  <a:lnTo>
                    <a:pt x="96" y="0"/>
                  </a:lnTo>
                  <a:lnTo>
                    <a:pt x="100" y="0"/>
                  </a:lnTo>
                  <a:lnTo>
                    <a:pt x="96" y="0"/>
                  </a:lnTo>
                  <a:lnTo>
                    <a:pt x="100" y="0"/>
                  </a:lnTo>
                  <a:lnTo>
                    <a:pt x="104" y="0"/>
                  </a:lnTo>
                  <a:lnTo>
                    <a:pt x="100" y="0"/>
                  </a:lnTo>
                  <a:lnTo>
                    <a:pt x="96" y="0"/>
                  </a:lnTo>
                  <a:lnTo>
                    <a:pt x="100" y="0"/>
                  </a:lnTo>
                  <a:lnTo>
                    <a:pt x="96" y="0"/>
                  </a:lnTo>
                  <a:lnTo>
                    <a:pt x="89" y="0"/>
                  </a:lnTo>
                  <a:lnTo>
                    <a:pt x="85" y="0"/>
                  </a:lnTo>
                  <a:lnTo>
                    <a:pt x="81" y="0"/>
                  </a:lnTo>
                  <a:lnTo>
                    <a:pt x="78" y="0"/>
                  </a:lnTo>
                  <a:lnTo>
                    <a:pt x="74" y="0"/>
                  </a:lnTo>
                  <a:lnTo>
                    <a:pt x="70" y="0"/>
                  </a:lnTo>
                  <a:lnTo>
                    <a:pt x="63" y="0"/>
                  </a:lnTo>
                  <a:lnTo>
                    <a:pt x="67" y="0"/>
                  </a:lnTo>
                  <a:lnTo>
                    <a:pt x="74" y="0"/>
                  </a:lnTo>
                  <a:lnTo>
                    <a:pt x="70" y="0"/>
                  </a:lnTo>
                  <a:lnTo>
                    <a:pt x="67" y="4"/>
                  </a:lnTo>
                  <a:lnTo>
                    <a:pt x="70" y="4"/>
                  </a:lnTo>
                  <a:lnTo>
                    <a:pt x="67" y="4"/>
                  </a:lnTo>
                  <a:lnTo>
                    <a:pt x="70" y="4"/>
                  </a:lnTo>
                  <a:lnTo>
                    <a:pt x="74" y="4"/>
                  </a:lnTo>
                  <a:lnTo>
                    <a:pt x="70" y="4"/>
                  </a:lnTo>
                  <a:lnTo>
                    <a:pt x="67" y="4"/>
                  </a:lnTo>
                  <a:lnTo>
                    <a:pt x="70" y="4"/>
                  </a:lnTo>
                  <a:lnTo>
                    <a:pt x="74" y="4"/>
                  </a:lnTo>
                  <a:lnTo>
                    <a:pt x="70" y="4"/>
                  </a:lnTo>
                  <a:lnTo>
                    <a:pt x="67" y="4"/>
                  </a:lnTo>
                  <a:lnTo>
                    <a:pt x="63" y="4"/>
                  </a:lnTo>
                  <a:lnTo>
                    <a:pt x="55" y="4"/>
                  </a:lnTo>
                  <a:lnTo>
                    <a:pt x="52" y="4"/>
                  </a:lnTo>
                  <a:lnTo>
                    <a:pt x="48" y="8"/>
                  </a:lnTo>
                  <a:lnTo>
                    <a:pt x="41" y="8"/>
                  </a:lnTo>
                  <a:lnTo>
                    <a:pt x="37" y="8"/>
                  </a:lnTo>
                  <a:lnTo>
                    <a:pt x="29" y="8"/>
                  </a:lnTo>
                  <a:lnTo>
                    <a:pt x="26" y="8"/>
                  </a:lnTo>
                  <a:lnTo>
                    <a:pt x="22" y="8"/>
                  </a:lnTo>
                  <a:lnTo>
                    <a:pt x="18" y="8"/>
                  </a:lnTo>
                  <a:lnTo>
                    <a:pt x="15" y="8"/>
                  </a:lnTo>
                  <a:lnTo>
                    <a:pt x="11" y="8"/>
                  </a:lnTo>
                  <a:lnTo>
                    <a:pt x="7" y="8"/>
                  </a:lnTo>
                  <a:lnTo>
                    <a:pt x="3" y="8"/>
                  </a:lnTo>
                  <a:lnTo>
                    <a:pt x="0" y="8"/>
                  </a:lnTo>
                  <a:lnTo>
                    <a:pt x="3" y="8"/>
                  </a:lnTo>
                  <a:lnTo>
                    <a:pt x="0" y="8"/>
                  </a:lnTo>
                  <a:lnTo>
                    <a:pt x="11" y="8"/>
                  </a:lnTo>
                  <a:lnTo>
                    <a:pt x="22" y="8"/>
                  </a:lnTo>
                  <a:lnTo>
                    <a:pt x="37" y="8"/>
                  </a:lnTo>
                  <a:lnTo>
                    <a:pt x="48" y="8"/>
                  </a:lnTo>
                  <a:lnTo>
                    <a:pt x="52" y="8"/>
                  </a:lnTo>
                  <a:lnTo>
                    <a:pt x="55" y="8"/>
                  </a:lnTo>
                  <a:lnTo>
                    <a:pt x="59" y="11"/>
                  </a:lnTo>
                  <a:lnTo>
                    <a:pt x="67" y="11"/>
                  </a:lnTo>
                  <a:lnTo>
                    <a:pt x="74" y="11"/>
                  </a:lnTo>
                  <a:lnTo>
                    <a:pt x="70" y="11"/>
                  </a:lnTo>
                  <a:lnTo>
                    <a:pt x="74" y="11"/>
                  </a:lnTo>
                  <a:lnTo>
                    <a:pt x="78" y="11"/>
                  </a:lnTo>
                  <a:lnTo>
                    <a:pt x="74" y="11"/>
                  </a:lnTo>
                  <a:lnTo>
                    <a:pt x="70" y="11"/>
                  </a:lnTo>
                  <a:lnTo>
                    <a:pt x="74" y="11"/>
                  </a:lnTo>
                  <a:lnTo>
                    <a:pt x="78" y="11"/>
                  </a:lnTo>
                  <a:lnTo>
                    <a:pt x="74" y="11"/>
                  </a:lnTo>
                  <a:lnTo>
                    <a:pt x="78" y="11"/>
                  </a:lnTo>
                  <a:lnTo>
                    <a:pt x="81" y="11"/>
                  </a:lnTo>
                  <a:lnTo>
                    <a:pt x="78" y="11"/>
                  </a:lnTo>
                  <a:lnTo>
                    <a:pt x="74" y="11"/>
                  </a:lnTo>
                  <a:lnTo>
                    <a:pt x="70" y="11"/>
                  </a:lnTo>
                  <a:lnTo>
                    <a:pt x="67" y="11"/>
                  </a:lnTo>
                  <a:lnTo>
                    <a:pt x="59" y="11"/>
                  </a:lnTo>
                  <a:lnTo>
                    <a:pt x="55" y="11"/>
                  </a:lnTo>
                  <a:lnTo>
                    <a:pt x="59" y="11"/>
                  </a:lnTo>
                  <a:lnTo>
                    <a:pt x="55" y="11"/>
                  </a:lnTo>
                  <a:lnTo>
                    <a:pt x="59" y="11"/>
                  </a:lnTo>
                  <a:lnTo>
                    <a:pt x="63" y="15"/>
                  </a:lnTo>
                  <a:lnTo>
                    <a:pt x="70" y="15"/>
                  </a:lnTo>
                  <a:lnTo>
                    <a:pt x="74" y="15"/>
                  </a:lnTo>
                  <a:lnTo>
                    <a:pt x="78" y="15"/>
                  </a:lnTo>
                  <a:lnTo>
                    <a:pt x="74" y="15"/>
                  </a:lnTo>
                  <a:lnTo>
                    <a:pt x="78" y="15"/>
                  </a:lnTo>
                  <a:lnTo>
                    <a:pt x="74" y="15"/>
                  </a:lnTo>
                  <a:lnTo>
                    <a:pt x="70" y="15"/>
                  </a:lnTo>
                  <a:lnTo>
                    <a:pt x="63" y="15"/>
                  </a:lnTo>
                  <a:lnTo>
                    <a:pt x="59" y="15"/>
                  </a:lnTo>
                  <a:lnTo>
                    <a:pt x="52" y="15"/>
                  </a:lnTo>
                  <a:lnTo>
                    <a:pt x="55" y="15"/>
                  </a:lnTo>
                  <a:lnTo>
                    <a:pt x="59" y="15"/>
                  </a:lnTo>
                  <a:lnTo>
                    <a:pt x="63" y="15"/>
                  </a:lnTo>
                  <a:lnTo>
                    <a:pt x="59" y="15"/>
                  </a:lnTo>
                  <a:lnTo>
                    <a:pt x="63" y="15"/>
                  </a:lnTo>
                  <a:lnTo>
                    <a:pt x="67" y="15"/>
                  </a:lnTo>
                  <a:lnTo>
                    <a:pt x="70" y="15"/>
                  </a:lnTo>
                  <a:lnTo>
                    <a:pt x="78" y="15"/>
                  </a:lnTo>
                  <a:lnTo>
                    <a:pt x="81" y="15"/>
                  </a:lnTo>
                  <a:lnTo>
                    <a:pt x="85" y="15"/>
                  </a:lnTo>
                  <a:lnTo>
                    <a:pt x="81" y="19"/>
                  </a:lnTo>
                  <a:lnTo>
                    <a:pt x="78" y="19"/>
                  </a:lnTo>
                  <a:lnTo>
                    <a:pt x="74" y="19"/>
                  </a:lnTo>
                  <a:lnTo>
                    <a:pt x="78" y="19"/>
                  </a:lnTo>
                  <a:lnTo>
                    <a:pt x="74" y="19"/>
                  </a:lnTo>
                  <a:lnTo>
                    <a:pt x="78" y="19"/>
                  </a:lnTo>
                  <a:lnTo>
                    <a:pt x="74" y="19"/>
                  </a:lnTo>
                  <a:lnTo>
                    <a:pt x="78" y="19"/>
                  </a:lnTo>
                  <a:lnTo>
                    <a:pt x="81" y="19"/>
                  </a:lnTo>
                  <a:lnTo>
                    <a:pt x="78" y="19"/>
                  </a:lnTo>
                  <a:lnTo>
                    <a:pt x="81" y="19"/>
                  </a:lnTo>
                  <a:lnTo>
                    <a:pt x="85" y="19"/>
                  </a:lnTo>
                  <a:lnTo>
                    <a:pt x="81" y="19"/>
                  </a:lnTo>
                  <a:lnTo>
                    <a:pt x="78" y="19"/>
                  </a:lnTo>
                  <a:lnTo>
                    <a:pt x="81" y="23"/>
                  </a:lnTo>
                  <a:lnTo>
                    <a:pt x="85" y="23"/>
                  </a:lnTo>
                  <a:lnTo>
                    <a:pt x="89" y="23"/>
                  </a:lnTo>
                  <a:lnTo>
                    <a:pt x="85" y="23"/>
                  </a:lnTo>
                  <a:lnTo>
                    <a:pt x="89" y="23"/>
                  </a:lnTo>
                  <a:lnTo>
                    <a:pt x="85" y="23"/>
                  </a:lnTo>
                  <a:lnTo>
                    <a:pt x="89" y="23"/>
                  </a:lnTo>
                  <a:lnTo>
                    <a:pt x="93" y="23"/>
                  </a:lnTo>
                  <a:lnTo>
                    <a:pt x="89" y="23"/>
                  </a:lnTo>
                  <a:lnTo>
                    <a:pt x="93" y="23"/>
                  </a:lnTo>
                  <a:lnTo>
                    <a:pt x="89" y="23"/>
                  </a:lnTo>
                  <a:lnTo>
                    <a:pt x="85" y="23"/>
                  </a:lnTo>
                  <a:lnTo>
                    <a:pt x="81" y="26"/>
                  </a:lnTo>
                  <a:lnTo>
                    <a:pt x="85" y="26"/>
                  </a:lnTo>
                  <a:lnTo>
                    <a:pt x="81" y="26"/>
                  </a:lnTo>
                  <a:lnTo>
                    <a:pt x="78" y="26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09" name="Freeform 123"/>
            <p:cNvSpPr>
              <a:spLocks/>
            </p:cNvSpPr>
            <p:nvPr/>
          </p:nvSpPr>
          <p:spPr bwMode="auto">
            <a:xfrm>
              <a:off x="1829431" y="2279224"/>
              <a:ext cx="70965" cy="35480"/>
            </a:xfrm>
            <a:custGeom>
              <a:avLst/>
              <a:gdLst>
                <a:gd name="T0" fmla="*/ 67 w 75"/>
                <a:gd name="T1" fmla="*/ 0 h 23"/>
                <a:gd name="T2" fmla="*/ 71 w 75"/>
                <a:gd name="T3" fmla="*/ 0 h 23"/>
                <a:gd name="T4" fmla="*/ 75 w 75"/>
                <a:gd name="T5" fmla="*/ 0 h 23"/>
                <a:gd name="T6" fmla="*/ 71 w 75"/>
                <a:gd name="T7" fmla="*/ 0 h 23"/>
                <a:gd name="T8" fmla="*/ 67 w 75"/>
                <a:gd name="T9" fmla="*/ 0 h 23"/>
                <a:gd name="T10" fmla="*/ 71 w 75"/>
                <a:gd name="T11" fmla="*/ 4 h 23"/>
                <a:gd name="T12" fmla="*/ 67 w 75"/>
                <a:gd name="T13" fmla="*/ 4 h 23"/>
                <a:gd name="T14" fmla="*/ 63 w 75"/>
                <a:gd name="T15" fmla="*/ 4 h 23"/>
                <a:gd name="T16" fmla="*/ 60 w 75"/>
                <a:gd name="T17" fmla="*/ 4 h 23"/>
                <a:gd name="T18" fmla="*/ 56 w 75"/>
                <a:gd name="T19" fmla="*/ 4 h 23"/>
                <a:gd name="T20" fmla="*/ 60 w 75"/>
                <a:gd name="T21" fmla="*/ 4 h 23"/>
                <a:gd name="T22" fmla="*/ 63 w 75"/>
                <a:gd name="T23" fmla="*/ 4 h 23"/>
                <a:gd name="T24" fmla="*/ 60 w 75"/>
                <a:gd name="T25" fmla="*/ 8 h 23"/>
                <a:gd name="T26" fmla="*/ 56 w 75"/>
                <a:gd name="T27" fmla="*/ 8 h 23"/>
                <a:gd name="T28" fmla="*/ 56 w 75"/>
                <a:gd name="T29" fmla="*/ 8 h 23"/>
                <a:gd name="T30" fmla="*/ 60 w 75"/>
                <a:gd name="T31" fmla="*/ 8 h 23"/>
                <a:gd name="T32" fmla="*/ 49 w 75"/>
                <a:gd name="T33" fmla="*/ 8 h 23"/>
                <a:gd name="T34" fmla="*/ 26 w 75"/>
                <a:gd name="T35" fmla="*/ 8 h 23"/>
                <a:gd name="T36" fmla="*/ 34 w 75"/>
                <a:gd name="T37" fmla="*/ 11 h 23"/>
                <a:gd name="T38" fmla="*/ 30 w 75"/>
                <a:gd name="T39" fmla="*/ 11 h 23"/>
                <a:gd name="T40" fmla="*/ 26 w 75"/>
                <a:gd name="T41" fmla="*/ 11 h 23"/>
                <a:gd name="T42" fmla="*/ 37 w 75"/>
                <a:gd name="T43" fmla="*/ 11 h 23"/>
                <a:gd name="T44" fmla="*/ 34 w 75"/>
                <a:gd name="T45" fmla="*/ 11 h 23"/>
                <a:gd name="T46" fmla="*/ 23 w 75"/>
                <a:gd name="T47" fmla="*/ 11 h 23"/>
                <a:gd name="T48" fmla="*/ 11 w 75"/>
                <a:gd name="T49" fmla="*/ 11 h 23"/>
                <a:gd name="T50" fmla="*/ 0 w 75"/>
                <a:gd name="T51" fmla="*/ 11 h 23"/>
                <a:gd name="T52" fmla="*/ 15 w 75"/>
                <a:gd name="T53" fmla="*/ 11 h 23"/>
                <a:gd name="T54" fmla="*/ 37 w 75"/>
                <a:gd name="T55" fmla="*/ 15 h 23"/>
                <a:gd name="T56" fmla="*/ 34 w 75"/>
                <a:gd name="T57" fmla="*/ 15 h 23"/>
                <a:gd name="T58" fmla="*/ 26 w 75"/>
                <a:gd name="T59" fmla="*/ 15 h 23"/>
                <a:gd name="T60" fmla="*/ 23 w 75"/>
                <a:gd name="T61" fmla="*/ 15 h 23"/>
                <a:gd name="T62" fmla="*/ 37 w 75"/>
                <a:gd name="T63" fmla="*/ 15 h 23"/>
                <a:gd name="T64" fmla="*/ 34 w 75"/>
                <a:gd name="T65" fmla="*/ 19 h 23"/>
                <a:gd name="T66" fmla="*/ 37 w 75"/>
                <a:gd name="T67" fmla="*/ 19 h 23"/>
                <a:gd name="T68" fmla="*/ 34 w 75"/>
                <a:gd name="T69" fmla="*/ 19 h 23"/>
                <a:gd name="T70" fmla="*/ 30 w 75"/>
                <a:gd name="T71" fmla="*/ 19 h 23"/>
                <a:gd name="T72" fmla="*/ 41 w 75"/>
                <a:gd name="T73" fmla="*/ 19 h 23"/>
                <a:gd name="T74" fmla="*/ 37 w 75"/>
                <a:gd name="T75" fmla="*/ 23 h 23"/>
                <a:gd name="T76" fmla="*/ 34 w 75"/>
                <a:gd name="T77" fmla="*/ 23 h 23"/>
                <a:gd name="T78" fmla="*/ 45 w 75"/>
                <a:gd name="T79" fmla="*/ 23 h 23"/>
                <a:gd name="T80" fmla="*/ 49 w 75"/>
                <a:gd name="T81" fmla="*/ 23 h 23"/>
                <a:gd name="T82" fmla="*/ 45 w 75"/>
                <a:gd name="T83" fmla="*/ 23 h 23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75" h="23">
                  <a:moveTo>
                    <a:pt x="60" y="0"/>
                  </a:moveTo>
                  <a:lnTo>
                    <a:pt x="63" y="0"/>
                  </a:lnTo>
                  <a:lnTo>
                    <a:pt x="67" y="0"/>
                  </a:lnTo>
                  <a:lnTo>
                    <a:pt x="71" y="0"/>
                  </a:lnTo>
                  <a:lnTo>
                    <a:pt x="75" y="0"/>
                  </a:lnTo>
                  <a:lnTo>
                    <a:pt x="71" y="0"/>
                  </a:lnTo>
                  <a:lnTo>
                    <a:pt x="75" y="0"/>
                  </a:lnTo>
                  <a:lnTo>
                    <a:pt x="71" y="0"/>
                  </a:lnTo>
                  <a:lnTo>
                    <a:pt x="75" y="0"/>
                  </a:lnTo>
                  <a:lnTo>
                    <a:pt x="71" y="0"/>
                  </a:lnTo>
                  <a:lnTo>
                    <a:pt x="75" y="0"/>
                  </a:lnTo>
                  <a:lnTo>
                    <a:pt x="71" y="0"/>
                  </a:lnTo>
                  <a:lnTo>
                    <a:pt x="75" y="0"/>
                  </a:lnTo>
                  <a:lnTo>
                    <a:pt x="71" y="0"/>
                  </a:lnTo>
                  <a:lnTo>
                    <a:pt x="67" y="0"/>
                  </a:lnTo>
                  <a:lnTo>
                    <a:pt x="71" y="0"/>
                  </a:lnTo>
                  <a:lnTo>
                    <a:pt x="75" y="4"/>
                  </a:lnTo>
                  <a:lnTo>
                    <a:pt x="71" y="4"/>
                  </a:lnTo>
                  <a:lnTo>
                    <a:pt x="75" y="4"/>
                  </a:lnTo>
                  <a:lnTo>
                    <a:pt x="71" y="4"/>
                  </a:lnTo>
                  <a:lnTo>
                    <a:pt x="67" y="4"/>
                  </a:lnTo>
                  <a:lnTo>
                    <a:pt x="71" y="4"/>
                  </a:lnTo>
                  <a:lnTo>
                    <a:pt x="67" y="4"/>
                  </a:lnTo>
                  <a:lnTo>
                    <a:pt x="63" y="4"/>
                  </a:lnTo>
                  <a:lnTo>
                    <a:pt x="67" y="4"/>
                  </a:lnTo>
                  <a:lnTo>
                    <a:pt x="63" y="4"/>
                  </a:lnTo>
                  <a:lnTo>
                    <a:pt x="60" y="4"/>
                  </a:lnTo>
                  <a:lnTo>
                    <a:pt x="56" y="4"/>
                  </a:lnTo>
                  <a:lnTo>
                    <a:pt x="60" y="4"/>
                  </a:lnTo>
                  <a:lnTo>
                    <a:pt x="56" y="4"/>
                  </a:lnTo>
                  <a:lnTo>
                    <a:pt x="60" y="4"/>
                  </a:lnTo>
                  <a:lnTo>
                    <a:pt x="63" y="4"/>
                  </a:lnTo>
                  <a:lnTo>
                    <a:pt x="60" y="4"/>
                  </a:lnTo>
                  <a:lnTo>
                    <a:pt x="63" y="4"/>
                  </a:lnTo>
                  <a:lnTo>
                    <a:pt x="60" y="4"/>
                  </a:lnTo>
                  <a:lnTo>
                    <a:pt x="63" y="4"/>
                  </a:lnTo>
                  <a:lnTo>
                    <a:pt x="60" y="4"/>
                  </a:lnTo>
                  <a:lnTo>
                    <a:pt x="56" y="8"/>
                  </a:lnTo>
                  <a:lnTo>
                    <a:pt x="60" y="8"/>
                  </a:lnTo>
                  <a:lnTo>
                    <a:pt x="56" y="8"/>
                  </a:lnTo>
                  <a:lnTo>
                    <a:pt x="60" y="8"/>
                  </a:lnTo>
                  <a:lnTo>
                    <a:pt x="56" y="8"/>
                  </a:lnTo>
                  <a:lnTo>
                    <a:pt x="60" y="8"/>
                  </a:lnTo>
                  <a:lnTo>
                    <a:pt x="52" y="8"/>
                  </a:lnTo>
                  <a:lnTo>
                    <a:pt x="56" y="8"/>
                  </a:lnTo>
                  <a:lnTo>
                    <a:pt x="60" y="8"/>
                  </a:lnTo>
                  <a:lnTo>
                    <a:pt x="56" y="8"/>
                  </a:lnTo>
                  <a:lnTo>
                    <a:pt x="60" y="8"/>
                  </a:lnTo>
                  <a:lnTo>
                    <a:pt x="56" y="8"/>
                  </a:lnTo>
                  <a:lnTo>
                    <a:pt x="52" y="8"/>
                  </a:lnTo>
                  <a:lnTo>
                    <a:pt x="49" y="8"/>
                  </a:lnTo>
                  <a:lnTo>
                    <a:pt x="41" y="8"/>
                  </a:lnTo>
                  <a:lnTo>
                    <a:pt x="30" y="8"/>
                  </a:lnTo>
                  <a:lnTo>
                    <a:pt x="26" y="8"/>
                  </a:lnTo>
                  <a:lnTo>
                    <a:pt x="23" y="11"/>
                  </a:lnTo>
                  <a:lnTo>
                    <a:pt x="30" y="11"/>
                  </a:lnTo>
                  <a:lnTo>
                    <a:pt x="34" y="11"/>
                  </a:lnTo>
                  <a:lnTo>
                    <a:pt x="30" y="11"/>
                  </a:lnTo>
                  <a:lnTo>
                    <a:pt x="34" y="11"/>
                  </a:lnTo>
                  <a:lnTo>
                    <a:pt x="30" y="11"/>
                  </a:lnTo>
                  <a:lnTo>
                    <a:pt x="26" y="11"/>
                  </a:lnTo>
                  <a:lnTo>
                    <a:pt x="23" y="11"/>
                  </a:lnTo>
                  <a:lnTo>
                    <a:pt x="26" y="11"/>
                  </a:lnTo>
                  <a:lnTo>
                    <a:pt x="30" y="11"/>
                  </a:lnTo>
                  <a:lnTo>
                    <a:pt x="34" y="11"/>
                  </a:lnTo>
                  <a:lnTo>
                    <a:pt x="37" y="11"/>
                  </a:lnTo>
                  <a:lnTo>
                    <a:pt x="41" y="11"/>
                  </a:lnTo>
                  <a:lnTo>
                    <a:pt x="37" y="11"/>
                  </a:lnTo>
                  <a:lnTo>
                    <a:pt x="34" y="11"/>
                  </a:lnTo>
                  <a:lnTo>
                    <a:pt x="30" y="11"/>
                  </a:lnTo>
                  <a:lnTo>
                    <a:pt x="26" y="11"/>
                  </a:lnTo>
                  <a:lnTo>
                    <a:pt x="23" y="11"/>
                  </a:lnTo>
                  <a:lnTo>
                    <a:pt x="19" y="11"/>
                  </a:lnTo>
                  <a:lnTo>
                    <a:pt x="15" y="11"/>
                  </a:lnTo>
                  <a:lnTo>
                    <a:pt x="11" y="11"/>
                  </a:lnTo>
                  <a:lnTo>
                    <a:pt x="8" y="11"/>
                  </a:lnTo>
                  <a:lnTo>
                    <a:pt x="4" y="11"/>
                  </a:lnTo>
                  <a:lnTo>
                    <a:pt x="0" y="11"/>
                  </a:lnTo>
                  <a:lnTo>
                    <a:pt x="4" y="11"/>
                  </a:lnTo>
                  <a:lnTo>
                    <a:pt x="8" y="11"/>
                  </a:lnTo>
                  <a:lnTo>
                    <a:pt x="15" y="11"/>
                  </a:lnTo>
                  <a:lnTo>
                    <a:pt x="26" y="11"/>
                  </a:lnTo>
                  <a:lnTo>
                    <a:pt x="34" y="15"/>
                  </a:lnTo>
                  <a:lnTo>
                    <a:pt x="37" y="15"/>
                  </a:lnTo>
                  <a:lnTo>
                    <a:pt x="41" y="15"/>
                  </a:lnTo>
                  <a:lnTo>
                    <a:pt x="37" y="15"/>
                  </a:lnTo>
                  <a:lnTo>
                    <a:pt x="34" y="15"/>
                  </a:lnTo>
                  <a:lnTo>
                    <a:pt x="37" y="15"/>
                  </a:lnTo>
                  <a:lnTo>
                    <a:pt x="34" y="15"/>
                  </a:lnTo>
                  <a:lnTo>
                    <a:pt x="26" y="15"/>
                  </a:lnTo>
                  <a:lnTo>
                    <a:pt x="30" y="15"/>
                  </a:lnTo>
                  <a:lnTo>
                    <a:pt x="26" y="15"/>
                  </a:lnTo>
                  <a:lnTo>
                    <a:pt x="23" y="15"/>
                  </a:lnTo>
                  <a:lnTo>
                    <a:pt x="26" y="15"/>
                  </a:lnTo>
                  <a:lnTo>
                    <a:pt x="30" y="15"/>
                  </a:lnTo>
                  <a:lnTo>
                    <a:pt x="37" y="15"/>
                  </a:lnTo>
                  <a:lnTo>
                    <a:pt x="34" y="15"/>
                  </a:lnTo>
                  <a:lnTo>
                    <a:pt x="37" y="15"/>
                  </a:lnTo>
                  <a:lnTo>
                    <a:pt x="34" y="19"/>
                  </a:lnTo>
                  <a:lnTo>
                    <a:pt x="37" y="19"/>
                  </a:lnTo>
                  <a:lnTo>
                    <a:pt x="41" y="19"/>
                  </a:lnTo>
                  <a:lnTo>
                    <a:pt x="37" y="19"/>
                  </a:lnTo>
                  <a:lnTo>
                    <a:pt x="41" y="19"/>
                  </a:lnTo>
                  <a:lnTo>
                    <a:pt x="37" y="19"/>
                  </a:lnTo>
                  <a:lnTo>
                    <a:pt x="34" y="19"/>
                  </a:lnTo>
                  <a:lnTo>
                    <a:pt x="30" y="19"/>
                  </a:lnTo>
                  <a:lnTo>
                    <a:pt x="34" y="19"/>
                  </a:lnTo>
                  <a:lnTo>
                    <a:pt x="30" y="19"/>
                  </a:lnTo>
                  <a:lnTo>
                    <a:pt x="34" y="19"/>
                  </a:lnTo>
                  <a:lnTo>
                    <a:pt x="37" y="19"/>
                  </a:lnTo>
                  <a:lnTo>
                    <a:pt x="41" y="19"/>
                  </a:lnTo>
                  <a:lnTo>
                    <a:pt x="37" y="23"/>
                  </a:lnTo>
                  <a:lnTo>
                    <a:pt x="34" y="23"/>
                  </a:lnTo>
                  <a:lnTo>
                    <a:pt x="37" y="23"/>
                  </a:lnTo>
                  <a:lnTo>
                    <a:pt x="41" y="23"/>
                  </a:lnTo>
                  <a:lnTo>
                    <a:pt x="37" y="23"/>
                  </a:lnTo>
                  <a:lnTo>
                    <a:pt x="34" y="23"/>
                  </a:lnTo>
                  <a:lnTo>
                    <a:pt x="37" y="23"/>
                  </a:lnTo>
                  <a:lnTo>
                    <a:pt x="41" y="23"/>
                  </a:lnTo>
                  <a:lnTo>
                    <a:pt x="45" y="23"/>
                  </a:lnTo>
                  <a:lnTo>
                    <a:pt x="49" y="23"/>
                  </a:lnTo>
                  <a:lnTo>
                    <a:pt x="45" y="23"/>
                  </a:lnTo>
                  <a:lnTo>
                    <a:pt x="49" y="23"/>
                  </a:lnTo>
                  <a:lnTo>
                    <a:pt x="45" y="23"/>
                  </a:lnTo>
                  <a:lnTo>
                    <a:pt x="41" y="23"/>
                  </a:lnTo>
                  <a:lnTo>
                    <a:pt x="45" y="23"/>
                  </a:lnTo>
                  <a:lnTo>
                    <a:pt x="49" y="23"/>
                  </a:lnTo>
                  <a:lnTo>
                    <a:pt x="45" y="23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10" name="Freeform 124"/>
            <p:cNvSpPr>
              <a:spLocks/>
            </p:cNvSpPr>
            <p:nvPr/>
          </p:nvSpPr>
          <p:spPr bwMode="auto">
            <a:xfrm>
              <a:off x="1851193" y="2314704"/>
              <a:ext cx="105027" cy="33938"/>
            </a:xfrm>
            <a:custGeom>
              <a:avLst/>
              <a:gdLst>
                <a:gd name="T0" fmla="*/ 22 w 111"/>
                <a:gd name="T1" fmla="*/ 0 h 22"/>
                <a:gd name="T2" fmla="*/ 11 w 111"/>
                <a:gd name="T3" fmla="*/ 3 h 22"/>
                <a:gd name="T4" fmla="*/ 22 w 111"/>
                <a:gd name="T5" fmla="*/ 3 h 22"/>
                <a:gd name="T6" fmla="*/ 33 w 111"/>
                <a:gd name="T7" fmla="*/ 3 h 22"/>
                <a:gd name="T8" fmla="*/ 22 w 111"/>
                <a:gd name="T9" fmla="*/ 3 h 22"/>
                <a:gd name="T10" fmla="*/ 26 w 111"/>
                <a:gd name="T11" fmla="*/ 3 h 22"/>
                <a:gd name="T12" fmla="*/ 22 w 111"/>
                <a:gd name="T13" fmla="*/ 3 h 22"/>
                <a:gd name="T14" fmla="*/ 26 w 111"/>
                <a:gd name="T15" fmla="*/ 3 h 22"/>
                <a:gd name="T16" fmla="*/ 37 w 111"/>
                <a:gd name="T17" fmla="*/ 7 h 22"/>
                <a:gd name="T18" fmla="*/ 40 w 111"/>
                <a:gd name="T19" fmla="*/ 7 h 22"/>
                <a:gd name="T20" fmla="*/ 37 w 111"/>
                <a:gd name="T21" fmla="*/ 7 h 22"/>
                <a:gd name="T22" fmla="*/ 44 w 111"/>
                <a:gd name="T23" fmla="*/ 7 h 22"/>
                <a:gd name="T24" fmla="*/ 40 w 111"/>
                <a:gd name="T25" fmla="*/ 7 h 22"/>
                <a:gd name="T26" fmla="*/ 37 w 111"/>
                <a:gd name="T27" fmla="*/ 7 h 22"/>
                <a:gd name="T28" fmla="*/ 26 w 111"/>
                <a:gd name="T29" fmla="*/ 11 h 22"/>
                <a:gd name="T30" fmla="*/ 37 w 111"/>
                <a:gd name="T31" fmla="*/ 11 h 22"/>
                <a:gd name="T32" fmla="*/ 33 w 111"/>
                <a:gd name="T33" fmla="*/ 11 h 22"/>
                <a:gd name="T34" fmla="*/ 18 w 111"/>
                <a:gd name="T35" fmla="*/ 11 h 22"/>
                <a:gd name="T36" fmla="*/ 7 w 111"/>
                <a:gd name="T37" fmla="*/ 11 h 22"/>
                <a:gd name="T38" fmla="*/ 11 w 111"/>
                <a:gd name="T39" fmla="*/ 11 h 22"/>
                <a:gd name="T40" fmla="*/ 7 w 111"/>
                <a:gd name="T41" fmla="*/ 11 h 22"/>
                <a:gd name="T42" fmla="*/ 3 w 111"/>
                <a:gd name="T43" fmla="*/ 11 h 22"/>
                <a:gd name="T44" fmla="*/ 14 w 111"/>
                <a:gd name="T45" fmla="*/ 15 h 22"/>
                <a:gd name="T46" fmla="*/ 11 w 111"/>
                <a:gd name="T47" fmla="*/ 15 h 22"/>
                <a:gd name="T48" fmla="*/ 7 w 111"/>
                <a:gd name="T49" fmla="*/ 15 h 22"/>
                <a:gd name="T50" fmla="*/ 48 w 111"/>
                <a:gd name="T51" fmla="*/ 15 h 22"/>
                <a:gd name="T52" fmla="*/ 111 w 111"/>
                <a:gd name="T53" fmla="*/ 15 h 22"/>
                <a:gd name="T54" fmla="*/ 74 w 111"/>
                <a:gd name="T55" fmla="*/ 15 h 22"/>
                <a:gd name="T56" fmla="*/ 70 w 111"/>
                <a:gd name="T57" fmla="*/ 15 h 22"/>
                <a:gd name="T58" fmla="*/ 55 w 111"/>
                <a:gd name="T59" fmla="*/ 15 h 22"/>
                <a:gd name="T60" fmla="*/ 44 w 111"/>
                <a:gd name="T61" fmla="*/ 18 h 22"/>
                <a:gd name="T62" fmla="*/ 40 w 111"/>
                <a:gd name="T63" fmla="*/ 18 h 22"/>
                <a:gd name="T64" fmla="*/ 29 w 111"/>
                <a:gd name="T65" fmla="*/ 18 h 22"/>
                <a:gd name="T66" fmla="*/ 18 w 111"/>
                <a:gd name="T67" fmla="*/ 18 h 22"/>
                <a:gd name="T68" fmla="*/ 18 w 111"/>
                <a:gd name="T69" fmla="*/ 18 h 22"/>
                <a:gd name="T70" fmla="*/ 48 w 111"/>
                <a:gd name="T71" fmla="*/ 18 h 22"/>
                <a:gd name="T72" fmla="*/ 70 w 111"/>
                <a:gd name="T73" fmla="*/ 18 h 22"/>
                <a:gd name="T74" fmla="*/ 66 w 111"/>
                <a:gd name="T75" fmla="*/ 22 h 22"/>
                <a:gd name="T76" fmla="*/ 70 w 111"/>
                <a:gd name="T77" fmla="*/ 22 h 22"/>
                <a:gd name="T78" fmla="*/ 59 w 111"/>
                <a:gd name="T79" fmla="*/ 22 h 22"/>
                <a:gd name="T80" fmla="*/ 52 w 111"/>
                <a:gd name="T81" fmla="*/ 22 h 22"/>
                <a:gd name="T82" fmla="*/ 63 w 111"/>
                <a:gd name="T83" fmla="*/ 22 h 2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11" h="22">
                  <a:moveTo>
                    <a:pt x="22" y="0"/>
                  </a:moveTo>
                  <a:lnTo>
                    <a:pt x="18" y="0"/>
                  </a:lnTo>
                  <a:lnTo>
                    <a:pt x="22" y="0"/>
                  </a:lnTo>
                  <a:lnTo>
                    <a:pt x="18" y="0"/>
                  </a:lnTo>
                  <a:lnTo>
                    <a:pt x="14" y="3"/>
                  </a:lnTo>
                  <a:lnTo>
                    <a:pt x="11" y="3"/>
                  </a:lnTo>
                  <a:lnTo>
                    <a:pt x="14" y="3"/>
                  </a:lnTo>
                  <a:lnTo>
                    <a:pt x="18" y="3"/>
                  </a:lnTo>
                  <a:lnTo>
                    <a:pt x="22" y="3"/>
                  </a:lnTo>
                  <a:lnTo>
                    <a:pt x="26" y="3"/>
                  </a:lnTo>
                  <a:lnTo>
                    <a:pt x="29" y="3"/>
                  </a:lnTo>
                  <a:lnTo>
                    <a:pt x="33" y="3"/>
                  </a:lnTo>
                  <a:lnTo>
                    <a:pt x="29" y="3"/>
                  </a:lnTo>
                  <a:lnTo>
                    <a:pt x="26" y="3"/>
                  </a:lnTo>
                  <a:lnTo>
                    <a:pt x="22" y="3"/>
                  </a:lnTo>
                  <a:lnTo>
                    <a:pt x="26" y="3"/>
                  </a:lnTo>
                  <a:lnTo>
                    <a:pt x="22" y="3"/>
                  </a:lnTo>
                  <a:lnTo>
                    <a:pt x="26" y="3"/>
                  </a:lnTo>
                  <a:lnTo>
                    <a:pt x="29" y="3"/>
                  </a:lnTo>
                  <a:lnTo>
                    <a:pt x="26" y="3"/>
                  </a:lnTo>
                  <a:lnTo>
                    <a:pt x="22" y="3"/>
                  </a:lnTo>
                  <a:lnTo>
                    <a:pt x="18" y="3"/>
                  </a:lnTo>
                  <a:lnTo>
                    <a:pt x="22" y="3"/>
                  </a:lnTo>
                  <a:lnTo>
                    <a:pt x="26" y="3"/>
                  </a:lnTo>
                  <a:lnTo>
                    <a:pt x="29" y="7"/>
                  </a:lnTo>
                  <a:lnTo>
                    <a:pt x="33" y="7"/>
                  </a:lnTo>
                  <a:lnTo>
                    <a:pt x="37" y="7"/>
                  </a:lnTo>
                  <a:lnTo>
                    <a:pt x="40" y="7"/>
                  </a:lnTo>
                  <a:lnTo>
                    <a:pt x="44" y="7"/>
                  </a:lnTo>
                  <a:lnTo>
                    <a:pt x="40" y="7"/>
                  </a:lnTo>
                  <a:lnTo>
                    <a:pt x="37" y="7"/>
                  </a:lnTo>
                  <a:lnTo>
                    <a:pt x="33" y="7"/>
                  </a:lnTo>
                  <a:lnTo>
                    <a:pt x="37" y="7"/>
                  </a:lnTo>
                  <a:lnTo>
                    <a:pt x="44" y="7"/>
                  </a:lnTo>
                  <a:lnTo>
                    <a:pt x="48" y="7"/>
                  </a:lnTo>
                  <a:lnTo>
                    <a:pt x="44" y="7"/>
                  </a:lnTo>
                  <a:lnTo>
                    <a:pt x="40" y="7"/>
                  </a:lnTo>
                  <a:lnTo>
                    <a:pt x="37" y="7"/>
                  </a:lnTo>
                  <a:lnTo>
                    <a:pt x="40" y="7"/>
                  </a:lnTo>
                  <a:lnTo>
                    <a:pt x="37" y="7"/>
                  </a:lnTo>
                  <a:lnTo>
                    <a:pt x="33" y="7"/>
                  </a:lnTo>
                  <a:lnTo>
                    <a:pt x="37" y="7"/>
                  </a:lnTo>
                  <a:lnTo>
                    <a:pt x="33" y="7"/>
                  </a:lnTo>
                  <a:lnTo>
                    <a:pt x="29" y="11"/>
                  </a:lnTo>
                  <a:lnTo>
                    <a:pt x="26" y="11"/>
                  </a:lnTo>
                  <a:lnTo>
                    <a:pt x="29" y="11"/>
                  </a:lnTo>
                  <a:lnTo>
                    <a:pt x="33" y="11"/>
                  </a:lnTo>
                  <a:lnTo>
                    <a:pt x="37" y="11"/>
                  </a:lnTo>
                  <a:lnTo>
                    <a:pt x="33" y="11"/>
                  </a:lnTo>
                  <a:lnTo>
                    <a:pt x="29" y="11"/>
                  </a:lnTo>
                  <a:lnTo>
                    <a:pt x="33" y="11"/>
                  </a:lnTo>
                  <a:lnTo>
                    <a:pt x="29" y="11"/>
                  </a:lnTo>
                  <a:lnTo>
                    <a:pt x="26" y="11"/>
                  </a:lnTo>
                  <a:lnTo>
                    <a:pt x="18" y="11"/>
                  </a:lnTo>
                  <a:lnTo>
                    <a:pt x="14" y="11"/>
                  </a:lnTo>
                  <a:lnTo>
                    <a:pt x="11" y="11"/>
                  </a:lnTo>
                  <a:lnTo>
                    <a:pt x="7" y="11"/>
                  </a:lnTo>
                  <a:lnTo>
                    <a:pt x="3" y="11"/>
                  </a:lnTo>
                  <a:lnTo>
                    <a:pt x="7" y="11"/>
                  </a:lnTo>
                  <a:lnTo>
                    <a:pt x="11" y="11"/>
                  </a:lnTo>
                  <a:lnTo>
                    <a:pt x="14" y="11"/>
                  </a:lnTo>
                  <a:lnTo>
                    <a:pt x="11" y="11"/>
                  </a:lnTo>
                  <a:lnTo>
                    <a:pt x="7" y="11"/>
                  </a:lnTo>
                  <a:lnTo>
                    <a:pt x="3" y="11"/>
                  </a:lnTo>
                  <a:lnTo>
                    <a:pt x="0" y="11"/>
                  </a:lnTo>
                  <a:lnTo>
                    <a:pt x="3" y="11"/>
                  </a:lnTo>
                  <a:lnTo>
                    <a:pt x="7" y="11"/>
                  </a:lnTo>
                  <a:lnTo>
                    <a:pt x="11" y="15"/>
                  </a:lnTo>
                  <a:lnTo>
                    <a:pt x="14" y="15"/>
                  </a:lnTo>
                  <a:lnTo>
                    <a:pt x="11" y="15"/>
                  </a:lnTo>
                  <a:lnTo>
                    <a:pt x="7" y="15"/>
                  </a:lnTo>
                  <a:lnTo>
                    <a:pt x="11" y="15"/>
                  </a:lnTo>
                  <a:lnTo>
                    <a:pt x="7" y="15"/>
                  </a:lnTo>
                  <a:lnTo>
                    <a:pt x="11" y="15"/>
                  </a:lnTo>
                  <a:lnTo>
                    <a:pt x="7" y="15"/>
                  </a:lnTo>
                  <a:lnTo>
                    <a:pt x="11" y="15"/>
                  </a:lnTo>
                  <a:lnTo>
                    <a:pt x="22" y="15"/>
                  </a:lnTo>
                  <a:lnTo>
                    <a:pt x="48" y="15"/>
                  </a:lnTo>
                  <a:lnTo>
                    <a:pt x="78" y="15"/>
                  </a:lnTo>
                  <a:lnTo>
                    <a:pt x="107" y="15"/>
                  </a:lnTo>
                  <a:lnTo>
                    <a:pt x="111" y="15"/>
                  </a:lnTo>
                  <a:lnTo>
                    <a:pt x="100" y="15"/>
                  </a:lnTo>
                  <a:lnTo>
                    <a:pt x="85" y="15"/>
                  </a:lnTo>
                  <a:lnTo>
                    <a:pt x="74" y="15"/>
                  </a:lnTo>
                  <a:lnTo>
                    <a:pt x="70" y="15"/>
                  </a:lnTo>
                  <a:lnTo>
                    <a:pt x="66" y="15"/>
                  </a:lnTo>
                  <a:lnTo>
                    <a:pt x="70" y="15"/>
                  </a:lnTo>
                  <a:lnTo>
                    <a:pt x="66" y="15"/>
                  </a:lnTo>
                  <a:lnTo>
                    <a:pt x="59" y="15"/>
                  </a:lnTo>
                  <a:lnTo>
                    <a:pt x="55" y="15"/>
                  </a:lnTo>
                  <a:lnTo>
                    <a:pt x="52" y="15"/>
                  </a:lnTo>
                  <a:lnTo>
                    <a:pt x="48" y="18"/>
                  </a:lnTo>
                  <a:lnTo>
                    <a:pt x="44" y="18"/>
                  </a:lnTo>
                  <a:lnTo>
                    <a:pt x="48" y="18"/>
                  </a:lnTo>
                  <a:lnTo>
                    <a:pt x="44" y="18"/>
                  </a:lnTo>
                  <a:lnTo>
                    <a:pt x="40" y="18"/>
                  </a:lnTo>
                  <a:lnTo>
                    <a:pt x="37" y="18"/>
                  </a:lnTo>
                  <a:lnTo>
                    <a:pt x="33" y="18"/>
                  </a:lnTo>
                  <a:lnTo>
                    <a:pt x="29" y="18"/>
                  </a:lnTo>
                  <a:lnTo>
                    <a:pt x="26" y="18"/>
                  </a:lnTo>
                  <a:lnTo>
                    <a:pt x="29" y="18"/>
                  </a:lnTo>
                  <a:lnTo>
                    <a:pt x="18" y="18"/>
                  </a:lnTo>
                  <a:lnTo>
                    <a:pt x="14" y="18"/>
                  </a:lnTo>
                  <a:lnTo>
                    <a:pt x="11" y="18"/>
                  </a:lnTo>
                  <a:lnTo>
                    <a:pt x="18" y="18"/>
                  </a:lnTo>
                  <a:lnTo>
                    <a:pt x="29" y="18"/>
                  </a:lnTo>
                  <a:lnTo>
                    <a:pt x="40" y="18"/>
                  </a:lnTo>
                  <a:lnTo>
                    <a:pt x="48" y="18"/>
                  </a:lnTo>
                  <a:lnTo>
                    <a:pt x="55" y="18"/>
                  </a:lnTo>
                  <a:lnTo>
                    <a:pt x="66" y="18"/>
                  </a:lnTo>
                  <a:lnTo>
                    <a:pt x="70" y="18"/>
                  </a:lnTo>
                  <a:lnTo>
                    <a:pt x="74" y="18"/>
                  </a:lnTo>
                  <a:lnTo>
                    <a:pt x="70" y="22"/>
                  </a:lnTo>
                  <a:lnTo>
                    <a:pt x="66" y="22"/>
                  </a:lnTo>
                  <a:lnTo>
                    <a:pt x="70" y="22"/>
                  </a:lnTo>
                  <a:lnTo>
                    <a:pt x="66" y="22"/>
                  </a:lnTo>
                  <a:lnTo>
                    <a:pt x="70" y="22"/>
                  </a:lnTo>
                  <a:lnTo>
                    <a:pt x="66" y="22"/>
                  </a:lnTo>
                  <a:lnTo>
                    <a:pt x="63" y="22"/>
                  </a:lnTo>
                  <a:lnTo>
                    <a:pt x="59" y="22"/>
                  </a:lnTo>
                  <a:lnTo>
                    <a:pt x="52" y="22"/>
                  </a:lnTo>
                  <a:lnTo>
                    <a:pt x="48" y="22"/>
                  </a:lnTo>
                  <a:lnTo>
                    <a:pt x="52" y="22"/>
                  </a:lnTo>
                  <a:lnTo>
                    <a:pt x="59" y="22"/>
                  </a:lnTo>
                  <a:lnTo>
                    <a:pt x="55" y="22"/>
                  </a:lnTo>
                  <a:lnTo>
                    <a:pt x="63" y="22"/>
                  </a:lnTo>
                  <a:lnTo>
                    <a:pt x="55" y="22"/>
                  </a:lnTo>
                  <a:lnTo>
                    <a:pt x="52" y="22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11" name="Freeform 125"/>
            <p:cNvSpPr>
              <a:spLocks/>
            </p:cNvSpPr>
            <p:nvPr/>
          </p:nvSpPr>
          <p:spPr bwMode="auto">
            <a:xfrm>
              <a:off x="1854032" y="2348642"/>
              <a:ext cx="67180" cy="40108"/>
            </a:xfrm>
            <a:custGeom>
              <a:avLst/>
              <a:gdLst>
                <a:gd name="T0" fmla="*/ 37 w 71"/>
                <a:gd name="T1" fmla="*/ 0 h 26"/>
                <a:gd name="T2" fmla="*/ 34 w 71"/>
                <a:gd name="T3" fmla="*/ 4 h 26"/>
                <a:gd name="T4" fmla="*/ 52 w 71"/>
                <a:gd name="T5" fmla="*/ 4 h 26"/>
                <a:gd name="T6" fmla="*/ 63 w 71"/>
                <a:gd name="T7" fmla="*/ 4 h 26"/>
                <a:gd name="T8" fmla="*/ 67 w 71"/>
                <a:gd name="T9" fmla="*/ 4 h 26"/>
                <a:gd name="T10" fmla="*/ 41 w 71"/>
                <a:gd name="T11" fmla="*/ 4 h 26"/>
                <a:gd name="T12" fmla="*/ 45 w 71"/>
                <a:gd name="T13" fmla="*/ 4 h 26"/>
                <a:gd name="T14" fmla="*/ 49 w 71"/>
                <a:gd name="T15" fmla="*/ 4 h 26"/>
                <a:gd name="T16" fmla="*/ 37 w 71"/>
                <a:gd name="T17" fmla="*/ 4 h 26"/>
                <a:gd name="T18" fmla="*/ 26 w 71"/>
                <a:gd name="T19" fmla="*/ 7 h 26"/>
                <a:gd name="T20" fmla="*/ 30 w 71"/>
                <a:gd name="T21" fmla="*/ 7 h 26"/>
                <a:gd name="T22" fmla="*/ 26 w 71"/>
                <a:gd name="T23" fmla="*/ 7 h 26"/>
                <a:gd name="T24" fmla="*/ 37 w 71"/>
                <a:gd name="T25" fmla="*/ 7 h 26"/>
                <a:gd name="T26" fmla="*/ 34 w 71"/>
                <a:gd name="T27" fmla="*/ 7 h 26"/>
                <a:gd name="T28" fmla="*/ 37 w 71"/>
                <a:gd name="T29" fmla="*/ 11 h 26"/>
                <a:gd name="T30" fmla="*/ 34 w 71"/>
                <a:gd name="T31" fmla="*/ 11 h 26"/>
                <a:gd name="T32" fmla="*/ 30 w 71"/>
                <a:gd name="T33" fmla="*/ 11 h 26"/>
                <a:gd name="T34" fmla="*/ 11 w 71"/>
                <a:gd name="T35" fmla="*/ 11 h 26"/>
                <a:gd name="T36" fmla="*/ 0 w 71"/>
                <a:gd name="T37" fmla="*/ 11 h 26"/>
                <a:gd name="T38" fmla="*/ 19 w 71"/>
                <a:gd name="T39" fmla="*/ 11 h 26"/>
                <a:gd name="T40" fmla="*/ 34 w 71"/>
                <a:gd name="T41" fmla="*/ 11 h 26"/>
                <a:gd name="T42" fmla="*/ 49 w 71"/>
                <a:gd name="T43" fmla="*/ 11 h 26"/>
                <a:gd name="T44" fmla="*/ 37 w 71"/>
                <a:gd name="T45" fmla="*/ 15 h 26"/>
                <a:gd name="T46" fmla="*/ 34 w 71"/>
                <a:gd name="T47" fmla="*/ 15 h 26"/>
                <a:gd name="T48" fmla="*/ 49 w 71"/>
                <a:gd name="T49" fmla="*/ 15 h 26"/>
                <a:gd name="T50" fmla="*/ 37 w 71"/>
                <a:gd name="T51" fmla="*/ 15 h 26"/>
                <a:gd name="T52" fmla="*/ 26 w 71"/>
                <a:gd name="T53" fmla="*/ 15 h 26"/>
                <a:gd name="T54" fmla="*/ 30 w 71"/>
                <a:gd name="T55" fmla="*/ 15 h 26"/>
                <a:gd name="T56" fmla="*/ 34 w 71"/>
                <a:gd name="T57" fmla="*/ 15 h 26"/>
                <a:gd name="T58" fmla="*/ 30 w 71"/>
                <a:gd name="T59" fmla="*/ 15 h 26"/>
                <a:gd name="T60" fmla="*/ 15 w 71"/>
                <a:gd name="T61" fmla="*/ 19 h 26"/>
                <a:gd name="T62" fmla="*/ 19 w 71"/>
                <a:gd name="T63" fmla="*/ 19 h 26"/>
                <a:gd name="T64" fmla="*/ 23 w 71"/>
                <a:gd name="T65" fmla="*/ 19 h 26"/>
                <a:gd name="T66" fmla="*/ 26 w 71"/>
                <a:gd name="T67" fmla="*/ 19 h 26"/>
                <a:gd name="T68" fmla="*/ 30 w 71"/>
                <a:gd name="T69" fmla="*/ 19 h 26"/>
                <a:gd name="T70" fmla="*/ 26 w 71"/>
                <a:gd name="T71" fmla="*/ 19 h 26"/>
                <a:gd name="T72" fmla="*/ 30 w 71"/>
                <a:gd name="T73" fmla="*/ 19 h 26"/>
                <a:gd name="T74" fmla="*/ 34 w 71"/>
                <a:gd name="T75" fmla="*/ 22 h 26"/>
                <a:gd name="T76" fmla="*/ 37 w 71"/>
                <a:gd name="T77" fmla="*/ 22 h 26"/>
                <a:gd name="T78" fmla="*/ 37 w 71"/>
                <a:gd name="T79" fmla="*/ 22 h 26"/>
                <a:gd name="T80" fmla="*/ 34 w 71"/>
                <a:gd name="T81" fmla="*/ 26 h 26"/>
                <a:gd name="T82" fmla="*/ 30 w 71"/>
                <a:gd name="T83" fmla="*/ 26 h 2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71" h="26">
                  <a:moveTo>
                    <a:pt x="49" y="0"/>
                  </a:moveTo>
                  <a:lnTo>
                    <a:pt x="45" y="0"/>
                  </a:lnTo>
                  <a:lnTo>
                    <a:pt x="37" y="0"/>
                  </a:lnTo>
                  <a:lnTo>
                    <a:pt x="34" y="0"/>
                  </a:lnTo>
                  <a:lnTo>
                    <a:pt x="30" y="0"/>
                  </a:lnTo>
                  <a:lnTo>
                    <a:pt x="34" y="4"/>
                  </a:lnTo>
                  <a:lnTo>
                    <a:pt x="37" y="4"/>
                  </a:lnTo>
                  <a:lnTo>
                    <a:pt x="45" y="4"/>
                  </a:lnTo>
                  <a:lnTo>
                    <a:pt x="52" y="4"/>
                  </a:lnTo>
                  <a:lnTo>
                    <a:pt x="56" y="4"/>
                  </a:lnTo>
                  <a:lnTo>
                    <a:pt x="60" y="4"/>
                  </a:lnTo>
                  <a:lnTo>
                    <a:pt x="63" y="4"/>
                  </a:lnTo>
                  <a:lnTo>
                    <a:pt x="60" y="4"/>
                  </a:lnTo>
                  <a:lnTo>
                    <a:pt x="63" y="4"/>
                  </a:lnTo>
                  <a:lnTo>
                    <a:pt x="67" y="4"/>
                  </a:lnTo>
                  <a:lnTo>
                    <a:pt x="71" y="4"/>
                  </a:lnTo>
                  <a:lnTo>
                    <a:pt x="37" y="4"/>
                  </a:lnTo>
                  <a:lnTo>
                    <a:pt x="41" y="4"/>
                  </a:lnTo>
                  <a:lnTo>
                    <a:pt x="45" y="4"/>
                  </a:lnTo>
                  <a:lnTo>
                    <a:pt x="49" y="4"/>
                  </a:lnTo>
                  <a:lnTo>
                    <a:pt x="45" y="4"/>
                  </a:lnTo>
                  <a:lnTo>
                    <a:pt x="49" y="4"/>
                  </a:lnTo>
                  <a:lnTo>
                    <a:pt x="52" y="4"/>
                  </a:lnTo>
                  <a:lnTo>
                    <a:pt x="49" y="4"/>
                  </a:lnTo>
                  <a:lnTo>
                    <a:pt x="45" y="4"/>
                  </a:lnTo>
                  <a:lnTo>
                    <a:pt x="41" y="4"/>
                  </a:lnTo>
                  <a:lnTo>
                    <a:pt x="37" y="4"/>
                  </a:lnTo>
                  <a:lnTo>
                    <a:pt x="34" y="4"/>
                  </a:lnTo>
                  <a:lnTo>
                    <a:pt x="30" y="4"/>
                  </a:lnTo>
                  <a:lnTo>
                    <a:pt x="26" y="7"/>
                  </a:lnTo>
                  <a:lnTo>
                    <a:pt x="30" y="7"/>
                  </a:lnTo>
                  <a:lnTo>
                    <a:pt x="34" y="7"/>
                  </a:lnTo>
                  <a:lnTo>
                    <a:pt x="30" y="7"/>
                  </a:lnTo>
                  <a:lnTo>
                    <a:pt x="26" y="7"/>
                  </a:lnTo>
                  <a:lnTo>
                    <a:pt x="23" y="7"/>
                  </a:lnTo>
                  <a:lnTo>
                    <a:pt x="26" y="7"/>
                  </a:lnTo>
                  <a:lnTo>
                    <a:pt x="30" y="7"/>
                  </a:lnTo>
                  <a:lnTo>
                    <a:pt x="34" y="7"/>
                  </a:lnTo>
                  <a:lnTo>
                    <a:pt x="37" y="7"/>
                  </a:lnTo>
                  <a:lnTo>
                    <a:pt x="41" y="7"/>
                  </a:lnTo>
                  <a:lnTo>
                    <a:pt x="37" y="7"/>
                  </a:lnTo>
                  <a:lnTo>
                    <a:pt x="34" y="7"/>
                  </a:lnTo>
                  <a:lnTo>
                    <a:pt x="30" y="11"/>
                  </a:lnTo>
                  <a:lnTo>
                    <a:pt x="34" y="11"/>
                  </a:lnTo>
                  <a:lnTo>
                    <a:pt x="37" y="11"/>
                  </a:lnTo>
                  <a:lnTo>
                    <a:pt x="41" y="11"/>
                  </a:lnTo>
                  <a:lnTo>
                    <a:pt x="37" y="11"/>
                  </a:lnTo>
                  <a:lnTo>
                    <a:pt x="34" y="11"/>
                  </a:lnTo>
                  <a:lnTo>
                    <a:pt x="30" y="11"/>
                  </a:lnTo>
                  <a:lnTo>
                    <a:pt x="34" y="11"/>
                  </a:lnTo>
                  <a:lnTo>
                    <a:pt x="30" y="11"/>
                  </a:lnTo>
                  <a:lnTo>
                    <a:pt x="26" y="11"/>
                  </a:lnTo>
                  <a:lnTo>
                    <a:pt x="19" y="11"/>
                  </a:lnTo>
                  <a:lnTo>
                    <a:pt x="11" y="11"/>
                  </a:lnTo>
                  <a:lnTo>
                    <a:pt x="8" y="11"/>
                  </a:lnTo>
                  <a:lnTo>
                    <a:pt x="4" y="11"/>
                  </a:lnTo>
                  <a:lnTo>
                    <a:pt x="0" y="11"/>
                  </a:lnTo>
                  <a:lnTo>
                    <a:pt x="8" y="11"/>
                  </a:lnTo>
                  <a:lnTo>
                    <a:pt x="11" y="11"/>
                  </a:lnTo>
                  <a:lnTo>
                    <a:pt x="19" y="11"/>
                  </a:lnTo>
                  <a:lnTo>
                    <a:pt x="26" y="11"/>
                  </a:lnTo>
                  <a:lnTo>
                    <a:pt x="30" y="11"/>
                  </a:lnTo>
                  <a:lnTo>
                    <a:pt x="34" y="11"/>
                  </a:lnTo>
                  <a:lnTo>
                    <a:pt x="41" y="11"/>
                  </a:lnTo>
                  <a:lnTo>
                    <a:pt x="45" y="11"/>
                  </a:lnTo>
                  <a:lnTo>
                    <a:pt x="49" y="11"/>
                  </a:lnTo>
                  <a:lnTo>
                    <a:pt x="45" y="11"/>
                  </a:lnTo>
                  <a:lnTo>
                    <a:pt x="41" y="11"/>
                  </a:lnTo>
                  <a:lnTo>
                    <a:pt x="37" y="15"/>
                  </a:lnTo>
                  <a:lnTo>
                    <a:pt x="34" y="15"/>
                  </a:lnTo>
                  <a:lnTo>
                    <a:pt x="30" y="15"/>
                  </a:lnTo>
                  <a:lnTo>
                    <a:pt x="34" y="15"/>
                  </a:lnTo>
                  <a:lnTo>
                    <a:pt x="45" y="15"/>
                  </a:lnTo>
                  <a:lnTo>
                    <a:pt x="52" y="15"/>
                  </a:lnTo>
                  <a:lnTo>
                    <a:pt x="49" y="15"/>
                  </a:lnTo>
                  <a:lnTo>
                    <a:pt x="52" y="15"/>
                  </a:lnTo>
                  <a:lnTo>
                    <a:pt x="49" y="15"/>
                  </a:lnTo>
                  <a:lnTo>
                    <a:pt x="37" y="15"/>
                  </a:lnTo>
                  <a:lnTo>
                    <a:pt x="34" y="15"/>
                  </a:lnTo>
                  <a:lnTo>
                    <a:pt x="30" y="15"/>
                  </a:lnTo>
                  <a:lnTo>
                    <a:pt x="26" y="15"/>
                  </a:lnTo>
                  <a:lnTo>
                    <a:pt x="23" y="15"/>
                  </a:lnTo>
                  <a:lnTo>
                    <a:pt x="26" y="15"/>
                  </a:lnTo>
                  <a:lnTo>
                    <a:pt x="30" y="15"/>
                  </a:lnTo>
                  <a:lnTo>
                    <a:pt x="34" y="15"/>
                  </a:lnTo>
                  <a:lnTo>
                    <a:pt x="30" y="15"/>
                  </a:lnTo>
                  <a:lnTo>
                    <a:pt x="34" y="15"/>
                  </a:lnTo>
                  <a:lnTo>
                    <a:pt x="30" y="15"/>
                  </a:lnTo>
                  <a:lnTo>
                    <a:pt x="34" y="15"/>
                  </a:lnTo>
                  <a:lnTo>
                    <a:pt x="30" y="15"/>
                  </a:lnTo>
                  <a:lnTo>
                    <a:pt x="23" y="15"/>
                  </a:lnTo>
                  <a:lnTo>
                    <a:pt x="19" y="19"/>
                  </a:lnTo>
                  <a:lnTo>
                    <a:pt x="15" y="19"/>
                  </a:lnTo>
                  <a:lnTo>
                    <a:pt x="19" y="19"/>
                  </a:lnTo>
                  <a:lnTo>
                    <a:pt x="23" y="19"/>
                  </a:lnTo>
                  <a:lnTo>
                    <a:pt x="19" y="19"/>
                  </a:lnTo>
                  <a:lnTo>
                    <a:pt x="15" y="19"/>
                  </a:lnTo>
                  <a:lnTo>
                    <a:pt x="19" y="19"/>
                  </a:lnTo>
                  <a:lnTo>
                    <a:pt x="23" y="19"/>
                  </a:lnTo>
                  <a:lnTo>
                    <a:pt x="26" y="19"/>
                  </a:lnTo>
                  <a:lnTo>
                    <a:pt x="23" y="19"/>
                  </a:lnTo>
                  <a:lnTo>
                    <a:pt x="26" y="19"/>
                  </a:lnTo>
                  <a:lnTo>
                    <a:pt x="30" y="19"/>
                  </a:lnTo>
                  <a:lnTo>
                    <a:pt x="26" y="19"/>
                  </a:lnTo>
                  <a:lnTo>
                    <a:pt x="30" y="19"/>
                  </a:lnTo>
                  <a:lnTo>
                    <a:pt x="26" y="19"/>
                  </a:lnTo>
                  <a:lnTo>
                    <a:pt x="30" y="19"/>
                  </a:lnTo>
                  <a:lnTo>
                    <a:pt x="26" y="19"/>
                  </a:lnTo>
                  <a:lnTo>
                    <a:pt x="23" y="19"/>
                  </a:lnTo>
                  <a:lnTo>
                    <a:pt x="26" y="19"/>
                  </a:lnTo>
                  <a:lnTo>
                    <a:pt x="30" y="19"/>
                  </a:lnTo>
                  <a:lnTo>
                    <a:pt x="34" y="22"/>
                  </a:lnTo>
                  <a:lnTo>
                    <a:pt x="37" y="22"/>
                  </a:lnTo>
                  <a:lnTo>
                    <a:pt x="34" y="22"/>
                  </a:lnTo>
                  <a:lnTo>
                    <a:pt x="37" y="22"/>
                  </a:lnTo>
                  <a:lnTo>
                    <a:pt x="41" y="22"/>
                  </a:lnTo>
                  <a:lnTo>
                    <a:pt x="37" y="22"/>
                  </a:lnTo>
                  <a:lnTo>
                    <a:pt x="34" y="22"/>
                  </a:lnTo>
                  <a:lnTo>
                    <a:pt x="41" y="22"/>
                  </a:lnTo>
                  <a:lnTo>
                    <a:pt x="37" y="22"/>
                  </a:lnTo>
                  <a:lnTo>
                    <a:pt x="34" y="22"/>
                  </a:lnTo>
                  <a:lnTo>
                    <a:pt x="37" y="26"/>
                  </a:lnTo>
                  <a:lnTo>
                    <a:pt x="34" y="26"/>
                  </a:lnTo>
                  <a:lnTo>
                    <a:pt x="37" y="26"/>
                  </a:lnTo>
                  <a:lnTo>
                    <a:pt x="34" y="26"/>
                  </a:lnTo>
                  <a:lnTo>
                    <a:pt x="30" y="26"/>
                  </a:lnTo>
                  <a:lnTo>
                    <a:pt x="26" y="26"/>
                  </a:lnTo>
                  <a:lnTo>
                    <a:pt x="30" y="26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12" name="Freeform 126"/>
            <p:cNvSpPr>
              <a:spLocks/>
            </p:cNvSpPr>
            <p:nvPr/>
          </p:nvSpPr>
          <p:spPr bwMode="auto">
            <a:xfrm>
              <a:off x="1780229" y="2388750"/>
              <a:ext cx="105973" cy="40108"/>
            </a:xfrm>
            <a:custGeom>
              <a:avLst/>
              <a:gdLst>
                <a:gd name="T0" fmla="*/ 108 w 112"/>
                <a:gd name="T1" fmla="*/ 0 h 26"/>
                <a:gd name="T2" fmla="*/ 97 w 112"/>
                <a:gd name="T3" fmla="*/ 0 h 26"/>
                <a:gd name="T4" fmla="*/ 101 w 112"/>
                <a:gd name="T5" fmla="*/ 4 h 26"/>
                <a:gd name="T6" fmla="*/ 104 w 112"/>
                <a:gd name="T7" fmla="*/ 4 h 26"/>
                <a:gd name="T8" fmla="*/ 108 w 112"/>
                <a:gd name="T9" fmla="*/ 4 h 26"/>
                <a:gd name="T10" fmla="*/ 104 w 112"/>
                <a:gd name="T11" fmla="*/ 4 h 26"/>
                <a:gd name="T12" fmla="*/ 101 w 112"/>
                <a:gd name="T13" fmla="*/ 4 h 26"/>
                <a:gd name="T14" fmla="*/ 89 w 112"/>
                <a:gd name="T15" fmla="*/ 4 h 26"/>
                <a:gd name="T16" fmla="*/ 71 w 112"/>
                <a:gd name="T17" fmla="*/ 7 h 26"/>
                <a:gd name="T18" fmla="*/ 60 w 112"/>
                <a:gd name="T19" fmla="*/ 7 h 26"/>
                <a:gd name="T20" fmla="*/ 56 w 112"/>
                <a:gd name="T21" fmla="*/ 7 h 26"/>
                <a:gd name="T22" fmla="*/ 67 w 112"/>
                <a:gd name="T23" fmla="*/ 7 h 26"/>
                <a:gd name="T24" fmla="*/ 78 w 112"/>
                <a:gd name="T25" fmla="*/ 7 h 26"/>
                <a:gd name="T26" fmla="*/ 82 w 112"/>
                <a:gd name="T27" fmla="*/ 7 h 26"/>
                <a:gd name="T28" fmla="*/ 86 w 112"/>
                <a:gd name="T29" fmla="*/ 7 h 26"/>
                <a:gd name="T30" fmla="*/ 82 w 112"/>
                <a:gd name="T31" fmla="*/ 11 h 26"/>
                <a:gd name="T32" fmla="*/ 86 w 112"/>
                <a:gd name="T33" fmla="*/ 11 h 26"/>
                <a:gd name="T34" fmla="*/ 82 w 112"/>
                <a:gd name="T35" fmla="*/ 11 h 26"/>
                <a:gd name="T36" fmla="*/ 86 w 112"/>
                <a:gd name="T37" fmla="*/ 11 h 26"/>
                <a:gd name="T38" fmla="*/ 82 w 112"/>
                <a:gd name="T39" fmla="*/ 15 h 26"/>
                <a:gd name="T40" fmla="*/ 71 w 112"/>
                <a:gd name="T41" fmla="*/ 15 h 26"/>
                <a:gd name="T42" fmla="*/ 67 w 112"/>
                <a:gd name="T43" fmla="*/ 15 h 26"/>
                <a:gd name="T44" fmla="*/ 71 w 112"/>
                <a:gd name="T45" fmla="*/ 15 h 26"/>
                <a:gd name="T46" fmla="*/ 56 w 112"/>
                <a:gd name="T47" fmla="*/ 15 h 26"/>
                <a:gd name="T48" fmla="*/ 52 w 112"/>
                <a:gd name="T49" fmla="*/ 15 h 26"/>
                <a:gd name="T50" fmla="*/ 52 w 112"/>
                <a:gd name="T51" fmla="*/ 15 h 26"/>
                <a:gd name="T52" fmla="*/ 41 w 112"/>
                <a:gd name="T53" fmla="*/ 19 h 26"/>
                <a:gd name="T54" fmla="*/ 45 w 112"/>
                <a:gd name="T55" fmla="*/ 19 h 26"/>
                <a:gd name="T56" fmla="*/ 49 w 112"/>
                <a:gd name="T57" fmla="*/ 19 h 26"/>
                <a:gd name="T58" fmla="*/ 52 w 112"/>
                <a:gd name="T59" fmla="*/ 19 h 26"/>
                <a:gd name="T60" fmla="*/ 45 w 112"/>
                <a:gd name="T61" fmla="*/ 19 h 26"/>
                <a:gd name="T62" fmla="*/ 34 w 112"/>
                <a:gd name="T63" fmla="*/ 22 h 26"/>
                <a:gd name="T64" fmla="*/ 4 w 112"/>
                <a:gd name="T65" fmla="*/ 22 h 26"/>
                <a:gd name="T66" fmla="*/ 8 w 112"/>
                <a:gd name="T67" fmla="*/ 22 h 26"/>
                <a:gd name="T68" fmla="*/ 11 w 112"/>
                <a:gd name="T69" fmla="*/ 22 h 26"/>
                <a:gd name="T70" fmla="*/ 26 w 112"/>
                <a:gd name="T71" fmla="*/ 22 h 26"/>
                <a:gd name="T72" fmla="*/ 37 w 112"/>
                <a:gd name="T73" fmla="*/ 22 h 26"/>
                <a:gd name="T74" fmla="*/ 41 w 112"/>
                <a:gd name="T75" fmla="*/ 22 h 26"/>
                <a:gd name="T76" fmla="*/ 56 w 112"/>
                <a:gd name="T77" fmla="*/ 26 h 26"/>
                <a:gd name="T78" fmla="*/ 52 w 112"/>
                <a:gd name="T79" fmla="*/ 26 h 26"/>
                <a:gd name="T80" fmla="*/ 56 w 112"/>
                <a:gd name="T81" fmla="*/ 26 h 26"/>
                <a:gd name="T82" fmla="*/ 52 w 112"/>
                <a:gd name="T83" fmla="*/ 26 h 2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12" h="26">
                  <a:moveTo>
                    <a:pt x="108" y="0"/>
                  </a:moveTo>
                  <a:lnTo>
                    <a:pt x="112" y="0"/>
                  </a:lnTo>
                  <a:lnTo>
                    <a:pt x="108" y="0"/>
                  </a:lnTo>
                  <a:lnTo>
                    <a:pt x="104" y="0"/>
                  </a:lnTo>
                  <a:lnTo>
                    <a:pt x="101" y="0"/>
                  </a:lnTo>
                  <a:lnTo>
                    <a:pt x="97" y="0"/>
                  </a:lnTo>
                  <a:lnTo>
                    <a:pt x="101" y="4"/>
                  </a:lnTo>
                  <a:lnTo>
                    <a:pt x="97" y="4"/>
                  </a:lnTo>
                  <a:lnTo>
                    <a:pt x="101" y="4"/>
                  </a:lnTo>
                  <a:lnTo>
                    <a:pt x="97" y="4"/>
                  </a:lnTo>
                  <a:lnTo>
                    <a:pt x="101" y="4"/>
                  </a:lnTo>
                  <a:lnTo>
                    <a:pt x="104" y="4"/>
                  </a:lnTo>
                  <a:lnTo>
                    <a:pt x="108" y="4"/>
                  </a:lnTo>
                  <a:lnTo>
                    <a:pt x="112" y="4"/>
                  </a:lnTo>
                  <a:lnTo>
                    <a:pt x="108" y="4"/>
                  </a:lnTo>
                  <a:lnTo>
                    <a:pt x="104" y="4"/>
                  </a:lnTo>
                  <a:lnTo>
                    <a:pt x="108" y="4"/>
                  </a:lnTo>
                  <a:lnTo>
                    <a:pt x="104" y="4"/>
                  </a:lnTo>
                  <a:lnTo>
                    <a:pt x="108" y="4"/>
                  </a:lnTo>
                  <a:lnTo>
                    <a:pt x="104" y="4"/>
                  </a:lnTo>
                  <a:lnTo>
                    <a:pt x="101" y="4"/>
                  </a:lnTo>
                  <a:lnTo>
                    <a:pt x="97" y="4"/>
                  </a:lnTo>
                  <a:lnTo>
                    <a:pt x="93" y="4"/>
                  </a:lnTo>
                  <a:lnTo>
                    <a:pt x="89" y="4"/>
                  </a:lnTo>
                  <a:lnTo>
                    <a:pt x="82" y="4"/>
                  </a:lnTo>
                  <a:lnTo>
                    <a:pt x="78" y="4"/>
                  </a:lnTo>
                  <a:lnTo>
                    <a:pt x="71" y="7"/>
                  </a:lnTo>
                  <a:lnTo>
                    <a:pt x="67" y="7"/>
                  </a:lnTo>
                  <a:lnTo>
                    <a:pt x="63" y="7"/>
                  </a:lnTo>
                  <a:lnTo>
                    <a:pt x="60" y="7"/>
                  </a:lnTo>
                  <a:lnTo>
                    <a:pt x="56" y="7"/>
                  </a:lnTo>
                  <a:lnTo>
                    <a:pt x="60" y="7"/>
                  </a:lnTo>
                  <a:lnTo>
                    <a:pt x="56" y="7"/>
                  </a:lnTo>
                  <a:lnTo>
                    <a:pt x="60" y="7"/>
                  </a:lnTo>
                  <a:lnTo>
                    <a:pt x="63" y="7"/>
                  </a:lnTo>
                  <a:lnTo>
                    <a:pt x="67" y="7"/>
                  </a:lnTo>
                  <a:lnTo>
                    <a:pt x="71" y="7"/>
                  </a:lnTo>
                  <a:lnTo>
                    <a:pt x="75" y="7"/>
                  </a:lnTo>
                  <a:lnTo>
                    <a:pt x="78" y="7"/>
                  </a:lnTo>
                  <a:lnTo>
                    <a:pt x="75" y="7"/>
                  </a:lnTo>
                  <a:lnTo>
                    <a:pt x="78" y="7"/>
                  </a:lnTo>
                  <a:lnTo>
                    <a:pt x="82" y="7"/>
                  </a:lnTo>
                  <a:lnTo>
                    <a:pt x="86" y="7"/>
                  </a:lnTo>
                  <a:lnTo>
                    <a:pt x="89" y="7"/>
                  </a:lnTo>
                  <a:lnTo>
                    <a:pt x="86" y="7"/>
                  </a:lnTo>
                  <a:lnTo>
                    <a:pt x="89" y="7"/>
                  </a:lnTo>
                  <a:lnTo>
                    <a:pt x="86" y="11"/>
                  </a:lnTo>
                  <a:lnTo>
                    <a:pt x="82" y="11"/>
                  </a:lnTo>
                  <a:lnTo>
                    <a:pt x="86" y="11"/>
                  </a:lnTo>
                  <a:lnTo>
                    <a:pt x="82" y="11"/>
                  </a:lnTo>
                  <a:lnTo>
                    <a:pt x="86" y="11"/>
                  </a:lnTo>
                  <a:lnTo>
                    <a:pt x="82" y="11"/>
                  </a:lnTo>
                  <a:lnTo>
                    <a:pt x="86" y="11"/>
                  </a:lnTo>
                  <a:lnTo>
                    <a:pt x="82" y="11"/>
                  </a:lnTo>
                  <a:lnTo>
                    <a:pt x="86" y="11"/>
                  </a:lnTo>
                  <a:lnTo>
                    <a:pt x="89" y="11"/>
                  </a:lnTo>
                  <a:lnTo>
                    <a:pt x="86" y="11"/>
                  </a:lnTo>
                  <a:lnTo>
                    <a:pt x="89" y="11"/>
                  </a:lnTo>
                  <a:lnTo>
                    <a:pt x="86" y="11"/>
                  </a:lnTo>
                  <a:lnTo>
                    <a:pt x="82" y="15"/>
                  </a:lnTo>
                  <a:lnTo>
                    <a:pt x="78" y="15"/>
                  </a:lnTo>
                  <a:lnTo>
                    <a:pt x="75" y="15"/>
                  </a:lnTo>
                  <a:lnTo>
                    <a:pt x="71" y="15"/>
                  </a:lnTo>
                  <a:lnTo>
                    <a:pt x="67" y="15"/>
                  </a:lnTo>
                  <a:lnTo>
                    <a:pt x="63" y="15"/>
                  </a:lnTo>
                  <a:lnTo>
                    <a:pt x="67" y="15"/>
                  </a:lnTo>
                  <a:lnTo>
                    <a:pt x="75" y="15"/>
                  </a:lnTo>
                  <a:lnTo>
                    <a:pt x="78" y="15"/>
                  </a:lnTo>
                  <a:lnTo>
                    <a:pt x="71" y="15"/>
                  </a:lnTo>
                  <a:lnTo>
                    <a:pt x="63" y="15"/>
                  </a:lnTo>
                  <a:lnTo>
                    <a:pt x="60" y="15"/>
                  </a:lnTo>
                  <a:lnTo>
                    <a:pt x="56" y="15"/>
                  </a:lnTo>
                  <a:lnTo>
                    <a:pt x="52" y="15"/>
                  </a:lnTo>
                  <a:lnTo>
                    <a:pt x="49" y="15"/>
                  </a:lnTo>
                  <a:lnTo>
                    <a:pt x="52" y="15"/>
                  </a:lnTo>
                  <a:lnTo>
                    <a:pt x="49" y="15"/>
                  </a:lnTo>
                  <a:lnTo>
                    <a:pt x="56" y="15"/>
                  </a:lnTo>
                  <a:lnTo>
                    <a:pt x="52" y="15"/>
                  </a:lnTo>
                  <a:lnTo>
                    <a:pt x="49" y="15"/>
                  </a:lnTo>
                  <a:lnTo>
                    <a:pt x="45" y="15"/>
                  </a:lnTo>
                  <a:lnTo>
                    <a:pt x="41" y="19"/>
                  </a:lnTo>
                  <a:lnTo>
                    <a:pt x="37" y="19"/>
                  </a:lnTo>
                  <a:lnTo>
                    <a:pt x="41" y="19"/>
                  </a:lnTo>
                  <a:lnTo>
                    <a:pt x="45" y="19"/>
                  </a:lnTo>
                  <a:lnTo>
                    <a:pt x="41" y="19"/>
                  </a:lnTo>
                  <a:lnTo>
                    <a:pt x="45" y="19"/>
                  </a:lnTo>
                  <a:lnTo>
                    <a:pt x="49" y="19"/>
                  </a:lnTo>
                  <a:lnTo>
                    <a:pt x="52" y="19"/>
                  </a:lnTo>
                  <a:lnTo>
                    <a:pt x="56" y="19"/>
                  </a:lnTo>
                  <a:lnTo>
                    <a:pt x="52" y="19"/>
                  </a:lnTo>
                  <a:lnTo>
                    <a:pt x="56" y="19"/>
                  </a:lnTo>
                  <a:lnTo>
                    <a:pt x="52" y="19"/>
                  </a:lnTo>
                  <a:lnTo>
                    <a:pt x="45" y="19"/>
                  </a:lnTo>
                  <a:lnTo>
                    <a:pt x="41" y="22"/>
                  </a:lnTo>
                  <a:lnTo>
                    <a:pt x="37" y="22"/>
                  </a:lnTo>
                  <a:lnTo>
                    <a:pt x="34" y="22"/>
                  </a:lnTo>
                  <a:lnTo>
                    <a:pt x="26" y="22"/>
                  </a:lnTo>
                  <a:lnTo>
                    <a:pt x="15" y="22"/>
                  </a:lnTo>
                  <a:lnTo>
                    <a:pt x="4" y="22"/>
                  </a:lnTo>
                  <a:lnTo>
                    <a:pt x="0" y="22"/>
                  </a:lnTo>
                  <a:lnTo>
                    <a:pt x="4" y="22"/>
                  </a:lnTo>
                  <a:lnTo>
                    <a:pt x="8" y="22"/>
                  </a:lnTo>
                  <a:lnTo>
                    <a:pt x="4" y="22"/>
                  </a:lnTo>
                  <a:lnTo>
                    <a:pt x="8" y="22"/>
                  </a:lnTo>
                  <a:lnTo>
                    <a:pt x="11" y="22"/>
                  </a:lnTo>
                  <a:lnTo>
                    <a:pt x="19" y="22"/>
                  </a:lnTo>
                  <a:lnTo>
                    <a:pt x="23" y="22"/>
                  </a:lnTo>
                  <a:lnTo>
                    <a:pt x="26" y="22"/>
                  </a:lnTo>
                  <a:lnTo>
                    <a:pt x="30" y="22"/>
                  </a:lnTo>
                  <a:lnTo>
                    <a:pt x="34" y="22"/>
                  </a:lnTo>
                  <a:lnTo>
                    <a:pt x="37" y="22"/>
                  </a:lnTo>
                  <a:lnTo>
                    <a:pt x="41" y="22"/>
                  </a:lnTo>
                  <a:lnTo>
                    <a:pt x="45" y="22"/>
                  </a:lnTo>
                  <a:lnTo>
                    <a:pt x="41" y="22"/>
                  </a:lnTo>
                  <a:lnTo>
                    <a:pt x="49" y="22"/>
                  </a:lnTo>
                  <a:lnTo>
                    <a:pt x="52" y="26"/>
                  </a:lnTo>
                  <a:lnTo>
                    <a:pt x="56" y="26"/>
                  </a:lnTo>
                  <a:lnTo>
                    <a:pt x="52" y="26"/>
                  </a:lnTo>
                  <a:lnTo>
                    <a:pt x="49" y="26"/>
                  </a:lnTo>
                  <a:lnTo>
                    <a:pt x="52" y="26"/>
                  </a:lnTo>
                  <a:lnTo>
                    <a:pt x="49" y="26"/>
                  </a:lnTo>
                  <a:lnTo>
                    <a:pt x="52" y="26"/>
                  </a:lnTo>
                  <a:lnTo>
                    <a:pt x="56" y="26"/>
                  </a:lnTo>
                  <a:lnTo>
                    <a:pt x="60" y="26"/>
                  </a:lnTo>
                  <a:lnTo>
                    <a:pt x="56" y="26"/>
                  </a:lnTo>
                  <a:lnTo>
                    <a:pt x="52" y="26"/>
                  </a:lnTo>
                  <a:lnTo>
                    <a:pt x="49" y="26"/>
                  </a:lnTo>
                  <a:lnTo>
                    <a:pt x="45" y="26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13" name="Freeform 127"/>
            <p:cNvSpPr>
              <a:spLocks/>
            </p:cNvSpPr>
            <p:nvPr/>
          </p:nvSpPr>
          <p:spPr bwMode="auto">
            <a:xfrm>
              <a:off x="1808615" y="2428858"/>
              <a:ext cx="52987" cy="40108"/>
            </a:xfrm>
            <a:custGeom>
              <a:avLst/>
              <a:gdLst>
                <a:gd name="T0" fmla="*/ 7 w 56"/>
                <a:gd name="T1" fmla="*/ 4 h 26"/>
                <a:gd name="T2" fmla="*/ 4 w 56"/>
                <a:gd name="T3" fmla="*/ 4 h 26"/>
                <a:gd name="T4" fmla="*/ 19 w 56"/>
                <a:gd name="T5" fmla="*/ 4 h 26"/>
                <a:gd name="T6" fmla="*/ 22 w 56"/>
                <a:gd name="T7" fmla="*/ 4 h 26"/>
                <a:gd name="T8" fmla="*/ 11 w 56"/>
                <a:gd name="T9" fmla="*/ 4 h 26"/>
                <a:gd name="T10" fmla="*/ 15 w 56"/>
                <a:gd name="T11" fmla="*/ 4 h 26"/>
                <a:gd name="T12" fmla="*/ 26 w 56"/>
                <a:gd name="T13" fmla="*/ 4 h 26"/>
                <a:gd name="T14" fmla="*/ 37 w 56"/>
                <a:gd name="T15" fmla="*/ 7 h 26"/>
                <a:gd name="T16" fmla="*/ 45 w 56"/>
                <a:gd name="T17" fmla="*/ 7 h 26"/>
                <a:gd name="T18" fmla="*/ 48 w 56"/>
                <a:gd name="T19" fmla="*/ 7 h 26"/>
                <a:gd name="T20" fmla="*/ 45 w 56"/>
                <a:gd name="T21" fmla="*/ 7 h 26"/>
                <a:gd name="T22" fmla="*/ 41 w 56"/>
                <a:gd name="T23" fmla="*/ 7 h 26"/>
                <a:gd name="T24" fmla="*/ 45 w 56"/>
                <a:gd name="T25" fmla="*/ 7 h 26"/>
                <a:gd name="T26" fmla="*/ 48 w 56"/>
                <a:gd name="T27" fmla="*/ 11 h 26"/>
                <a:gd name="T28" fmla="*/ 30 w 56"/>
                <a:gd name="T29" fmla="*/ 11 h 26"/>
                <a:gd name="T30" fmla="*/ 19 w 56"/>
                <a:gd name="T31" fmla="*/ 11 h 26"/>
                <a:gd name="T32" fmla="*/ 37 w 56"/>
                <a:gd name="T33" fmla="*/ 11 h 26"/>
                <a:gd name="T34" fmla="*/ 56 w 56"/>
                <a:gd name="T35" fmla="*/ 11 h 26"/>
                <a:gd name="T36" fmla="*/ 45 w 56"/>
                <a:gd name="T37" fmla="*/ 15 h 26"/>
                <a:gd name="T38" fmla="*/ 41 w 56"/>
                <a:gd name="T39" fmla="*/ 15 h 26"/>
                <a:gd name="T40" fmla="*/ 37 w 56"/>
                <a:gd name="T41" fmla="*/ 15 h 26"/>
                <a:gd name="T42" fmla="*/ 41 w 56"/>
                <a:gd name="T43" fmla="*/ 15 h 26"/>
                <a:gd name="T44" fmla="*/ 45 w 56"/>
                <a:gd name="T45" fmla="*/ 15 h 26"/>
                <a:gd name="T46" fmla="*/ 41 w 56"/>
                <a:gd name="T47" fmla="*/ 15 h 26"/>
                <a:gd name="T48" fmla="*/ 45 w 56"/>
                <a:gd name="T49" fmla="*/ 19 h 26"/>
                <a:gd name="T50" fmla="*/ 33 w 56"/>
                <a:gd name="T51" fmla="*/ 19 h 26"/>
                <a:gd name="T52" fmla="*/ 30 w 56"/>
                <a:gd name="T53" fmla="*/ 19 h 26"/>
                <a:gd name="T54" fmla="*/ 15 w 56"/>
                <a:gd name="T55" fmla="*/ 19 h 26"/>
                <a:gd name="T56" fmla="*/ 7 w 56"/>
                <a:gd name="T57" fmla="*/ 19 h 26"/>
                <a:gd name="T58" fmla="*/ 15 w 56"/>
                <a:gd name="T59" fmla="*/ 19 h 26"/>
                <a:gd name="T60" fmla="*/ 30 w 56"/>
                <a:gd name="T61" fmla="*/ 19 h 26"/>
                <a:gd name="T62" fmla="*/ 26 w 56"/>
                <a:gd name="T63" fmla="*/ 22 h 26"/>
                <a:gd name="T64" fmla="*/ 37 w 56"/>
                <a:gd name="T65" fmla="*/ 22 h 26"/>
                <a:gd name="T66" fmla="*/ 33 w 56"/>
                <a:gd name="T67" fmla="*/ 22 h 26"/>
                <a:gd name="T68" fmla="*/ 22 w 56"/>
                <a:gd name="T69" fmla="*/ 22 h 26"/>
                <a:gd name="T70" fmla="*/ 26 w 56"/>
                <a:gd name="T71" fmla="*/ 22 h 26"/>
                <a:gd name="T72" fmla="*/ 19 w 56"/>
                <a:gd name="T73" fmla="*/ 22 h 26"/>
                <a:gd name="T74" fmla="*/ 4 w 56"/>
                <a:gd name="T75" fmla="*/ 26 h 26"/>
                <a:gd name="T76" fmla="*/ 7 w 56"/>
                <a:gd name="T77" fmla="*/ 26 h 26"/>
                <a:gd name="T78" fmla="*/ 15 w 56"/>
                <a:gd name="T79" fmla="*/ 26 h 26"/>
                <a:gd name="T80" fmla="*/ 26 w 56"/>
                <a:gd name="T81" fmla="*/ 26 h 26"/>
                <a:gd name="T82" fmla="*/ 22 w 56"/>
                <a:gd name="T83" fmla="*/ 26 h 2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56" h="26">
                  <a:moveTo>
                    <a:pt x="15" y="0"/>
                  </a:moveTo>
                  <a:lnTo>
                    <a:pt x="11" y="0"/>
                  </a:lnTo>
                  <a:lnTo>
                    <a:pt x="7" y="4"/>
                  </a:lnTo>
                  <a:lnTo>
                    <a:pt x="4" y="4"/>
                  </a:lnTo>
                  <a:lnTo>
                    <a:pt x="0" y="4"/>
                  </a:lnTo>
                  <a:lnTo>
                    <a:pt x="4" y="4"/>
                  </a:lnTo>
                  <a:lnTo>
                    <a:pt x="7" y="4"/>
                  </a:lnTo>
                  <a:lnTo>
                    <a:pt x="15" y="4"/>
                  </a:lnTo>
                  <a:lnTo>
                    <a:pt x="19" y="4"/>
                  </a:lnTo>
                  <a:lnTo>
                    <a:pt x="22" y="4"/>
                  </a:lnTo>
                  <a:lnTo>
                    <a:pt x="26" y="4"/>
                  </a:lnTo>
                  <a:lnTo>
                    <a:pt x="22" y="4"/>
                  </a:lnTo>
                  <a:lnTo>
                    <a:pt x="19" y="4"/>
                  </a:lnTo>
                  <a:lnTo>
                    <a:pt x="15" y="4"/>
                  </a:lnTo>
                  <a:lnTo>
                    <a:pt x="11" y="4"/>
                  </a:lnTo>
                  <a:lnTo>
                    <a:pt x="7" y="4"/>
                  </a:lnTo>
                  <a:lnTo>
                    <a:pt x="11" y="4"/>
                  </a:lnTo>
                  <a:lnTo>
                    <a:pt x="15" y="4"/>
                  </a:lnTo>
                  <a:lnTo>
                    <a:pt x="19" y="4"/>
                  </a:lnTo>
                  <a:lnTo>
                    <a:pt x="22" y="4"/>
                  </a:lnTo>
                  <a:lnTo>
                    <a:pt x="26" y="4"/>
                  </a:lnTo>
                  <a:lnTo>
                    <a:pt x="30" y="4"/>
                  </a:lnTo>
                  <a:lnTo>
                    <a:pt x="33" y="7"/>
                  </a:lnTo>
                  <a:lnTo>
                    <a:pt x="37" y="7"/>
                  </a:lnTo>
                  <a:lnTo>
                    <a:pt x="41" y="7"/>
                  </a:lnTo>
                  <a:lnTo>
                    <a:pt x="48" y="7"/>
                  </a:lnTo>
                  <a:lnTo>
                    <a:pt x="45" y="7"/>
                  </a:lnTo>
                  <a:lnTo>
                    <a:pt x="41" y="7"/>
                  </a:lnTo>
                  <a:lnTo>
                    <a:pt x="45" y="7"/>
                  </a:lnTo>
                  <a:lnTo>
                    <a:pt x="48" y="7"/>
                  </a:lnTo>
                  <a:lnTo>
                    <a:pt x="45" y="7"/>
                  </a:lnTo>
                  <a:lnTo>
                    <a:pt x="48" y="7"/>
                  </a:lnTo>
                  <a:lnTo>
                    <a:pt x="45" y="7"/>
                  </a:lnTo>
                  <a:lnTo>
                    <a:pt x="48" y="7"/>
                  </a:lnTo>
                  <a:lnTo>
                    <a:pt x="45" y="7"/>
                  </a:lnTo>
                  <a:lnTo>
                    <a:pt x="41" y="7"/>
                  </a:lnTo>
                  <a:lnTo>
                    <a:pt x="45" y="7"/>
                  </a:lnTo>
                  <a:lnTo>
                    <a:pt x="41" y="7"/>
                  </a:lnTo>
                  <a:lnTo>
                    <a:pt x="45" y="7"/>
                  </a:lnTo>
                  <a:lnTo>
                    <a:pt x="48" y="11"/>
                  </a:lnTo>
                  <a:lnTo>
                    <a:pt x="52" y="11"/>
                  </a:lnTo>
                  <a:lnTo>
                    <a:pt x="48" y="11"/>
                  </a:lnTo>
                  <a:lnTo>
                    <a:pt x="41" y="11"/>
                  </a:lnTo>
                  <a:lnTo>
                    <a:pt x="33" y="11"/>
                  </a:lnTo>
                  <a:lnTo>
                    <a:pt x="30" y="11"/>
                  </a:lnTo>
                  <a:lnTo>
                    <a:pt x="19" y="11"/>
                  </a:lnTo>
                  <a:lnTo>
                    <a:pt x="22" y="11"/>
                  </a:lnTo>
                  <a:lnTo>
                    <a:pt x="19" y="11"/>
                  </a:lnTo>
                  <a:lnTo>
                    <a:pt x="22" y="11"/>
                  </a:lnTo>
                  <a:lnTo>
                    <a:pt x="30" y="11"/>
                  </a:lnTo>
                  <a:lnTo>
                    <a:pt x="37" y="11"/>
                  </a:lnTo>
                  <a:lnTo>
                    <a:pt x="45" y="11"/>
                  </a:lnTo>
                  <a:lnTo>
                    <a:pt x="52" y="11"/>
                  </a:lnTo>
                  <a:lnTo>
                    <a:pt x="56" y="11"/>
                  </a:lnTo>
                  <a:lnTo>
                    <a:pt x="52" y="11"/>
                  </a:lnTo>
                  <a:lnTo>
                    <a:pt x="48" y="11"/>
                  </a:lnTo>
                  <a:lnTo>
                    <a:pt x="45" y="15"/>
                  </a:lnTo>
                  <a:lnTo>
                    <a:pt x="48" y="15"/>
                  </a:lnTo>
                  <a:lnTo>
                    <a:pt x="45" y="15"/>
                  </a:lnTo>
                  <a:lnTo>
                    <a:pt x="41" y="15"/>
                  </a:lnTo>
                  <a:lnTo>
                    <a:pt x="37" y="15"/>
                  </a:lnTo>
                  <a:lnTo>
                    <a:pt x="33" y="15"/>
                  </a:lnTo>
                  <a:lnTo>
                    <a:pt x="37" y="15"/>
                  </a:lnTo>
                  <a:lnTo>
                    <a:pt x="33" y="15"/>
                  </a:lnTo>
                  <a:lnTo>
                    <a:pt x="37" y="15"/>
                  </a:lnTo>
                  <a:lnTo>
                    <a:pt x="41" y="15"/>
                  </a:lnTo>
                  <a:lnTo>
                    <a:pt x="37" y="15"/>
                  </a:lnTo>
                  <a:lnTo>
                    <a:pt x="41" y="15"/>
                  </a:lnTo>
                  <a:lnTo>
                    <a:pt x="45" y="15"/>
                  </a:lnTo>
                  <a:lnTo>
                    <a:pt x="41" y="15"/>
                  </a:lnTo>
                  <a:lnTo>
                    <a:pt x="45" y="15"/>
                  </a:lnTo>
                  <a:lnTo>
                    <a:pt x="41" y="15"/>
                  </a:lnTo>
                  <a:lnTo>
                    <a:pt x="45" y="15"/>
                  </a:lnTo>
                  <a:lnTo>
                    <a:pt x="41" y="19"/>
                  </a:lnTo>
                  <a:lnTo>
                    <a:pt x="45" y="19"/>
                  </a:lnTo>
                  <a:lnTo>
                    <a:pt x="41" y="19"/>
                  </a:lnTo>
                  <a:lnTo>
                    <a:pt x="37" y="19"/>
                  </a:lnTo>
                  <a:lnTo>
                    <a:pt x="33" y="19"/>
                  </a:lnTo>
                  <a:lnTo>
                    <a:pt x="37" y="19"/>
                  </a:lnTo>
                  <a:lnTo>
                    <a:pt x="33" y="19"/>
                  </a:lnTo>
                  <a:lnTo>
                    <a:pt x="30" y="19"/>
                  </a:lnTo>
                  <a:lnTo>
                    <a:pt x="26" y="19"/>
                  </a:lnTo>
                  <a:lnTo>
                    <a:pt x="22" y="19"/>
                  </a:lnTo>
                  <a:lnTo>
                    <a:pt x="15" y="19"/>
                  </a:lnTo>
                  <a:lnTo>
                    <a:pt x="7" y="19"/>
                  </a:lnTo>
                  <a:lnTo>
                    <a:pt x="4" y="19"/>
                  </a:lnTo>
                  <a:lnTo>
                    <a:pt x="7" y="19"/>
                  </a:lnTo>
                  <a:lnTo>
                    <a:pt x="4" y="19"/>
                  </a:lnTo>
                  <a:lnTo>
                    <a:pt x="11" y="19"/>
                  </a:lnTo>
                  <a:lnTo>
                    <a:pt x="15" y="19"/>
                  </a:lnTo>
                  <a:lnTo>
                    <a:pt x="19" y="19"/>
                  </a:lnTo>
                  <a:lnTo>
                    <a:pt x="26" y="19"/>
                  </a:lnTo>
                  <a:lnTo>
                    <a:pt x="30" y="19"/>
                  </a:lnTo>
                  <a:lnTo>
                    <a:pt x="33" y="19"/>
                  </a:lnTo>
                  <a:lnTo>
                    <a:pt x="30" y="22"/>
                  </a:lnTo>
                  <a:lnTo>
                    <a:pt x="26" y="22"/>
                  </a:lnTo>
                  <a:lnTo>
                    <a:pt x="30" y="22"/>
                  </a:lnTo>
                  <a:lnTo>
                    <a:pt x="33" y="22"/>
                  </a:lnTo>
                  <a:lnTo>
                    <a:pt x="37" y="22"/>
                  </a:lnTo>
                  <a:lnTo>
                    <a:pt x="33" y="22"/>
                  </a:lnTo>
                  <a:lnTo>
                    <a:pt x="30" y="22"/>
                  </a:lnTo>
                  <a:lnTo>
                    <a:pt x="33" y="22"/>
                  </a:lnTo>
                  <a:lnTo>
                    <a:pt x="30" y="22"/>
                  </a:lnTo>
                  <a:lnTo>
                    <a:pt x="26" y="22"/>
                  </a:lnTo>
                  <a:lnTo>
                    <a:pt x="22" y="22"/>
                  </a:lnTo>
                  <a:lnTo>
                    <a:pt x="26" y="22"/>
                  </a:lnTo>
                  <a:lnTo>
                    <a:pt x="22" y="22"/>
                  </a:lnTo>
                  <a:lnTo>
                    <a:pt x="26" y="22"/>
                  </a:lnTo>
                  <a:lnTo>
                    <a:pt x="30" y="22"/>
                  </a:lnTo>
                  <a:lnTo>
                    <a:pt x="22" y="22"/>
                  </a:lnTo>
                  <a:lnTo>
                    <a:pt x="19" y="22"/>
                  </a:lnTo>
                  <a:lnTo>
                    <a:pt x="15" y="26"/>
                  </a:lnTo>
                  <a:lnTo>
                    <a:pt x="7" y="26"/>
                  </a:lnTo>
                  <a:lnTo>
                    <a:pt x="4" y="26"/>
                  </a:lnTo>
                  <a:lnTo>
                    <a:pt x="0" y="26"/>
                  </a:lnTo>
                  <a:lnTo>
                    <a:pt x="4" y="26"/>
                  </a:lnTo>
                  <a:lnTo>
                    <a:pt x="7" y="26"/>
                  </a:lnTo>
                  <a:lnTo>
                    <a:pt x="11" y="26"/>
                  </a:lnTo>
                  <a:lnTo>
                    <a:pt x="19" y="26"/>
                  </a:lnTo>
                  <a:lnTo>
                    <a:pt x="15" y="26"/>
                  </a:lnTo>
                  <a:lnTo>
                    <a:pt x="19" y="26"/>
                  </a:lnTo>
                  <a:lnTo>
                    <a:pt x="22" y="26"/>
                  </a:lnTo>
                  <a:lnTo>
                    <a:pt x="26" y="26"/>
                  </a:lnTo>
                  <a:lnTo>
                    <a:pt x="22" y="26"/>
                  </a:lnTo>
                  <a:lnTo>
                    <a:pt x="19" y="26"/>
                  </a:lnTo>
                  <a:lnTo>
                    <a:pt x="22" y="26"/>
                  </a:lnTo>
                  <a:lnTo>
                    <a:pt x="19" y="26"/>
                  </a:lnTo>
                  <a:lnTo>
                    <a:pt x="15" y="26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14" name="Freeform 128"/>
            <p:cNvSpPr>
              <a:spLocks/>
            </p:cNvSpPr>
            <p:nvPr/>
          </p:nvSpPr>
          <p:spPr bwMode="auto">
            <a:xfrm>
              <a:off x="1804830" y="2468967"/>
              <a:ext cx="67180" cy="40108"/>
            </a:xfrm>
            <a:custGeom>
              <a:avLst/>
              <a:gdLst>
                <a:gd name="T0" fmla="*/ 11 w 71"/>
                <a:gd name="T1" fmla="*/ 0 h 26"/>
                <a:gd name="T2" fmla="*/ 0 w 71"/>
                <a:gd name="T3" fmla="*/ 4 h 26"/>
                <a:gd name="T4" fmla="*/ 4 w 71"/>
                <a:gd name="T5" fmla="*/ 4 h 26"/>
                <a:gd name="T6" fmla="*/ 19 w 71"/>
                <a:gd name="T7" fmla="*/ 4 h 26"/>
                <a:gd name="T8" fmla="*/ 15 w 71"/>
                <a:gd name="T9" fmla="*/ 4 h 26"/>
                <a:gd name="T10" fmla="*/ 4 w 71"/>
                <a:gd name="T11" fmla="*/ 4 h 26"/>
                <a:gd name="T12" fmla="*/ 8 w 71"/>
                <a:gd name="T13" fmla="*/ 4 h 26"/>
                <a:gd name="T14" fmla="*/ 11 w 71"/>
                <a:gd name="T15" fmla="*/ 4 h 26"/>
                <a:gd name="T16" fmla="*/ 15 w 71"/>
                <a:gd name="T17" fmla="*/ 4 h 26"/>
                <a:gd name="T18" fmla="*/ 34 w 71"/>
                <a:gd name="T19" fmla="*/ 4 h 26"/>
                <a:gd name="T20" fmla="*/ 37 w 71"/>
                <a:gd name="T21" fmla="*/ 7 h 26"/>
                <a:gd name="T22" fmla="*/ 34 w 71"/>
                <a:gd name="T23" fmla="*/ 7 h 26"/>
                <a:gd name="T24" fmla="*/ 30 w 71"/>
                <a:gd name="T25" fmla="*/ 7 h 26"/>
                <a:gd name="T26" fmla="*/ 41 w 71"/>
                <a:gd name="T27" fmla="*/ 7 h 26"/>
                <a:gd name="T28" fmla="*/ 52 w 71"/>
                <a:gd name="T29" fmla="*/ 7 h 26"/>
                <a:gd name="T30" fmla="*/ 49 w 71"/>
                <a:gd name="T31" fmla="*/ 11 h 26"/>
                <a:gd name="T32" fmla="*/ 37 w 71"/>
                <a:gd name="T33" fmla="*/ 11 h 26"/>
                <a:gd name="T34" fmla="*/ 41 w 71"/>
                <a:gd name="T35" fmla="*/ 11 h 26"/>
                <a:gd name="T36" fmla="*/ 37 w 71"/>
                <a:gd name="T37" fmla="*/ 11 h 26"/>
                <a:gd name="T38" fmla="*/ 26 w 71"/>
                <a:gd name="T39" fmla="*/ 11 h 26"/>
                <a:gd name="T40" fmla="*/ 15 w 71"/>
                <a:gd name="T41" fmla="*/ 11 h 26"/>
                <a:gd name="T42" fmla="*/ 26 w 71"/>
                <a:gd name="T43" fmla="*/ 11 h 26"/>
                <a:gd name="T44" fmla="*/ 41 w 71"/>
                <a:gd name="T45" fmla="*/ 15 h 26"/>
                <a:gd name="T46" fmla="*/ 52 w 71"/>
                <a:gd name="T47" fmla="*/ 15 h 26"/>
                <a:gd name="T48" fmla="*/ 45 w 71"/>
                <a:gd name="T49" fmla="*/ 15 h 26"/>
                <a:gd name="T50" fmla="*/ 30 w 71"/>
                <a:gd name="T51" fmla="*/ 15 h 26"/>
                <a:gd name="T52" fmla="*/ 37 w 71"/>
                <a:gd name="T53" fmla="*/ 15 h 26"/>
                <a:gd name="T54" fmla="*/ 52 w 71"/>
                <a:gd name="T55" fmla="*/ 15 h 26"/>
                <a:gd name="T56" fmla="*/ 56 w 71"/>
                <a:gd name="T57" fmla="*/ 15 h 26"/>
                <a:gd name="T58" fmla="*/ 52 w 71"/>
                <a:gd name="T59" fmla="*/ 19 h 26"/>
                <a:gd name="T60" fmla="*/ 60 w 71"/>
                <a:gd name="T61" fmla="*/ 19 h 26"/>
                <a:gd name="T62" fmla="*/ 63 w 71"/>
                <a:gd name="T63" fmla="*/ 19 h 26"/>
                <a:gd name="T64" fmla="*/ 60 w 71"/>
                <a:gd name="T65" fmla="*/ 19 h 26"/>
                <a:gd name="T66" fmla="*/ 63 w 71"/>
                <a:gd name="T67" fmla="*/ 19 h 26"/>
                <a:gd name="T68" fmla="*/ 60 w 71"/>
                <a:gd name="T69" fmla="*/ 22 h 26"/>
                <a:gd name="T70" fmla="*/ 49 w 71"/>
                <a:gd name="T71" fmla="*/ 22 h 26"/>
                <a:gd name="T72" fmla="*/ 60 w 71"/>
                <a:gd name="T73" fmla="*/ 22 h 26"/>
                <a:gd name="T74" fmla="*/ 71 w 71"/>
                <a:gd name="T75" fmla="*/ 22 h 26"/>
                <a:gd name="T76" fmla="*/ 60 w 71"/>
                <a:gd name="T77" fmla="*/ 26 h 26"/>
                <a:gd name="T78" fmla="*/ 49 w 71"/>
                <a:gd name="T79" fmla="*/ 26 h 26"/>
                <a:gd name="T80" fmla="*/ 52 w 71"/>
                <a:gd name="T81" fmla="*/ 26 h 26"/>
                <a:gd name="T82" fmla="*/ 41 w 71"/>
                <a:gd name="T83" fmla="*/ 26 h 2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71" h="26">
                  <a:moveTo>
                    <a:pt x="19" y="0"/>
                  </a:moveTo>
                  <a:lnTo>
                    <a:pt x="15" y="0"/>
                  </a:lnTo>
                  <a:lnTo>
                    <a:pt x="11" y="0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4"/>
                  </a:lnTo>
                  <a:lnTo>
                    <a:pt x="4" y="4"/>
                  </a:lnTo>
                  <a:lnTo>
                    <a:pt x="0" y="4"/>
                  </a:lnTo>
                  <a:lnTo>
                    <a:pt x="4" y="4"/>
                  </a:lnTo>
                  <a:lnTo>
                    <a:pt x="8" y="4"/>
                  </a:lnTo>
                  <a:lnTo>
                    <a:pt x="15" y="4"/>
                  </a:lnTo>
                  <a:lnTo>
                    <a:pt x="19" y="4"/>
                  </a:lnTo>
                  <a:lnTo>
                    <a:pt x="23" y="4"/>
                  </a:lnTo>
                  <a:lnTo>
                    <a:pt x="19" y="4"/>
                  </a:lnTo>
                  <a:lnTo>
                    <a:pt x="15" y="4"/>
                  </a:lnTo>
                  <a:lnTo>
                    <a:pt x="11" y="4"/>
                  </a:lnTo>
                  <a:lnTo>
                    <a:pt x="8" y="4"/>
                  </a:lnTo>
                  <a:lnTo>
                    <a:pt x="4" y="4"/>
                  </a:lnTo>
                  <a:lnTo>
                    <a:pt x="0" y="4"/>
                  </a:lnTo>
                  <a:lnTo>
                    <a:pt x="4" y="4"/>
                  </a:lnTo>
                  <a:lnTo>
                    <a:pt x="8" y="4"/>
                  </a:lnTo>
                  <a:lnTo>
                    <a:pt x="4" y="4"/>
                  </a:lnTo>
                  <a:lnTo>
                    <a:pt x="8" y="4"/>
                  </a:lnTo>
                  <a:lnTo>
                    <a:pt x="11" y="4"/>
                  </a:lnTo>
                  <a:lnTo>
                    <a:pt x="19" y="4"/>
                  </a:lnTo>
                  <a:lnTo>
                    <a:pt x="23" y="4"/>
                  </a:lnTo>
                  <a:lnTo>
                    <a:pt x="15" y="4"/>
                  </a:lnTo>
                  <a:lnTo>
                    <a:pt x="23" y="4"/>
                  </a:lnTo>
                  <a:lnTo>
                    <a:pt x="30" y="4"/>
                  </a:lnTo>
                  <a:lnTo>
                    <a:pt x="34" y="4"/>
                  </a:lnTo>
                  <a:lnTo>
                    <a:pt x="37" y="7"/>
                  </a:lnTo>
                  <a:lnTo>
                    <a:pt x="41" y="7"/>
                  </a:lnTo>
                  <a:lnTo>
                    <a:pt x="37" y="7"/>
                  </a:lnTo>
                  <a:lnTo>
                    <a:pt x="34" y="7"/>
                  </a:lnTo>
                  <a:lnTo>
                    <a:pt x="37" y="7"/>
                  </a:lnTo>
                  <a:lnTo>
                    <a:pt x="34" y="7"/>
                  </a:lnTo>
                  <a:lnTo>
                    <a:pt x="30" y="7"/>
                  </a:lnTo>
                  <a:lnTo>
                    <a:pt x="26" y="7"/>
                  </a:lnTo>
                  <a:lnTo>
                    <a:pt x="30" y="7"/>
                  </a:lnTo>
                  <a:lnTo>
                    <a:pt x="34" y="7"/>
                  </a:lnTo>
                  <a:lnTo>
                    <a:pt x="37" y="7"/>
                  </a:lnTo>
                  <a:lnTo>
                    <a:pt x="41" y="7"/>
                  </a:lnTo>
                  <a:lnTo>
                    <a:pt x="45" y="7"/>
                  </a:lnTo>
                  <a:lnTo>
                    <a:pt x="49" y="7"/>
                  </a:lnTo>
                  <a:lnTo>
                    <a:pt x="52" y="7"/>
                  </a:lnTo>
                  <a:lnTo>
                    <a:pt x="49" y="7"/>
                  </a:lnTo>
                  <a:lnTo>
                    <a:pt x="45" y="7"/>
                  </a:lnTo>
                  <a:lnTo>
                    <a:pt x="49" y="11"/>
                  </a:lnTo>
                  <a:lnTo>
                    <a:pt x="45" y="11"/>
                  </a:lnTo>
                  <a:lnTo>
                    <a:pt x="41" y="11"/>
                  </a:lnTo>
                  <a:lnTo>
                    <a:pt x="37" y="11"/>
                  </a:lnTo>
                  <a:lnTo>
                    <a:pt x="34" y="11"/>
                  </a:lnTo>
                  <a:lnTo>
                    <a:pt x="37" y="11"/>
                  </a:lnTo>
                  <a:lnTo>
                    <a:pt x="41" y="11"/>
                  </a:lnTo>
                  <a:lnTo>
                    <a:pt x="37" y="11"/>
                  </a:lnTo>
                  <a:lnTo>
                    <a:pt x="34" y="11"/>
                  </a:lnTo>
                  <a:lnTo>
                    <a:pt x="37" y="11"/>
                  </a:lnTo>
                  <a:lnTo>
                    <a:pt x="34" y="11"/>
                  </a:lnTo>
                  <a:lnTo>
                    <a:pt x="30" y="11"/>
                  </a:lnTo>
                  <a:lnTo>
                    <a:pt x="26" y="11"/>
                  </a:lnTo>
                  <a:lnTo>
                    <a:pt x="23" y="11"/>
                  </a:lnTo>
                  <a:lnTo>
                    <a:pt x="19" y="11"/>
                  </a:lnTo>
                  <a:lnTo>
                    <a:pt x="15" y="11"/>
                  </a:lnTo>
                  <a:lnTo>
                    <a:pt x="19" y="11"/>
                  </a:lnTo>
                  <a:lnTo>
                    <a:pt x="23" y="11"/>
                  </a:lnTo>
                  <a:lnTo>
                    <a:pt x="26" y="11"/>
                  </a:lnTo>
                  <a:lnTo>
                    <a:pt x="34" y="11"/>
                  </a:lnTo>
                  <a:lnTo>
                    <a:pt x="37" y="11"/>
                  </a:lnTo>
                  <a:lnTo>
                    <a:pt x="41" y="15"/>
                  </a:lnTo>
                  <a:lnTo>
                    <a:pt x="45" y="15"/>
                  </a:lnTo>
                  <a:lnTo>
                    <a:pt x="49" y="15"/>
                  </a:lnTo>
                  <a:lnTo>
                    <a:pt x="52" y="15"/>
                  </a:lnTo>
                  <a:lnTo>
                    <a:pt x="49" y="15"/>
                  </a:lnTo>
                  <a:lnTo>
                    <a:pt x="41" y="15"/>
                  </a:lnTo>
                  <a:lnTo>
                    <a:pt x="45" y="15"/>
                  </a:lnTo>
                  <a:lnTo>
                    <a:pt x="41" y="15"/>
                  </a:lnTo>
                  <a:lnTo>
                    <a:pt x="37" y="15"/>
                  </a:lnTo>
                  <a:lnTo>
                    <a:pt x="30" y="15"/>
                  </a:lnTo>
                  <a:lnTo>
                    <a:pt x="26" y="15"/>
                  </a:lnTo>
                  <a:lnTo>
                    <a:pt x="30" y="15"/>
                  </a:lnTo>
                  <a:lnTo>
                    <a:pt x="37" y="15"/>
                  </a:lnTo>
                  <a:lnTo>
                    <a:pt x="41" y="15"/>
                  </a:lnTo>
                  <a:lnTo>
                    <a:pt x="45" y="15"/>
                  </a:lnTo>
                  <a:lnTo>
                    <a:pt x="52" y="15"/>
                  </a:lnTo>
                  <a:lnTo>
                    <a:pt x="56" y="15"/>
                  </a:lnTo>
                  <a:lnTo>
                    <a:pt x="60" y="15"/>
                  </a:lnTo>
                  <a:lnTo>
                    <a:pt x="56" y="15"/>
                  </a:lnTo>
                  <a:lnTo>
                    <a:pt x="60" y="15"/>
                  </a:lnTo>
                  <a:lnTo>
                    <a:pt x="56" y="15"/>
                  </a:lnTo>
                  <a:lnTo>
                    <a:pt x="52" y="19"/>
                  </a:lnTo>
                  <a:lnTo>
                    <a:pt x="49" y="19"/>
                  </a:lnTo>
                  <a:lnTo>
                    <a:pt x="56" y="19"/>
                  </a:lnTo>
                  <a:lnTo>
                    <a:pt x="60" y="19"/>
                  </a:lnTo>
                  <a:lnTo>
                    <a:pt x="63" y="19"/>
                  </a:lnTo>
                  <a:lnTo>
                    <a:pt x="60" y="19"/>
                  </a:lnTo>
                  <a:lnTo>
                    <a:pt x="63" y="19"/>
                  </a:lnTo>
                  <a:lnTo>
                    <a:pt x="60" y="19"/>
                  </a:lnTo>
                  <a:lnTo>
                    <a:pt x="56" y="19"/>
                  </a:lnTo>
                  <a:lnTo>
                    <a:pt x="60" y="19"/>
                  </a:lnTo>
                  <a:lnTo>
                    <a:pt x="63" y="19"/>
                  </a:lnTo>
                  <a:lnTo>
                    <a:pt x="60" y="19"/>
                  </a:lnTo>
                  <a:lnTo>
                    <a:pt x="63" y="19"/>
                  </a:lnTo>
                  <a:lnTo>
                    <a:pt x="67" y="22"/>
                  </a:lnTo>
                  <a:lnTo>
                    <a:pt x="63" y="22"/>
                  </a:lnTo>
                  <a:lnTo>
                    <a:pt x="60" y="22"/>
                  </a:lnTo>
                  <a:lnTo>
                    <a:pt x="56" y="22"/>
                  </a:lnTo>
                  <a:lnTo>
                    <a:pt x="52" y="22"/>
                  </a:lnTo>
                  <a:lnTo>
                    <a:pt x="49" y="22"/>
                  </a:lnTo>
                  <a:lnTo>
                    <a:pt x="52" y="22"/>
                  </a:lnTo>
                  <a:lnTo>
                    <a:pt x="56" y="22"/>
                  </a:lnTo>
                  <a:lnTo>
                    <a:pt x="60" y="22"/>
                  </a:lnTo>
                  <a:lnTo>
                    <a:pt x="63" y="22"/>
                  </a:lnTo>
                  <a:lnTo>
                    <a:pt x="67" y="22"/>
                  </a:lnTo>
                  <a:lnTo>
                    <a:pt x="71" y="22"/>
                  </a:lnTo>
                  <a:lnTo>
                    <a:pt x="67" y="22"/>
                  </a:lnTo>
                  <a:lnTo>
                    <a:pt x="63" y="26"/>
                  </a:lnTo>
                  <a:lnTo>
                    <a:pt x="60" y="26"/>
                  </a:lnTo>
                  <a:lnTo>
                    <a:pt x="56" y="26"/>
                  </a:lnTo>
                  <a:lnTo>
                    <a:pt x="52" y="26"/>
                  </a:lnTo>
                  <a:lnTo>
                    <a:pt x="49" y="26"/>
                  </a:lnTo>
                  <a:lnTo>
                    <a:pt x="45" y="26"/>
                  </a:lnTo>
                  <a:lnTo>
                    <a:pt x="49" y="26"/>
                  </a:lnTo>
                  <a:lnTo>
                    <a:pt x="52" y="26"/>
                  </a:lnTo>
                  <a:lnTo>
                    <a:pt x="49" y="26"/>
                  </a:lnTo>
                  <a:lnTo>
                    <a:pt x="45" y="26"/>
                  </a:lnTo>
                  <a:lnTo>
                    <a:pt x="41" y="26"/>
                  </a:lnTo>
                  <a:lnTo>
                    <a:pt x="45" y="26"/>
                  </a:lnTo>
                  <a:lnTo>
                    <a:pt x="49" y="26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15" name="Freeform 129"/>
            <p:cNvSpPr>
              <a:spLocks/>
            </p:cNvSpPr>
            <p:nvPr/>
          </p:nvSpPr>
          <p:spPr bwMode="auto">
            <a:xfrm>
              <a:off x="1819023" y="2509075"/>
              <a:ext cx="59610" cy="40108"/>
            </a:xfrm>
            <a:custGeom>
              <a:avLst/>
              <a:gdLst>
                <a:gd name="T0" fmla="*/ 41 w 63"/>
                <a:gd name="T1" fmla="*/ 0 h 26"/>
                <a:gd name="T2" fmla="*/ 52 w 63"/>
                <a:gd name="T3" fmla="*/ 0 h 26"/>
                <a:gd name="T4" fmla="*/ 48 w 63"/>
                <a:gd name="T5" fmla="*/ 4 h 26"/>
                <a:gd name="T6" fmla="*/ 48 w 63"/>
                <a:gd name="T7" fmla="*/ 4 h 26"/>
                <a:gd name="T8" fmla="*/ 52 w 63"/>
                <a:gd name="T9" fmla="*/ 4 h 26"/>
                <a:gd name="T10" fmla="*/ 48 w 63"/>
                <a:gd name="T11" fmla="*/ 4 h 26"/>
                <a:gd name="T12" fmla="*/ 52 w 63"/>
                <a:gd name="T13" fmla="*/ 4 h 26"/>
                <a:gd name="T14" fmla="*/ 48 w 63"/>
                <a:gd name="T15" fmla="*/ 4 h 26"/>
                <a:gd name="T16" fmla="*/ 60 w 63"/>
                <a:gd name="T17" fmla="*/ 7 h 26"/>
                <a:gd name="T18" fmla="*/ 48 w 63"/>
                <a:gd name="T19" fmla="*/ 7 h 26"/>
                <a:gd name="T20" fmla="*/ 41 w 63"/>
                <a:gd name="T21" fmla="*/ 7 h 26"/>
                <a:gd name="T22" fmla="*/ 48 w 63"/>
                <a:gd name="T23" fmla="*/ 7 h 26"/>
                <a:gd name="T24" fmla="*/ 60 w 63"/>
                <a:gd name="T25" fmla="*/ 7 h 26"/>
                <a:gd name="T26" fmla="*/ 63 w 63"/>
                <a:gd name="T27" fmla="*/ 7 h 26"/>
                <a:gd name="T28" fmla="*/ 52 w 63"/>
                <a:gd name="T29" fmla="*/ 7 h 26"/>
                <a:gd name="T30" fmla="*/ 41 w 63"/>
                <a:gd name="T31" fmla="*/ 7 h 26"/>
                <a:gd name="T32" fmla="*/ 41 w 63"/>
                <a:gd name="T33" fmla="*/ 11 h 26"/>
                <a:gd name="T34" fmla="*/ 26 w 63"/>
                <a:gd name="T35" fmla="*/ 11 h 26"/>
                <a:gd name="T36" fmla="*/ 37 w 63"/>
                <a:gd name="T37" fmla="*/ 11 h 26"/>
                <a:gd name="T38" fmla="*/ 48 w 63"/>
                <a:gd name="T39" fmla="*/ 11 h 26"/>
                <a:gd name="T40" fmla="*/ 37 w 63"/>
                <a:gd name="T41" fmla="*/ 11 h 26"/>
                <a:gd name="T42" fmla="*/ 41 w 63"/>
                <a:gd name="T43" fmla="*/ 11 h 26"/>
                <a:gd name="T44" fmla="*/ 45 w 63"/>
                <a:gd name="T45" fmla="*/ 15 h 26"/>
                <a:gd name="T46" fmla="*/ 41 w 63"/>
                <a:gd name="T47" fmla="*/ 15 h 26"/>
                <a:gd name="T48" fmla="*/ 37 w 63"/>
                <a:gd name="T49" fmla="*/ 15 h 26"/>
                <a:gd name="T50" fmla="*/ 30 w 63"/>
                <a:gd name="T51" fmla="*/ 15 h 26"/>
                <a:gd name="T52" fmla="*/ 19 w 63"/>
                <a:gd name="T53" fmla="*/ 15 h 26"/>
                <a:gd name="T54" fmla="*/ 26 w 63"/>
                <a:gd name="T55" fmla="*/ 15 h 26"/>
                <a:gd name="T56" fmla="*/ 30 w 63"/>
                <a:gd name="T57" fmla="*/ 15 h 26"/>
                <a:gd name="T58" fmla="*/ 41 w 63"/>
                <a:gd name="T59" fmla="*/ 19 h 26"/>
                <a:gd name="T60" fmla="*/ 45 w 63"/>
                <a:gd name="T61" fmla="*/ 19 h 26"/>
                <a:gd name="T62" fmla="*/ 34 w 63"/>
                <a:gd name="T63" fmla="*/ 19 h 26"/>
                <a:gd name="T64" fmla="*/ 30 w 63"/>
                <a:gd name="T65" fmla="*/ 19 h 26"/>
                <a:gd name="T66" fmla="*/ 26 w 63"/>
                <a:gd name="T67" fmla="*/ 19 h 26"/>
                <a:gd name="T68" fmla="*/ 22 w 63"/>
                <a:gd name="T69" fmla="*/ 22 h 26"/>
                <a:gd name="T70" fmla="*/ 11 w 63"/>
                <a:gd name="T71" fmla="*/ 22 h 26"/>
                <a:gd name="T72" fmla="*/ 15 w 63"/>
                <a:gd name="T73" fmla="*/ 22 h 26"/>
                <a:gd name="T74" fmla="*/ 26 w 63"/>
                <a:gd name="T75" fmla="*/ 22 h 26"/>
                <a:gd name="T76" fmla="*/ 22 w 63"/>
                <a:gd name="T77" fmla="*/ 22 h 26"/>
                <a:gd name="T78" fmla="*/ 15 w 63"/>
                <a:gd name="T79" fmla="*/ 22 h 26"/>
                <a:gd name="T80" fmla="*/ 11 w 63"/>
                <a:gd name="T81" fmla="*/ 26 h 26"/>
                <a:gd name="T82" fmla="*/ 0 w 63"/>
                <a:gd name="T83" fmla="*/ 26 h 2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63" h="26">
                  <a:moveTo>
                    <a:pt x="34" y="0"/>
                  </a:moveTo>
                  <a:lnTo>
                    <a:pt x="37" y="0"/>
                  </a:lnTo>
                  <a:lnTo>
                    <a:pt x="41" y="0"/>
                  </a:lnTo>
                  <a:lnTo>
                    <a:pt x="45" y="0"/>
                  </a:lnTo>
                  <a:lnTo>
                    <a:pt x="48" y="0"/>
                  </a:lnTo>
                  <a:lnTo>
                    <a:pt x="52" y="0"/>
                  </a:lnTo>
                  <a:lnTo>
                    <a:pt x="48" y="0"/>
                  </a:lnTo>
                  <a:lnTo>
                    <a:pt x="52" y="0"/>
                  </a:lnTo>
                  <a:lnTo>
                    <a:pt x="48" y="4"/>
                  </a:lnTo>
                  <a:lnTo>
                    <a:pt x="45" y="4"/>
                  </a:lnTo>
                  <a:lnTo>
                    <a:pt x="41" y="4"/>
                  </a:lnTo>
                  <a:lnTo>
                    <a:pt x="48" y="4"/>
                  </a:lnTo>
                  <a:lnTo>
                    <a:pt x="52" y="4"/>
                  </a:lnTo>
                  <a:lnTo>
                    <a:pt x="48" y="4"/>
                  </a:lnTo>
                  <a:lnTo>
                    <a:pt x="52" y="4"/>
                  </a:lnTo>
                  <a:lnTo>
                    <a:pt x="48" y="4"/>
                  </a:lnTo>
                  <a:lnTo>
                    <a:pt x="52" y="4"/>
                  </a:lnTo>
                  <a:lnTo>
                    <a:pt x="48" y="4"/>
                  </a:lnTo>
                  <a:lnTo>
                    <a:pt x="52" y="4"/>
                  </a:lnTo>
                  <a:lnTo>
                    <a:pt x="48" y="4"/>
                  </a:lnTo>
                  <a:lnTo>
                    <a:pt x="52" y="4"/>
                  </a:lnTo>
                  <a:lnTo>
                    <a:pt x="48" y="4"/>
                  </a:lnTo>
                  <a:lnTo>
                    <a:pt x="52" y="4"/>
                  </a:lnTo>
                  <a:lnTo>
                    <a:pt x="48" y="4"/>
                  </a:lnTo>
                  <a:lnTo>
                    <a:pt x="52" y="4"/>
                  </a:lnTo>
                  <a:lnTo>
                    <a:pt x="56" y="4"/>
                  </a:lnTo>
                  <a:lnTo>
                    <a:pt x="60" y="7"/>
                  </a:lnTo>
                  <a:lnTo>
                    <a:pt x="56" y="7"/>
                  </a:lnTo>
                  <a:lnTo>
                    <a:pt x="52" y="7"/>
                  </a:lnTo>
                  <a:lnTo>
                    <a:pt x="48" y="7"/>
                  </a:lnTo>
                  <a:lnTo>
                    <a:pt x="45" y="7"/>
                  </a:lnTo>
                  <a:lnTo>
                    <a:pt x="48" y="7"/>
                  </a:lnTo>
                  <a:lnTo>
                    <a:pt x="41" y="7"/>
                  </a:lnTo>
                  <a:lnTo>
                    <a:pt x="37" y="7"/>
                  </a:lnTo>
                  <a:lnTo>
                    <a:pt x="45" y="7"/>
                  </a:lnTo>
                  <a:lnTo>
                    <a:pt x="48" y="7"/>
                  </a:lnTo>
                  <a:lnTo>
                    <a:pt x="52" y="7"/>
                  </a:lnTo>
                  <a:lnTo>
                    <a:pt x="56" y="7"/>
                  </a:lnTo>
                  <a:lnTo>
                    <a:pt x="60" y="7"/>
                  </a:lnTo>
                  <a:lnTo>
                    <a:pt x="56" y="7"/>
                  </a:lnTo>
                  <a:lnTo>
                    <a:pt x="60" y="7"/>
                  </a:lnTo>
                  <a:lnTo>
                    <a:pt x="63" y="7"/>
                  </a:lnTo>
                  <a:lnTo>
                    <a:pt x="60" y="7"/>
                  </a:lnTo>
                  <a:lnTo>
                    <a:pt x="56" y="7"/>
                  </a:lnTo>
                  <a:lnTo>
                    <a:pt x="52" y="7"/>
                  </a:lnTo>
                  <a:lnTo>
                    <a:pt x="48" y="7"/>
                  </a:lnTo>
                  <a:lnTo>
                    <a:pt x="45" y="7"/>
                  </a:lnTo>
                  <a:lnTo>
                    <a:pt x="41" y="7"/>
                  </a:lnTo>
                  <a:lnTo>
                    <a:pt x="45" y="11"/>
                  </a:lnTo>
                  <a:lnTo>
                    <a:pt x="48" y="11"/>
                  </a:lnTo>
                  <a:lnTo>
                    <a:pt x="41" y="11"/>
                  </a:lnTo>
                  <a:lnTo>
                    <a:pt x="34" y="11"/>
                  </a:lnTo>
                  <a:lnTo>
                    <a:pt x="22" y="11"/>
                  </a:lnTo>
                  <a:lnTo>
                    <a:pt x="26" y="11"/>
                  </a:lnTo>
                  <a:lnTo>
                    <a:pt x="34" y="11"/>
                  </a:lnTo>
                  <a:lnTo>
                    <a:pt x="41" y="11"/>
                  </a:lnTo>
                  <a:lnTo>
                    <a:pt x="37" y="11"/>
                  </a:lnTo>
                  <a:lnTo>
                    <a:pt x="41" y="11"/>
                  </a:lnTo>
                  <a:lnTo>
                    <a:pt x="45" y="11"/>
                  </a:lnTo>
                  <a:lnTo>
                    <a:pt x="48" y="11"/>
                  </a:lnTo>
                  <a:lnTo>
                    <a:pt x="45" y="11"/>
                  </a:lnTo>
                  <a:lnTo>
                    <a:pt x="41" y="11"/>
                  </a:lnTo>
                  <a:lnTo>
                    <a:pt x="37" y="11"/>
                  </a:lnTo>
                  <a:lnTo>
                    <a:pt x="34" y="11"/>
                  </a:lnTo>
                  <a:lnTo>
                    <a:pt x="37" y="11"/>
                  </a:lnTo>
                  <a:lnTo>
                    <a:pt x="41" y="11"/>
                  </a:lnTo>
                  <a:lnTo>
                    <a:pt x="37" y="11"/>
                  </a:lnTo>
                  <a:lnTo>
                    <a:pt x="41" y="11"/>
                  </a:lnTo>
                  <a:lnTo>
                    <a:pt x="45" y="15"/>
                  </a:lnTo>
                  <a:lnTo>
                    <a:pt x="41" y="15"/>
                  </a:lnTo>
                  <a:lnTo>
                    <a:pt x="37" y="15"/>
                  </a:lnTo>
                  <a:lnTo>
                    <a:pt x="41" y="15"/>
                  </a:lnTo>
                  <a:lnTo>
                    <a:pt x="45" y="15"/>
                  </a:lnTo>
                  <a:lnTo>
                    <a:pt x="41" y="15"/>
                  </a:lnTo>
                  <a:lnTo>
                    <a:pt x="37" y="15"/>
                  </a:lnTo>
                  <a:lnTo>
                    <a:pt x="41" y="15"/>
                  </a:lnTo>
                  <a:lnTo>
                    <a:pt x="37" y="15"/>
                  </a:lnTo>
                  <a:lnTo>
                    <a:pt x="30" y="15"/>
                  </a:lnTo>
                  <a:lnTo>
                    <a:pt x="26" y="15"/>
                  </a:lnTo>
                  <a:lnTo>
                    <a:pt x="22" y="15"/>
                  </a:lnTo>
                  <a:lnTo>
                    <a:pt x="19" y="15"/>
                  </a:lnTo>
                  <a:lnTo>
                    <a:pt x="15" y="15"/>
                  </a:lnTo>
                  <a:lnTo>
                    <a:pt x="19" y="15"/>
                  </a:lnTo>
                  <a:lnTo>
                    <a:pt x="26" y="15"/>
                  </a:lnTo>
                  <a:lnTo>
                    <a:pt x="30" y="15"/>
                  </a:lnTo>
                  <a:lnTo>
                    <a:pt x="34" y="15"/>
                  </a:lnTo>
                  <a:lnTo>
                    <a:pt x="30" y="15"/>
                  </a:lnTo>
                  <a:lnTo>
                    <a:pt x="34" y="15"/>
                  </a:lnTo>
                  <a:lnTo>
                    <a:pt x="37" y="19"/>
                  </a:lnTo>
                  <a:lnTo>
                    <a:pt x="41" y="19"/>
                  </a:lnTo>
                  <a:lnTo>
                    <a:pt x="37" y="19"/>
                  </a:lnTo>
                  <a:lnTo>
                    <a:pt x="41" y="19"/>
                  </a:lnTo>
                  <a:lnTo>
                    <a:pt x="45" y="19"/>
                  </a:lnTo>
                  <a:lnTo>
                    <a:pt x="41" y="19"/>
                  </a:lnTo>
                  <a:lnTo>
                    <a:pt x="37" y="19"/>
                  </a:lnTo>
                  <a:lnTo>
                    <a:pt x="34" y="19"/>
                  </a:lnTo>
                  <a:lnTo>
                    <a:pt x="30" y="19"/>
                  </a:lnTo>
                  <a:lnTo>
                    <a:pt x="22" y="19"/>
                  </a:lnTo>
                  <a:lnTo>
                    <a:pt x="30" y="19"/>
                  </a:lnTo>
                  <a:lnTo>
                    <a:pt x="34" y="19"/>
                  </a:lnTo>
                  <a:lnTo>
                    <a:pt x="30" y="19"/>
                  </a:lnTo>
                  <a:lnTo>
                    <a:pt x="26" y="19"/>
                  </a:lnTo>
                  <a:lnTo>
                    <a:pt x="22" y="19"/>
                  </a:lnTo>
                  <a:lnTo>
                    <a:pt x="26" y="19"/>
                  </a:lnTo>
                  <a:lnTo>
                    <a:pt x="22" y="22"/>
                  </a:lnTo>
                  <a:lnTo>
                    <a:pt x="19" y="22"/>
                  </a:lnTo>
                  <a:lnTo>
                    <a:pt x="15" y="22"/>
                  </a:lnTo>
                  <a:lnTo>
                    <a:pt x="11" y="22"/>
                  </a:lnTo>
                  <a:lnTo>
                    <a:pt x="8" y="22"/>
                  </a:lnTo>
                  <a:lnTo>
                    <a:pt x="11" y="22"/>
                  </a:lnTo>
                  <a:lnTo>
                    <a:pt x="15" y="22"/>
                  </a:lnTo>
                  <a:lnTo>
                    <a:pt x="19" y="22"/>
                  </a:lnTo>
                  <a:lnTo>
                    <a:pt x="22" y="22"/>
                  </a:lnTo>
                  <a:lnTo>
                    <a:pt x="26" y="22"/>
                  </a:lnTo>
                  <a:lnTo>
                    <a:pt x="22" y="22"/>
                  </a:lnTo>
                  <a:lnTo>
                    <a:pt x="26" y="22"/>
                  </a:lnTo>
                  <a:lnTo>
                    <a:pt x="22" y="22"/>
                  </a:lnTo>
                  <a:lnTo>
                    <a:pt x="15" y="22"/>
                  </a:lnTo>
                  <a:lnTo>
                    <a:pt x="19" y="22"/>
                  </a:lnTo>
                  <a:lnTo>
                    <a:pt x="15" y="22"/>
                  </a:lnTo>
                  <a:lnTo>
                    <a:pt x="19" y="22"/>
                  </a:lnTo>
                  <a:lnTo>
                    <a:pt x="15" y="26"/>
                  </a:lnTo>
                  <a:lnTo>
                    <a:pt x="11" y="26"/>
                  </a:lnTo>
                  <a:lnTo>
                    <a:pt x="8" y="26"/>
                  </a:lnTo>
                  <a:lnTo>
                    <a:pt x="4" y="26"/>
                  </a:lnTo>
                  <a:lnTo>
                    <a:pt x="0" y="26"/>
                  </a:lnTo>
                  <a:lnTo>
                    <a:pt x="4" y="26"/>
                  </a:lnTo>
                  <a:lnTo>
                    <a:pt x="8" y="26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16" name="Freeform 130"/>
            <p:cNvSpPr>
              <a:spLocks/>
            </p:cNvSpPr>
            <p:nvPr/>
          </p:nvSpPr>
          <p:spPr bwMode="auto">
            <a:xfrm>
              <a:off x="1822807" y="2549183"/>
              <a:ext cx="49202" cy="40108"/>
            </a:xfrm>
            <a:custGeom>
              <a:avLst/>
              <a:gdLst>
                <a:gd name="T0" fmla="*/ 18 w 52"/>
                <a:gd name="T1" fmla="*/ 0 h 26"/>
                <a:gd name="T2" fmla="*/ 0 w 52"/>
                <a:gd name="T3" fmla="*/ 0 h 26"/>
                <a:gd name="T4" fmla="*/ 22 w 52"/>
                <a:gd name="T5" fmla="*/ 0 h 26"/>
                <a:gd name="T6" fmla="*/ 26 w 52"/>
                <a:gd name="T7" fmla="*/ 0 h 26"/>
                <a:gd name="T8" fmla="*/ 37 w 52"/>
                <a:gd name="T9" fmla="*/ 0 h 26"/>
                <a:gd name="T10" fmla="*/ 30 w 52"/>
                <a:gd name="T11" fmla="*/ 4 h 26"/>
                <a:gd name="T12" fmla="*/ 41 w 52"/>
                <a:gd name="T13" fmla="*/ 4 h 26"/>
                <a:gd name="T14" fmla="*/ 44 w 52"/>
                <a:gd name="T15" fmla="*/ 4 h 26"/>
                <a:gd name="T16" fmla="*/ 48 w 52"/>
                <a:gd name="T17" fmla="*/ 4 h 26"/>
                <a:gd name="T18" fmla="*/ 44 w 52"/>
                <a:gd name="T19" fmla="*/ 4 h 26"/>
                <a:gd name="T20" fmla="*/ 48 w 52"/>
                <a:gd name="T21" fmla="*/ 8 h 26"/>
                <a:gd name="T22" fmla="*/ 44 w 52"/>
                <a:gd name="T23" fmla="*/ 8 h 26"/>
                <a:gd name="T24" fmla="*/ 48 w 52"/>
                <a:gd name="T25" fmla="*/ 8 h 26"/>
                <a:gd name="T26" fmla="*/ 44 w 52"/>
                <a:gd name="T27" fmla="*/ 8 h 26"/>
                <a:gd name="T28" fmla="*/ 48 w 52"/>
                <a:gd name="T29" fmla="*/ 11 h 26"/>
                <a:gd name="T30" fmla="*/ 33 w 52"/>
                <a:gd name="T31" fmla="*/ 11 h 26"/>
                <a:gd name="T32" fmla="*/ 30 w 52"/>
                <a:gd name="T33" fmla="*/ 11 h 26"/>
                <a:gd name="T34" fmla="*/ 33 w 52"/>
                <a:gd name="T35" fmla="*/ 11 h 26"/>
                <a:gd name="T36" fmla="*/ 22 w 52"/>
                <a:gd name="T37" fmla="*/ 15 h 26"/>
                <a:gd name="T38" fmla="*/ 18 w 52"/>
                <a:gd name="T39" fmla="*/ 15 h 26"/>
                <a:gd name="T40" fmla="*/ 15 w 52"/>
                <a:gd name="T41" fmla="*/ 15 h 26"/>
                <a:gd name="T42" fmla="*/ 4 w 52"/>
                <a:gd name="T43" fmla="*/ 15 h 26"/>
                <a:gd name="T44" fmla="*/ 15 w 52"/>
                <a:gd name="T45" fmla="*/ 15 h 26"/>
                <a:gd name="T46" fmla="*/ 26 w 52"/>
                <a:gd name="T47" fmla="*/ 15 h 26"/>
                <a:gd name="T48" fmla="*/ 18 w 52"/>
                <a:gd name="T49" fmla="*/ 15 h 26"/>
                <a:gd name="T50" fmla="*/ 15 w 52"/>
                <a:gd name="T51" fmla="*/ 15 h 26"/>
                <a:gd name="T52" fmla="*/ 18 w 52"/>
                <a:gd name="T53" fmla="*/ 19 h 26"/>
                <a:gd name="T54" fmla="*/ 26 w 52"/>
                <a:gd name="T55" fmla="*/ 19 h 26"/>
                <a:gd name="T56" fmla="*/ 30 w 52"/>
                <a:gd name="T57" fmla="*/ 19 h 26"/>
                <a:gd name="T58" fmla="*/ 33 w 52"/>
                <a:gd name="T59" fmla="*/ 19 h 26"/>
                <a:gd name="T60" fmla="*/ 22 w 52"/>
                <a:gd name="T61" fmla="*/ 19 h 26"/>
                <a:gd name="T62" fmla="*/ 18 w 52"/>
                <a:gd name="T63" fmla="*/ 19 h 26"/>
                <a:gd name="T64" fmla="*/ 30 w 52"/>
                <a:gd name="T65" fmla="*/ 19 h 26"/>
                <a:gd name="T66" fmla="*/ 33 w 52"/>
                <a:gd name="T67" fmla="*/ 19 h 26"/>
                <a:gd name="T68" fmla="*/ 37 w 52"/>
                <a:gd name="T69" fmla="*/ 22 h 26"/>
                <a:gd name="T70" fmla="*/ 41 w 52"/>
                <a:gd name="T71" fmla="*/ 22 h 26"/>
                <a:gd name="T72" fmla="*/ 26 w 52"/>
                <a:gd name="T73" fmla="*/ 22 h 26"/>
                <a:gd name="T74" fmla="*/ 22 w 52"/>
                <a:gd name="T75" fmla="*/ 22 h 26"/>
                <a:gd name="T76" fmla="*/ 30 w 52"/>
                <a:gd name="T77" fmla="*/ 22 h 26"/>
                <a:gd name="T78" fmla="*/ 33 w 52"/>
                <a:gd name="T79" fmla="*/ 26 h 26"/>
                <a:gd name="T80" fmla="*/ 44 w 52"/>
                <a:gd name="T81" fmla="*/ 26 h 26"/>
                <a:gd name="T82" fmla="*/ 48 w 52"/>
                <a:gd name="T83" fmla="*/ 26 h 2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52" h="26">
                  <a:moveTo>
                    <a:pt x="4" y="0"/>
                  </a:moveTo>
                  <a:lnTo>
                    <a:pt x="15" y="0"/>
                  </a:lnTo>
                  <a:lnTo>
                    <a:pt x="18" y="0"/>
                  </a:lnTo>
                  <a:lnTo>
                    <a:pt x="1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7" y="0"/>
                  </a:lnTo>
                  <a:lnTo>
                    <a:pt x="15" y="0"/>
                  </a:lnTo>
                  <a:lnTo>
                    <a:pt x="22" y="0"/>
                  </a:lnTo>
                  <a:lnTo>
                    <a:pt x="26" y="0"/>
                  </a:lnTo>
                  <a:lnTo>
                    <a:pt x="30" y="0"/>
                  </a:lnTo>
                  <a:lnTo>
                    <a:pt x="26" y="0"/>
                  </a:lnTo>
                  <a:lnTo>
                    <a:pt x="30" y="0"/>
                  </a:lnTo>
                  <a:lnTo>
                    <a:pt x="33" y="0"/>
                  </a:lnTo>
                  <a:lnTo>
                    <a:pt x="37" y="0"/>
                  </a:lnTo>
                  <a:lnTo>
                    <a:pt x="33" y="0"/>
                  </a:lnTo>
                  <a:lnTo>
                    <a:pt x="37" y="4"/>
                  </a:lnTo>
                  <a:lnTo>
                    <a:pt x="30" y="4"/>
                  </a:lnTo>
                  <a:lnTo>
                    <a:pt x="33" y="4"/>
                  </a:lnTo>
                  <a:lnTo>
                    <a:pt x="37" y="4"/>
                  </a:lnTo>
                  <a:lnTo>
                    <a:pt x="41" y="4"/>
                  </a:lnTo>
                  <a:lnTo>
                    <a:pt x="44" y="4"/>
                  </a:lnTo>
                  <a:lnTo>
                    <a:pt x="48" y="4"/>
                  </a:lnTo>
                  <a:lnTo>
                    <a:pt x="44" y="4"/>
                  </a:lnTo>
                  <a:lnTo>
                    <a:pt x="48" y="4"/>
                  </a:lnTo>
                  <a:lnTo>
                    <a:pt x="44" y="4"/>
                  </a:lnTo>
                  <a:lnTo>
                    <a:pt x="48" y="4"/>
                  </a:lnTo>
                  <a:lnTo>
                    <a:pt x="44" y="4"/>
                  </a:lnTo>
                  <a:lnTo>
                    <a:pt x="48" y="4"/>
                  </a:lnTo>
                  <a:lnTo>
                    <a:pt x="44" y="4"/>
                  </a:lnTo>
                  <a:lnTo>
                    <a:pt x="48" y="4"/>
                  </a:lnTo>
                  <a:lnTo>
                    <a:pt x="52" y="4"/>
                  </a:lnTo>
                  <a:lnTo>
                    <a:pt x="48" y="8"/>
                  </a:lnTo>
                  <a:lnTo>
                    <a:pt x="44" y="8"/>
                  </a:lnTo>
                  <a:lnTo>
                    <a:pt x="48" y="8"/>
                  </a:lnTo>
                  <a:lnTo>
                    <a:pt x="44" y="8"/>
                  </a:lnTo>
                  <a:lnTo>
                    <a:pt x="48" y="8"/>
                  </a:lnTo>
                  <a:lnTo>
                    <a:pt x="44" y="8"/>
                  </a:lnTo>
                  <a:lnTo>
                    <a:pt x="48" y="8"/>
                  </a:lnTo>
                  <a:lnTo>
                    <a:pt x="44" y="8"/>
                  </a:lnTo>
                  <a:lnTo>
                    <a:pt x="41" y="8"/>
                  </a:lnTo>
                  <a:lnTo>
                    <a:pt x="44" y="8"/>
                  </a:lnTo>
                  <a:lnTo>
                    <a:pt x="48" y="11"/>
                  </a:lnTo>
                  <a:lnTo>
                    <a:pt x="44" y="11"/>
                  </a:lnTo>
                  <a:lnTo>
                    <a:pt x="48" y="11"/>
                  </a:lnTo>
                  <a:lnTo>
                    <a:pt x="44" y="11"/>
                  </a:lnTo>
                  <a:lnTo>
                    <a:pt x="41" y="11"/>
                  </a:lnTo>
                  <a:lnTo>
                    <a:pt x="33" y="11"/>
                  </a:lnTo>
                  <a:lnTo>
                    <a:pt x="30" y="11"/>
                  </a:lnTo>
                  <a:lnTo>
                    <a:pt x="33" y="11"/>
                  </a:lnTo>
                  <a:lnTo>
                    <a:pt x="30" y="11"/>
                  </a:lnTo>
                  <a:lnTo>
                    <a:pt x="26" y="11"/>
                  </a:lnTo>
                  <a:lnTo>
                    <a:pt x="30" y="11"/>
                  </a:lnTo>
                  <a:lnTo>
                    <a:pt x="33" y="11"/>
                  </a:lnTo>
                  <a:lnTo>
                    <a:pt x="30" y="11"/>
                  </a:lnTo>
                  <a:lnTo>
                    <a:pt x="26" y="11"/>
                  </a:lnTo>
                  <a:lnTo>
                    <a:pt x="22" y="15"/>
                  </a:lnTo>
                  <a:lnTo>
                    <a:pt x="26" y="15"/>
                  </a:lnTo>
                  <a:lnTo>
                    <a:pt x="22" y="15"/>
                  </a:lnTo>
                  <a:lnTo>
                    <a:pt x="18" y="15"/>
                  </a:lnTo>
                  <a:lnTo>
                    <a:pt x="15" y="15"/>
                  </a:lnTo>
                  <a:lnTo>
                    <a:pt x="18" y="15"/>
                  </a:lnTo>
                  <a:lnTo>
                    <a:pt x="15" y="15"/>
                  </a:lnTo>
                  <a:lnTo>
                    <a:pt x="11" y="15"/>
                  </a:lnTo>
                  <a:lnTo>
                    <a:pt x="7" y="15"/>
                  </a:lnTo>
                  <a:lnTo>
                    <a:pt x="4" y="15"/>
                  </a:lnTo>
                  <a:lnTo>
                    <a:pt x="7" y="15"/>
                  </a:lnTo>
                  <a:lnTo>
                    <a:pt x="11" y="15"/>
                  </a:lnTo>
                  <a:lnTo>
                    <a:pt x="15" y="15"/>
                  </a:lnTo>
                  <a:lnTo>
                    <a:pt x="18" y="15"/>
                  </a:lnTo>
                  <a:lnTo>
                    <a:pt x="22" y="15"/>
                  </a:lnTo>
                  <a:lnTo>
                    <a:pt x="26" y="15"/>
                  </a:lnTo>
                  <a:lnTo>
                    <a:pt x="22" y="15"/>
                  </a:lnTo>
                  <a:lnTo>
                    <a:pt x="26" y="15"/>
                  </a:lnTo>
                  <a:lnTo>
                    <a:pt x="18" y="15"/>
                  </a:lnTo>
                  <a:lnTo>
                    <a:pt x="22" y="15"/>
                  </a:lnTo>
                  <a:lnTo>
                    <a:pt x="18" y="15"/>
                  </a:lnTo>
                  <a:lnTo>
                    <a:pt x="15" y="15"/>
                  </a:lnTo>
                  <a:lnTo>
                    <a:pt x="18" y="19"/>
                  </a:lnTo>
                  <a:lnTo>
                    <a:pt x="22" y="19"/>
                  </a:lnTo>
                  <a:lnTo>
                    <a:pt x="18" y="19"/>
                  </a:lnTo>
                  <a:lnTo>
                    <a:pt x="22" y="19"/>
                  </a:lnTo>
                  <a:lnTo>
                    <a:pt x="18" y="19"/>
                  </a:lnTo>
                  <a:lnTo>
                    <a:pt x="26" y="19"/>
                  </a:lnTo>
                  <a:lnTo>
                    <a:pt x="30" y="19"/>
                  </a:lnTo>
                  <a:lnTo>
                    <a:pt x="26" y="19"/>
                  </a:lnTo>
                  <a:lnTo>
                    <a:pt x="30" y="19"/>
                  </a:lnTo>
                  <a:lnTo>
                    <a:pt x="33" y="19"/>
                  </a:lnTo>
                  <a:lnTo>
                    <a:pt x="37" y="19"/>
                  </a:lnTo>
                  <a:lnTo>
                    <a:pt x="33" y="19"/>
                  </a:lnTo>
                  <a:lnTo>
                    <a:pt x="30" y="19"/>
                  </a:lnTo>
                  <a:lnTo>
                    <a:pt x="26" y="19"/>
                  </a:lnTo>
                  <a:lnTo>
                    <a:pt x="22" y="19"/>
                  </a:lnTo>
                  <a:lnTo>
                    <a:pt x="18" y="19"/>
                  </a:lnTo>
                  <a:lnTo>
                    <a:pt x="15" y="19"/>
                  </a:lnTo>
                  <a:lnTo>
                    <a:pt x="18" y="19"/>
                  </a:lnTo>
                  <a:lnTo>
                    <a:pt x="22" y="19"/>
                  </a:lnTo>
                  <a:lnTo>
                    <a:pt x="26" y="19"/>
                  </a:lnTo>
                  <a:lnTo>
                    <a:pt x="30" y="19"/>
                  </a:lnTo>
                  <a:lnTo>
                    <a:pt x="33" y="19"/>
                  </a:lnTo>
                  <a:lnTo>
                    <a:pt x="37" y="19"/>
                  </a:lnTo>
                  <a:lnTo>
                    <a:pt x="33" y="19"/>
                  </a:lnTo>
                  <a:lnTo>
                    <a:pt x="37" y="22"/>
                  </a:lnTo>
                  <a:lnTo>
                    <a:pt x="33" y="22"/>
                  </a:lnTo>
                  <a:lnTo>
                    <a:pt x="37" y="22"/>
                  </a:lnTo>
                  <a:lnTo>
                    <a:pt x="41" y="22"/>
                  </a:lnTo>
                  <a:lnTo>
                    <a:pt x="37" y="22"/>
                  </a:lnTo>
                  <a:lnTo>
                    <a:pt x="41" y="22"/>
                  </a:lnTo>
                  <a:lnTo>
                    <a:pt x="37" y="22"/>
                  </a:lnTo>
                  <a:lnTo>
                    <a:pt x="33" y="22"/>
                  </a:lnTo>
                  <a:lnTo>
                    <a:pt x="26" y="22"/>
                  </a:lnTo>
                  <a:lnTo>
                    <a:pt x="22" y="22"/>
                  </a:lnTo>
                  <a:lnTo>
                    <a:pt x="18" y="22"/>
                  </a:lnTo>
                  <a:lnTo>
                    <a:pt x="22" y="22"/>
                  </a:lnTo>
                  <a:lnTo>
                    <a:pt x="18" y="22"/>
                  </a:lnTo>
                  <a:lnTo>
                    <a:pt x="22" y="22"/>
                  </a:lnTo>
                  <a:lnTo>
                    <a:pt x="30" y="22"/>
                  </a:lnTo>
                  <a:lnTo>
                    <a:pt x="33" y="22"/>
                  </a:lnTo>
                  <a:lnTo>
                    <a:pt x="30" y="22"/>
                  </a:lnTo>
                  <a:lnTo>
                    <a:pt x="33" y="26"/>
                  </a:lnTo>
                  <a:lnTo>
                    <a:pt x="37" y="26"/>
                  </a:lnTo>
                  <a:lnTo>
                    <a:pt x="41" y="26"/>
                  </a:lnTo>
                  <a:lnTo>
                    <a:pt x="44" y="26"/>
                  </a:lnTo>
                  <a:lnTo>
                    <a:pt x="48" y="26"/>
                  </a:lnTo>
                  <a:lnTo>
                    <a:pt x="44" y="26"/>
                  </a:lnTo>
                  <a:lnTo>
                    <a:pt x="48" y="26"/>
                  </a:lnTo>
                  <a:lnTo>
                    <a:pt x="44" y="26"/>
                  </a:lnTo>
                  <a:lnTo>
                    <a:pt x="48" y="26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17" name="Freeform 131"/>
            <p:cNvSpPr>
              <a:spLocks/>
            </p:cNvSpPr>
            <p:nvPr/>
          </p:nvSpPr>
          <p:spPr bwMode="auto">
            <a:xfrm>
              <a:off x="1819023" y="2589291"/>
              <a:ext cx="59610" cy="33938"/>
            </a:xfrm>
            <a:custGeom>
              <a:avLst/>
              <a:gdLst>
                <a:gd name="T0" fmla="*/ 52 w 63"/>
                <a:gd name="T1" fmla="*/ 0 h 22"/>
                <a:gd name="T2" fmla="*/ 48 w 63"/>
                <a:gd name="T3" fmla="*/ 0 h 22"/>
                <a:gd name="T4" fmla="*/ 52 w 63"/>
                <a:gd name="T5" fmla="*/ 0 h 22"/>
                <a:gd name="T6" fmla="*/ 48 w 63"/>
                <a:gd name="T7" fmla="*/ 0 h 22"/>
                <a:gd name="T8" fmla="*/ 45 w 63"/>
                <a:gd name="T9" fmla="*/ 0 h 22"/>
                <a:gd name="T10" fmla="*/ 56 w 63"/>
                <a:gd name="T11" fmla="*/ 0 h 22"/>
                <a:gd name="T12" fmla="*/ 60 w 63"/>
                <a:gd name="T13" fmla="*/ 4 h 22"/>
                <a:gd name="T14" fmla="*/ 56 w 63"/>
                <a:gd name="T15" fmla="*/ 4 h 22"/>
                <a:gd name="T16" fmla="*/ 45 w 63"/>
                <a:gd name="T17" fmla="*/ 4 h 22"/>
                <a:gd name="T18" fmla="*/ 56 w 63"/>
                <a:gd name="T19" fmla="*/ 4 h 22"/>
                <a:gd name="T20" fmla="*/ 60 w 63"/>
                <a:gd name="T21" fmla="*/ 8 h 22"/>
                <a:gd name="T22" fmla="*/ 52 w 63"/>
                <a:gd name="T23" fmla="*/ 8 h 22"/>
                <a:gd name="T24" fmla="*/ 48 w 63"/>
                <a:gd name="T25" fmla="*/ 8 h 22"/>
                <a:gd name="T26" fmla="*/ 30 w 63"/>
                <a:gd name="T27" fmla="*/ 8 h 22"/>
                <a:gd name="T28" fmla="*/ 26 w 63"/>
                <a:gd name="T29" fmla="*/ 8 h 22"/>
                <a:gd name="T30" fmla="*/ 0 w 63"/>
                <a:gd name="T31" fmla="*/ 8 h 22"/>
                <a:gd name="T32" fmla="*/ 22 w 63"/>
                <a:gd name="T33" fmla="*/ 8 h 22"/>
                <a:gd name="T34" fmla="*/ 41 w 63"/>
                <a:gd name="T35" fmla="*/ 8 h 22"/>
                <a:gd name="T36" fmla="*/ 37 w 63"/>
                <a:gd name="T37" fmla="*/ 8 h 22"/>
                <a:gd name="T38" fmla="*/ 37 w 63"/>
                <a:gd name="T39" fmla="*/ 8 h 22"/>
                <a:gd name="T40" fmla="*/ 34 w 63"/>
                <a:gd name="T41" fmla="*/ 11 h 22"/>
                <a:gd name="T42" fmla="*/ 37 w 63"/>
                <a:gd name="T43" fmla="*/ 11 h 22"/>
                <a:gd name="T44" fmla="*/ 22 w 63"/>
                <a:gd name="T45" fmla="*/ 11 h 22"/>
                <a:gd name="T46" fmla="*/ 26 w 63"/>
                <a:gd name="T47" fmla="*/ 11 h 22"/>
                <a:gd name="T48" fmla="*/ 22 w 63"/>
                <a:gd name="T49" fmla="*/ 11 h 22"/>
                <a:gd name="T50" fmla="*/ 34 w 63"/>
                <a:gd name="T51" fmla="*/ 11 h 22"/>
                <a:gd name="T52" fmla="*/ 37 w 63"/>
                <a:gd name="T53" fmla="*/ 11 h 22"/>
                <a:gd name="T54" fmla="*/ 26 w 63"/>
                <a:gd name="T55" fmla="*/ 15 h 22"/>
                <a:gd name="T56" fmla="*/ 22 w 63"/>
                <a:gd name="T57" fmla="*/ 15 h 22"/>
                <a:gd name="T58" fmla="*/ 37 w 63"/>
                <a:gd name="T59" fmla="*/ 15 h 22"/>
                <a:gd name="T60" fmla="*/ 26 w 63"/>
                <a:gd name="T61" fmla="*/ 15 h 22"/>
                <a:gd name="T62" fmla="*/ 37 w 63"/>
                <a:gd name="T63" fmla="*/ 15 h 22"/>
                <a:gd name="T64" fmla="*/ 34 w 63"/>
                <a:gd name="T65" fmla="*/ 15 h 22"/>
                <a:gd name="T66" fmla="*/ 45 w 63"/>
                <a:gd name="T67" fmla="*/ 19 h 22"/>
                <a:gd name="T68" fmla="*/ 48 w 63"/>
                <a:gd name="T69" fmla="*/ 19 h 22"/>
                <a:gd name="T70" fmla="*/ 52 w 63"/>
                <a:gd name="T71" fmla="*/ 19 h 22"/>
                <a:gd name="T72" fmla="*/ 48 w 63"/>
                <a:gd name="T73" fmla="*/ 19 h 22"/>
                <a:gd name="T74" fmla="*/ 45 w 63"/>
                <a:gd name="T75" fmla="*/ 19 h 22"/>
                <a:gd name="T76" fmla="*/ 48 w 63"/>
                <a:gd name="T77" fmla="*/ 22 h 22"/>
                <a:gd name="T78" fmla="*/ 45 w 63"/>
                <a:gd name="T79" fmla="*/ 22 h 22"/>
                <a:gd name="T80" fmla="*/ 34 w 63"/>
                <a:gd name="T81" fmla="*/ 22 h 22"/>
                <a:gd name="T82" fmla="*/ 30 w 63"/>
                <a:gd name="T83" fmla="*/ 22 h 2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63" h="22">
                  <a:moveTo>
                    <a:pt x="52" y="0"/>
                  </a:moveTo>
                  <a:lnTo>
                    <a:pt x="56" y="0"/>
                  </a:lnTo>
                  <a:lnTo>
                    <a:pt x="52" y="0"/>
                  </a:lnTo>
                  <a:lnTo>
                    <a:pt x="48" y="0"/>
                  </a:lnTo>
                  <a:lnTo>
                    <a:pt x="45" y="0"/>
                  </a:lnTo>
                  <a:lnTo>
                    <a:pt x="48" y="0"/>
                  </a:lnTo>
                  <a:lnTo>
                    <a:pt x="52" y="0"/>
                  </a:lnTo>
                  <a:lnTo>
                    <a:pt x="56" y="0"/>
                  </a:lnTo>
                  <a:lnTo>
                    <a:pt x="52" y="0"/>
                  </a:lnTo>
                  <a:lnTo>
                    <a:pt x="48" y="0"/>
                  </a:lnTo>
                  <a:lnTo>
                    <a:pt x="45" y="0"/>
                  </a:lnTo>
                  <a:lnTo>
                    <a:pt x="48" y="0"/>
                  </a:lnTo>
                  <a:lnTo>
                    <a:pt x="45" y="0"/>
                  </a:lnTo>
                  <a:lnTo>
                    <a:pt x="41" y="0"/>
                  </a:lnTo>
                  <a:lnTo>
                    <a:pt x="45" y="0"/>
                  </a:lnTo>
                  <a:lnTo>
                    <a:pt x="48" y="0"/>
                  </a:lnTo>
                  <a:lnTo>
                    <a:pt x="52" y="0"/>
                  </a:lnTo>
                  <a:lnTo>
                    <a:pt x="56" y="0"/>
                  </a:lnTo>
                  <a:lnTo>
                    <a:pt x="60" y="4"/>
                  </a:lnTo>
                  <a:lnTo>
                    <a:pt x="63" y="4"/>
                  </a:lnTo>
                  <a:lnTo>
                    <a:pt x="60" y="4"/>
                  </a:lnTo>
                  <a:lnTo>
                    <a:pt x="63" y="4"/>
                  </a:lnTo>
                  <a:lnTo>
                    <a:pt x="60" y="4"/>
                  </a:lnTo>
                  <a:lnTo>
                    <a:pt x="56" y="4"/>
                  </a:lnTo>
                  <a:lnTo>
                    <a:pt x="52" y="4"/>
                  </a:lnTo>
                  <a:lnTo>
                    <a:pt x="48" y="4"/>
                  </a:lnTo>
                  <a:lnTo>
                    <a:pt x="45" y="4"/>
                  </a:lnTo>
                  <a:lnTo>
                    <a:pt x="48" y="4"/>
                  </a:lnTo>
                  <a:lnTo>
                    <a:pt x="52" y="4"/>
                  </a:lnTo>
                  <a:lnTo>
                    <a:pt x="56" y="4"/>
                  </a:lnTo>
                  <a:lnTo>
                    <a:pt x="52" y="4"/>
                  </a:lnTo>
                  <a:lnTo>
                    <a:pt x="56" y="8"/>
                  </a:lnTo>
                  <a:lnTo>
                    <a:pt x="60" y="8"/>
                  </a:lnTo>
                  <a:lnTo>
                    <a:pt x="56" y="8"/>
                  </a:lnTo>
                  <a:lnTo>
                    <a:pt x="60" y="8"/>
                  </a:lnTo>
                  <a:lnTo>
                    <a:pt x="52" y="8"/>
                  </a:lnTo>
                  <a:lnTo>
                    <a:pt x="56" y="8"/>
                  </a:lnTo>
                  <a:lnTo>
                    <a:pt x="52" y="8"/>
                  </a:lnTo>
                  <a:lnTo>
                    <a:pt x="48" y="8"/>
                  </a:lnTo>
                  <a:lnTo>
                    <a:pt x="41" y="8"/>
                  </a:lnTo>
                  <a:lnTo>
                    <a:pt x="34" y="8"/>
                  </a:lnTo>
                  <a:lnTo>
                    <a:pt x="30" y="8"/>
                  </a:lnTo>
                  <a:lnTo>
                    <a:pt x="34" y="8"/>
                  </a:lnTo>
                  <a:lnTo>
                    <a:pt x="30" y="8"/>
                  </a:lnTo>
                  <a:lnTo>
                    <a:pt x="26" y="8"/>
                  </a:lnTo>
                  <a:lnTo>
                    <a:pt x="19" y="8"/>
                  </a:lnTo>
                  <a:lnTo>
                    <a:pt x="8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15" y="8"/>
                  </a:lnTo>
                  <a:lnTo>
                    <a:pt x="22" y="8"/>
                  </a:lnTo>
                  <a:lnTo>
                    <a:pt x="30" y="8"/>
                  </a:lnTo>
                  <a:lnTo>
                    <a:pt x="37" y="8"/>
                  </a:lnTo>
                  <a:lnTo>
                    <a:pt x="41" y="8"/>
                  </a:lnTo>
                  <a:lnTo>
                    <a:pt x="37" y="8"/>
                  </a:lnTo>
                  <a:lnTo>
                    <a:pt x="41" y="8"/>
                  </a:lnTo>
                  <a:lnTo>
                    <a:pt x="37" y="8"/>
                  </a:lnTo>
                  <a:lnTo>
                    <a:pt x="34" y="8"/>
                  </a:lnTo>
                  <a:lnTo>
                    <a:pt x="41" y="8"/>
                  </a:lnTo>
                  <a:lnTo>
                    <a:pt x="37" y="8"/>
                  </a:lnTo>
                  <a:lnTo>
                    <a:pt x="34" y="8"/>
                  </a:lnTo>
                  <a:lnTo>
                    <a:pt x="30" y="8"/>
                  </a:lnTo>
                  <a:lnTo>
                    <a:pt x="34" y="11"/>
                  </a:lnTo>
                  <a:lnTo>
                    <a:pt x="37" y="11"/>
                  </a:lnTo>
                  <a:lnTo>
                    <a:pt x="41" y="11"/>
                  </a:lnTo>
                  <a:lnTo>
                    <a:pt x="37" y="11"/>
                  </a:lnTo>
                  <a:lnTo>
                    <a:pt x="30" y="11"/>
                  </a:lnTo>
                  <a:lnTo>
                    <a:pt x="26" y="11"/>
                  </a:lnTo>
                  <a:lnTo>
                    <a:pt x="22" y="11"/>
                  </a:lnTo>
                  <a:lnTo>
                    <a:pt x="26" y="11"/>
                  </a:lnTo>
                  <a:lnTo>
                    <a:pt x="30" y="11"/>
                  </a:lnTo>
                  <a:lnTo>
                    <a:pt x="26" y="11"/>
                  </a:lnTo>
                  <a:lnTo>
                    <a:pt x="30" y="11"/>
                  </a:lnTo>
                  <a:lnTo>
                    <a:pt x="26" y="11"/>
                  </a:lnTo>
                  <a:lnTo>
                    <a:pt x="22" y="11"/>
                  </a:lnTo>
                  <a:lnTo>
                    <a:pt x="26" y="11"/>
                  </a:lnTo>
                  <a:lnTo>
                    <a:pt x="30" y="11"/>
                  </a:lnTo>
                  <a:lnTo>
                    <a:pt x="34" y="11"/>
                  </a:lnTo>
                  <a:lnTo>
                    <a:pt x="37" y="11"/>
                  </a:lnTo>
                  <a:lnTo>
                    <a:pt x="34" y="11"/>
                  </a:lnTo>
                  <a:lnTo>
                    <a:pt x="37" y="11"/>
                  </a:lnTo>
                  <a:lnTo>
                    <a:pt x="34" y="11"/>
                  </a:lnTo>
                  <a:lnTo>
                    <a:pt x="30" y="15"/>
                  </a:lnTo>
                  <a:lnTo>
                    <a:pt x="26" y="15"/>
                  </a:lnTo>
                  <a:lnTo>
                    <a:pt x="22" y="15"/>
                  </a:lnTo>
                  <a:lnTo>
                    <a:pt x="19" y="15"/>
                  </a:lnTo>
                  <a:lnTo>
                    <a:pt x="22" y="15"/>
                  </a:lnTo>
                  <a:lnTo>
                    <a:pt x="30" y="15"/>
                  </a:lnTo>
                  <a:lnTo>
                    <a:pt x="34" y="15"/>
                  </a:lnTo>
                  <a:lnTo>
                    <a:pt x="37" y="15"/>
                  </a:lnTo>
                  <a:lnTo>
                    <a:pt x="34" y="15"/>
                  </a:lnTo>
                  <a:lnTo>
                    <a:pt x="30" y="15"/>
                  </a:lnTo>
                  <a:lnTo>
                    <a:pt x="26" y="15"/>
                  </a:lnTo>
                  <a:lnTo>
                    <a:pt x="30" y="15"/>
                  </a:lnTo>
                  <a:lnTo>
                    <a:pt x="34" y="15"/>
                  </a:lnTo>
                  <a:lnTo>
                    <a:pt x="37" y="15"/>
                  </a:lnTo>
                  <a:lnTo>
                    <a:pt x="41" y="15"/>
                  </a:lnTo>
                  <a:lnTo>
                    <a:pt x="37" y="15"/>
                  </a:lnTo>
                  <a:lnTo>
                    <a:pt x="34" y="15"/>
                  </a:lnTo>
                  <a:lnTo>
                    <a:pt x="37" y="15"/>
                  </a:lnTo>
                  <a:lnTo>
                    <a:pt x="41" y="15"/>
                  </a:lnTo>
                  <a:lnTo>
                    <a:pt x="45" y="19"/>
                  </a:lnTo>
                  <a:lnTo>
                    <a:pt x="48" y="19"/>
                  </a:lnTo>
                  <a:lnTo>
                    <a:pt x="45" y="19"/>
                  </a:lnTo>
                  <a:lnTo>
                    <a:pt x="48" y="19"/>
                  </a:lnTo>
                  <a:lnTo>
                    <a:pt x="52" y="19"/>
                  </a:lnTo>
                  <a:lnTo>
                    <a:pt x="48" y="19"/>
                  </a:lnTo>
                  <a:lnTo>
                    <a:pt x="52" y="19"/>
                  </a:lnTo>
                  <a:lnTo>
                    <a:pt x="48" y="19"/>
                  </a:lnTo>
                  <a:lnTo>
                    <a:pt x="45" y="19"/>
                  </a:lnTo>
                  <a:lnTo>
                    <a:pt x="48" y="19"/>
                  </a:lnTo>
                  <a:lnTo>
                    <a:pt x="45" y="19"/>
                  </a:lnTo>
                  <a:lnTo>
                    <a:pt x="41" y="19"/>
                  </a:lnTo>
                  <a:lnTo>
                    <a:pt x="45" y="19"/>
                  </a:lnTo>
                  <a:lnTo>
                    <a:pt x="41" y="19"/>
                  </a:lnTo>
                  <a:lnTo>
                    <a:pt x="45" y="22"/>
                  </a:lnTo>
                  <a:lnTo>
                    <a:pt x="48" y="22"/>
                  </a:lnTo>
                  <a:lnTo>
                    <a:pt x="45" y="22"/>
                  </a:lnTo>
                  <a:lnTo>
                    <a:pt x="48" y="22"/>
                  </a:lnTo>
                  <a:lnTo>
                    <a:pt x="45" y="22"/>
                  </a:lnTo>
                  <a:lnTo>
                    <a:pt x="41" y="22"/>
                  </a:lnTo>
                  <a:lnTo>
                    <a:pt x="37" y="22"/>
                  </a:lnTo>
                  <a:lnTo>
                    <a:pt x="34" y="22"/>
                  </a:lnTo>
                  <a:lnTo>
                    <a:pt x="30" y="22"/>
                  </a:lnTo>
                  <a:lnTo>
                    <a:pt x="34" y="22"/>
                  </a:lnTo>
                  <a:lnTo>
                    <a:pt x="30" y="22"/>
                  </a:lnTo>
                  <a:lnTo>
                    <a:pt x="34" y="22"/>
                  </a:lnTo>
                  <a:lnTo>
                    <a:pt x="30" y="22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18" name="Freeform 132"/>
            <p:cNvSpPr>
              <a:spLocks/>
            </p:cNvSpPr>
            <p:nvPr/>
          </p:nvSpPr>
          <p:spPr bwMode="auto">
            <a:xfrm>
              <a:off x="1784014" y="2623229"/>
              <a:ext cx="77588" cy="40108"/>
            </a:xfrm>
            <a:custGeom>
              <a:avLst/>
              <a:gdLst>
                <a:gd name="T0" fmla="*/ 67 w 82"/>
                <a:gd name="T1" fmla="*/ 0 h 26"/>
                <a:gd name="T2" fmla="*/ 63 w 82"/>
                <a:gd name="T3" fmla="*/ 0 h 26"/>
                <a:gd name="T4" fmla="*/ 59 w 82"/>
                <a:gd name="T5" fmla="*/ 4 h 26"/>
                <a:gd name="T6" fmla="*/ 71 w 82"/>
                <a:gd name="T7" fmla="*/ 4 h 26"/>
                <a:gd name="T8" fmla="*/ 67 w 82"/>
                <a:gd name="T9" fmla="*/ 4 h 26"/>
                <a:gd name="T10" fmla="*/ 71 w 82"/>
                <a:gd name="T11" fmla="*/ 4 h 26"/>
                <a:gd name="T12" fmla="*/ 74 w 82"/>
                <a:gd name="T13" fmla="*/ 4 h 26"/>
                <a:gd name="T14" fmla="*/ 63 w 82"/>
                <a:gd name="T15" fmla="*/ 4 h 26"/>
                <a:gd name="T16" fmla="*/ 59 w 82"/>
                <a:gd name="T17" fmla="*/ 8 h 26"/>
                <a:gd name="T18" fmla="*/ 63 w 82"/>
                <a:gd name="T19" fmla="*/ 8 h 26"/>
                <a:gd name="T20" fmla="*/ 52 w 82"/>
                <a:gd name="T21" fmla="*/ 8 h 26"/>
                <a:gd name="T22" fmla="*/ 45 w 82"/>
                <a:gd name="T23" fmla="*/ 8 h 26"/>
                <a:gd name="T24" fmla="*/ 56 w 82"/>
                <a:gd name="T25" fmla="*/ 8 h 26"/>
                <a:gd name="T26" fmla="*/ 52 w 82"/>
                <a:gd name="T27" fmla="*/ 8 h 26"/>
                <a:gd name="T28" fmla="*/ 56 w 82"/>
                <a:gd name="T29" fmla="*/ 12 h 26"/>
                <a:gd name="T30" fmla="*/ 45 w 82"/>
                <a:gd name="T31" fmla="*/ 12 h 26"/>
                <a:gd name="T32" fmla="*/ 48 w 82"/>
                <a:gd name="T33" fmla="*/ 12 h 26"/>
                <a:gd name="T34" fmla="*/ 52 w 82"/>
                <a:gd name="T35" fmla="*/ 12 h 26"/>
                <a:gd name="T36" fmla="*/ 52 w 82"/>
                <a:gd name="T37" fmla="*/ 12 h 26"/>
                <a:gd name="T38" fmla="*/ 37 w 82"/>
                <a:gd name="T39" fmla="*/ 12 h 26"/>
                <a:gd name="T40" fmla="*/ 56 w 82"/>
                <a:gd name="T41" fmla="*/ 12 h 26"/>
                <a:gd name="T42" fmla="*/ 48 w 82"/>
                <a:gd name="T43" fmla="*/ 15 h 26"/>
                <a:gd name="T44" fmla="*/ 33 w 82"/>
                <a:gd name="T45" fmla="*/ 15 h 26"/>
                <a:gd name="T46" fmla="*/ 48 w 82"/>
                <a:gd name="T47" fmla="*/ 15 h 26"/>
                <a:gd name="T48" fmla="*/ 37 w 82"/>
                <a:gd name="T49" fmla="*/ 15 h 26"/>
                <a:gd name="T50" fmla="*/ 52 w 82"/>
                <a:gd name="T51" fmla="*/ 15 h 26"/>
                <a:gd name="T52" fmla="*/ 45 w 82"/>
                <a:gd name="T53" fmla="*/ 15 h 26"/>
                <a:gd name="T54" fmla="*/ 22 w 82"/>
                <a:gd name="T55" fmla="*/ 15 h 26"/>
                <a:gd name="T56" fmla="*/ 11 w 82"/>
                <a:gd name="T57" fmla="*/ 15 h 26"/>
                <a:gd name="T58" fmla="*/ 4 w 82"/>
                <a:gd name="T59" fmla="*/ 19 h 26"/>
                <a:gd name="T60" fmla="*/ 22 w 82"/>
                <a:gd name="T61" fmla="*/ 19 h 26"/>
                <a:gd name="T62" fmla="*/ 45 w 82"/>
                <a:gd name="T63" fmla="*/ 19 h 26"/>
                <a:gd name="T64" fmla="*/ 48 w 82"/>
                <a:gd name="T65" fmla="*/ 19 h 26"/>
                <a:gd name="T66" fmla="*/ 56 w 82"/>
                <a:gd name="T67" fmla="*/ 19 h 26"/>
                <a:gd name="T68" fmla="*/ 71 w 82"/>
                <a:gd name="T69" fmla="*/ 19 h 26"/>
                <a:gd name="T70" fmla="*/ 74 w 82"/>
                <a:gd name="T71" fmla="*/ 23 h 26"/>
                <a:gd name="T72" fmla="*/ 78 w 82"/>
                <a:gd name="T73" fmla="*/ 23 h 26"/>
                <a:gd name="T74" fmla="*/ 74 w 82"/>
                <a:gd name="T75" fmla="*/ 23 h 26"/>
                <a:gd name="T76" fmla="*/ 78 w 82"/>
                <a:gd name="T77" fmla="*/ 23 h 26"/>
                <a:gd name="T78" fmla="*/ 74 w 82"/>
                <a:gd name="T79" fmla="*/ 23 h 26"/>
                <a:gd name="T80" fmla="*/ 78 w 82"/>
                <a:gd name="T81" fmla="*/ 26 h 26"/>
                <a:gd name="T82" fmla="*/ 74 w 82"/>
                <a:gd name="T83" fmla="*/ 26 h 2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82" h="26">
                  <a:moveTo>
                    <a:pt x="67" y="0"/>
                  </a:moveTo>
                  <a:lnTo>
                    <a:pt x="71" y="0"/>
                  </a:lnTo>
                  <a:lnTo>
                    <a:pt x="67" y="0"/>
                  </a:lnTo>
                  <a:lnTo>
                    <a:pt x="63" y="0"/>
                  </a:lnTo>
                  <a:lnTo>
                    <a:pt x="59" y="0"/>
                  </a:lnTo>
                  <a:lnTo>
                    <a:pt x="63" y="0"/>
                  </a:lnTo>
                  <a:lnTo>
                    <a:pt x="59" y="4"/>
                  </a:lnTo>
                  <a:lnTo>
                    <a:pt x="63" y="4"/>
                  </a:lnTo>
                  <a:lnTo>
                    <a:pt x="59" y="4"/>
                  </a:lnTo>
                  <a:lnTo>
                    <a:pt x="63" y="4"/>
                  </a:lnTo>
                  <a:lnTo>
                    <a:pt x="67" y="4"/>
                  </a:lnTo>
                  <a:lnTo>
                    <a:pt x="71" y="4"/>
                  </a:lnTo>
                  <a:lnTo>
                    <a:pt x="67" y="4"/>
                  </a:lnTo>
                  <a:lnTo>
                    <a:pt x="71" y="4"/>
                  </a:lnTo>
                  <a:lnTo>
                    <a:pt x="67" y="4"/>
                  </a:lnTo>
                  <a:lnTo>
                    <a:pt x="59" y="4"/>
                  </a:lnTo>
                  <a:lnTo>
                    <a:pt x="63" y="4"/>
                  </a:lnTo>
                  <a:lnTo>
                    <a:pt x="71" y="4"/>
                  </a:lnTo>
                  <a:lnTo>
                    <a:pt x="74" y="4"/>
                  </a:lnTo>
                  <a:lnTo>
                    <a:pt x="71" y="4"/>
                  </a:lnTo>
                  <a:lnTo>
                    <a:pt x="74" y="4"/>
                  </a:lnTo>
                  <a:lnTo>
                    <a:pt x="71" y="4"/>
                  </a:lnTo>
                  <a:lnTo>
                    <a:pt x="67" y="4"/>
                  </a:lnTo>
                  <a:lnTo>
                    <a:pt x="63" y="4"/>
                  </a:lnTo>
                  <a:lnTo>
                    <a:pt x="59" y="8"/>
                  </a:lnTo>
                  <a:lnTo>
                    <a:pt x="56" y="8"/>
                  </a:lnTo>
                  <a:lnTo>
                    <a:pt x="59" y="8"/>
                  </a:lnTo>
                  <a:lnTo>
                    <a:pt x="63" y="8"/>
                  </a:lnTo>
                  <a:lnTo>
                    <a:pt x="67" y="8"/>
                  </a:lnTo>
                  <a:lnTo>
                    <a:pt x="63" y="8"/>
                  </a:lnTo>
                  <a:lnTo>
                    <a:pt x="59" y="8"/>
                  </a:lnTo>
                  <a:lnTo>
                    <a:pt x="56" y="8"/>
                  </a:lnTo>
                  <a:lnTo>
                    <a:pt x="52" y="8"/>
                  </a:lnTo>
                  <a:lnTo>
                    <a:pt x="45" y="8"/>
                  </a:lnTo>
                  <a:lnTo>
                    <a:pt x="41" y="8"/>
                  </a:lnTo>
                  <a:lnTo>
                    <a:pt x="45" y="8"/>
                  </a:lnTo>
                  <a:lnTo>
                    <a:pt x="48" y="8"/>
                  </a:lnTo>
                  <a:lnTo>
                    <a:pt x="52" y="8"/>
                  </a:lnTo>
                  <a:lnTo>
                    <a:pt x="56" y="8"/>
                  </a:lnTo>
                  <a:lnTo>
                    <a:pt x="52" y="8"/>
                  </a:lnTo>
                  <a:lnTo>
                    <a:pt x="56" y="8"/>
                  </a:lnTo>
                  <a:lnTo>
                    <a:pt x="52" y="8"/>
                  </a:lnTo>
                  <a:lnTo>
                    <a:pt x="48" y="8"/>
                  </a:lnTo>
                  <a:lnTo>
                    <a:pt x="52" y="8"/>
                  </a:lnTo>
                  <a:lnTo>
                    <a:pt x="56" y="12"/>
                  </a:lnTo>
                  <a:lnTo>
                    <a:pt x="52" y="12"/>
                  </a:lnTo>
                  <a:lnTo>
                    <a:pt x="48" y="12"/>
                  </a:lnTo>
                  <a:lnTo>
                    <a:pt x="45" y="12"/>
                  </a:lnTo>
                  <a:lnTo>
                    <a:pt x="41" y="12"/>
                  </a:lnTo>
                  <a:lnTo>
                    <a:pt x="45" y="12"/>
                  </a:lnTo>
                  <a:lnTo>
                    <a:pt x="48" y="12"/>
                  </a:lnTo>
                  <a:lnTo>
                    <a:pt x="52" y="12"/>
                  </a:lnTo>
                  <a:lnTo>
                    <a:pt x="56" y="12"/>
                  </a:lnTo>
                  <a:lnTo>
                    <a:pt x="52" y="12"/>
                  </a:lnTo>
                  <a:lnTo>
                    <a:pt x="45" y="12"/>
                  </a:lnTo>
                  <a:lnTo>
                    <a:pt x="48" y="12"/>
                  </a:lnTo>
                  <a:lnTo>
                    <a:pt x="52" y="12"/>
                  </a:lnTo>
                  <a:lnTo>
                    <a:pt x="48" y="12"/>
                  </a:lnTo>
                  <a:lnTo>
                    <a:pt x="41" y="12"/>
                  </a:lnTo>
                  <a:lnTo>
                    <a:pt x="37" y="12"/>
                  </a:lnTo>
                  <a:lnTo>
                    <a:pt x="41" y="12"/>
                  </a:lnTo>
                  <a:lnTo>
                    <a:pt x="48" y="12"/>
                  </a:lnTo>
                  <a:lnTo>
                    <a:pt x="56" y="12"/>
                  </a:lnTo>
                  <a:lnTo>
                    <a:pt x="59" y="12"/>
                  </a:lnTo>
                  <a:lnTo>
                    <a:pt x="52" y="12"/>
                  </a:lnTo>
                  <a:lnTo>
                    <a:pt x="48" y="15"/>
                  </a:lnTo>
                  <a:lnTo>
                    <a:pt x="37" y="15"/>
                  </a:lnTo>
                  <a:lnTo>
                    <a:pt x="30" y="15"/>
                  </a:lnTo>
                  <a:lnTo>
                    <a:pt x="33" y="15"/>
                  </a:lnTo>
                  <a:lnTo>
                    <a:pt x="41" y="15"/>
                  </a:lnTo>
                  <a:lnTo>
                    <a:pt x="45" y="15"/>
                  </a:lnTo>
                  <a:lnTo>
                    <a:pt x="48" y="15"/>
                  </a:lnTo>
                  <a:lnTo>
                    <a:pt x="45" y="15"/>
                  </a:lnTo>
                  <a:lnTo>
                    <a:pt x="41" y="15"/>
                  </a:lnTo>
                  <a:lnTo>
                    <a:pt x="37" y="15"/>
                  </a:lnTo>
                  <a:lnTo>
                    <a:pt x="41" y="15"/>
                  </a:lnTo>
                  <a:lnTo>
                    <a:pt x="48" y="15"/>
                  </a:lnTo>
                  <a:lnTo>
                    <a:pt x="52" y="15"/>
                  </a:lnTo>
                  <a:lnTo>
                    <a:pt x="56" y="15"/>
                  </a:lnTo>
                  <a:lnTo>
                    <a:pt x="52" y="15"/>
                  </a:lnTo>
                  <a:lnTo>
                    <a:pt x="45" y="15"/>
                  </a:lnTo>
                  <a:lnTo>
                    <a:pt x="37" y="15"/>
                  </a:lnTo>
                  <a:lnTo>
                    <a:pt x="30" y="15"/>
                  </a:lnTo>
                  <a:lnTo>
                    <a:pt x="22" y="15"/>
                  </a:lnTo>
                  <a:lnTo>
                    <a:pt x="19" y="15"/>
                  </a:lnTo>
                  <a:lnTo>
                    <a:pt x="15" y="15"/>
                  </a:lnTo>
                  <a:lnTo>
                    <a:pt x="11" y="15"/>
                  </a:lnTo>
                  <a:lnTo>
                    <a:pt x="4" y="15"/>
                  </a:lnTo>
                  <a:lnTo>
                    <a:pt x="0" y="15"/>
                  </a:lnTo>
                  <a:lnTo>
                    <a:pt x="4" y="19"/>
                  </a:lnTo>
                  <a:lnTo>
                    <a:pt x="11" y="19"/>
                  </a:lnTo>
                  <a:lnTo>
                    <a:pt x="19" y="19"/>
                  </a:lnTo>
                  <a:lnTo>
                    <a:pt x="22" y="19"/>
                  </a:lnTo>
                  <a:lnTo>
                    <a:pt x="30" y="19"/>
                  </a:lnTo>
                  <a:lnTo>
                    <a:pt x="41" y="19"/>
                  </a:lnTo>
                  <a:lnTo>
                    <a:pt x="45" y="19"/>
                  </a:lnTo>
                  <a:lnTo>
                    <a:pt x="48" y="19"/>
                  </a:lnTo>
                  <a:lnTo>
                    <a:pt x="45" y="19"/>
                  </a:lnTo>
                  <a:lnTo>
                    <a:pt x="48" y="19"/>
                  </a:lnTo>
                  <a:lnTo>
                    <a:pt x="45" y="19"/>
                  </a:lnTo>
                  <a:lnTo>
                    <a:pt x="48" y="19"/>
                  </a:lnTo>
                  <a:lnTo>
                    <a:pt x="56" y="19"/>
                  </a:lnTo>
                  <a:lnTo>
                    <a:pt x="63" y="19"/>
                  </a:lnTo>
                  <a:lnTo>
                    <a:pt x="67" y="19"/>
                  </a:lnTo>
                  <a:lnTo>
                    <a:pt x="71" y="19"/>
                  </a:lnTo>
                  <a:lnTo>
                    <a:pt x="67" y="23"/>
                  </a:lnTo>
                  <a:lnTo>
                    <a:pt x="71" y="23"/>
                  </a:lnTo>
                  <a:lnTo>
                    <a:pt x="74" y="23"/>
                  </a:lnTo>
                  <a:lnTo>
                    <a:pt x="78" y="23"/>
                  </a:lnTo>
                  <a:lnTo>
                    <a:pt x="74" y="23"/>
                  </a:lnTo>
                  <a:lnTo>
                    <a:pt x="78" y="23"/>
                  </a:lnTo>
                  <a:lnTo>
                    <a:pt x="74" y="23"/>
                  </a:lnTo>
                  <a:lnTo>
                    <a:pt x="78" y="23"/>
                  </a:lnTo>
                  <a:lnTo>
                    <a:pt x="74" y="23"/>
                  </a:lnTo>
                  <a:lnTo>
                    <a:pt x="78" y="23"/>
                  </a:lnTo>
                  <a:lnTo>
                    <a:pt x="82" y="23"/>
                  </a:lnTo>
                  <a:lnTo>
                    <a:pt x="78" y="23"/>
                  </a:lnTo>
                  <a:lnTo>
                    <a:pt x="74" y="23"/>
                  </a:lnTo>
                  <a:lnTo>
                    <a:pt x="71" y="23"/>
                  </a:lnTo>
                  <a:lnTo>
                    <a:pt x="74" y="23"/>
                  </a:lnTo>
                  <a:lnTo>
                    <a:pt x="78" y="26"/>
                  </a:lnTo>
                  <a:lnTo>
                    <a:pt x="82" y="26"/>
                  </a:lnTo>
                  <a:lnTo>
                    <a:pt x="78" y="26"/>
                  </a:lnTo>
                  <a:lnTo>
                    <a:pt x="74" y="26"/>
                  </a:lnTo>
                  <a:lnTo>
                    <a:pt x="71" y="26"/>
                  </a:lnTo>
                  <a:lnTo>
                    <a:pt x="74" y="26"/>
                  </a:lnTo>
                  <a:lnTo>
                    <a:pt x="71" y="26"/>
                  </a:lnTo>
                  <a:lnTo>
                    <a:pt x="74" y="26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19" name="Freeform 133"/>
            <p:cNvSpPr>
              <a:spLocks/>
            </p:cNvSpPr>
            <p:nvPr/>
          </p:nvSpPr>
          <p:spPr bwMode="auto">
            <a:xfrm>
              <a:off x="1808615" y="2663337"/>
              <a:ext cx="55825" cy="35480"/>
            </a:xfrm>
            <a:custGeom>
              <a:avLst/>
              <a:gdLst>
                <a:gd name="T0" fmla="*/ 56 w 59"/>
                <a:gd name="T1" fmla="*/ 0 h 23"/>
                <a:gd name="T2" fmla="*/ 48 w 59"/>
                <a:gd name="T3" fmla="*/ 0 h 23"/>
                <a:gd name="T4" fmla="*/ 52 w 59"/>
                <a:gd name="T5" fmla="*/ 0 h 23"/>
                <a:gd name="T6" fmla="*/ 56 w 59"/>
                <a:gd name="T7" fmla="*/ 4 h 23"/>
                <a:gd name="T8" fmla="*/ 45 w 59"/>
                <a:gd name="T9" fmla="*/ 4 h 23"/>
                <a:gd name="T10" fmla="*/ 56 w 59"/>
                <a:gd name="T11" fmla="*/ 4 h 23"/>
                <a:gd name="T12" fmla="*/ 52 w 59"/>
                <a:gd name="T13" fmla="*/ 4 h 23"/>
                <a:gd name="T14" fmla="*/ 48 w 59"/>
                <a:gd name="T15" fmla="*/ 4 h 23"/>
                <a:gd name="T16" fmla="*/ 33 w 59"/>
                <a:gd name="T17" fmla="*/ 4 h 23"/>
                <a:gd name="T18" fmla="*/ 48 w 59"/>
                <a:gd name="T19" fmla="*/ 8 h 23"/>
                <a:gd name="T20" fmla="*/ 52 w 59"/>
                <a:gd name="T21" fmla="*/ 8 h 23"/>
                <a:gd name="T22" fmla="*/ 41 w 59"/>
                <a:gd name="T23" fmla="*/ 8 h 23"/>
                <a:gd name="T24" fmla="*/ 26 w 59"/>
                <a:gd name="T25" fmla="*/ 8 h 23"/>
                <a:gd name="T26" fmla="*/ 11 w 59"/>
                <a:gd name="T27" fmla="*/ 8 h 23"/>
                <a:gd name="T28" fmla="*/ 15 w 59"/>
                <a:gd name="T29" fmla="*/ 8 h 23"/>
                <a:gd name="T30" fmla="*/ 22 w 59"/>
                <a:gd name="T31" fmla="*/ 12 h 23"/>
                <a:gd name="T32" fmla="*/ 30 w 59"/>
                <a:gd name="T33" fmla="*/ 12 h 23"/>
                <a:gd name="T34" fmla="*/ 26 w 59"/>
                <a:gd name="T35" fmla="*/ 12 h 23"/>
                <a:gd name="T36" fmla="*/ 37 w 59"/>
                <a:gd name="T37" fmla="*/ 12 h 23"/>
                <a:gd name="T38" fmla="*/ 26 w 59"/>
                <a:gd name="T39" fmla="*/ 12 h 23"/>
                <a:gd name="T40" fmla="*/ 15 w 59"/>
                <a:gd name="T41" fmla="*/ 12 h 23"/>
                <a:gd name="T42" fmla="*/ 0 w 59"/>
                <a:gd name="T43" fmla="*/ 15 h 23"/>
                <a:gd name="T44" fmla="*/ 15 w 59"/>
                <a:gd name="T45" fmla="*/ 15 h 23"/>
                <a:gd name="T46" fmla="*/ 33 w 59"/>
                <a:gd name="T47" fmla="*/ 15 h 23"/>
                <a:gd name="T48" fmla="*/ 45 w 59"/>
                <a:gd name="T49" fmla="*/ 15 h 23"/>
                <a:gd name="T50" fmla="*/ 48 w 59"/>
                <a:gd name="T51" fmla="*/ 15 h 23"/>
                <a:gd name="T52" fmla="*/ 37 w 59"/>
                <a:gd name="T53" fmla="*/ 15 h 23"/>
                <a:gd name="T54" fmla="*/ 22 w 59"/>
                <a:gd name="T55" fmla="*/ 15 h 23"/>
                <a:gd name="T56" fmla="*/ 26 w 59"/>
                <a:gd name="T57" fmla="*/ 15 h 23"/>
                <a:gd name="T58" fmla="*/ 37 w 59"/>
                <a:gd name="T59" fmla="*/ 19 h 23"/>
                <a:gd name="T60" fmla="*/ 30 w 59"/>
                <a:gd name="T61" fmla="*/ 19 h 23"/>
                <a:gd name="T62" fmla="*/ 26 w 59"/>
                <a:gd name="T63" fmla="*/ 19 h 23"/>
                <a:gd name="T64" fmla="*/ 30 w 59"/>
                <a:gd name="T65" fmla="*/ 19 h 23"/>
                <a:gd name="T66" fmla="*/ 15 w 59"/>
                <a:gd name="T67" fmla="*/ 19 h 23"/>
                <a:gd name="T68" fmla="*/ 19 w 59"/>
                <a:gd name="T69" fmla="*/ 19 h 23"/>
                <a:gd name="T70" fmla="*/ 30 w 59"/>
                <a:gd name="T71" fmla="*/ 23 h 23"/>
                <a:gd name="T72" fmla="*/ 22 w 59"/>
                <a:gd name="T73" fmla="*/ 23 h 23"/>
                <a:gd name="T74" fmla="*/ 15 w 59"/>
                <a:gd name="T75" fmla="*/ 23 h 23"/>
                <a:gd name="T76" fmla="*/ 37 w 59"/>
                <a:gd name="T77" fmla="*/ 23 h 23"/>
                <a:gd name="T78" fmla="*/ 33 w 59"/>
                <a:gd name="T79" fmla="*/ 23 h 23"/>
                <a:gd name="T80" fmla="*/ 41 w 59"/>
                <a:gd name="T81" fmla="*/ 23 h 23"/>
                <a:gd name="T82" fmla="*/ 56 w 59"/>
                <a:gd name="T83" fmla="*/ 23 h 23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59" h="23">
                  <a:moveTo>
                    <a:pt x="48" y="0"/>
                  </a:moveTo>
                  <a:lnTo>
                    <a:pt x="52" y="0"/>
                  </a:lnTo>
                  <a:lnTo>
                    <a:pt x="56" y="0"/>
                  </a:lnTo>
                  <a:lnTo>
                    <a:pt x="52" y="0"/>
                  </a:lnTo>
                  <a:lnTo>
                    <a:pt x="56" y="0"/>
                  </a:lnTo>
                  <a:lnTo>
                    <a:pt x="48" y="0"/>
                  </a:lnTo>
                  <a:lnTo>
                    <a:pt x="52" y="0"/>
                  </a:lnTo>
                  <a:lnTo>
                    <a:pt x="48" y="0"/>
                  </a:lnTo>
                  <a:lnTo>
                    <a:pt x="52" y="0"/>
                  </a:lnTo>
                  <a:lnTo>
                    <a:pt x="56" y="0"/>
                  </a:lnTo>
                  <a:lnTo>
                    <a:pt x="52" y="0"/>
                  </a:lnTo>
                  <a:lnTo>
                    <a:pt x="56" y="4"/>
                  </a:lnTo>
                  <a:lnTo>
                    <a:pt x="52" y="4"/>
                  </a:lnTo>
                  <a:lnTo>
                    <a:pt x="48" y="4"/>
                  </a:lnTo>
                  <a:lnTo>
                    <a:pt x="45" y="4"/>
                  </a:lnTo>
                  <a:lnTo>
                    <a:pt x="48" y="4"/>
                  </a:lnTo>
                  <a:lnTo>
                    <a:pt x="52" y="4"/>
                  </a:lnTo>
                  <a:lnTo>
                    <a:pt x="56" y="4"/>
                  </a:lnTo>
                  <a:lnTo>
                    <a:pt x="52" y="4"/>
                  </a:lnTo>
                  <a:lnTo>
                    <a:pt x="56" y="4"/>
                  </a:lnTo>
                  <a:lnTo>
                    <a:pt x="52" y="4"/>
                  </a:lnTo>
                  <a:lnTo>
                    <a:pt x="56" y="4"/>
                  </a:lnTo>
                  <a:lnTo>
                    <a:pt x="52" y="4"/>
                  </a:lnTo>
                  <a:lnTo>
                    <a:pt x="48" y="4"/>
                  </a:lnTo>
                  <a:lnTo>
                    <a:pt x="45" y="4"/>
                  </a:lnTo>
                  <a:lnTo>
                    <a:pt x="41" y="4"/>
                  </a:lnTo>
                  <a:lnTo>
                    <a:pt x="33" y="4"/>
                  </a:lnTo>
                  <a:lnTo>
                    <a:pt x="37" y="8"/>
                  </a:lnTo>
                  <a:lnTo>
                    <a:pt x="41" y="8"/>
                  </a:lnTo>
                  <a:lnTo>
                    <a:pt x="48" y="8"/>
                  </a:lnTo>
                  <a:lnTo>
                    <a:pt x="45" y="8"/>
                  </a:lnTo>
                  <a:lnTo>
                    <a:pt x="48" y="8"/>
                  </a:lnTo>
                  <a:lnTo>
                    <a:pt x="52" y="8"/>
                  </a:lnTo>
                  <a:lnTo>
                    <a:pt x="48" y="8"/>
                  </a:lnTo>
                  <a:lnTo>
                    <a:pt x="45" y="8"/>
                  </a:lnTo>
                  <a:lnTo>
                    <a:pt x="41" y="8"/>
                  </a:lnTo>
                  <a:lnTo>
                    <a:pt x="33" y="8"/>
                  </a:lnTo>
                  <a:lnTo>
                    <a:pt x="30" y="8"/>
                  </a:lnTo>
                  <a:lnTo>
                    <a:pt x="26" y="8"/>
                  </a:lnTo>
                  <a:lnTo>
                    <a:pt x="19" y="8"/>
                  </a:lnTo>
                  <a:lnTo>
                    <a:pt x="15" y="8"/>
                  </a:lnTo>
                  <a:lnTo>
                    <a:pt x="11" y="8"/>
                  </a:lnTo>
                  <a:lnTo>
                    <a:pt x="7" y="8"/>
                  </a:lnTo>
                  <a:lnTo>
                    <a:pt x="11" y="8"/>
                  </a:lnTo>
                  <a:lnTo>
                    <a:pt x="15" y="8"/>
                  </a:lnTo>
                  <a:lnTo>
                    <a:pt x="22" y="8"/>
                  </a:lnTo>
                  <a:lnTo>
                    <a:pt x="26" y="12"/>
                  </a:lnTo>
                  <a:lnTo>
                    <a:pt x="22" y="12"/>
                  </a:lnTo>
                  <a:lnTo>
                    <a:pt x="30" y="12"/>
                  </a:lnTo>
                  <a:lnTo>
                    <a:pt x="33" y="12"/>
                  </a:lnTo>
                  <a:lnTo>
                    <a:pt x="30" y="12"/>
                  </a:lnTo>
                  <a:lnTo>
                    <a:pt x="33" y="12"/>
                  </a:lnTo>
                  <a:lnTo>
                    <a:pt x="30" y="12"/>
                  </a:lnTo>
                  <a:lnTo>
                    <a:pt x="26" y="12"/>
                  </a:lnTo>
                  <a:lnTo>
                    <a:pt x="30" y="12"/>
                  </a:lnTo>
                  <a:lnTo>
                    <a:pt x="33" y="12"/>
                  </a:lnTo>
                  <a:lnTo>
                    <a:pt x="37" y="12"/>
                  </a:lnTo>
                  <a:lnTo>
                    <a:pt x="33" y="12"/>
                  </a:lnTo>
                  <a:lnTo>
                    <a:pt x="30" y="12"/>
                  </a:lnTo>
                  <a:lnTo>
                    <a:pt x="26" y="12"/>
                  </a:lnTo>
                  <a:lnTo>
                    <a:pt x="22" y="12"/>
                  </a:lnTo>
                  <a:lnTo>
                    <a:pt x="19" y="12"/>
                  </a:lnTo>
                  <a:lnTo>
                    <a:pt x="15" y="12"/>
                  </a:lnTo>
                  <a:lnTo>
                    <a:pt x="11" y="12"/>
                  </a:lnTo>
                  <a:lnTo>
                    <a:pt x="4" y="15"/>
                  </a:lnTo>
                  <a:lnTo>
                    <a:pt x="0" y="15"/>
                  </a:lnTo>
                  <a:lnTo>
                    <a:pt x="4" y="15"/>
                  </a:lnTo>
                  <a:lnTo>
                    <a:pt x="7" y="15"/>
                  </a:lnTo>
                  <a:lnTo>
                    <a:pt x="15" y="15"/>
                  </a:lnTo>
                  <a:lnTo>
                    <a:pt x="26" y="15"/>
                  </a:lnTo>
                  <a:lnTo>
                    <a:pt x="30" y="15"/>
                  </a:lnTo>
                  <a:lnTo>
                    <a:pt x="33" y="15"/>
                  </a:lnTo>
                  <a:lnTo>
                    <a:pt x="37" y="15"/>
                  </a:lnTo>
                  <a:lnTo>
                    <a:pt x="41" y="15"/>
                  </a:lnTo>
                  <a:lnTo>
                    <a:pt x="45" y="15"/>
                  </a:lnTo>
                  <a:lnTo>
                    <a:pt x="48" y="15"/>
                  </a:lnTo>
                  <a:lnTo>
                    <a:pt x="52" y="15"/>
                  </a:lnTo>
                  <a:lnTo>
                    <a:pt x="48" y="15"/>
                  </a:lnTo>
                  <a:lnTo>
                    <a:pt x="45" y="15"/>
                  </a:lnTo>
                  <a:lnTo>
                    <a:pt x="41" y="15"/>
                  </a:lnTo>
                  <a:lnTo>
                    <a:pt x="37" y="15"/>
                  </a:lnTo>
                  <a:lnTo>
                    <a:pt x="33" y="15"/>
                  </a:lnTo>
                  <a:lnTo>
                    <a:pt x="30" y="15"/>
                  </a:lnTo>
                  <a:lnTo>
                    <a:pt x="22" y="15"/>
                  </a:lnTo>
                  <a:lnTo>
                    <a:pt x="26" y="15"/>
                  </a:lnTo>
                  <a:lnTo>
                    <a:pt x="22" y="15"/>
                  </a:lnTo>
                  <a:lnTo>
                    <a:pt x="26" y="15"/>
                  </a:lnTo>
                  <a:lnTo>
                    <a:pt x="30" y="15"/>
                  </a:lnTo>
                  <a:lnTo>
                    <a:pt x="41" y="15"/>
                  </a:lnTo>
                  <a:lnTo>
                    <a:pt x="37" y="19"/>
                  </a:lnTo>
                  <a:lnTo>
                    <a:pt x="33" y="19"/>
                  </a:lnTo>
                  <a:lnTo>
                    <a:pt x="26" y="19"/>
                  </a:lnTo>
                  <a:lnTo>
                    <a:pt x="30" y="19"/>
                  </a:lnTo>
                  <a:lnTo>
                    <a:pt x="22" y="19"/>
                  </a:lnTo>
                  <a:lnTo>
                    <a:pt x="30" y="19"/>
                  </a:lnTo>
                  <a:lnTo>
                    <a:pt x="26" y="19"/>
                  </a:lnTo>
                  <a:lnTo>
                    <a:pt x="22" y="19"/>
                  </a:lnTo>
                  <a:lnTo>
                    <a:pt x="26" y="19"/>
                  </a:lnTo>
                  <a:lnTo>
                    <a:pt x="30" y="19"/>
                  </a:lnTo>
                  <a:lnTo>
                    <a:pt x="26" y="19"/>
                  </a:lnTo>
                  <a:lnTo>
                    <a:pt x="19" y="19"/>
                  </a:lnTo>
                  <a:lnTo>
                    <a:pt x="15" y="19"/>
                  </a:lnTo>
                  <a:lnTo>
                    <a:pt x="7" y="19"/>
                  </a:lnTo>
                  <a:lnTo>
                    <a:pt x="11" y="19"/>
                  </a:lnTo>
                  <a:lnTo>
                    <a:pt x="19" y="19"/>
                  </a:lnTo>
                  <a:lnTo>
                    <a:pt x="22" y="19"/>
                  </a:lnTo>
                  <a:lnTo>
                    <a:pt x="26" y="19"/>
                  </a:lnTo>
                  <a:lnTo>
                    <a:pt x="30" y="23"/>
                  </a:lnTo>
                  <a:lnTo>
                    <a:pt x="33" y="23"/>
                  </a:lnTo>
                  <a:lnTo>
                    <a:pt x="30" y="23"/>
                  </a:lnTo>
                  <a:lnTo>
                    <a:pt x="22" y="23"/>
                  </a:lnTo>
                  <a:lnTo>
                    <a:pt x="15" y="23"/>
                  </a:lnTo>
                  <a:lnTo>
                    <a:pt x="7" y="23"/>
                  </a:lnTo>
                  <a:lnTo>
                    <a:pt x="15" y="23"/>
                  </a:lnTo>
                  <a:lnTo>
                    <a:pt x="22" y="23"/>
                  </a:lnTo>
                  <a:lnTo>
                    <a:pt x="33" y="23"/>
                  </a:lnTo>
                  <a:lnTo>
                    <a:pt x="37" y="23"/>
                  </a:lnTo>
                  <a:lnTo>
                    <a:pt x="41" y="23"/>
                  </a:lnTo>
                  <a:lnTo>
                    <a:pt x="37" y="23"/>
                  </a:lnTo>
                  <a:lnTo>
                    <a:pt x="33" y="23"/>
                  </a:lnTo>
                  <a:lnTo>
                    <a:pt x="30" y="23"/>
                  </a:lnTo>
                  <a:lnTo>
                    <a:pt x="33" y="23"/>
                  </a:lnTo>
                  <a:lnTo>
                    <a:pt x="41" y="23"/>
                  </a:lnTo>
                  <a:lnTo>
                    <a:pt x="45" y="23"/>
                  </a:lnTo>
                  <a:lnTo>
                    <a:pt x="52" y="23"/>
                  </a:lnTo>
                  <a:lnTo>
                    <a:pt x="56" y="23"/>
                  </a:lnTo>
                  <a:lnTo>
                    <a:pt x="59" y="23"/>
                  </a:lnTo>
                  <a:lnTo>
                    <a:pt x="56" y="23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20" name="Freeform 134"/>
            <p:cNvSpPr>
              <a:spLocks/>
            </p:cNvSpPr>
            <p:nvPr/>
          </p:nvSpPr>
          <p:spPr bwMode="auto">
            <a:xfrm>
              <a:off x="1812400" y="2698818"/>
              <a:ext cx="59610" cy="40108"/>
            </a:xfrm>
            <a:custGeom>
              <a:avLst/>
              <a:gdLst>
                <a:gd name="T0" fmla="*/ 44 w 63"/>
                <a:gd name="T1" fmla="*/ 0 h 26"/>
                <a:gd name="T2" fmla="*/ 33 w 63"/>
                <a:gd name="T3" fmla="*/ 3 h 26"/>
                <a:gd name="T4" fmla="*/ 15 w 63"/>
                <a:gd name="T5" fmla="*/ 3 h 26"/>
                <a:gd name="T6" fmla="*/ 41 w 63"/>
                <a:gd name="T7" fmla="*/ 3 h 26"/>
                <a:gd name="T8" fmla="*/ 37 w 63"/>
                <a:gd name="T9" fmla="*/ 3 h 26"/>
                <a:gd name="T10" fmla="*/ 22 w 63"/>
                <a:gd name="T11" fmla="*/ 3 h 26"/>
                <a:gd name="T12" fmla="*/ 11 w 63"/>
                <a:gd name="T13" fmla="*/ 3 h 26"/>
                <a:gd name="T14" fmla="*/ 15 w 63"/>
                <a:gd name="T15" fmla="*/ 3 h 26"/>
                <a:gd name="T16" fmla="*/ 26 w 63"/>
                <a:gd name="T17" fmla="*/ 7 h 26"/>
                <a:gd name="T18" fmla="*/ 29 w 63"/>
                <a:gd name="T19" fmla="*/ 7 h 26"/>
                <a:gd name="T20" fmla="*/ 26 w 63"/>
                <a:gd name="T21" fmla="*/ 7 h 26"/>
                <a:gd name="T22" fmla="*/ 29 w 63"/>
                <a:gd name="T23" fmla="*/ 7 h 26"/>
                <a:gd name="T24" fmla="*/ 26 w 63"/>
                <a:gd name="T25" fmla="*/ 11 h 26"/>
                <a:gd name="T26" fmla="*/ 22 w 63"/>
                <a:gd name="T27" fmla="*/ 11 h 26"/>
                <a:gd name="T28" fmla="*/ 11 w 63"/>
                <a:gd name="T29" fmla="*/ 11 h 26"/>
                <a:gd name="T30" fmla="*/ 3 w 63"/>
                <a:gd name="T31" fmla="*/ 11 h 26"/>
                <a:gd name="T32" fmla="*/ 7 w 63"/>
                <a:gd name="T33" fmla="*/ 11 h 26"/>
                <a:gd name="T34" fmla="*/ 3 w 63"/>
                <a:gd name="T35" fmla="*/ 11 h 26"/>
                <a:gd name="T36" fmla="*/ 15 w 63"/>
                <a:gd name="T37" fmla="*/ 15 h 26"/>
                <a:gd name="T38" fmla="*/ 11 w 63"/>
                <a:gd name="T39" fmla="*/ 15 h 26"/>
                <a:gd name="T40" fmla="*/ 15 w 63"/>
                <a:gd name="T41" fmla="*/ 15 h 26"/>
                <a:gd name="T42" fmla="*/ 18 w 63"/>
                <a:gd name="T43" fmla="*/ 15 h 26"/>
                <a:gd name="T44" fmla="*/ 29 w 63"/>
                <a:gd name="T45" fmla="*/ 18 h 26"/>
                <a:gd name="T46" fmla="*/ 26 w 63"/>
                <a:gd name="T47" fmla="*/ 18 h 26"/>
                <a:gd name="T48" fmla="*/ 22 w 63"/>
                <a:gd name="T49" fmla="*/ 18 h 26"/>
                <a:gd name="T50" fmla="*/ 26 w 63"/>
                <a:gd name="T51" fmla="*/ 18 h 26"/>
                <a:gd name="T52" fmla="*/ 29 w 63"/>
                <a:gd name="T53" fmla="*/ 18 h 26"/>
                <a:gd name="T54" fmla="*/ 33 w 63"/>
                <a:gd name="T55" fmla="*/ 22 h 26"/>
                <a:gd name="T56" fmla="*/ 44 w 63"/>
                <a:gd name="T57" fmla="*/ 22 h 26"/>
                <a:gd name="T58" fmla="*/ 33 w 63"/>
                <a:gd name="T59" fmla="*/ 22 h 26"/>
                <a:gd name="T60" fmla="*/ 15 w 63"/>
                <a:gd name="T61" fmla="*/ 22 h 26"/>
                <a:gd name="T62" fmla="*/ 3 w 63"/>
                <a:gd name="T63" fmla="*/ 22 h 26"/>
                <a:gd name="T64" fmla="*/ 15 w 63"/>
                <a:gd name="T65" fmla="*/ 22 h 26"/>
                <a:gd name="T66" fmla="*/ 29 w 63"/>
                <a:gd name="T67" fmla="*/ 22 h 26"/>
                <a:gd name="T68" fmla="*/ 41 w 63"/>
                <a:gd name="T69" fmla="*/ 22 h 26"/>
                <a:gd name="T70" fmla="*/ 63 w 63"/>
                <a:gd name="T71" fmla="*/ 26 h 26"/>
                <a:gd name="T72" fmla="*/ 48 w 63"/>
                <a:gd name="T73" fmla="*/ 26 h 26"/>
                <a:gd name="T74" fmla="*/ 52 w 63"/>
                <a:gd name="T75" fmla="*/ 26 h 26"/>
                <a:gd name="T76" fmla="*/ 48 w 63"/>
                <a:gd name="T77" fmla="*/ 26 h 26"/>
                <a:gd name="T78" fmla="*/ 44 w 63"/>
                <a:gd name="T79" fmla="*/ 26 h 26"/>
                <a:gd name="T80" fmla="*/ 41 w 63"/>
                <a:gd name="T81" fmla="*/ 26 h 26"/>
                <a:gd name="T82" fmla="*/ 29 w 63"/>
                <a:gd name="T83" fmla="*/ 26 h 2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63" h="26">
                  <a:moveTo>
                    <a:pt x="52" y="0"/>
                  </a:moveTo>
                  <a:lnTo>
                    <a:pt x="48" y="0"/>
                  </a:lnTo>
                  <a:lnTo>
                    <a:pt x="44" y="0"/>
                  </a:lnTo>
                  <a:lnTo>
                    <a:pt x="41" y="3"/>
                  </a:lnTo>
                  <a:lnTo>
                    <a:pt x="37" y="3"/>
                  </a:lnTo>
                  <a:lnTo>
                    <a:pt x="33" y="3"/>
                  </a:lnTo>
                  <a:lnTo>
                    <a:pt x="26" y="3"/>
                  </a:lnTo>
                  <a:lnTo>
                    <a:pt x="18" y="3"/>
                  </a:lnTo>
                  <a:lnTo>
                    <a:pt x="15" y="3"/>
                  </a:lnTo>
                  <a:lnTo>
                    <a:pt x="26" y="3"/>
                  </a:lnTo>
                  <a:lnTo>
                    <a:pt x="37" y="3"/>
                  </a:lnTo>
                  <a:lnTo>
                    <a:pt x="41" y="3"/>
                  </a:lnTo>
                  <a:lnTo>
                    <a:pt x="44" y="3"/>
                  </a:lnTo>
                  <a:lnTo>
                    <a:pt x="41" y="3"/>
                  </a:lnTo>
                  <a:lnTo>
                    <a:pt x="37" y="3"/>
                  </a:lnTo>
                  <a:lnTo>
                    <a:pt x="33" y="3"/>
                  </a:lnTo>
                  <a:lnTo>
                    <a:pt x="29" y="3"/>
                  </a:lnTo>
                  <a:lnTo>
                    <a:pt x="22" y="3"/>
                  </a:lnTo>
                  <a:lnTo>
                    <a:pt x="18" y="3"/>
                  </a:lnTo>
                  <a:lnTo>
                    <a:pt x="15" y="3"/>
                  </a:lnTo>
                  <a:lnTo>
                    <a:pt x="11" y="3"/>
                  </a:lnTo>
                  <a:lnTo>
                    <a:pt x="15" y="3"/>
                  </a:lnTo>
                  <a:lnTo>
                    <a:pt x="18" y="3"/>
                  </a:lnTo>
                  <a:lnTo>
                    <a:pt x="15" y="3"/>
                  </a:lnTo>
                  <a:lnTo>
                    <a:pt x="18" y="3"/>
                  </a:lnTo>
                  <a:lnTo>
                    <a:pt x="22" y="7"/>
                  </a:lnTo>
                  <a:lnTo>
                    <a:pt x="26" y="7"/>
                  </a:lnTo>
                  <a:lnTo>
                    <a:pt x="29" y="7"/>
                  </a:lnTo>
                  <a:lnTo>
                    <a:pt x="26" y="7"/>
                  </a:lnTo>
                  <a:lnTo>
                    <a:pt x="29" y="7"/>
                  </a:lnTo>
                  <a:lnTo>
                    <a:pt x="26" y="7"/>
                  </a:lnTo>
                  <a:lnTo>
                    <a:pt x="29" y="7"/>
                  </a:lnTo>
                  <a:lnTo>
                    <a:pt x="26" y="7"/>
                  </a:lnTo>
                  <a:lnTo>
                    <a:pt x="29" y="7"/>
                  </a:lnTo>
                  <a:lnTo>
                    <a:pt x="33" y="7"/>
                  </a:lnTo>
                  <a:lnTo>
                    <a:pt x="29" y="7"/>
                  </a:lnTo>
                  <a:lnTo>
                    <a:pt x="26" y="7"/>
                  </a:lnTo>
                  <a:lnTo>
                    <a:pt x="29" y="7"/>
                  </a:lnTo>
                  <a:lnTo>
                    <a:pt x="26" y="11"/>
                  </a:lnTo>
                  <a:lnTo>
                    <a:pt x="29" y="11"/>
                  </a:lnTo>
                  <a:lnTo>
                    <a:pt x="26" y="11"/>
                  </a:lnTo>
                  <a:lnTo>
                    <a:pt x="22" y="11"/>
                  </a:lnTo>
                  <a:lnTo>
                    <a:pt x="18" y="11"/>
                  </a:lnTo>
                  <a:lnTo>
                    <a:pt x="15" y="11"/>
                  </a:lnTo>
                  <a:lnTo>
                    <a:pt x="11" y="11"/>
                  </a:lnTo>
                  <a:lnTo>
                    <a:pt x="7" y="11"/>
                  </a:lnTo>
                  <a:lnTo>
                    <a:pt x="0" y="11"/>
                  </a:lnTo>
                  <a:lnTo>
                    <a:pt x="3" y="11"/>
                  </a:lnTo>
                  <a:lnTo>
                    <a:pt x="7" y="11"/>
                  </a:lnTo>
                  <a:lnTo>
                    <a:pt x="11" y="11"/>
                  </a:lnTo>
                  <a:lnTo>
                    <a:pt x="7" y="11"/>
                  </a:lnTo>
                  <a:lnTo>
                    <a:pt x="11" y="11"/>
                  </a:lnTo>
                  <a:lnTo>
                    <a:pt x="7" y="11"/>
                  </a:lnTo>
                  <a:lnTo>
                    <a:pt x="3" y="11"/>
                  </a:lnTo>
                  <a:lnTo>
                    <a:pt x="0" y="15"/>
                  </a:lnTo>
                  <a:lnTo>
                    <a:pt x="7" y="15"/>
                  </a:lnTo>
                  <a:lnTo>
                    <a:pt x="15" y="15"/>
                  </a:lnTo>
                  <a:lnTo>
                    <a:pt x="18" y="15"/>
                  </a:lnTo>
                  <a:lnTo>
                    <a:pt x="15" y="15"/>
                  </a:lnTo>
                  <a:lnTo>
                    <a:pt x="11" y="15"/>
                  </a:lnTo>
                  <a:lnTo>
                    <a:pt x="15" y="15"/>
                  </a:lnTo>
                  <a:lnTo>
                    <a:pt x="11" y="15"/>
                  </a:lnTo>
                  <a:lnTo>
                    <a:pt x="15" y="15"/>
                  </a:lnTo>
                  <a:lnTo>
                    <a:pt x="18" y="15"/>
                  </a:lnTo>
                  <a:lnTo>
                    <a:pt x="22" y="15"/>
                  </a:lnTo>
                  <a:lnTo>
                    <a:pt x="18" y="15"/>
                  </a:lnTo>
                  <a:lnTo>
                    <a:pt x="22" y="15"/>
                  </a:lnTo>
                  <a:lnTo>
                    <a:pt x="26" y="15"/>
                  </a:lnTo>
                  <a:lnTo>
                    <a:pt x="29" y="18"/>
                  </a:lnTo>
                  <a:lnTo>
                    <a:pt x="26" y="18"/>
                  </a:lnTo>
                  <a:lnTo>
                    <a:pt x="22" y="18"/>
                  </a:lnTo>
                  <a:lnTo>
                    <a:pt x="26" y="18"/>
                  </a:lnTo>
                  <a:lnTo>
                    <a:pt x="29" y="18"/>
                  </a:lnTo>
                  <a:lnTo>
                    <a:pt x="26" y="18"/>
                  </a:lnTo>
                  <a:lnTo>
                    <a:pt x="22" y="18"/>
                  </a:lnTo>
                  <a:lnTo>
                    <a:pt x="26" y="18"/>
                  </a:lnTo>
                  <a:lnTo>
                    <a:pt x="22" y="18"/>
                  </a:lnTo>
                  <a:lnTo>
                    <a:pt x="26" y="18"/>
                  </a:lnTo>
                  <a:lnTo>
                    <a:pt x="29" y="18"/>
                  </a:lnTo>
                  <a:lnTo>
                    <a:pt x="26" y="18"/>
                  </a:lnTo>
                  <a:lnTo>
                    <a:pt x="29" y="18"/>
                  </a:lnTo>
                  <a:lnTo>
                    <a:pt x="26" y="18"/>
                  </a:lnTo>
                  <a:lnTo>
                    <a:pt x="29" y="22"/>
                  </a:lnTo>
                  <a:lnTo>
                    <a:pt x="33" y="22"/>
                  </a:lnTo>
                  <a:lnTo>
                    <a:pt x="37" y="22"/>
                  </a:lnTo>
                  <a:lnTo>
                    <a:pt x="41" y="22"/>
                  </a:lnTo>
                  <a:lnTo>
                    <a:pt x="44" y="22"/>
                  </a:lnTo>
                  <a:lnTo>
                    <a:pt x="41" y="22"/>
                  </a:lnTo>
                  <a:lnTo>
                    <a:pt x="37" y="22"/>
                  </a:lnTo>
                  <a:lnTo>
                    <a:pt x="33" y="22"/>
                  </a:lnTo>
                  <a:lnTo>
                    <a:pt x="26" y="22"/>
                  </a:lnTo>
                  <a:lnTo>
                    <a:pt x="22" y="22"/>
                  </a:lnTo>
                  <a:lnTo>
                    <a:pt x="15" y="22"/>
                  </a:lnTo>
                  <a:lnTo>
                    <a:pt x="11" y="22"/>
                  </a:lnTo>
                  <a:lnTo>
                    <a:pt x="7" y="22"/>
                  </a:lnTo>
                  <a:lnTo>
                    <a:pt x="3" y="22"/>
                  </a:lnTo>
                  <a:lnTo>
                    <a:pt x="7" y="22"/>
                  </a:lnTo>
                  <a:lnTo>
                    <a:pt x="11" y="22"/>
                  </a:lnTo>
                  <a:lnTo>
                    <a:pt x="15" y="22"/>
                  </a:lnTo>
                  <a:lnTo>
                    <a:pt x="18" y="22"/>
                  </a:lnTo>
                  <a:lnTo>
                    <a:pt x="26" y="22"/>
                  </a:lnTo>
                  <a:lnTo>
                    <a:pt x="29" y="22"/>
                  </a:lnTo>
                  <a:lnTo>
                    <a:pt x="33" y="22"/>
                  </a:lnTo>
                  <a:lnTo>
                    <a:pt x="37" y="22"/>
                  </a:lnTo>
                  <a:lnTo>
                    <a:pt x="41" y="22"/>
                  </a:lnTo>
                  <a:lnTo>
                    <a:pt x="48" y="22"/>
                  </a:lnTo>
                  <a:lnTo>
                    <a:pt x="59" y="26"/>
                  </a:lnTo>
                  <a:lnTo>
                    <a:pt x="63" y="26"/>
                  </a:lnTo>
                  <a:lnTo>
                    <a:pt x="59" y="26"/>
                  </a:lnTo>
                  <a:lnTo>
                    <a:pt x="52" y="26"/>
                  </a:lnTo>
                  <a:lnTo>
                    <a:pt x="48" y="26"/>
                  </a:lnTo>
                  <a:lnTo>
                    <a:pt x="44" y="26"/>
                  </a:lnTo>
                  <a:lnTo>
                    <a:pt x="48" y="26"/>
                  </a:lnTo>
                  <a:lnTo>
                    <a:pt x="52" y="26"/>
                  </a:lnTo>
                  <a:lnTo>
                    <a:pt x="48" y="26"/>
                  </a:lnTo>
                  <a:lnTo>
                    <a:pt x="52" y="26"/>
                  </a:lnTo>
                  <a:lnTo>
                    <a:pt x="48" y="26"/>
                  </a:lnTo>
                  <a:lnTo>
                    <a:pt x="44" y="26"/>
                  </a:lnTo>
                  <a:lnTo>
                    <a:pt x="41" y="26"/>
                  </a:lnTo>
                  <a:lnTo>
                    <a:pt x="44" y="26"/>
                  </a:lnTo>
                  <a:lnTo>
                    <a:pt x="41" y="26"/>
                  </a:lnTo>
                  <a:lnTo>
                    <a:pt x="44" y="26"/>
                  </a:lnTo>
                  <a:lnTo>
                    <a:pt x="41" y="26"/>
                  </a:lnTo>
                  <a:lnTo>
                    <a:pt x="37" y="26"/>
                  </a:lnTo>
                  <a:lnTo>
                    <a:pt x="33" y="26"/>
                  </a:lnTo>
                  <a:lnTo>
                    <a:pt x="29" y="26"/>
                  </a:lnTo>
                  <a:lnTo>
                    <a:pt x="33" y="26"/>
                  </a:lnTo>
                  <a:lnTo>
                    <a:pt x="29" y="26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21" name="Freeform 135"/>
            <p:cNvSpPr>
              <a:spLocks/>
            </p:cNvSpPr>
            <p:nvPr/>
          </p:nvSpPr>
          <p:spPr bwMode="auto">
            <a:xfrm>
              <a:off x="1819023" y="2738927"/>
              <a:ext cx="70018" cy="46279"/>
            </a:xfrm>
            <a:custGeom>
              <a:avLst/>
              <a:gdLst>
                <a:gd name="T0" fmla="*/ 22 w 74"/>
                <a:gd name="T1" fmla="*/ 3 h 30"/>
                <a:gd name="T2" fmla="*/ 26 w 74"/>
                <a:gd name="T3" fmla="*/ 3 h 30"/>
                <a:gd name="T4" fmla="*/ 11 w 74"/>
                <a:gd name="T5" fmla="*/ 3 h 30"/>
                <a:gd name="T6" fmla="*/ 8 w 74"/>
                <a:gd name="T7" fmla="*/ 3 h 30"/>
                <a:gd name="T8" fmla="*/ 4 w 74"/>
                <a:gd name="T9" fmla="*/ 3 h 30"/>
                <a:gd name="T10" fmla="*/ 8 w 74"/>
                <a:gd name="T11" fmla="*/ 3 h 30"/>
                <a:gd name="T12" fmla="*/ 22 w 74"/>
                <a:gd name="T13" fmla="*/ 3 h 30"/>
                <a:gd name="T14" fmla="*/ 34 w 74"/>
                <a:gd name="T15" fmla="*/ 3 h 30"/>
                <a:gd name="T16" fmla="*/ 37 w 74"/>
                <a:gd name="T17" fmla="*/ 7 h 30"/>
                <a:gd name="T18" fmla="*/ 41 w 74"/>
                <a:gd name="T19" fmla="*/ 7 h 30"/>
                <a:gd name="T20" fmla="*/ 45 w 74"/>
                <a:gd name="T21" fmla="*/ 7 h 30"/>
                <a:gd name="T22" fmla="*/ 41 w 74"/>
                <a:gd name="T23" fmla="*/ 7 h 30"/>
                <a:gd name="T24" fmla="*/ 45 w 74"/>
                <a:gd name="T25" fmla="*/ 7 h 30"/>
                <a:gd name="T26" fmla="*/ 45 w 74"/>
                <a:gd name="T27" fmla="*/ 7 h 30"/>
                <a:gd name="T28" fmla="*/ 41 w 74"/>
                <a:gd name="T29" fmla="*/ 11 h 30"/>
                <a:gd name="T30" fmla="*/ 26 w 74"/>
                <a:gd name="T31" fmla="*/ 11 h 30"/>
                <a:gd name="T32" fmla="*/ 41 w 74"/>
                <a:gd name="T33" fmla="*/ 11 h 30"/>
                <a:gd name="T34" fmla="*/ 48 w 74"/>
                <a:gd name="T35" fmla="*/ 11 h 30"/>
                <a:gd name="T36" fmla="*/ 45 w 74"/>
                <a:gd name="T37" fmla="*/ 15 h 30"/>
                <a:gd name="T38" fmla="*/ 41 w 74"/>
                <a:gd name="T39" fmla="*/ 15 h 30"/>
                <a:gd name="T40" fmla="*/ 37 w 74"/>
                <a:gd name="T41" fmla="*/ 15 h 30"/>
                <a:gd name="T42" fmla="*/ 34 w 74"/>
                <a:gd name="T43" fmla="*/ 15 h 30"/>
                <a:gd name="T44" fmla="*/ 37 w 74"/>
                <a:gd name="T45" fmla="*/ 15 h 30"/>
                <a:gd name="T46" fmla="*/ 41 w 74"/>
                <a:gd name="T47" fmla="*/ 15 h 30"/>
                <a:gd name="T48" fmla="*/ 37 w 74"/>
                <a:gd name="T49" fmla="*/ 15 h 30"/>
                <a:gd name="T50" fmla="*/ 41 w 74"/>
                <a:gd name="T51" fmla="*/ 18 h 30"/>
                <a:gd name="T52" fmla="*/ 37 w 74"/>
                <a:gd name="T53" fmla="*/ 18 h 30"/>
                <a:gd name="T54" fmla="*/ 26 w 74"/>
                <a:gd name="T55" fmla="*/ 18 h 30"/>
                <a:gd name="T56" fmla="*/ 22 w 74"/>
                <a:gd name="T57" fmla="*/ 18 h 30"/>
                <a:gd name="T58" fmla="*/ 37 w 74"/>
                <a:gd name="T59" fmla="*/ 18 h 30"/>
                <a:gd name="T60" fmla="*/ 52 w 74"/>
                <a:gd name="T61" fmla="*/ 18 h 30"/>
                <a:gd name="T62" fmla="*/ 56 w 74"/>
                <a:gd name="T63" fmla="*/ 22 h 30"/>
                <a:gd name="T64" fmla="*/ 63 w 74"/>
                <a:gd name="T65" fmla="*/ 22 h 30"/>
                <a:gd name="T66" fmla="*/ 56 w 74"/>
                <a:gd name="T67" fmla="*/ 22 h 30"/>
                <a:gd name="T68" fmla="*/ 60 w 74"/>
                <a:gd name="T69" fmla="*/ 22 h 30"/>
                <a:gd name="T70" fmla="*/ 67 w 74"/>
                <a:gd name="T71" fmla="*/ 22 h 30"/>
                <a:gd name="T72" fmla="*/ 63 w 74"/>
                <a:gd name="T73" fmla="*/ 22 h 30"/>
                <a:gd name="T74" fmla="*/ 67 w 74"/>
                <a:gd name="T75" fmla="*/ 22 h 30"/>
                <a:gd name="T76" fmla="*/ 71 w 74"/>
                <a:gd name="T77" fmla="*/ 26 h 30"/>
                <a:gd name="T78" fmla="*/ 60 w 74"/>
                <a:gd name="T79" fmla="*/ 26 h 30"/>
                <a:gd name="T80" fmla="*/ 60 w 74"/>
                <a:gd name="T81" fmla="*/ 26 h 30"/>
                <a:gd name="T82" fmla="*/ 63 w 74"/>
                <a:gd name="T83" fmla="*/ 26 h 3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74" h="30">
                  <a:moveTo>
                    <a:pt x="22" y="0"/>
                  </a:moveTo>
                  <a:lnTo>
                    <a:pt x="19" y="0"/>
                  </a:lnTo>
                  <a:lnTo>
                    <a:pt x="22" y="3"/>
                  </a:lnTo>
                  <a:lnTo>
                    <a:pt x="26" y="3"/>
                  </a:lnTo>
                  <a:lnTo>
                    <a:pt x="22" y="3"/>
                  </a:lnTo>
                  <a:lnTo>
                    <a:pt x="26" y="3"/>
                  </a:lnTo>
                  <a:lnTo>
                    <a:pt x="22" y="3"/>
                  </a:lnTo>
                  <a:lnTo>
                    <a:pt x="19" y="3"/>
                  </a:lnTo>
                  <a:lnTo>
                    <a:pt x="11" y="3"/>
                  </a:lnTo>
                  <a:lnTo>
                    <a:pt x="8" y="3"/>
                  </a:lnTo>
                  <a:lnTo>
                    <a:pt x="4" y="3"/>
                  </a:lnTo>
                  <a:lnTo>
                    <a:pt x="8" y="3"/>
                  </a:lnTo>
                  <a:lnTo>
                    <a:pt x="4" y="3"/>
                  </a:lnTo>
                  <a:lnTo>
                    <a:pt x="0" y="3"/>
                  </a:lnTo>
                  <a:lnTo>
                    <a:pt x="4" y="3"/>
                  </a:lnTo>
                  <a:lnTo>
                    <a:pt x="8" y="3"/>
                  </a:lnTo>
                  <a:lnTo>
                    <a:pt x="11" y="3"/>
                  </a:lnTo>
                  <a:lnTo>
                    <a:pt x="8" y="3"/>
                  </a:lnTo>
                  <a:lnTo>
                    <a:pt x="11" y="3"/>
                  </a:lnTo>
                  <a:lnTo>
                    <a:pt x="15" y="3"/>
                  </a:lnTo>
                  <a:lnTo>
                    <a:pt x="22" y="3"/>
                  </a:lnTo>
                  <a:lnTo>
                    <a:pt x="26" y="3"/>
                  </a:lnTo>
                  <a:lnTo>
                    <a:pt x="30" y="3"/>
                  </a:lnTo>
                  <a:lnTo>
                    <a:pt x="34" y="3"/>
                  </a:lnTo>
                  <a:lnTo>
                    <a:pt x="37" y="3"/>
                  </a:lnTo>
                  <a:lnTo>
                    <a:pt x="34" y="3"/>
                  </a:lnTo>
                  <a:lnTo>
                    <a:pt x="37" y="7"/>
                  </a:lnTo>
                  <a:lnTo>
                    <a:pt x="41" y="7"/>
                  </a:lnTo>
                  <a:lnTo>
                    <a:pt x="37" y="7"/>
                  </a:lnTo>
                  <a:lnTo>
                    <a:pt x="41" y="7"/>
                  </a:lnTo>
                  <a:lnTo>
                    <a:pt x="45" y="7"/>
                  </a:lnTo>
                  <a:lnTo>
                    <a:pt x="48" y="7"/>
                  </a:lnTo>
                  <a:lnTo>
                    <a:pt x="45" y="7"/>
                  </a:lnTo>
                  <a:lnTo>
                    <a:pt x="48" y="7"/>
                  </a:lnTo>
                  <a:lnTo>
                    <a:pt x="45" y="7"/>
                  </a:lnTo>
                  <a:lnTo>
                    <a:pt x="41" y="7"/>
                  </a:lnTo>
                  <a:lnTo>
                    <a:pt x="37" y="7"/>
                  </a:lnTo>
                  <a:lnTo>
                    <a:pt x="41" y="7"/>
                  </a:lnTo>
                  <a:lnTo>
                    <a:pt x="45" y="7"/>
                  </a:lnTo>
                  <a:lnTo>
                    <a:pt x="41" y="7"/>
                  </a:lnTo>
                  <a:lnTo>
                    <a:pt x="37" y="7"/>
                  </a:lnTo>
                  <a:lnTo>
                    <a:pt x="45" y="7"/>
                  </a:lnTo>
                  <a:lnTo>
                    <a:pt x="41" y="11"/>
                  </a:lnTo>
                  <a:lnTo>
                    <a:pt x="37" y="11"/>
                  </a:lnTo>
                  <a:lnTo>
                    <a:pt x="41" y="11"/>
                  </a:lnTo>
                  <a:lnTo>
                    <a:pt x="37" y="11"/>
                  </a:lnTo>
                  <a:lnTo>
                    <a:pt x="30" y="11"/>
                  </a:lnTo>
                  <a:lnTo>
                    <a:pt x="26" y="11"/>
                  </a:lnTo>
                  <a:lnTo>
                    <a:pt x="30" y="11"/>
                  </a:lnTo>
                  <a:lnTo>
                    <a:pt x="37" y="11"/>
                  </a:lnTo>
                  <a:lnTo>
                    <a:pt x="41" y="11"/>
                  </a:lnTo>
                  <a:lnTo>
                    <a:pt x="45" y="11"/>
                  </a:lnTo>
                  <a:lnTo>
                    <a:pt x="41" y="11"/>
                  </a:lnTo>
                  <a:lnTo>
                    <a:pt x="48" y="11"/>
                  </a:lnTo>
                  <a:lnTo>
                    <a:pt x="45" y="11"/>
                  </a:lnTo>
                  <a:lnTo>
                    <a:pt x="41" y="15"/>
                  </a:lnTo>
                  <a:lnTo>
                    <a:pt x="45" y="15"/>
                  </a:lnTo>
                  <a:lnTo>
                    <a:pt x="41" y="15"/>
                  </a:lnTo>
                  <a:lnTo>
                    <a:pt x="45" y="15"/>
                  </a:lnTo>
                  <a:lnTo>
                    <a:pt x="41" y="15"/>
                  </a:lnTo>
                  <a:lnTo>
                    <a:pt x="37" y="15"/>
                  </a:lnTo>
                  <a:lnTo>
                    <a:pt x="34" y="15"/>
                  </a:lnTo>
                  <a:lnTo>
                    <a:pt x="37" y="15"/>
                  </a:lnTo>
                  <a:lnTo>
                    <a:pt x="34" y="15"/>
                  </a:lnTo>
                  <a:lnTo>
                    <a:pt x="37" y="15"/>
                  </a:lnTo>
                  <a:lnTo>
                    <a:pt x="34" y="15"/>
                  </a:lnTo>
                  <a:lnTo>
                    <a:pt x="37" y="15"/>
                  </a:lnTo>
                  <a:lnTo>
                    <a:pt x="41" y="15"/>
                  </a:lnTo>
                  <a:lnTo>
                    <a:pt x="37" y="15"/>
                  </a:lnTo>
                  <a:lnTo>
                    <a:pt x="41" y="15"/>
                  </a:lnTo>
                  <a:lnTo>
                    <a:pt x="45" y="15"/>
                  </a:lnTo>
                  <a:lnTo>
                    <a:pt x="41" y="15"/>
                  </a:lnTo>
                  <a:lnTo>
                    <a:pt x="37" y="15"/>
                  </a:lnTo>
                  <a:lnTo>
                    <a:pt x="41" y="15"/>
                  </a:lnTo>
                  <a:lnTo>
                    <a:pt x="37" y="15"/>
                  </a:lnTo>
                  <a:lnTo>
                    <a:pt x="34" y="18"/>
                  </a:lnTo>
                  <a:lnTo>
                    <a:pt x="37" y="18"/>
                  </a:lnTo>
                  <a:lnTo>
                    <a:pt x="41" y="18"/>
                  </a:lnTo>
                  <a:lnTo>
                    <a:pt x="45" y="18"/>
                  </a:lnTo>
                  <a:lnTo>
                    <a:pt x="41" y="18"/>
                  </a:lnTo>
                  <a:lnTo>
                    <a:pt x="37" y="18"/>
                  </a:lnTo>
                  <a:lnTo>
                    <a:pt x="34" y="18"/>
                  </a:lnTo>
                  <a:lnTo>
                    <a:pt x="30" y="18"/>
                  </a:lnTo>
                  <a:lnTo>
                    <a:pt x="26" y="18"/>
                  </a:lnTo>
                  <a:lnTo>
                    <a:pt x="22" y="18"/>
                  </a:lnTo>
                  <a:lnTo>
                    <a:pt x="19" y="18"/>
                  </a:lnTo>
                  <a:lnTo>
                    <a:pt x="22" y="18"/>
                  </a:lnTo>
                  <a:lnTo>
                    <a:pt x="30" y="18"/>
                  </a:lnTo>
                  <a:lnTo>
                    <a:pt x="26" y="18"/>
                  </a:lnTo>
                  <a:lnTo>
                    <a:pt x="37" y="18"/>
                  </a:lnTo>
                  <a:lnTo>
                    <a:pt x="41" y="18"/>
                  </a:lnTo>
                  <a:lnTo>
                    <a:pt x="48" y="18"/>
                  </a:lnTo>
                  <a:lnTo>
                    <a:pt x="52" y="18"/>
                  </a:lnTo>
                  <a:lnTo>
                    <a:pt x="56" y="18"/>
                  </a:lnTo>
                  <a:lnTo>
                    <a:pt x="60" y="18"/>
                  </a:lnTo>
                  <a:lnTo>
                    <a:pt x="56" y="22"/>
                  </a:lnTo>
                  <a:lnTo>
                    <a:pt x="63" y="22"/>
                  </a:lnTo>
                  <a:lnTo>
                    <a:pt x="67" y="22"/>
                  </a:lnTo>
                  <a:lnTo>
                    <a:pt x="63" y="22"/>
                  </a:lnTo>
                  <a:lnTo>
                    <a:pt x="60" y="22"/>
                  </a:lnTo>
                  <a:lnTo>
                    <a:pt x="52" y="22"/>
                  </a:lnTo>
                  <a:lnTo>
                    <a:pt x="56" y="22"/>
                  </a:lnTo>
                  <a:lnTo>
                    <a:pt x="60" y="22"/>
                  </a:lnTo>
                  <a:lnTo>
                    <a:pt x="63" y="22"/>
                  </a:lnTo>
                  <a:lnTo>
                    <a:pt x="60" y="22"/>
                  </a:lnTo>
                  <a:lnTo>
                    <a:pt x="67" y="22"/>
                  </a:lnTo>
                  <a:lnTo>
                    <a:pt x="71" y="22"/>
                  </a:lnTo>
                  <a:lnTo>
                    <a:pt x="67" y="22"/>
                  </a:lnTo>
                  <a:lnTo>
                    <a:pt x="63" y="22"/>
                  </a:lnTo>
                  <a:lnTo>
                    <a:pt x="60" y="22"/>
                  </a:lnTo>
                  <a:lnTo>
                    <a:pt x="63" y="22"/>
                  </a:lnTo>
                  <a:lnTo>
                    <a:pt x="60" y="22"/>
                  </a:lnTo>
                  <a:lnTo>
                    <a:pt x="63" y="22"/>
                  </a:lnTo>
                  <a:lnTo>
                    <a:pt x="67" y="22"/>
                  </a:lnTo>
                  <a:lnTo>
                    <a:pt x="71" y="26"/>
                  </a:lnTo>
                  <a:lnTo>
                    <a:pt x="74" y="26"/>
                  </a:lnTo>
                  <a:lnTo>
                    <a:pt x="71" y="26"/>
                  </a:lnTo>
                  <a:lnTo>
                    <a:pt x="67" y="26"/>
                  </a:lnTo>
                  <a:lnTo>
                    <a:pt x="63" y="26"/>
                  </a:lnTo>
                  <a:lnTo>
                    <a:pt x="60" y="26"/>
                  </a:lnTo>
                  <a:lnTo>
                    <a:pt x="67" y="26"/>
                  </a:lnTo>
                  <a:lnTo>
                    <a:pt x="63" y="26"/>
                  </a:lnTo>
                  <a:lnTo>
                    <a:pt x="60" y="26"/>
                  </a:lnTo>
                  <a:lnTo>
                    <a:pt x="63" y="26"/>
                  </a:lnTo>
                  <a:lnTo>
                    <a:pt x="67" y="26"/>
                  </a:lnTo>
                  <a:lnTo>
                    <a:pt x="63" y="26"/>
                  </a:lnTo>
                  <a:lnTo>
                    <a:pt x="67" y="26"/>
                  </a:lnTo>
                  <a:lnTo>
                    <a:pt x="63" y="30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22" name="Freeform 136"/>
            <p:cNvSpPr>
              <a:spLocks/>
            </p:cNvSpPr>
            <p:nvPr/>
          </p:nvSpPr>
          <p:spPr bwMode="auto">
            <a:xfrm>
              <a:off x="1868225" y="2785205"/>
              <a:ext cx="38794" cy="44736"/>
            </a:xfrm>
            <a:custGeom>
              <a:avLst/>
              <a:gdLst>
                <a:gd name="T0" fmla="*/ 11 w 41"/>
                <a:gd name="T1" fmla="*/ 0 h 29"/>
                <a:gd name="T2" fmla="*/ 15 w 41"/>
                <a:gd name="T3" fmla="*/ 0 h 29"/>
                <a:gd name="T4" fmla="*/ 11 w 41"/>
                <a:gd name="T5" fmla="*/ 0 h 29"/>
                <a:gd name="T6" fmla="*/ 0 w 41"/>
                <a:gd name="T7" fmla="*/ 0 h 29"/>
                <a:gd name="T8" fmla="*/ 4 w 41"/>
                <a:gd name="T9" fmla="*/ 0 h 29"/>
                <a:gd name="T10" fmla="*/ 19 w 41"/>
                <a:gd name="T11" fmla="*/ 3 h 29"/>
                <a:gd name="T12" fmla="*/ 22 w 41"/>
                <a:gd name="T13" fmla="*/ 3 h 29"/>
                <a:gd name="T14" fmla="*/ 19 w 41"/>
                <a:gd name="T15" fmla="*/ 3 h 29"/>
                <a:gd name="T16" fmla="*/ 22 w 41"/>
                <a:gd name="T17" fmla="*/ 3 h 29"/>
                <a:gd name="T18" fmla="*/ 19 w 41"/>
                <a:gd name="T19" fmla="*/ 3 h 29"/>
                <a:gd name="T20" fmla="*/ 22 w 41"/>
                <a:gd name="T21" fmla="*/ 7 h 29"/>
                <a:gd name="T22" fmla="*/ 26 w 41"/>
                <a:gd name="T23" fmla="*/ 7 h 29"/>
                <a:gd name="T24" fmla="*/ 30 w 41"/>
                <a:gd name="T25" fmla="*/ 7 h 29"/>
                <a:gd name="T26" fmla="*/ 26 w 41"/>
                <a:gd name="T27" fmla="*/ 7 h 29"/>
                <a:gd name="T28" fmla="*/ 30 w 41"/>
                <a:gd name="T29" fmla="*/ 11 h 29"/>
                <a:gd name="T30" fmla="*/ 41 w 41"/>
                <a:gd name="T31" fmla="*/ 11 h 29"/>
                <a:gd name="T32" fmla="*/ 30 w 41"/>
                <a:gd name="T33" fmla="*/ 11 h 29"/>
                <a:gd name="T34" fmla="*/ 11 w 41"/>
                <a:gd name="T35" fmla="*/ 11 h 29"/>
                <a:gd name="T36" fmla="*/ 15 w 41"/>
                <a:gd name="T37" fmla="*/ 14 h 29"/>
                <a:gd name="T38" fmla="*/ 22 w 41"/>
                <a:gd name="T39" fmla="*/ 14 h 29"/>
                <a:gd name="T40" fmla="*/ 26 w 41"/>
                <a:gd name="T41" fmla="*/ 14 h 29"/>
                <a:gd name="T42" fmla="*/ 30 w 41"/>
                <a:gd name="T43" fmla="*/ 14 h 29"/>
                <a:gd name="T44" fmla="*/ 34 w 41"/>
                <a:gd name="T45" fmla="*/ 14 h 29"/>
                <a:gd name="T46" fmla="*/ 19 w 41"/>
                <a:gd name="T47" fmla="*/ 14 h 29"/>
                <a:gd name="T48" fmla="*/ 30 w 41"/>
                <a:gd name="T49" fmla="*/ 14 h 29"/>
                <a:gd name="T50" fmla="*/ 26 w 41"/>
                <a:gd name="T51" fmla="*/ 18 h 29"/>
                <a:gd name="T52" fmla="*/ 19 w 41"/>
                <a:gd name="T53" fmla="*/ 18 h 29"/>
                <a:gd name="T54" fmla="*/ 19 w 41"/>
                <a:gd name="T55" fmla="*/ 18 h 29"/>
                <a:gd name="T56" fmla="*/ 26 w 41"/>
                <a:gd name="T57" fmla="*/ 18 h 29"/>
                <a:gd name="T58" fmla="*/ 22 w 41"/>
                <a:gd name="T59" fmla="*/ 18 h 29"/>
                <a:gd name="T60" fmla="*/ 26 w 41"/>
                <a:gd name="T61" fmla="*/ 22 h 29"/>
                <a:gd name="T62" fmla="*/ 30 w 41"/>
                <a:gd name="T63" fmla="*/ 22 h 29"/>
                <a:gd name="T64" fmla="*/ 22 w 41"/>
                <a:gd name="T65" fmla="*/ 22 h 29"/>
                <a:gd name="T66" fmla="*/ 26 w 41"/>
                <a:gd name="T67" fmla="*/ 22 h 29"/>
                <a:gd name="T68" fmla="*/ 30 w 41"/>
                <a:gd name="T69" fmla="*/ 22 h 29"/>
                <a:gd name="T70" fmla="*/ 30 w 41"/>
                <a:gd name="T71" fmla="*/ 26 h 29"/>
                <a:gd name="T72" fmla="*/ 26 w 41"/>
                <a:gd name="T73" fmla="*/ 26 h 29"/>
                <a:gd name="T74" fmla="*/ 30 w 41"/>
                <a:gd name="T75" fmla="*/ 26 h 29"/>
                <a:gd name="T76" fmla="*/ 26 w 41"/>
                <a:gd name="T77" fmla="*/ 26 h 29"/>
                <a:gd name="T78" fmla="*/ 22 w 41"/>
                <a:gd name="T79" fmla="*/ 29 h 29"/>
                <a:gd name="T80" fmla="*/ 19 w 41"/>
                <a:gd name="T81" fmla="*/ 29 h 29"/>
                <a:gd name="T82" fmla="*/ 22 w 41"/>
                <a:gd name="T83" fmla="*/ 29 h 2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41" h="29">
                  <a:moveTo>
                    <a:pt x="11" y="0"/>
                  </a:moveTo>
                  <a:lnTo>
                    <a:pt x="15" y="0"/>
                  </a:lnTo>
                  <a:lnTo>
                    <a:pt x="11" y="0"/>
                  </a:lnTo>
                  <a:lnTo>
                    <a:pt x="8" y="0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15" y="0"/>
                  </a:lnTo>
                  <a:lnTo>
                    <a:pt x="11" y="0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4" y="0"/>
                  </a:lnTo>
                  <a:lnTo>
                    <a:pt x="8" y="0"/>
                  </a:lnTo>
                  <a:lnTo>
                    <a:pt x="15" y="0"/>
                  </a:lnTo>
                  <a:lnTo>
                    <a:pt x="19" y="3"/>
                  </a:lnTo>
                  <a:lnTo>
                    <a:pt x="22" y="3"/>
                  </a:lnTo>
                  <a:lnTo>
                    <a:pt x="19" y="3"/>
                  </a:lnTo>
                  <a:lnTo>
                    <a:pt x="22" y="3"/>
                  </a:lnTo>
                  <a:lnTo>
                    <a:pt x="19" y="3"/>
                  </a:lnTo>
                  <a:lnTo>
                    <a:pt x="15" y="3"/>
                  </a:lnTo>
                  <a:lnTo>
                    <a:pt x="19" y="3"/>
                  </a:lnTo>
                  <a:lnTo>
                    <a:pt x="22" y="3"/>
                  </a:lnTo>
                  <a:lnTo>
                    <a:pt x="26" y="3"/>
                  </a:lnTo>
                  <a:lnTo>
                    <a:pt x="22" y="3"/>
                  </a:lnTo>
                  <a:lnTo>
                    <a:pt x="26" y="3"/>
                  </a:lnTo>
                  <a:lnTo>
                    <a:pt x="22" y="3"/>
                  </a:lnTo>
                  <a:lnTo>
                    <a:pt x="19" y="3"/>
                  </a:lnTo>
                  <a:lnTo>
                    <a:pt x="22" y="7"/>
                  </a:lnTo>
                  <a:lnTo>
                    <a:pt x="19" y="7"/>
                  </a:lnTo>
                  <a:lnTo>
                    <a:pt x="22" y="7"/>
                  </a:lnTo>
                  <a:lnTo>
                    <a:pt x="26" y="7"/>
                  </a:lnTo>
                  <a:lnTo>
                    <a:pt x="30" y="7"/>
                  </a:lnTo>
                  <a:lnTo>
                    <a:pt x="26" y="7"/>
                  </a:lnTo>
                  <a:lnTo>
                    <a:pt x="30" y="7"/>
                  </a:lnTo>
                  <a:lnTo>
                    <a:pt x="26" y="7"/>
                  </a:lnTo>
                  <a:lnTo>
                    <a:pt x="30" y="7"/>
                  </a:lnTo>
                  <a:lnTo>
                    <a:pt x="26" y="7"/>
                  </a:lnTo>
                  <a:lnTo>
                    <a:pt x="30" y="7"/>
                  </a:lnTo>
                  <a:lnTo>
                    <a:pt x="26" y="7"/>
                  </a:lnTo>
                  <a:lnTo>
                    <a:pt x="30" y="7"/>
                  </a:lnTo>
                  <a:lnTo>
                    <a:pt x="26" y="7"/>
                  </a:lnTo>
                  <a:lnTo>
                    <a:pt x="30" y="11"/>
                  </a:lnTo>
                  <a:lnTo>
                    <a:pt x="34" y="11"/>
                  </a:lnTo>
                  <a:lnTo>
                    <a:pt x="37" y="11"/>
                  </a:lnTo>
                  <a:lnTo>
                    <a:pt x="41" y="11"/>
                  </a:lnTo>
                  <a:lnTo>
                    <a:pt x="37" y="11"/>
                  </a:lnTo>
                  <a:lnTo>
                    <a:pt x="34" y="11"/>
                  </a:lnTo>
                  <a:lnTo>
                    <a:pt x="30" y="11"/>
                  </a:lnTo>
                  <a:lnTo>
                    <a:pt x="26" y="11"/>
                  </a:lnTo>
                  <a:lnTo>
                    <a:pt x="19" y="11"/>
                  </a:lnTo>
                  <a:lnTo>
                    <a:pt x="11" y="11"/>
                  </a:lnTo>
                  <a:lnTo>
                    <a:pt x="8" y="14"/>
                  </a:lnTo>
                  <a:lnTo>
                    <a:pt x="11" y="14"/>
                  </a:lnTo>
                  <a:lnTo>
                    <a:pt x="15" y="14"/>
                  </a:lnTo>
                  <a:lnTo>
                    <a:pt x="19" y="14"/>
                  </a:lnTo>
                  <a:lnTo>
                    <a:pt x="26" y="14"/>
                  </a:lnTo>
                  <a:lnTo>
                    <a:pt x="22" y="14"/>
                  </a:lnTo>
                  <a:lnTo>
                    <a:pt x="26" y="14"/>
                  </a:lnTo>
                  <a:lnTo>
                    <a:pt x="22" y="14"/>
                  </a:lnTo>
                  <a:lnTo>
                    <a:pt x="26" y="14"/>
                  </a:lnTo>
                  <a:lnTo>
                    <a:pt x="30" y="14"/>
                  </a:lnTo>
                  <a:lnTo>
                    <a:pt x="34" y="14"/>
                  </a:lnTo>
                  <a:lnTo>
                    <a:pt x="30" y="14"/>
                  </a:lnTo>
                  <a:lnTo>
                    <a:pt x="26" y="14"/>
                  </a:lnTo>
                  <a:lnTo>
                    <a:pt x="30" y="14"/>
                  </a:lnTo>
                  <a:lnTo>
                    <a:pt x="34" y="14"/>
                  </a:lnTo>
                  <a:lnTo>
                    <a:pt x="30" y="14"/>
                  </a:lnTo>
                  <a:lnTo>
                    <a:pt x="26" y="14"/>
                  </a:lnTo>
                  <a:lnTo>
                    <a:pt x="19" y="14"/>
                  </a:lnTo>
                  <a:lnTo>
                    <a:pt x="15" y="14"/>
                  </a:lnTo>
                  <a:lnTo>
                    <a:pt x="22" y="14"/>
                  </a:lnTo>
                  <a:lnTo>
                    <a:pt x="30" y="14"/>
                  </a:lnTo>
                  <a:lnTo>
                    <a:pt x="34" y="14"/>
                  </a:lnTo>
                  <a:lnTo>
                    <a:pt x="30" y="18"/>
                  </a:lnTo>
                  <a:lnTo>
                    <a:pt x="26" y="18"/>
                  </a:lnTo>
                  <a:lnTo>
                    <a:pt x="30" y="18"/>
                  </a:lnTo>
                  <a:lnTo>
                    <a:pt x="22" y="18"/>
                  </a:lnTo>
                  <a:lnTo>
                    <a:pt x="19" y="18"/>
                  </a:lnTo>
                  <a:lnTo>
                    <a:pt x="22" y="18"/>
                  </a:lnTo>
                  <a:lnTo>
                    <a:pt x="15" y="18"/>
                  </a:lnTo>
                  <a:lnTo>
                    <a:pt x="19" y="18"/>
                  </a:lnTo>
                  <a:lnTo>
                    <a:pt x="26" y="18"/>
                  </a:lnTo>
                  <a:lnTo>
                    <a:pt x="22" y="18"/>
                  </a:lnTo>
                  <a:lnTo>
                    <a:pt x="26" y="18"/>
                  </a:lnTo>
                  <a:lnTo>
                    <a:pt x="22" y="18"/>
                  </a:lnTo>
                  <a:lnTo>
                    <a:pt x="19" y="18"/>
                  </a:lnTo>
                  <a:lnTo>
                    <a:pt x="22" y="18"/>
                  </a:lnTo>
                  <a:lnTo>
                    <a:pt x="19" y="18"/>
                  </a:lnTo>
                  <a:lnTo>
                    <a:pt x="22" y="18"/>
                  </a:lnTo>
                  <a:lnTo>
                    <a:pt x="26" y="22"/>
                  </a:lnTo>
                  <a:lnTo>
                    <a:pt x="30" y="22"/>
                  </a:lnTo>
                  <a:lnTo>
                    <a:pt x="26" y="22"/>
                  </a:lnTo>
                  <a:lnTo>
                    <a:pt x="30" y="22"/>
                  </a:lnTo>
                  <a:lnTo>
                    <a:pt x="26" y="22"/>
                  </a:lnTo>
                  <a:lnTo>
                    <a:pt x="30" y="22"/>
                  </a:lnTo>
                  <a:lnTo>
                    <a:pt x="22" y="22"/>
                  </a:lnTo>
                  <a:lnTo>
                    <a:pt x="26" y="22"/>
                  </a:lnTo>
                  <a:lnTo>
                    <a:pt x="22" y="22"/>
                  </a:lnTo>
                  <a:lnTo>
                    <a:pt x="26" y="22"/>
                  </a:lnTo>
                  <a:lnTo>
                    <a:pt x="22" y="22"/>
                  </a:lnTo>
                  <a:lnTo>
                    <a:pt x="26" y="22"/>
                  </a:lnTo>
                  <a:lnTo>
                    <a:pt x="30" y="22"/>
                  </a:lnTo>
                  <a:lnTo>
                    <a:pt x="26" y="26"/>
                  </a:lnTo>
                  <a:lnTo>
                    <a:pt x="34" y="26"/>
                  </a:lnTo>
                  <a:lnTo>
                    <a:pt x="30" y="26"/>
                  </a:lnTo>
                  <a:lnTo>
                    <a:pt x="26" y="26"/>
                  </a:lnTo>
                  <a:lnTo>
                    <a:pt x="30" y="26"/>
                  </a:lnTo>
                  <a:lnTo>
                    <a:pt x="26" y="26"/>
                  </a:lnTo>
                  <a:lnTo>
                    <a:pt x="30" y="26"/>
                  </a:lnTo>
                  <a:lnTo>
                    <a:pt x="26" y="26"/>
                  </a:lnTo>
                  <a:lnTo>
                    <a:pt x="30" y="26"/>
                  </a:lnTo>
                  <a:lnTo>
                    <a:pt x="34" y="26"/>
                  </a:lnTo>
                  <a:lnTo>
                    <a:pt x="30" y="26"/>
                  </a:lnTo>
                  <a:lnTo>
                    <a:pt x="26" y="26"/>
                  </a:lnTo>
                  <a:lnTo>
                    <a:pt x="30" y="26"/>
                  </a:lnTo>
                  <a:lnTo>
                    <a:pt x="26" y="29"/>
                  </a:lnTo>
                  <a:lnTo>
                    <a:pt x="22" y="29"/>
                  </a:lnTo>
                  <a:lnTo>
                    <a:pt x="26" y="29"/>
                  </a:lnTo>
                  <a:lnTo>
                    <a:pt x="22" y="29"/>
                  </a:lnTo>
                  <a:lnTo>
                    <a:pt x="19" y="29"/>
                  </a:lnTo>
                  <a:lnTo>
                    <a:pt x="22" y="29"/>
                  </a:lnTo>
                  <a:lnTo>
                    <a:pt x="26" y="29"/>
                  </a:lnTo>
                  <a:lnTo>
                    <a:pt x="22" y="29"/>
                  </a:lnTo>
                  <a:lnTo>
                    <a:pt x="15" y="29"/>
                  </a:lnTo>
                  <a:lnTo>
                    <a:pt x="19" y="29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23" name="Freeform 137"/>
            <p:cNvSpPr>
              <a:spLocks/>
            </p:cNvSpPr>
            <p:nvPr/>
          </p:nvSpPr>
          <p:spPr bwMode="auto">
            <a:xfrm>
              <a:off x="1822807" y="2829941"/>
              <a:ext cx="98404" cy="35480"/>
            </a:xfrm>
            <a:custGeom>
              <a:avLst/>
              <a:gdLst>
                <a:gd name="T0" fmla="*/ 74 w 104"/>
                <a:gd name="T1" fmla="*/ 0 h 23"/>
                <a:gd name="T2" fmla="*/ 78 w 104"/>
                <a:gd name="T3" fmla="*/ 0 h 23"/>
                <a:gd name="T4" fmla="*/ 74 w 104"/>
                <a:gd name="T5" fmla="*/ 4 h 23"/>
                <a:gd name="T6" fmla="*/ 70 w 104"/>
                <a:gd name="T7" fmla="*/ 4 h 23"/>
                <a:gd name="T8" fmla="*/ 74 w 104"/>
                <a:gd name="T9" fmla="*/ 4 h 23"/>
                <a:gd name="T10" fmla="*/ 78 w 104"/>
                <a:gd name="T11" fmla="*/ 4 h 23"/>
                <a:gd name="T12" fmla="*/ 78 w 104"/>
                <a:gd name="T13" fmla="*/ 4 h 23"/>
                <a:gd name="T14" fmla="*/ 82 w 104"/>
                <a:gd name="T15" fmla="*/ 8 h 23"/>
                <a:gd name="T16" fmla="*/ 78 w 104"/>
                <a:gd name="T17" fmla="*/ 8 h 23"/>
                <a:gd name="T18" fmla="*/ 96 w 104"/>
                <a:gd name="T19" fmla="*/ 8 h 23"/>
                <a:gd name="T20" fmla="*/ 82 w 104"/>
                <a:gd name="T21" fmla="*/ 8 h 23"/>
                <a:gd name="T22" fmla="*/ 93 w 104"/>
                <a:gd name="T23" fmla="*/ 8 h 23"/>
                <a:gd name="T24" fmla="*/ 100 w 104"/>
                <a:gd name="T25" fmla="*/ 8 h 23"/>
                <a:gd name="T26" fmla="*/ 96 w 104"/>
                <a:gd name="T27" fmla="*/ 11 h 23"/>
                <a:gd name="T28" fmla="*/ 85 w 104"/>
                <a:gd name="T29" fmla="*/ 11 h 23"/>
                <a:gd name="T30" fmla="*/ 96 w 104"/>
                <a:gd name="T31" fmla="*/ 11 h 23"/>
                <a:gd name="T32" fmla="*/ 100 w 104"/>
                <a:gd name="T33" fmla="*/ 11 h 23"/>
                <a:gd name="T34" fmla="*/ 96 w 104"/>
                <a:gd name="T35" fmla="*/ 11 h 23"/>
                <a:gd name="T36" fmla="*/ 93 w 104"/>
                <a:gd name="T37" fmla="*/ 15 h 23"/>
                <a:gd name="T38" fmla="*/ 89 w 104"/>
                <a:gd name="T39" fmla="*/ 15 h 23"/>
                <a:gd name="T40" fmla="*/ 78 w 104"/>
                <a:gd name="T41" fmla="*/ 15 h 23"/>
                <a:gd name="T42" fmla="*/ 82 w 104"/>
                <a:gd name="T43" fmla="*/ 15 h 23"/>
                <a:gd name="T44" fmla="*/ 93 w 104"/>
                <a:gd name="T45" fmla="*/ 15 h 23"/>
                <a:gd name="T46" fmla="*/ 89 w 104"/>
                <a:gd name="T47" fmla="*/ 15 h 23"/>
                <a:gd name="T48" fmla="*/ 85 w 104"/>
                <a:gd name="T49" fmla="*/ 19 h 23"/>
                <a:gd name="T50" fmla="*/ 89 w 104"/>
                <a:gd name="T51" fmla="*/ 19 h 23"/>
                <a:gd name="T52" fmla="*/ 70 w 104"/>
                <a:gd name="T53" fmla="*/ 19 h 23"/>
                <a:gd name="T54" fmla="*/ 59 w 104"/>
                <a:gd name="T55" fmla="*/ 19 h 23"/>
                <a:gd name="T56" fmla="*/ 48 w 104"/>
                <a:gd name="T57" fmla="*/ 19 h 23"/>
                <a:gd name="T58" fmla="*/ 44 w 104"/>
                <a:gd name="T59" fmla="*/ 19 h 23"/>
                <a:gd name="T60" fmla="*/ 41 w 104"/>
                <a:gd name="T61" fmla="*/ 19 h 23"/>
                <a:gd name="T62" fmla="*/ 26 w 104"/>
                <a:gd name="T63" fmla="*/ 19 h 23"/>
                <a:gd name="T64" fmla="*/ 11 w 104"/>
                <a:gd name="T65" fmla="*/ 19 h 23"/>
                <a:gd name="T66" fmla="*/ 4 w 104"/>
                <a:gd name="T67" fmla="*/ 19 h 23"/>
                <a:gd name="T68" fmla="*/ 7 w 104"/>
                <a:gd name="T69" fmla="*/ 23 h 23"/>
                <a:gd name="T70" fmla="*/ 22 w 104"/>
                <a:gd name="T71" fmla="*/ 23 h 23"/>
                <a:gd name="T72" fmla="*/ 26 w 104"/>
                <a:gd name="T73" fmla="*/ 23 h 23"/>
                <a:gd name="T74" fmla="*/ 41 w 104"/>
                <a:gd name="T75" fmla="*/ 23 h 23"/>
                <a:gd name="T76" fmla="*/ 33 w 104"/>
                <a:gd name="T77" fmla="*/ 23 h 23"/>
                <a:gd name="T78" fmla="*/ 30 w 104"/>
                <a:gd name="T79" fmla="*/ 23 h 23"/>
                <a:gd name="T80" fmla="*/ 33 w 104"/>
                <a:gd name="T81" fmla="*/ 23 h 23"/>
                <a:gd name="T82" fmla="*/ 37 w 104"/>
                <a:gd name="T83" fmla="*/ 23 h 23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04" h="23">
                  <a:moveTo>
                    <a:pt x="67" y="0"/>
                  </a:moveTo>
                  <a:lnTo>
                    <a:pt x="70" y="0"/>
                  </a:lnTo>
                  <a:lnTo>
                    <a:pt x="74" y="0"/>
                  </a:lnTo>
                  <a:lnTo>
                    <a:pt x="70" y="0"/>
                  </a:lnTo>
                  <a:lnTo>
                    <a:pt x="74" y="0"/>
                  </a:lnTo>
                  <a:lnTo>
                    <a:pt x="78" y="0"/>
                  </a:lnTo>
                  <a:lnTo>
                    <a:pt x="74" y="4"/>
                  </a:lnTo>
                  <a:lnTo>
                    <a:pt x="70" y="4"/>
                  </a:lnTo>
                  <a:lnTo>
                    <a:pt x="74" y="4"/>
                  </a:lnTo>
                  <a:lnTo>
                    <a:pt x="70" y="4"/>
                  </a:lnTo>
                  <a:lnTo>
                    <a:pt x="67" y="4"/>
                  </a:lnTo>
                  <a:lnTo>
                    <a:pt x="70" y="4"/>
                  </a:lnTo>
                  <a:lnTo>
                    <a:pt x="74" y="4"/>
                  </a:lnTo>
                  <a:lnTo>
                    <a:pt x="70" y="4"/>
                  </a:lnTo>
                  <a:lnTo>
                    <a:pt x="74" y="4"/>
                  </a:lnTo>
                  <a:lnTo>
                    <a:pt x="78" y="4"/>
                  </a:lnTo>
                  <a:lnTo>
                    <a:pt x="82" y="4"/>
                  </a:lnTo>
                  <a:lnTo>
                    <a:pt x="78" y="4"/>
                  </a:lnTo>
                  <a:lnTo>
                    <a:pt x="74" y="4"/>
                  </a:lnTo>
                  <a:lnTo>
                    <a:pt x="70" y="4"/>
                  </a:lnTo>
                  <a:lnTo>
                    <a:pt x="78" y="4"/>
                  </a:lnTo>
                  <a:lnTo>
                    <a:pt x="82" y="8"/>
                  </a:lnTo>
                  <a:lnTo>
                    <a:pt x="78" y="8"/>
                  </a:lnTo>
                  <a:lnTo>
                    <a:pt x="82" y="8"/>
                  </a:lnTo>
                  <a:lnTo>
                    <a:pt x="78" y="8"/>
                  </a:lnTo>
                  <a:lnTo>
                    <a:pt x="74" y="8"/>
                  </a:lnTo>
                  <a:lnTo>
                    <a:pt x="78" y="8"/>
                  </a:lnTo>
                  <a:lnTo>
                    <a:pt x="89" y="8"/>
                  </a:lnTo>
                  <a:lnTo>
                    <a:pt x="93" y="8"/>
                  </a:lnTo>
                  <a:lnTo>
                    <a:pt x="96" y="8"/>
                  </a:lnTo>
                  <a:lnTo>
                    <a:pt x="93" y="8"/>
                  </a:lnTo>
                  <a:lnTo>
                    <a:pt x="85" y="8"/>
                  </a:lnTo>
                  <a:lnTo>
                    <a:pt x="82" y="8"/>
                  </a:lnTo>
                  <a:lnTo>
                    <a:pt x="85" y="8"/>
                  </a:lnTo>
                  <a:lnTo>
                    <a:pt x="89" y="8"/>
                  </a:lnTo>
                  <a:lnTo>
                    <a:pt x="93" y="8"/>
                  </a:lnTo>
                  <a:lnTo>
                    <a:pt x="100" y="8"/>
                  </a:lnTo>
                  <a:lnTo>
                    <a:pt x="96" y="8"/>
                  </a:lnTo>
                  <a:lnTo>
                    <a:pt x="100" y="8"/>
                  </a:lnTo>
                  <a:lnTo>
                    <a:pt x="104" y="11"/>
                  </a:lnTo>
                  <a:lnTo>
                    <a:pt x="100" y="11"/>
                  </a:lnTo>
                  <a:lnTo>
                    <a:pt x="96" y="11"/>
                  </a:lnTo>
                  <a:lnTo>
                    <a:pt x="93" y="11"/>
                  </a:lnTo>
                  <a:lnTo>
                    <a:pt x="89" y="11"/>
                  </a:lnTo>
                  <a:lnTo>
                    <a:pt x="85" y="11"/>
                  </a:lnTo>
                  <a:lnTo>
                    <a:pt x="89" y="11"/>
                  </a:lnTo>
                  <a:lnTo>
                    <a:pt x="93" y="11"/>
                  </a:lnTo>
                  <a:lnTo>
                    <a:pt x="96" y="11"/>
                  </a:lnTo>
                  <a:lnTo>
                    <a:pt x="93" y="11"/>
                  </a:lnTo>
                  <a:lnTo>
                    <a:pt x="96" y="11"/>
                  </a:lnTo>
                  <a:lnTo>
                    <a:pt x="100" y="11"/>
                  </a:lnTo>
                  <a:lnTo>
                    <a:pt x="104" y="11"/>
                  </a:lnTo>
                  <a:lnTo>
                    <a:pt x="100" y="11"/>
                  </a:lnTo>
                  <a:lnTo>
                    <a:pt x="96" y="11"/>
                  </a:lnTo>
                  <a:lnTo>
                    <a:pt x="100" y="15"/>
                  </a:lnTo>
                  <a:lnTo>
                    <a:pt x="96" y="15"/>
                  </a:lnTo>
                  <a:lnTo>
                    <a:pt x="93" y="15"/>
                  </a:lnTo>
                  <a:lnTo>
                    <a:pt x="89" y="15"/>
                  </a:lnTo>
                  <a:lnTo>
                    <a:pt x="93" y="15"/>
                  </a:lnTo>
                  <a:lnTo>
                    <a:pt x="89" y="15"/>
                  </a:lnTo>
                  <a:lnTo>
                    <a:pt x="85" y="15"/>
                  </a:lnTo>
                  <a:lnTo>
                    <a:pt x="82" y="15"/>
                  </a:lnTo>
                  <a:lnTo>
                    <a:pt x="78" y="15"/>
                  </a:lnTo>
                  <a:lnTo>
                    <a:pt x="74" y="15"/>
                  </a:lnTo>
                  <a:lnTo>
                    <a:pt x="78" y="15"/>
                  </a:lnTo>
                  <a:lnTo>
                    <a:pt x="82" y="15"/>
                  </a:lnTo>
                  <a:lnTo>
                    <a:pt x="85" y="15"/>
                  </a:lnTo>
                  <a:lnTo>
                    <a:pt x="89" y="15"/>
                  </a:lnTo>
                  <a:lnTo>
                    <a:pt x="93" y="15"/>
                  </a:lnTo>
                  <a:lnTo>
                    <a:pt x="89" y="15"/>
                  </a:lnTo>
                  <a:lnTo>
                    <a:pt x="85" y="15"/>
                  </a:lnTo>
                  <a:lnTo>
                    <a:pt x="89" y="15"/>
                  </a:lnTo>
                  <a:lnTo>
                    <a:pt x="85" y="19"/>
                  </a:lnTo>
                  <a:lnTo>
                    <a:pt x="82" y="19"/>
                  </a:lnTo>
                  <a:lnTo>
                    <a:pt x="85" y="19"/>
                  </a:lnTo>
                  <a:lnTo>
                    <a:pt x="89" y="19"/>
                  </a:lnTo>
                  <a:lnTo>
                    <a:pt x="85" y="19"/>
                  </a:lnTo>
                  <a:lnTo>
                    <a:pt x="89" y="19"/>
                  </a:lnTo>
                  <a:lnTo>
                    <a:pt x="85" y="19"/>
                  </a:lnTo>
                  <a:lnTo>
                    <a:pt x="78" y="19"/>
                  </a:lnTo>
                  <a:lnTo>
                    <a:pt x="70" y="19"/>
                  </a:lnTo>
                  <a:lnTo>
                    <a:pt x="67" y="19"/>
                  </a:lnTo>
                  <a:lnTo>
                    <a:pt x="63" y="19"/>
                  </a:lnTo>
                  <a:lnTo>
                    <a:pt x="59" y="19"/>
                  </a:lnTo>
                  <a:lnTo>
                    <a:pt x="56" y="19"/>
                  </a:lnTo>
                  <a:lnTo>
                    <a:pt x="52" y="19"/>
                  </a:lnTo>
                  <a:lnTo>
                    <a:pt x="48" y="19"/>
                  </a:lnTo>
                  <a:lnTo>
                    <a:pt x="44" y="19"/>
                  </a:lnTo>
                  <a:lnTo>
                    <a:pt x="41" y="19"/>
                  </a:lnTo>
                  <a:lnTo>
                    <a:pt x="44" y="19"/>
                  </a:lnTo>
                  <a:lnTo>
                    <a:pt x="48" y="19"/>
                  </a:lnTo>
                  <a:lnTo>
                    <a:pt x="44" y="19"/>
                  </a:lnTo>
                  <a:lnTo>
                    <a:pt x="41" y="19"/>
                  </a:lnTo>
                  <a:lnTo>
                    <a:pt x="37" y="19"/>
                  </a:lnTo>
                  <a:lnTo>
                    <a:pt x="33" y="19"/>
                  </a:lnTo>
                  <a:lnTo>
                    <a:pt x="26" y="19"/>
                  </a:lnTo>
                  <a:lnTo>
                    <a:pt x="22" y="19"/>
                  </a:lnTo>
                  <a:lnTo>
                    <a:pt x="18" y="19"/>
                  </a:lnTo>
                  <a:lnTo>
                    <a:pt x="11" y="19"/>
                  </a:lnTo>
                  <a:lnTo>
                    <a:pt x="15" y="19"/>
                  </a:lnTo>
                  <a:lnTo>
                    <a:pt x="11" y="19"/>
                  </a:lnTo>
                  <a:lnTo>
                    <a:pt x="4" y="19"/>
                  </a:lnTo>
                  <a:lnTo>
                    <a:pt x="0" y="19"/>
                  </a:lnTo>
                  <a:lnTo>
                    <a:pt x="4" y="23"/>
                  </a:lnTo>
                  <a:lnTo>
                    <a:pt x="7" y="23"/>
                  </a:lnTo>
                  <a:lnTo>
                    <a:pt x="11" y="23"/>
                  </a:lnTo>
                  <a:lnTo>
                    <a:pt x="18" y="23"/>
                  </a:lnTo>
                  <a:lnTo>
                    <a:pt x="22" y="23"/>
                  </a:lnTo>
                  <a:lnTo>
                    <a:pt x="26" y="23"/>
                  </a:lnTo>
                  <a:lnTo>
                    <a:pt x="22" y="23"/>
                  </a:lnTo>
                  <a:lnTo>
                    <a:pt x="26" y="23"/>
                  </a:lnTo>
                  <a:lnTo>
                    <a:pt x="33" y="23"/>
                  </a:lnTo>
                  <a:lnTo>
                    <a:pt x="37" y="23"/>
                  </a:lnTo>
                  <a:lnTo>
                    <a:pt x="41" y="23"/>
                  </a:lnTo>
                  <a:lnTo>
                    <a:pt x="37" y="23"/>
                  </a:lnTo>
                  <a:lnTo>
                    <a:pt x="30" y="23"/>
                  </a:lnTo>
                  <a:lnTo>
                    <a:pt x="33" y="23"/>
                  </a:lnTo>
                  <a:lnTo>
                    <a:pt x="37" y="23"/>
                  </a:lnTo>
                  <a:lnTo>
                    <a:pt x="33" y="23"/>
                  </a:lnTo>
                  <a:lnTo>
                    <a:pt x="30" y="23"/>
                  </a:lnTo>
                  <a:lnTo>
                    <a:pt x="33" y="23"/>
                  </a:lnTo>
                  <a:lnTo>
                    <a:pt x="30" y="23"/>
                  </a:lnTo>
                  <a:lnTo>
                    <a:pt x="33" y="23"/>
                  </a:lnTo>
                  <a:lnTo>
                    <a:pt x="37" y="23"/>
                  </a:lnTo>
                  <a:lnTo>
                    <a:pt x="41" y="23"/>
                  </a:lnTo>
                  <a:lnTo>
                    <a:pt x="37" y="23"/>
                  </a:lnTo>
                  <a:lnTo>
                    <a:pt x="33" y="23"/>
                  </a:lnTo>
                  <a:lnTo>
                    <a:pt x="30" y="23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24" name="Freeform 138"/>
            <p:cNvSpPr>
              <a:spLocks/>
            </p:cNvSpPr>
            <p:nvPr/>
          </p:nvSpPr>
          <p:spPr bwMode="auto">
            <a:xfrm>
              <a:off x="1798207" y="2865422"/>
              <a:ext cx="115435" cy="33938"/>
            </a:xfrm>
            <a:custGeom>
              <a:avLst/>
              <a:gdLst>
                <a:gd name="T0" fmla="*/ 41 w 122"/>
                <a:gd name="T1" fmla="*/ 3 h 22"/>
                <a:gd name="T2" fmla="*/ 30 w 122"/>
                <a:gd name="T3" fmla="*/ 3 h 22"/>
                <a:gd name="T4" fmla="*/ 26 w 122"/>
                <a:gd name="T5" fmla="*/ 3 h 22"/>
                <a:gd name="T6" fmla="*/ 37 w 122"/>
                <a:gd name="T7" fmla="*/ 3 h 22"/>
                <a:gd name="T8" fmla="*/ 33 w 122"/>
                <a:gd name="T9" fmla="*/ 3 h 22"/>
                <a:gd name="T10" fmla="*/ 22 w 122"/>
                <a:gd name="T11" fmla="*/ 3 h 22"/>
                <a:gd name="T12" fmla="*/ 11 w 122"/>
                <a:gd name="T13" fmla="*/ 3 h 22"/>
                <a:gd name="T14" fmla="*/ 37 w 122"/>
                <a:gd name="T15" fmla="*/ 3 h 22"/>
                <a:gd name="T16" fmla="*/ 48 w 122"/>
                <a:gd name="T17" fmla="*/ 3 h 22"/>
                <a:gd name="T18" fmla="*/ 56 w 122"/>
                <a:gd name="T19" fmla="*/ 3 h 22"/>
                <a:gd name="T20" fmla="*/ 67 w 122"/>
                <a:gd name="T21" fmla="*/ 7 h 22"/>
                <a:gd name="T22" fmla="*/ 74 w 122"/>
                <a:gd name="T23" fmla="*/ 7 h 22"/>
                <a:gd name="T24" fmla="*/ 78 w 122"/>
                <a:gd name="T25" fmla="*/ 7 h 22"/>
                <a:gd name="T26" fmla="*/ 82 w 122"/>
                <a:gd name="T27" fmla="*/ 7 h 22"/>
                <a:gd name="T28" fmla="*/ 85 w 122"/>
                <a:gd name="T29" fmla="*/ 7 h 22"/>
                <a:gd name="T30" fmla="*/ 82 w 122"/>
                <a:gd name="T31" fmla="*/ 7 h 22"/>
                <a:gd name="T32" fmla="*/ 70 w 122"/>
                <a:gd name="T33" fmla="*/ 7 h 22"/>
                <a:gd name="T34" fmla="*/ 56 w 122"/>
                <a:gd name="T35" fmla="*/ 7 h 22"/>
                <a:gd name="T36" fmla="*/ 63 w 122"/>
                <a:gd name="T37" fmla="*/ 11 h 22"/>
                <a:gd name="T38" fmla="*/ 78 w 122"/>
                <a:gd name="T39" fmla="*/ 11 h 22"/>
                <a:gd name="T40" fmla="*/ 82 w 122"/>
                <a:gd name="T41" fmla="*/ 11 h 22"/>
                <a:gd name="T42" fmla="*/ 70 w 122"/>
                <a:gd name="T43" fmla="*/ 11 h 22"/>
                <a:gd name="T44" fmla="*/ 37 w 122"/>
                <a:gd name="T45" fmla="*/ 11 h 22"/>
                <a:gd name="T46" fmla="*/ 18 w 122"/>
                <a:gd name="T47" fmla="*/ 11 h 22"/>
                <a:gd name="T48" fmla="*/ 4 w 122"/>
                <a:gd name="T49" fmla="*/ 11 h 22"/>
                <a:gd name="T50" fmla="*/ 11 w 122"/>
                <a:gd name="T51" fmla="*/ 11 h 22"/>
                <a:gd name="T52" fmla="*/ 15 w 122"/>
                <a:gd name="T53" fmla="*/ 14 h 22"/>
                <a:gd name="T54" fmla="*/ 11 w 122"/>
                <a:gd name="T55" fmla="*/ 14 h 22"/>
                <a:gd name="T56" fmla="*/ 37 w 122"/>
                <a:gd name="T57" fmla="*/ 14 h 22"/>
                <a:gd name="T58" fmla="*/ 41 w 122"/>
                <a:gd name="T59" fmla="*/ 14 h 22"/>
                <a:gd name="T60" fmla="*/ 63 w 122"/>
                <a:gd name="T61" fmla="*/ 14 h 22"/>
                <a:gd name="T62" fmla="*/ 78 w 122"/>
                <a:gd name="T63" fmla="*/ 14 h 22"/>
                <a:gd name="T64" fmla="*/ 82 w 122"/>
                <a:gd name="T65" fmla="*/ 14 h 22"/>
                <a:gd name="T66" fmla="*/ 85 w 122"/>
                <a:gd name="T67" fmla="*/ 14 h 22"/>
                <a:gd name="T68" fmla="*/ 96 w 122"/>
                <a:gd name="T69" fmla="*/ 18 h 22"/>
                <a:gd name="T70" fmla="*/ 93 w 122"/>
                <a:gd name="T71" fmla="*/ 18 h 22"/>
                <a:gd name="T72" fmla="*/ 104 w 122"/>
                <a:gd name="T73" fmla="*/ 18 h 22"/>
                <a:gd name="T74" fmla="*/ 108 w 122"/>
                <a:gd name="T75" fmla="*/ 18 h 22"/>
                <a:gd name="T76" fmla="*/ 89 w 122"/>
                <a:gd name="T77" fmla="*/ 18 h 22"/>
                <a:gd name="T78" fmla="*/ 93 w 122"/>
                <a:gd name="T79" fmla="*/ 18 h 22"/>
                <a:gd name="T80" fmla="*/ 115 w 122"/>
                <a:gd name="T81" fmla="*/ 22 h 22"/>
                <a:gd name="T82" fmla="*/ 119 w 122"/>
                <a:gd name="T83" fmla="*/ 22 h 2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22" h="22">
                  <a:moveTo>
                    <a:pt x="56" y="0"/>
                  </a:moveTo>
                  <a:lnTo>
                    <a:pt x="52" y="0"/>
                  </a:lnTo>
                  <a:lnTo>
                    <a:pt x="41" y="3"/>
                  </a:lnTo>
                  <a:lnTo>
                    <a:pt x="44" y="3"/>
                  </a:lnTo>
                  <a:lnTo>
                    <a:pt x="41" y="3"/>
                  </a:lnTo>
                  <a:lnTo>
                    <a:pt x="30" y="3"/>
                  </a:lnTo>
                  <a:lnTo>
                    <a:pt x="22" y="3"/>
                  </a:lnTo>
                  <a:lnTo>
                    <a:pt x="18" y="3"/>
                  </a:lnTo>
                  <a:lnTo>
                    <a:pt x="26" y="3"/>
                  </a:lnTo>
                  <a:lnTo>
                    <a:pt x="30" y="3"/>
                  </a:lnTo>
                  <a:lnTo>
                    <a:pt x="33" y="3"/>
                  </a:lnTo>
                  <a:lnTo>
                    <a:pt x="37" y="3"/>
                  </a:lnTo>
                  <a:lnTo>
                    <a:pt x="41" y="3"/>
                  </a:lnTo>
                  <a:lnTo>
                    <a:pt x="37" y="3"/>
                  </a:lnTo>
                  <a:lnTo>
                    <a:pt x="33" y="3"/>
                  </a:lnTo>
                  <a:lnTo>
                    <a:pt x="30" y="3"/>
                  </a:lnTo>
                  <a:lnTo>
                    <a:pt x="26" y="3"/>
                  </a:lnTo>
                  <a:lnTo>
                    <a:pt x="22" y="3"/>
                  </a:lnTo>
                  <a:lnTo>
                    <a:pt x="18" y="3"/>
                  </a:lnTo>
                  <a:lnTo>
                    <a:pt x="15" y="3"/>
                  </a:lnTo>
                  <a:lnTo>
                    <a:pt x="11" y="3"/>
                  </a:lnTo>
                  <a:lnTo>
                    <a:pt x="18" y="3"/>
                  </a:lnTo>
                  <a:lnTo>
                    <a:pt x="30" y="3"/>
                  </a:lnTo>
                  <a:lnTo>
                    <a:pt x="37" y="3"/>
                  </a:lnTo>
                  <a:lnTo>
                    <a:pt x="41" y="3"/>
                  </a:lnTo>
                  <a:lnTo>
                    <a:pt x="44" y="3"/>
                  </a:lnTo>
                  <a:lnTo>
                    <a:pt x="48" y="3"/>
                  </a:lnTo>
                  <a:lnTo>
                    <a:pt x="56" y="3"/>
                  </a:lnTo>
                  <a:lnTo>
                    <a:pt x="59" y="3"/>
                  </a:lnTo>
                  <a:lnTo>
                    <a:pt x="56" y="3"/>
                  </a:lnTo>
                  <a:lnTo>
                    <a:pt x="59" y="3"/>
                  </a:lnTo>
                  <a:lnTo>
                    <a:pt x="63" y="7"/>
                  </a:lnTo>
                  <a:lnTo>
                    <a:pt x="67" y="7"/>
                  </a:lnTo>
                  <a:lnTo>
                    <a:pt x="70" y="7"/>
                  </a:lnTo>
                  <a:lnTo>
                    <a:pt x="78" y="7"/>
                  </a:lnTo>
                  <a:lnTo>
                    <a:pt x="74" y="7"/>
                  </a:lnTo>
                  <a:lnTo>
                    <a:pt x="70" y="7"/>
                  </a:lnTo>
                  <a:lnTo>
                    <a:pt x="74" y="7"/>
                  </a:lnTo>
                  <a:lnTo>
                    <a:pt x="78" y="7"/>
                  </a:lnTo>
                  <a:lnTo>
                    <a:pt x="82" y="7"/>
                  </a:lnTo>
                  <a:lnTo>
                    <a:pt x="85" y="7"/>
                  </a:lnTo>
                  <a:lnTo>
                    <a:pt x="82" y="7"/>
                  </a:lnTo>
                  <a:lnTo>
                    <a:pt x="85" y="7"/>
                  </a:lnTo>
                  <a:lnTo>
                    <a:pt x="82" y="7"/>
                  </a:lnTo>
                  <a:lnTo>
                    <a:pt x="85" y="7"/>
                  </a:lnTo>
                  <a:lnTo>
                    <a:pt x="82" y="7"/>
                  </a:lnTo>
                  <a:lnTo>
                    <a:pt x="85" y="7"/>
                  </a:lnTo>
                  <a:lnTo>
                    <a:pt x="82" y="7"/>
                  </a:lnTo>
                  <a:lnTo>
                    <a:pt x="78" y="7"/>
                  </a:lnTo>
                  <a:lnTo>
                    <a:pt x="74" y="7"/>
                  </a:lnTo>
                  <a:lnTo>
                    <a:pt x="70" y="7"/>
                  </a:lnTo>
                  <a:lnTo>
                    <a:pt x="67" y="7"/>
                  </a:lnTo>
                  <a:lnTo>
                    <a:pt x="59" y="7"/>
                  </a:lnTo>
                  <a:lnTo>
                    <a:pt x="56" y="7"/>
                  </a:lnTo>
                  <a:lnTo>
                    <a:pt x="52" y="7"/>
                  </a:lnTo>
                  <a:lnTo>
                    <a:pt x="59" y="7"/>
                  </a:lnTo>
                  <a:lnTo>
                    <a:pt x="63" y="11"/>
                  </a:lnTo>
                  <a:lnTo>
                    <a:pt x="67" y="11"/>
                  </a:lnTo>
                  <a:lnTo>
                    <a:pt x="74" y="11"/>
                  </a:lnTo>
                  <a:lnTo>
                    <a:pt x="78" y="11"/>
                  </a:lnTo>
                  <a:lnTo>
                    <a:pt x="82" y="11"/>
                  </a:lnTo>
                  <a:lnTo>
                    <a:pt x="85" y="11"/>
                  </a:lnTo>
                  <a:lnTo>
                    <a:pt x="82" y="11"/>
                  </a:lnTo>
                  <a:lnTo>
                    <a:pt x="78" y="11"/>
                  </a:lnTo>
                  <a:lnTo>
                    <a:pt x="74" y="11"/>
                  </a:lnTo>
                  <a:lnTo>
                    <a:pt x="70" y="11"/>
                  </a:lnTo>
                  <a:lnTo>
                    <a:pt x="63" y="11"/>
                  </a:lnTo>
                  <a:lnTo>
                    <a:pt x="52" y="11"/>
                  </a:lnTo>
                  <a:lnTo>
                    <a:pt x="37" y="11"/>
                  </a:lnTo>
                  <a:lnTo>
                    <a:pt x="33" y="11"/>
                  </a:lnTo>
                  <a:lnTo>
                    <a:pt x="26" y="11"/>
                  </a:lnTo>
                  <a:lnTo>
                    <a:pt x="18" y="11"/>
                  </a:lnTo>
                  <a:lnTo>
                    <a:pt x="7" y="11"/>
                  </a:lnTo>
                  <a:lnTo>
                    <a:pt x="0" y="11"/>
                  </a:lnTo>
                  <a:lnTo>
                    <a:pt x="4" y="11"/>
                  </a:lnTo>
                  <a:lnTo>
                    <a:pt x="7" y="11"/>
                  </a:lnTo>
                  <a:lnTo>
                    <a:pt x="15" y="11"/>
                  </a:lnTo>
                  <a:lnTo>
                    <a:pt x="11" y="11"/>
                  </a:lnTo>
                  <a:lnTo>
                    <a:pt x="15" y="11"/>
                  </a:lnTo>
                  <a:lnTo>
                    <a:pt x="11" y="11"/>
                  </a:lnTo>
                  <a:lnTo>
                    <a:pt x="15" y="14"/>
                  </a:lnTo>
                  <a:lnTo>
                    <a:pt x="18" y="14"/>
                  </a:lnTo>
                  <a:lnTo>
                    <a:pt x="15" y="14"/>
                  </a:lnTo>
                  <a:lnTo>
                    <a:pt x="11" y="14"/>
                  </a:lnTo>
                  <a:lnTo>
                    <a:pt x="26" y="14"/>
                  </a:lnTo>
                  <a:lnTo>
                    <a:pt x="33" y="14"/>
                  </a:lnTo>
                  <a:lnTo>
                    <a:pt x="37" y="14"/>
                  </a:lnTo>
                  <a:lnTo>
                    <a:pt x="41" y="14"/>
                  </a:lnTo>
                  <a:lnTo>
                    <a:pt x="37" y="14"/>
                  </a:lnTo>
                  <a:lnTo>
                    <a:pt x="41" y="14"/>
                  </a:lnTo>
                  <a:lnTo>
                    <a:pt x="44" y="14"/>
                  </a:lnTo>
                  <a:lnTo>
                    <a:pt x="56" y="14"/>
                  </a:lnTo>
                  <a:lnTo>
                    <a:pt x="63" y="14"/>
                  </a:lnTo>
                  <a:lnTo>
                    <a:pt x="70" y="14"/>
                  </a:lnTo>
                  <a:lnTo>
                    <a:pt x="74" y="14"/>
                  </a:lnTo>
                  <a:lnTo>
                    <a:pt x="78" y="14"/>
                  </a:lnTo>
                  <a:lnTo>
                    <a:pt x="82" y="14"/>
                  </a:lnTo>
                  <a:lnTo>
                    <a:pt x="85" y="14"/>
                  </a:lnTo>
                  <a:lnTo>
                    <a:pt x="82" y="14"/>
                  </a:lnTo>
                  <a:lnTo>
                    <a:pt x="78" y="14"/>
                  </a:lnTo>
                  <a:lnTo>
                    <a:pt x="82" y="14"/>
                  </a:lnTo>
                  <a:lnTo>
                    <a:pt x="85" y="14"/>
                  </a:lnTo>
                  <a:lnTo>
                    <a:pt x="89" y="14"/>
                  </a:lnTo>
                  <a:lnTo>
                    <a:pt x="93" y="14"/>
                  </a:lnTo>
                  <a:lnTo>
                    <a:pt x="96" y="18"/>
                  </a:lnTo>
                  <a:lnTo>
                    <a:pt x="93" y="18"/>
                  </a:lnTo>
                  <a:lnTo>
                    <a:pt x="96" y="18"/>
                  </a:lnTo>
                  <a:lnTo>
                    <a:pt x="93" y="18"/>
                  </a:lnTo>
                  <a:lnTo>
                    <a:pt x="96" y="18"/>
                  </a:lnTo>
                  <a:lnTo>
                    <a:pt x="100" y="18"/>
                  </a:lnTo>
                  <a:lnTo>
                    <a:pt x="104" y="18"/>
                  </a:lnTo>
                  <a:lnTo>
                    <a:pt x="108" y="18"/>
                  </a:lnTo>
                  <a:lnTo>
                    <a:pt x="111" y="18"/>
                  </a:lnTo>
                  <a:lnTo>
                    <a:pt x="108" y="18"/>
                  </a:lnTo>
                  <a:lnTo>
                    <a:pt x="104" y="18"/>
                  </a:lnTo>
                  <a:lnTo>
                    <a:pt x="96" y="18"/>
                  </a:lnTo>
                  <a:lnTo>
                    <a:pt x="89" y="18"/>
                  </a:lnTo>
                  <a:lnTo>
                    <a:pt x="85" y="18"/>
                  </a:lnTo>
                  <a:lnTo>
                    <a:pt x="89" y="18"/>
                  </a:lnTo>
                  <a:lnTo>
                    <a:pt x="93" y="18"/>
                  </a:lnTo>
                  <a:lnTo>
                    <a:pt x="104" y="22"/>
                  </a:lnTo>
                  <a:lnTo>
                    <a:pt x="108" y="22"/>
                  </a:lnTo>
                  <a:lnTo>
                    <a:pt x="115" y="22"/>
                  </a:lnTo>
                  <a:lnTo>
                    <a:pt x="119" y="22"/>
                  </a:lnTo>
                  <a:lnTo>
                    <a:pt x="122" y="22"/>
                  </a:lnTo>
                  <a:lnTo>
                    <a:pt x="119" y="22"/>
                  </a:lnTo>
                  <a:lnTo>
                    <a:pt x="115" y="22"/>
                  </a:lnTo>
                  <a:lnTo>
                    <a:pt x="119" y="22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25" name="Freeform 139"/>
            <p:cNvSpPr>
              <a:spLocks/>
            </p:cNvSpPr>
            <p:nvPr/>
          </p:nvSpPr>
          <p:spPr bwMode="auto">
            <a:xfrm>
              <a:off x="1833216" y="2899360"/>
              <a:ext cx="112597" cy="40108"/>
            </a:xfrm>
            <a:custGeom>
              <a:avLst/>
              <a:gdLst>
                <a:gd name="T0" fmla="*/ 74 w 119"/>
                <a:gd name="T1" fmla="*/ 0 h 26"/>
                <a:gd name="T2" fmla="*/ 85 w 119"/>
                <a:gd name="T3" fmla="*/ 0 h 26"/>
                <a:gd name="T4" fmla="*/ 89 w 119"/>
                <a:gd name="T5" fmla="*/ 0 h 26"/>
                <a:gd name="T6" fmla="*/ 100 w 119"/>
                <a:gd name="T7" fmla="*/ 0 h 26"/>
                <a:gd name="T8" fmla="*/ 89 w 119"/>
                <a:gd name="T9" fmla="*/ 4 h 26"/>
                <a:gd name="T10" fmla="*/ 82 w 119"/>
                <a:gd name="T11" fmla="*/ 4 h 26"/>
                <a:gd name="T12" fmla="*/ 97 w 119"/>
                <a:gd name="T13" fmla="*/ 4 h 26"/>
                <a:gd name="T14" fmla="*/ 108 w 119"/>
                <a:gd name="T15" fmla="*/ 4 h 26"/>
                <a:gd name="T16" fmla="*/ 112 w 119"/>
                <a:gd name="T17" fmla="*/ 4 h 26"/>
                <a:gd name="T18" fmla="*/ 89 w 119"/>
                <a:gd name="T19" fmla="*/ 4 h 26"/>
                <a:gd name="T20" fmla="*/ 71 w 119"/>
                <a:gd name="T21" fmla="*/ 4 h 26"/>
                <a:gd name="T22" fmla="*/ 63 w 119"/>
                <a:gd name="T23" fmla="*/ 4 h 26"/>
                <a:gd name="T24" fmla="*/ 48 w 119"/>
                <a:gd name="T25" fmla="*/ 7 h 26"/>
                <a:gd name="T26" fmla="*/ 45 w 119"/>
                <a:gd name="T27" fmla="*/ 7 h 26"/>
                <a:gd name="T28" fmla="*/ 48 w 119"/>
                <a:gd name="T29" fmla="*/ 7 h 26"/>
                <a:gd name="T30" fmla="*/ 52 w 119"/>
                <a:gd name="T31" fmla="*/ 7 h 26"/>
                <a:gd name="T32" fmla="*/ 48 w 119"/>
                <a:gd name="T33" fmla="*/ 7 h 26"/>
                <a:gd name="T34" fmla="*/ 52 w 119"/>
                <a:gd name="T35" fmla="*/ 7 h 26"/>
                <a:gd name="T36" fmla="*/ 48 w 119"/>
                <a:gd name="T37" fmla="*/ 11 h 26"/>
                <a:gd name="T38" fmla="*/ 52 w 119"/>
                <a:gd name="T39" fmla="*/ 11 h 26"/>
                <a:gd name="T40" fmla="*/ 56 w 119"/>
                <a:gd name="T41" fmla="*/ 11 h 26"/>
                <a:gd name="T42" fmla="*/ 52 w 119"/>
                <a:gd name="T43" fmla="*/ 11 h 26"/>
                <a:gd name="T44" fmla="*/ 56 w 119"/>
                <a:gd name="T45" fmla="*/ 15 h 26"/>
                <a:gd name="T46" fmla="*/ 45 w 119"/>
                <a:gd name="T47" fmla="*/ 15 h 26"/>
                <a:gd name="T48" fmla="*/ 41 w 119"/>
                <a:gd name="T49" fmla="*/ 15 h 26"/>
                <a:gd name="T50" fmla="*/ 37 w 119"/>
                <a:gd name="T51" fmla="*/ 15 h 26"/>
                <a:gd name="T52" fmla="*/ 41 w 119"/>
                <a:gd name="T53" fmla="*/ 18 h 26"/>
                <a:gd name="T54" fmla="*/ 37 w 119"/>
                <a:gd name="T55" fmla="*/ 18 h 26"/>
                <a:gd name="T56" fmla="*/ 52 w 119"/>
                <a:gd name="T57" fmla="*/ 18 h 26"/>
                <a:gd name="T58" fmla="*/ 56 w 119"/>
                <a:gd name="T59" fmla="*/ 18 h 26"/>
                <a:gd name="T60" fmla="*/ 37 w 119"/>
                <a:gd name="T61" fmla="*/ 18 h 26"/>
                <a:gd name="T62" fmla="*/ 26 w 119"/>
                <a:gd name="T63" fmla="*/ 18 h 26"/>
                <a:gd name="T64" fmla="*/ 33 w 119"/>
                <a:gd name="T65" fmla="*/ 18 h 26"/>
                <a:gd name="T66" fmla="*/ 45 w 119"/>
                <a:gd name="T67" fmla="*/ 18 h 26"/>
                <a:gd name="T68" fmla="*/ 41 w 119"/>
                <a:gd name="T69" fmla="*/ 22 h 26"/>
                <a:gd name="T70" fmla="*/ 37 w 119"/>
                <a:gd name="T71" fmla="*/ 22 h 26"/>
                <a:gd name="T72" fmla="*/ 33 w 119"/>
                <a:gd name="T73" fmla="*/ 22 h 26"/>
                <a:gd name="T74" fmla="*/ 30 w 119"/>
                <a:gd name="T75" fmla="*/ 22 h 26"/>
                <a:gd name="T76" fmla="*/ 33 w 119"/>
                <a:gd name="T77" fmla="*/ 22 h 26"/>
                <a:gd name="T78" fmla="*/ 30 w 119"/>
                <a:gd name="T79" fmla="*/ 22 h 26"/>
                <a:gd name="T80" fmla="*/ 26 w 119"/>
                <a:gd name="T81" fmla="*/ 22 h 26"/>
                <a:gd name="T82" fmla="*/ 7 w 119"/>
                <a:gd name="T83" fmla="*/ 22 h 2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19" h="26">
                  <a:moveTo>
                    <a:pt x="82" y="0"/>
                  </a:moveTo>
                  <a:lnTo>
                    <a:pt x="78" y="0"/>
                  </a:lnTo>
                  <a:lnTo>
                    <a:pt x="74" y="0"/>
                  </a:lnTo>
                  <a:lnTo>
                    <a:pt x="78" y="0"/>
                  </a:lnTo>
                  <a:lnTo>
                    <a:pt x="82" y="0"/>
                  </a:lnTo>
                  <a:lnTo>
                    <a:pt x="85" y="0"/>
                  </a:lnTo>
                  <a:lnTo>
                    <a:pt x="89" y="0"/>
                  </a:lnTo>
                  <a:lnTo>
                    <a:pt x="85" y="0"/>
                  </a:lnTo>
                  <a:lnTo>
                    <a:pt x="89" y="0"/>
                  </a:lnTo>
                  <a:lnTo>
                    <a:pt x="93" y="0"/>
                  </a:lnTo>
                  <a:lnTo>
                    <a:pt x="97" y="0"/>
                  </a:lnTo>
                  <a:lnTo>
                    <a:pt x="100" y="0"/>
                  </a:lnTo>
                  <a:lnTo>
                    <a:pt x="97" y="4"/>
                  </a:lnTo>
                  <a:lnTo>
                    <a:pt x="93" y="4"/>
                  </a:lnTo>
                  <a:lnTo>
                    <a:pt x="89" y="4"/>
                  </a:lnTo>
                  <a:lnTo>
                    <a:pt x="85" y="4"/>
                  </a:lnTo>
                  <a:lnTo>
                    <a:pt x="78" y="4"/>
                  </a:lnTo>
                  <a:lnTo>
                    <a:pt x="82" y="4"/>
                  </a:lnTo>
                  <a:lnTo>
                    <a:pt x="85" y="4"/>
                  </a:lnTo>
                  <a:lnTo>
                    <a:pt x="89" y="4"/>
                  </a:lnTo>
                  <a:lnTo>
                    <a:pt x="97" y="4"/>
                  </a:lnTo>
                  <a:lnTo>
                    <a:pt x="100" y="4"/>
                  </a:lnTo>
                  <a:lnTo>
                    <a:pt x="104" y="4"/>
                  </a:lnTo>
                  <a:lnTo>
                    <a:pt x="108" y="4"/>
                  </a:lnTo>
                  <a:lnTo>
                    <a:pt x="115" y="4"/>
                  </a:lnTo>
                  <a:lnTo>
                    <a:pt x="119" y="4"/>
                  </a:lnTo>
                  <a:lnTo>
                    <a:pt x="112" y="4"/>
                  </a:lnTo>
                  <a:lnTo>
                    <a:pt x="108" y="4"/>
                  </a:lnTo>
                  <a:lnTo>
                    <a:pt x="100" y="4"/>
                  </a:lnTo>
                  <a:lnTo>
                    <a:pt x="89" y="4"/>
                  </a:lnTo>
                  <a:lnTo>
                    <a:pt x="82" y="4"/>
                  </a:lnTo>
                  <a:lnTo>
                    <a:pt x="74" y="4"/>
                  </a:lnTo>
                  <a:lnTo>
                    <a:pt x="71" y="4"/>
                  </a:lnTo>
                  <a:lnTo>
                    <a:pt x="63" y="4"/>
                  </a:lnTo>
                  <a:lnTo>
                    <a:pt x="67" y="4"/>
                  </a:lnTo>
                  <a:lnTo>
                    <a:pt x="63" y="4"/>
                  </a:lnTo>
                  <a:lnTo>
                    <a:pt x="59" y="7"/>
                  </a:lnTo>
                  <a:lnTo>
                    <a:pt x="56" y="7"/>
                  </a:lnTo>
                  <a:lnTo>
                    <a:pt x="48" y="7"/>
                  </a:lnTo>
                  <a:lnTo>
                    <a:pt x="45" y="7"/>
                  </a:lnTo>
                  <a:lnTo>
                    <a:pt x="41" y="7"/>
                  </a:lnTo>
                  <a:lnTo>
                    <a:pt x="45" y="7"/>
                  </a:lnTo>
                  <a:lnTo>
                    <a:pt x="48" y="7"/>
                  </a:lnTo>
                  <a:lnTo>
                    <a:pt x="52" y="7"/>
                  </a:lnTo>
                  <a:lnTo>
                    <a:pt x="48" y="7"/>
                  </a:lnTo>
                  <a:lnTo>
                    <a:pt x="52" y="7"/>
                  </a:lnTo>
                  <a:lnTo>
                    <a:pt x="56" y="7"/>
                  </a:lnTo>
                  <a:lnTo>
                    <a:pt x="52" y="7"/>
                  </a:lnTo>
                  <a:lnTo>
                    <a:pt x="56" y="7"/>
                  </a:lnTo>
                  <a:lnTo>
                    <a:pt x="52" y="7"/>
                  </a:lnTo>
                  <a:lnTo>
                    <a:pt x="48" y="7"/>
                  </a:lnTo>
                  <a:lnTo>
                    <a:pt x="52" y="7"/>
                  </a:lnTo>
                  <a:lnTo>
                    <a:pt x="48" y="7"/>
                  </a:lnTo>
                  <a:lnTo>
                    <a:pt x="52" y="7"/>
                  </a:lnTo>
                  <a:lnTo>
                    <a:pt x="56" y="7"/>
                  </a:lnTo>
                  <a:lnTo>
                    <a:pt x="52" y="7"/>
                  </a:lnTo>
                  <a:lnTo>
                    <a:pt x="48" y="11"/>
                  </a:lnTo>
                  <a:lnTo>
                    <a:pt x="45" y="11"/>
                  </a:lnTo>
                  <a:lnTo>
                    <a:pt x="48" y="11"/>
                  </a:lnTo>
                  <a:lnTo>
                    <a:pt x="52" y="11"/>
                  </a:lnTo>
                  <a:lnTo>
                    <a:pt x="56" y="11"/>
                  </a:lnTo>
                  <a:lnTo>
                    <a:pt x="52" y="11"/>
                  </a:lnTo>
                  <a:lnTo>
                    <a:pt x="56" y="11"/>
                  </a:lnTo>
                  <a:lnTo>
                    <a:pt x="59" y="11"/>
                  </a:lnTo>
                  <a:lnTo>
                    <a:pt x="56" y="11"/>
                  </a:lnTo>
                  <a:lnTo>
                    <a:pt x="52" y="11"/>
                  </a:lnTo>
                  <a:lnTo>
                    <a:pt x="56" y="11"/>
                  </a:lnTo>
                  <a:lnTo>
                    <a:pt x="52" y="11"/>
                  </a:lnTo>
                  <a:lnTo>
                    <a:pt x="56" y="15"/>
                  </a:lnTo>
                  <a:lnTo>
                    <a:pt x="52" y="15"/>
                  </a:lnTo>
                  <a:lnTo>
                    <a:pt x="48" y="15"/>
                  </a:lnTo>
                  <a:lnTo>
                    <a:pt x="45" y="15"/>
                  </a:lnTo>
                  <a:lnTo>
                    <a:pt x="48" y="15"/>
                  </a:lnTo>
                  <a:lnTo>
                    <a:pt x="45" y="15"/>
                  </a:lnTo>
                  <a:lnTo>
                    <a:pt x="41" y="15"/>
                  </a:lnTo>
                  <a:lnTo>
                    <a:pt x="37" y="15"/>
                  </a:lnTo>
                  <a:lnTo>
                    <a:pt x="41" y="15"/>
                  </a:lnTo>
                  <a:lnTo>
                    <a:pt x="37" y="15"/>
                  </a:lnTo>
                  <a:lnTo>
                    <a:pt x="33" y="18"/>
                  </a:lnTo>
                  <a:lnTo>
                    <a:pt x="37" y="18"/>
                  </a:lnTo>
                  <a:lnTo>
                    <a:pt x="41" y="18"/>
                  </a:lnTo>
                  <a:lnTo>
                    <a:pt x="45" y="18"/>
                  </a:lnTo>
                  <a:lnTo>
                    <a:pt x="41" y="18"/>
                  </a:lnTo>
                  <a:lnTo>
                    <a:pt x="37" y="18"/>
                  </a:lnTo>
                  <a:lnTo>
                    <a:pt x="41" y="18"/>
                  </a:lnTo>
                  <a:lnTo>
                    <a:pt x="45" y="18"/>
                  </a:lnTo>
                  <a:lnTo>
                    <a:pt x="52" y="18"/>
                  </a:lnTo>
                  <a:lnTo>
                    <a:pt x="56" y="18"/>
                  </a:lnTo>
                  <a:lnTo>
                    <a:pt x="59" y="18"/>
                  </a:lnTo>
                  <a:lnTo>
                    <a:pt x="56" y="18"/>
                  </a:lnTo>
                  <a:lnTo>
                    <a:pt x="48" y="18"/>
                  </a:lnTo>
                  <a:lnTo>
                    <a:pt x="45" y="18"/>
                  </a:lnTo>
                  <a:lnTo>
                    <a:pt x="37" y="18"/>
                  </a:lnTo>
                  <a:lnTo>
                    <a:pt x="33" y="18"/>
                  </a:lnTo>
                  <a:lnTo>
                    <a:pt x="30" y="18"/>
                  </a:lnTo>
                  <a:lnTo>
                    <a:pt x="26" y="18"/>
                  </a:lnTo>
                  <a:lnTo>
                    <a:pt x="19" y="18"/>
                  </a:lnTo>
                  <a:lnTo>
                    <a:pt x="26" y="18"/>
                  </a:lnTo>
                  <a:lnTo>
                    <a:pt x="33" y="18"/>
                  </a:lnTo>
                  <a:lnTo>
                    <a:pt x="37" y="18"/>
                  </a:lnTo>
                  <a:lnTo>
                    <a:pt x="41" y="18"/>
                  </a:lnTo>
                  <a:lnTo>
                    <a:pt x="45" y="18"/>
                  </a:lnTo>
                  <a:lnTo>
                    <a:pt x="41" y="18"/>
                  </a:lnTo>
                  <a:lnTo>
                    <a:pt x="45" y="18"/>
                  </a:lnTo>
                  <a:lnTo>
                    <a:pt x="41" y="22"/>
                  </a:lnTo>
                  <a:lnTo>
                    <a:pt x="37" y="22"/>
                  </a:lnTo>
                  <a:lnTo>
                    <a:pt x="41" y="22"/>
                  </a:lnTo>
                  <a:lnTo>
                    <a:pt x="37" y="22"/>
                  </a:lnTo>
                  <a:lnTo>
                    <a:pt x="41" y="22"/>
                  </a:lnTo>
                  <a:lnTo>
                    <a:pt x="37" y="22"/>
                  </a:lnTo>
                  <a:lnTo>
                    <a:pt x="33" y="22"/>
                  </a:lnTo>
                  <a:lnTo>
                    <a:pt x="37" y="22"/>
                  </a:lnTo>
                  <a:lnTo>
                    <a:pt x="33" y="22"/>
                  </a:lnTo>
                  <a:lnTo>
                    <a:pt x="30" y="22"/>
                  </a:lnTo>
                  <a:lnTo>
                    <a:pt x="33" y="22"/>
                  </a:lnTo>
                  <a:lnTo>
                    <a:pt x="30" y="22"/>
                  </a:lnTo>
                  <a:lnTo>
                    <a:pt x="33" y="22"/>
                  </a:lnTo>
                  <a:lnTo>
                    <a:pt x="30" y="22"/>
                  </a:lnTo>
                  <a:lnTo>
                    <a:pt x="26" y="22"/>
                  </a:lnTo>
                  <a:lnTo>
                    <a:pt x="30" y="22"/>
                  </a:lnTo>
                  <a:lnTo>
                    <a:pt x="33" y="22"/>
                  </a:lnTo>
                  <a:lnTo>
                    <a:pt x="30" y="22"/>
                  </a:lnTo>
                  <a:lnTo>
                    <a:pt x="26" y="22"/>
                  </a:lnTo>
                  <a:lnTo>
                    <a:pt x="19" y="22"/>
                  </a:lnTo>
                  <a:lnTo>
                    <a:pt x="11" y="22"/>
                  </a:lnTo>
                  <a:lnTo>
                    <a:pt x="7" y="22"/>
                  </a:lnTo>
                  <a:lnTo>
                    <a:pt x="4" y="22"/>
                  </a:lnTo>
                  <a:lnTo>
                    <a:pt x="0" y="26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26" name="Freeform 140"/>
            <p:cNvSpPr>
              <a:spLocks/>
            </p:cNvSpPr>
            <p:nvPr/>
          </p:nvSpPr>
          <p:spPr bwMode="auto">
            <a:xfrm>
              <a:off x="1829431" y="2939468"/>
              <a:ext cx="70965" cy="27767"/>
            </a:xfrm>
            <a:custGeom>
              <a:avLst/>
              <a:gdLst>
                <a:gd name="T0" fmla="*/ 4 w 75"/>
                <a:gd name="T1" fmla="*/ 0 h 18"/>
                <a:gd name="T2" fmla="*/ 19 w 75"/>
                <a:gd name="T3" fmla="*/ 0 h 18"/>
                <a:gd name="T4" fmla="*/ 23 w 75"/>
                <a:gd name="T5" fmla="*/ 0 h 18"/>
                <a:gd name="T6" fmla="*/ 11 w 75"/>
                <a:gd name="T7" fmla="*/ 0 h 18"/>
                <a:gd name="T8" fmla="*/ 0 w 75"/>
                <a:gd name="T9" fmla="*/ 0 h 18"/>
                <a:gd name="T10" fmla="*/ 8 w 75"/>
                <a:gd name="T11" fmla="*/ 0 h 18"/>
                <a:gd name="T12" fmla="*/ 4 w 75"/>
                <a:gd name="T13" fmla="*/ 0 h 18"/>
                <a:gd name="T14" fmla="*/ 15 w 75"/>
                <a:gd name="T15" fmla="*/ 0 h 18"/>
                <a:gd name="T16" fmla="*/ 11 w 75"/>
                <a:gd name="T17" fmla="*/ 4 h 18"/>
                <a:gd name="T18" fmla="*/ 8 w 75"/>
                <a:gd name="T19" fmla="*/ 4 h 18"/>
                <a:gd name="T20" fmla="*/ 23 w 75"/>
                <a:gd name="T21" fmla="*/ 4 h 18"/>
                <a:gd name="T22" fmla="*/ 26 w 75"/>
                <a:gd name="T23" fmla="*/ 4 h 18"/>
                <a:gd name="T24" fmla="*/ 30 w 75"/>
                <a:gd name="T25" fmla="*/ 4 h 18"/>
                <a:gd name="T26" fmla="*/ 26 w 75"/>
                <a:gd name="T27" fmla="*/ 4 h 18"/>
                <a:gd name="T28" fmla="*/ 11 w 75"/>
                <a:gd name="T29" fmla="*/ 4 h 18"/>
                <a:gd name="T30" fmla="*/ 23 w 75"/>
                <a:gd name="T31" fmla="*/ 7 h 18"/>
                <a:gd name="T32" fmla="*/ 37 w 75"/>
                <a:gd name="T33" fmla="*/ 7 h 18"/>
                <a:gd name="T34" fmla="*/ 41 w 75"/>
                <a:gd name="T35" fmla="*/ 7 h 18"/>
                <a:gd name="T36" fmla="*/ 37 w 75"/>
                <a:gd name="T37" fmla="*/ 7 h 18"/>
                <a:gd name="T38" fmla="*/ 41 w 75"/>
                <a:gd name="T39" fmla="*/ 7 h 18"/>
                <a:gd name="T40" fmla="*/ 45 w 75"/>
                <a:gd name="T41" fmla="*/ 7 h 18"/>
                <a:gd name="T42" fmla="*/ 49 w 75"/>
                <a:gd name="T43" fmla="*/ 11 h 18"/>
                <a:gd name="T44" fmla="*/ 41 w 75"/>
                <a:gd name="T45" fmla="*/ 11 h 18"/>
                <a:gd name="T46" fmla="*/ 30 w 75"/>
                <a:gd name="T47" fmla="*/ 11 h 18"/>
                <a:gd name="T48" fmla="*/ 15 w 75"/>
                <a:gd name="T49" fmla="*/ 11 h 18"/>
                <a:gd name="T50" fmla="*/ 23 w 75"/>
                <a:gd name="T51" fmla="*/ 11 h 18"/>
                <a:gd name="T52" fmla="*/ 37 w 75"/>
                <a:gd name="T53" fmla="*/ 11 h 18"/>
                <a:gd name="T54" fmla="*/ 23 w 75"/>
                <a:gd name="T55" fmla="*/ 15 h 18"/>
                <a:gd name="T56" fmla="*/ 15 w 75"/>
                <a:gd name="T57" fmla="*/ 15 h 18"/>
                <a:gd name="T58" fmla="*/ 23 w 75"/>
                <a:gd name="T59" fmla="*/ 15 h 18"/>
                <a:gd name="T60" fmla="*/ 45 w 75"/>
                <a:gd name="T61" fmla="*/ 15 h 18"/>
                <a:gd name="T62" fmla="*/ 56 w 75"/>
                <a:gd name="T63" fmla="*/ 15 h 18"/>
                <a:gd name="T64" fmla="*/ 67 w 75"/>
                <a:gd name="T65" fmla="*/ 15 h 18"/>
                <a:gd name="T66" fmla="*/ 63 w 75"/>
                <a:gd name="T67" fmla="*/ 15 h 18"/>
                <a:gd name="T68" fmla="*/ 60 w 75"/>
                <a:gd name="T69" fmla="*/ 18 h 18"/>
                <a:gd name="T70" fmla="*/ 63 w 75"/>
                <a:gd name="T71" fmla="*/ 18 h 18"/>
                <a:gd name="T72" fmla="*/ 60 w 75"/>
                <a:gd name="T73" fmla="*/ 18 h 18"/>
                <a:gd name="T74" fmla="*/ 71 w 75"/>
                <a:gd name="T75" fmla="*/ 18 h 18"/>
                <a:gd name="T76" fmla="*/ 67 w 75"/>
                <a:gd name="T77" fmla="*/ 18 h 18"/>
                <a:gd name="T78" fmla="*/ 56 w 75"/>
                <a:gd name="T79" fmla="*/ 18 h 18"/>
                <a:gd name="T80" fmla="*/ 45 w 75"/>
                <a:gd name="T81" fmla="*/ 18 h 18"/>
                <a:gd name="T82" fmla="*/ 26 w 75"/>
                <a:gd name="T83" fmla="*/ 18 h 18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75" h="18">
                  <a:moveTo>
                    <a:pt x="4" y="0"/>
                  </a:moveTo>
                  <a:lnTo>
                    <a:pt x="0" y="0"/>
                  </a:lnTo>
                  <a:lnTo>
                    <a:pt x="4" y="0"/>
                  </a:lnTo>
                  <a:lnTo>
                    <a:pt x="8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3" y="0"/>
                  </a:lnTo>
                  <a:lnTo>
                    <a:pt x="26" y="0"/>
                  </a:lnTo>
                  <a:lnTo>
                    <a:pt x="23" y="0"/>
                  </a:lnTo>
                  <a:lnTo>
                    <a:pt x="19" y="0"/>
                  </a:lnTo>
                  <a:lnTo>
                    <a:pt x="15" y="0"/>
                  </a:lnTo>
                  <a:lnTo>
                    <a:pt x="11" y="0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8" y="0"/>
                  </a:lnTo>
                  <a:lnTo>
                    <a:pt x="11" y="0"/>
                  </a:lnTo>
                  <a:lnTo>
                    <a:pt x="8" y="0"/>
                  </a:lnTo>
                  <a:lnTo>
                    <a:pt x="4" y="0"/>
                  </a:lnTo>
                  <a:lnTo>
                    <a:pt x="8" y="0"/>
                  </a:lnTo>
                  <a:lnTo>
                    <a:pt x="4" y="0"/>
                  </a:lnTo>
                  <a:lnTo>
                    <a:pt x="8" y="0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9" y="4"/>
                  </a:lnTo>
                  <a:lnTo>
                    <a:pt x="15" y="4"/>
                  </a:lnTo>
                  <a:lnTo>
                    <a:pt x="11" y="4"/>
                  </a:lnTo>
                  <a:lnTo>
                    <a:pt x="8" y="4"/>
                  </a:lnTo>
                  <a:lnTo>
                    <a:pt x="4" y="4"/>
                  </a:lnTo>
                  <a:lnTo>
                    <a:pt x="8" y="4"/>
                  </a:lnTo>
                  <a:lnTo>
                    <a:pt x="11" y="4"/>
                  </a:lnTo>
                  <a:lnTo>
                    <a:pt x="19" y="4"/>
                  </a:lnTo>
                  <a:lnTo>
                    <a:pt x="23" y="4"/>
                  </a:lnTo>
                  <a:lnTo>
                    <a:pt x="26" y="4"/>
                  </a:lnTo>
                  <a:lnTo>
                    <a:pt x="23" y="4"/>
                  </a:lnTo>
                  <a:lnTo>
                    <a:pt x="26" y="4"/>
                  </a:lnTo>
                  <a:lnTo>
                    <a:pt x="30" y="4"/>
                  </a:lnTo>
                  <a:lnTo>
                    <a:pt x="34" y="4"/>
                  </a:lnTo>
                  <a:lnTo>
                    <a:pt x="30" y="4"/>
                  </a:lnTo>
                  <a:lnTo>
                    <a:pt x="26" y="4"/>
                  </a:lnTo>
                  <a:lnTo>
                    <a:pt x="30" y="4"/>
                  </a:lnTo>
                  <a:lnTo>
                    <a:pt x="26" y="4"/>
                  </a:lnTo>
                  <a:lnTo>
                    <a:pt x="23" y="4"/>
                  </a:lnTo>
                  <a:lnTo>
                    <a:pt x="19" y="4"/>
                  </a:lnTo>
                  <a:lnTo>
                    <a:pt x="11" y="4"/>
                  </a:lnTo>
                  <a:lnTo>
                    <a:pt x="15" y="7"/>
                  </a:lnTo>
                  <a:lnTo>
                    <a:pt x="19" y="7"/>
                  </a:lnTo>
                  <a:lnTo>
                    <a:pt x="23" y="7"/>
                  </a:lnTo>
                  <a:lnTo>
                    <a:pt x="26" y="7"/>
                  </a:lnTo>
                  <a:lnTo>
                    <a:pt x="34" y="7"/>
                  </a:lnTo>
                  <a:lnTo>
                    <a:pt x="37" y="7"/>
                  </a:lnTo>
                  <a:lnTo>
                    <a:pt x="41" y="7"/>
                  </a:lnTo>
                  <a:lnTo>
                    <a:pt x="45" y="7"/>
                  </a:lnTo>
                  <a:lnTo>
                    <a:pt x="41" y="7"/>
                  </a:lnTo>
                  <a:lnTo>
                    <a:pt x="45" y="7"/>
                  </a:lnTo>
                  <a:lnTo>
                    <a:pt x="41" y="7"/>
                  </a:lnTo>
                  <a:lnTo>
                    <a:pt x="37" y="7"/>
                  </a:lnTo>
                  <a:lnTo>
                    <a:pt x="41" y="7"/>
                  </a:lnTo>
                  <a:lnTo>
                    <a:pt x="37" y="7"/>
                  </a:lnTo>
                  <a:lnTo>
                    <a:pt x="41" y="7"/>
                  </a:lnTo>
                  <a:lnTo>
                    <a:pt x="45" y="7"/>
                  </a:lnTo>
                  <a:lnTo>
                    <a:pt x="41" y="7"/>
                  </a:lnTo>
                  <a:lnTo>
                    <a:pt x="45" y="7"/>
                  </a:lnTo>
                  <a:lnTo>
                    <a:pt x="49" y="11"/>
                  </a:lnTo>
                  <a:lnTo>
                    <a:pt x="45" y="11"/>
                  </a:lnTo>
                  <a:lnTo>
                    <a:pt x="49" y="11"/>
                  </a:lnTo>
                  <a:lnTo>
                    <a:pt x="45" y="11"/>
                  </a:lnTo>
                  <a:lnTo>
                    <a:pt x="49" y="11"/>
                  </a:lnTo>
                  <a:lnTo>
                    <a:pt x="41" y="11"/>
                  </a:lnTo>
                  <a:lnTo>
                    <a:pt x="37" y="11"/>
                  </a:lnTo>
                  <a:lnTo>
                    <a:pt x="34" y="11"/>
                  </a:lnTo>
                  <a:lnTo>
                    <a:pt x="30" y="11"/>
                  </a:lnTo>
                  <a:lnTo>
                    <a:pt x="23" y="11"/>
                  </a:lnTo>
                  <a:lnTo>
                    <a:pt x="19" y="11"/>
                  </a:lnTo>
                  <a:lnTo>
                    <a:pt x="15" y="11"/>
                  </a:lnTo>
                  <a:lnTo>
                    <a:pt x="11" y="11"/>
                  </a:lnTo>
                  <a:lnTo>
                    <a:pt x="15" y="11"/>
                  </a:lnTo>
                  <a:lnTo>
                    <a:pt x="23" y="11"/>
                  </a:lnTo>
                  <a:lnTo>
                    <a:pt x="30" y="11"/>
                  </a:lnTo>
                  <a:lnTo>
                    <a:pt x="34" y="11"/>
                  </a:lnTo>
                  <a:lnTo>
                    <a:pt x="37" y="11"/>
                  </a:lnTo>
                  <a:lnTo>
                    <a:pt x="34" y="11"/>
                  </a:lnTo>
                  <a:lnTo>
                    <a:pt x="30" y="11"/>
                  </a:lnTo>
                  <a:lnTo>
                    <a:pt x="23" y="15"/>
                  </a:lnTo>
                  <a:lnTo>
                    <a:pt x="15" y="15"/>
                  </a:lnTo>
                  <a:lnTo>
                    <a:pt x="19" y="15"/>
                  </a:lnTo>
                  <a:lnTo>
                    <a:pt x="15" y="15"/>
                  </a:lnTo>
                  <a:lnTo>
                    <a:pt x="23" y="15"/>
                  </a:lnTo>
                  <a:lnTo>
                    <a:pt x="26" y="15"/>
                  </a:lnTo>
                  <a:lnTo>
                    <a:pt x="23" y="15"/>
                  </a:lnTo>
                  <a:lnTo>
                    <a:pt x="30" y="15"/>
                  </a:lnTo>
                  <a:lnTo>
                    <a:pt x="41" y="15"/>
                  </a:lnTo>
                  <a:lnTo>
                    <a:pt x="45" y="15"/>
                  </a:lnTo>
                  <a:lnTo>
                    <a:pt x="49" y="15"/>
                  </a:lnTo>
                  <a:lnTo>
                    <a:pt x="52" y="15"/>
                  </a:lnTo>
                  <a:lnTo>
                    <a:pt x="56" y="15"/>
                  </a:lnTo>
                  <a:lnTo>
                    <a:pt x="63" y="15"/>
                  </a:lnTo>
                  <a:lnTo>
                    <a:pt x="71" y="15"/>
                  </a:lnTo>
                  <a:lnTo>
                    <a:pt x="67" y="15"/>
                  </a:lnTo>
                  <a:lnTo>
                    <a:pt x="75" y="15"/>
                  </a:lnTo>
                  <a:lnTo>
                    <a:pt x="67" y="15"/>
                  </a:lnTo>
                  <a:lnTo>
                    <a:pt x="63" y="15"/>
                  </a:lnTo>
                  <a:lnTo>
                    <a:pt x="52" y="15"/>
                  </a:lnTo>
                  <a:lnTo>
                    <a:pt x="56" y="15"/>
                  </a:lnTo>
                  <a:lnTo>
                    <a:pt x="60" y="18"/>
                  </a:lnTo>
                  <a:lnTo>
                    <a:pt x="56" y="18"/>
                  </a:lnTo>
                  <a:lnTo>
                    <a:pt x="60" y="18"/>
                  </a:lnTo>
                  <a:lnTo>
                    <a:pt x="63" y="18"/>
                  </a:lnTo>
                  <a:lnTo>
                    <a:pt x="60" y="18"/>
                  </a:lnTo>
                  <a:lnTo>
                    <a:pt x="63" y="18"/>
                  </a:lnTo>
                  <a:lnTo>
                    <a:pt x="60" y="18"/>
                  </a:lnTo>
                  <a:lnTo>
                    <a:pt x="63" y="18"/>
                  </a:lnTo>
                  <a:lnTo>
                    <a:pt x="67" y="18"/>
                  </a:lnTo>
                  <a:lnTo>
                    <a:pt x="71" y="18"/>
                  </a:lnTo>
                  <a:lnTo>
                    <a:pt x="75" y="18"/>
                  </a:lnTo>
                  <a:lnTo>
                    <a:pt x="71" y="18"/>
                  </a:lnTo>
                  <a:lnTo>
                    <a:pt x="67" y="18"/>
                  </a:lnTo>
                  <a:lnTo>
                    <a:pt x="63" y="18"/>
                  </a:lnTo>
                  <a:lnTo>
                    <a:pt x="60" y="18"/>
                  </a:lnTo>
                  <a:lnTo>
                    <a:pt x="56" y="18"/>
                  </a:lnTo>
                  <a:lnTo>
                    <a:pt x="49" y="18"/>
                  </a:lnTo>
                  <a:lnTo>
                    <a:pt x="52" y="18"/>
                  </a:lnTo>
                  <a:lnTo>
                    <a:pt x="45" y="18"/>
                  </a:lnTo>
                  <a:lnTo>
                    <a:pt x="37" y="18"/>
                  </a:lnTo>
                  <a:lnTo>
                    <a:pt x="30" y="18"/>
                  </a:lnTo>
                  <a:lnTo>
                    <a:pt x="26" y="18"/>
                  </a:lnTo>
                  <a:lnTo>
                    <a:pt x="23" y="18"/>
                  </a:lnTo>
                  <a:lnTo>
                    <a:pt x="26" y="18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27" name="Freeform 141"/>
            <p:cNvSpPr>
              <a:spLocks/>
            </p:cNvSpPr>
            <p:nvPr/>
          </p:nvSpPr>
          <p:spPr bwMode="auto">
            <a:xfrm>
              <a:off x="1784014" y="2967235"/>
              <a:ext cx="123005" cy="40108"/>
            </a:xfrm>
            <a:custGeom>
              <a:avLst/>
              <a:gdLst>
                <a:gd name="T0" fmla="*/ 82 w 130"/>
                <a:gd name="T1" fmla="*/ 0 h 26"/>
                <a:gd name="T2" fmla="*/ 85 w 130"/>
                <a:gd name="T3" fmla="*/ 4 h 26"/>
                <a:gd name="T4" fmla="*/ 82 w 130"/>
                <a:gd name="T5" fmla="*/ 4 h 26"/>
                <a:gd name="T6" fmla="*/ 93 w 130"/>
                <a:gd name="T7" fmla="*/ 4 h 26"/>
                <a:gd name="T8" fmla="*/ 89 w 130"/>
                <a:gd name="T9" fmla="*/ 4 h 26"/>
                <a:gd name="T10" fmla="*/ 74 w 130"/>
                <a:gd name="T11" fmla="*/ 4 h 26"/>
                <a:gd name="T12" fmla="*/ 63 w 130"/>
                <a:gd name="T13" fmla="*/ 4 h 26"/>
                <a:gd name="T14" fmla="*/ 74 w 130"/>
                <a:gd name="T15" fmla="*/ 8 h 26"/>
                <a:gd name="T16" fmla="*/ 52 w 130"/>
                <a:gd name="T17" fmla="*/ 8 h 26"/>
                <a:gd name="T18" fmla="*/ 33 w 130"/>
                <a:gd name="T19" fmla="*/ 8 h 26"/>
                <a:gd name="T20" fmla="*/ 0 w 130"/>
                <a:gd name="T21" fmla="*/ 8 h 26"/>
                <a:gd name="T22" fmla="*/ 85 w 130"/>
                <a:gd name="T23" fmla="*/ 8 h 26"/>
                <a:gd name="T24" fmla="*/ 89 w 130"/>
                <a:gd name="T25" fmla="*/ 12 h 26"/>
                <a:gd name="T26" fmla="*/ 93 w 130"/>
                <a:gd name="T27" fmla="*/ 12 h 26"/>
                <a:gd name="T28" fmla="*/ 97 w 130"/>
                <a:gd name="T29" fmla="*/ 12 h 26"/>
                <a:gd name="T30" fmla="*/ 85 w 130"/>
                <a:gd name="T31" fmla="*/ 12 h 26"/>
                <a:gd name="T32" fmla="*/ 74 w 130"/>
                <a:gd name="T33" fmla="*/ 12 h 26"/>
                <a:gd name="T34" fmla="*/ 85 w 130"/>
                <a:gd name="T35" fmla="*/ 12 h 26"/>
                <a:gd name="T36" fmla="*/ 82 w 130"/>
                <a:gd name="T37" fmla="*/ 15 h 26"/>
                <a:gd name="T38" fmla="*/ 78 w 130"/>
                <a:gd name="T39" fmla="*/ 15 h 26"/>
                <a:gd name="T40" fmla="*/ 82 w 130"/>
                <a:gd name="T41" fmla="*/ 15 h 26"/>
                <a:gd name="T42" fmla="*/ 93 w 130"/>
                <a:gd name="T43" fmla="*/ 15 h 26"/>
                <a:gd name="T44" fmla="*/ 82 w 130"/>
                <a:gd name="T45" fmla="*/ 15 h 26"/>
                <a:gd name="T46" fmla="*/ 93 w 130"/>
                <a:gd name="T47" fmla="*/ 15 h 26"/>
                <a:gd name="T48" fmla="*/ 97 w 130"/>
                <a:gd name="T49" fmla="*/ 19 h 26"/>
                <a:gd name="T50" fmla="*/ 108 w 130"/>
                <a:gd name="T51" fmla="*/ 19 h 26"/>
                <a:gd name="T52" fmla="*/ 119 w 130"/>
                <a:gd name="T53" fmla="*/ 19 h 26"/>
                <a:gd name="T54" fmla="*/ 123 w 130"/>
                <a:gd name="T55" fmla="*/ 19 h 26"/>
                <a:gd name="T56" fmla="*/ 126 w 130"/>
                <a:gd name="T57" fmla="*/ 19 h 26"/>
                <a:gd name="T58" fmla="*/ 130 w 130"/>
                <a:gd name="T59" fmla="*/ 19 h 26"/>
                <a:gd name="T60" fmla="*/ 119 w 130"/>
                <a:gd name="T61" fmla="*/ 19 h 26"/>
                <a:gd name="T62" fmla="*/ 108 w 130"/>
                <a:gd name="T63" fmla="*/ 23 h 26"/>
                <a:gd name="T64" fmla="*/ 104 w 130"/>
                <a:gd name="T65" fmla="*/ 23 h 26"/>
                <a:gd name="T66" fmla="*/ 93 w 130"/>
                <a:gd name="T67" fmla="*/ 23 h 26"/>
                <a:gd name="T68" fmla="*/ 100 w 130"/>
                <a:gd name="T69" fmla="*/ 23 h 26"/>
                <a:gd name="T70" fmla="*/ 97 w 130"/>
                <a:gd name="T71" fmla="*/ 23 h 26"/>
                <a:gd name="T72" fmla="*/ 82 w 130"/>
                <a:gd name="T73" fmla="*/ 23 h 26"/>
                <a:gd name="T74" fmla="*/ 63 w 130"/>
                <a:gd name="T75" fmla="*/ 26 h 26"/>
                <a:gd name="T76" fmla="*/ 45 w 130"/>
                <a:gd name="T77" fmla="*/ 26 h 26"/>
                <a:gd name="T78" fmla="*/ 26 w 130"/>
                <a:gd name="T79" fmla="*/ 26 h 26"/>
                <a:gd name="T80" fmla="*/ 0 w 130"/>
                <a:gd name="T81" fmla="*/ 26 h 26"/>
                <a:gd name="T82" fmla="*/ 26 w 130"/>
                <a:gd name="T83" fmla="*/ 26 h 2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30" h="26">
                  <a:moveTo>
                    <a:pt x="74" y="0"/>
                  </a:moveTo>
                  <a:lnTo>
                    <a:pt x="78" y="0"/>
                  </a:lnTo>
                  <a:lnTo>
                    <a:pt x="82" y="0"/>
                  </a:lnTo>
                  <a:lnTo>
                    <a:pt x="85" y="0"/>
                  </a:lnTo>
                  <a:lnTo>
                    <a:pt x="82" y="4"/>
                  </a:lnTo>
                  <a:lnTo>
                    <a:pt x="85" y="4"/>
                  </a:lnTo>
                  <a:lnTo>
                    <a:pt x="82" y="4"/>
                  </a:lnTo>
                  <a:lnTo>
                    <a:pt x="78" y="4"/>
                  </a:lnTo>
                  <a:lnTo>
                    <a:pt x="82" y="4"/>
                  </a:lnTo>
                  <a:lnTo>
                    <a:pt x="85" y="4"/>
                  </a:lnTo>
                  <a:lnTo>
                    <a:pt x="89" y="4"/>
                  </a:lnTo>
                  <a:lnTo>
                    <a:pt x="93" y="4"/>
                  </a:lnTo>
                  <a:lnTo>
                    <a:pt x="97" y="4"/>
                  </a:lnTo>
                  <a:lnTo>
                    <a:pt x="93" y="4"/>
                  </a:lnTo>
                  <a:lnTo>
                    <a:pt x="89" y="4"/>
                  </a:lnTo>
                  <a:lnTo>
                    <a:pt x="85" y="4"/>
                  </a:lnTo>
                  <a:lnTo>
                    <a:pt x="78" y="4"/>
                  </a:lnTo>
                  <a:lnTo>
                    <a:pt x="74" y="4"/>
                  </a:lnTo>
                  <a:lnTo>
                    <a:pt x="71" y="4"/>
                  </a:lnTo>
                  <a:lnTo>
                    <a:pt x="67" y="4"/>
                  </a:lnTo>
                  <a:lnTo>
                    <a:pt x="63" y="4"/>
                  </a:lnTo>
                  <a:lnTo>
                    <a:pt x="67" y="4"/>
                  </a:lnTo>
                  <a:lnTo>
                    <a:pt x="71" y="8"/>
                  </a:lnTo>
                  <a:lnTo>
                    <a:pt x="74" y="8"/>
                  </a:lnTo>
                  <a:lnTo>
                    <a:pt x="71" y="8"/>
                  </a:lnTo>
                  <a:lnTo>
                    <a:pt x="59" y="8"/>
                  </a:lnTo>
                  <a:lnTo>
                    <a:pt x="52" y="8"/>
                  </a:lnTo>
                  <a:lnTo>
                    <a:pt x="48" y="8"/>
                  </a:lnTo>
                  <a:lnTo>
                    <a:pt x="41" y="8"/>
                  </a:lnTo>
                  <a:lnTo>
                    <a:pt x="33" y="8"/>
                  </a:lnTo>
                  <a:lnTo>
                    <a:pt x="22" y="8"/>
                  </a:lnTo>
                  <a:lnTo>
                    <a:pt x="15" y="8"/>
                  </a:lnTo>
                  <a:lnTo>
                    <a:pt x="0" y="8"/>
                  </a:lnTo>
                  <a:lnTo>
                    <a:pt x="78" y="8"/>
                  </a:lnTo>
                  <a:lnTo>
                    <a:pt x="82" y="8"/>
                  </a:lnTo>
                  <a:lnTo>
                    <a:pt x="85" y="8"/>
                  </a:lnTo>
                  <a:lnTo>
                    <a:pt x="82" y="8"/>
                  </a:lnTo>
                  <a:lnTo>
                    <a:pt x="85" y="8"/>
                  </a:lnTo>
                  <a:lnTo>
                    <a:pt x="89" y="12"/>
                  </a:lnTo>
                  <a:lnTo>
                    <a:pt x="85" y="12"/>
                  </a:lnTo>
                  <a:lnTo>
                    <a:pt x="89" y="12"/>
                  </a:lnTo>
                  <a:lnTo>
                    <a:pt x="93" y="12"/>
                  </a:lnTo>
                  <a:lnTo>
                    <a:pt x="97" y="12"/>
                  </a:lnTo>
                  <a:lnTo>
                    <a:pt x="100" y="12"/>
                  </a:lnTo>
                  <a:lnTo>
                    <a:pt x="97" y="12"/>
                  </a:lnTo>
                  <a:lnTo>
                    <a:pt x="93" y="12"/>
                  </a:lnTo>
                  <a:lnTo>
                    <a:pt x="89" y="12"/>
                  </a:lnTo>
                  <a:lnTo>
                    <a:pt x="85" y="12"/>
                  </a:lnTo>
                  <a:lnTo>
                    <a:pt x="82" y="12"/>
                  </a:lnTo>
                  <a:lnTo>
                    <a:pt x="78" y="12"/>
                  </a:lnTo>
                  <a:lnTo>
                    <a:pt x="74" y="12"/>
                  </a:lnTo>
                  <a:lnTo>
                    <a:pt x="78" y="12"/>
                  </a:lnTo>
                  <a:lnTo>
                    <a:pt x="82" y="12"/>
                  </a:lnTo>
                  <a:lnTo>
                    <a:pt x="85" y="12"/>
                  </a:lnTo>
                  <a:lnTo>
                    <a:pt x="89" y="12"/>
                  </a:lnTo>
                  <a:lnTo>
                    <a:pt x="85" y="15"/>
                  </a:lnTo>
                  <a:lnTo>
                    <a:pt x="82" y="15"/>
                  </a:lnTo>
                  <a:lnTo>
                    <a:pt x="85" y="15"/>
                  </a:lnTo>
                  <a:lnTo>
                    <a:pt x="82" y="15"/>
                  </a:lnTo>
                  <a:lnTo>
                    <a:pt x="78" y="15"/>
                  </a:lnTo>
                  <a:lnTo>
                    <a:pt x="74" y="15"/>
                  </a:lnTo>
                  <a:lnTo>
                    <a:pt x="78" y="15"/>
                  </a:lnTo>
                  <a:lnTo>
                    <a:pt x="82" y="15"/>
                  </a:lnTo>
                  <a:lnTo>
                    <a:pt x="85" y="15"/>
                  </a:lnTo>
                  <a:lnTo>
                    <a:pt x="89" y="15"/>
                  </a:lnTo>
                  <a:lnTo>
                    <a:pt x="93" y="15"/>
                  </a:lnTo>
                  <a:lnTo>
                    <a:pt x="89" y="15"/>
                  </a:lnTo>
                  <a:lnTo>
                    <a:pt x="85" y="15"/>
                  </a:lnTo>
                  <a:lnTo>
                    <a:pt x="82" y="15"/>
                  </a:lnTo>
                  <a:lnTo>
                    <a:pt x="85" y="15"/>
                  </a:lnTo>
                  <a:lnTo>
                    <a:pt x="89" y="15"/>
                  </a:lnTo>
                  <a:lnTo>
                    <a:pt x="93" y="15"/>
                  </a:lnTo>
                  <a:lnTo>
                    <a:pt x="89" y="15"/>
                  </a:lnTo>
                  <a:lnTo>
                    <a:pt x="93" y="19"/>
                  </a:lnTo>
                  <a:lnTo>
                    <a:pt x="97" y="19"/>
                  </a:lnTo>
                  <a:lnTo>
                    <a:pt x="100" y="19"/>
                  </a:lnTo>
                  <a:lnTo>
                    <a:pt x="104" y="19"/>
                  </a:lnTo>
                  <a:lnTo>
                    <a:pt x="108" y="19"/>
                  </a:lnTo>
                  <a:lnTo>
                    <a:pt x="111" y="19"/>
                  </a:lnTo>
                  <a:lnTo>
                    <a:pt x="115" y="19"/>
                  </a:lnTo>
                  <a:lnTo>
                    <a:pt x="119" y="19"/>
                  </a:lnTo>
                  <a:lnTo>
                    <a:pt x="115" y="19"/>
                  </a:lnTo>
                  <a:lnTo>
                    <a:pt x="119" y="19"/>
                  </a:lnTo>
                  <a:lnTo>
                    <a:pt x="123" y="19"/>
                  </a:lnTo>
                  <a:lnTo>
                    <a:pt x="126" y="19"/>
                  </a:lnTo>
                  <a:lnTo>
                    <a:pt x="130" y="19"/>
                  </a:lnTo>
                  <a:lnTo>
                    <a:pt x="126" y="19"/>
                  </a:lnTo>
                  <a:lnTo>
                    <a:pt x="130" y="19"/>
                  </a:lnTo>
                  <a:lnTo>
                    <a:pt x="126" y="19"/>
                  </a:lnTo>
                  <a:lnTo>
                    <a:pt x="130" y="19"/>
                  </a:lnTo>
                  <a:lnTo>
                    <a:pt x="126" y="19"/>
                  </a:lnTo>
                  <a:lnTo>
                    <a:pt x="123" y="19"/>
                  </a:lnTo>
                  <a:lnTo>
                    <a:pt x="119" y="19"/>
                  </a:lnTo>
                  <a:lnTo>
                    <a:pt x="115" y="23"/>
                  </a:lnTo>
                  <a:lnTo>
                    <a:pt x="111" y="23"/>
                  </a:lnTo>
                  <a:lnTo>
                    <a:pt x="108" y="23"/>
                  </a:lnTo>
                  <a:lnTo>
                    <a:pt x="111" y="23"/>
                  </a:lnTo>
                  <a:lnTo>
                    <a:pt x="108" y="23"/>
                  </a:lnTo>
                  <a:lnTo>
                    <a:pt x="104" y="23"/>
                  </a:lnTo>
                  <a:lnTo>
                    <a:pt x="100" y="23"/>
                  </a:lnTo>
                  <a:lnTo>
                    <a:pt x="97" y="23"/>
                  </a:lnTo>
                  <a:lnTo>
                    <a:pt x="93" y="23"/>
                  </a:lnTo>
                  <a:lnTo>
                    <a:pt x="89" y="23"/>
                  </a:lnTo>
                  <a:lnTo>
                    <a:pt x="97" y="23"/>
                  </a:lnTo>
                  <a:lnTo>
                    <a:pt x="100" y="23"/>
                  </a:lnTo>
                  <a:lnTo>
                    <a:pt x="104" y="23"/>
                  </a:lnTo>
                  <a:lnTo>
                    <a:pt x="100" y="23"/>
                  </a:lnTo>
                  <a:lnTo>
                    <a:pt x="97" y="23"/>
                  </a:lnTo>
                  <a:lnTo>
                    <a:pt x="93" y="23"/>
                  </a:lnTo>
                  <a:lnTo>
                    <a:pt x="89" y="23"/>
                  </a:lnTo>
                  <a:lnTo>
                    <a:pt x="82" y="23"/>
                  </a:lnTo>
                  <a:lnTo>
                    <a:pt x="78" y="23"/>
                  </a:lnTo>
                  <a:lnTo>
                    <a:pt x="71" y="26"/>
                  </a:lnTo>
                  <a:lnTo>
                    <a:pt x="63" y="26"/>
                  </a:lnTo>
                  <a:lnTo>
                    <a:pt x="59" y="26"/>
                  </a:lnTo>
                  <a:lnTo>
                    <a:pt x="48" y="26"/>
                  </a:lnTo>
                  <a:lnTo>
                    <a:pt x="45" y="26"/>
                  </a:lnTo>
                  <a:lnTo>
                    <a:pt x="41" y="26"/>
                  </a:lnTo>
                  <a:lnTo>
                    <a:pt x="33" y="26"/>
                  </a:lnTo>
                  <a:lnTo>
                    <a:pt x="26" y="26"/>
                  </a:lnTo>
                  <a:lnTo>
                    <a:pt x="19" y="26"/>
                  </a:lnTo>
                  <a:lnTo>
                    <a:pt x="11" y="26"/>
                  </a:lnTo>
                  <a:lnTo>
                    <a:pt x="0" y="26"/>
                  </a:lnTo>
                  <a:lnTo>
                    <a:pt x="4" y="26"/>
                  </a:lnTo>
                  <a:lnTo>
                    <a:pt x="15" y="26"/>
                  </a:lnTo>
                  <a:lnTo>
                    <a:pt x="26" y="26"/>
                  </a:lnTo>
                  <a:lnTo>
                    <a:pt x="33" y="26"/>
                  </a:lnTo>
                  <a:lnTo>
                    <a:pt x="41" y="26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28" name="Freeform 142"/>
            <p:cNvSpPr>
              <a:spLocks/>
            </p:cNvSpPr>
            <p:nvPr/>
          </p:nvSpPr>
          <p:spPr bwMode="auto">
            <a:xfrm>
              <a:off x="1819023" y="3007343"/>
              <a:ext cx="81372" cy="35480"/>
            </a:xfrm>
            <a:custGeom>
              <a:avLst/>
              <a:gdLst>
                <a:gd name="T0" fmla="*/ 19 w 86"/>
                <a:gd name="T1" fmla="*/ 0 h 23"/>
                <a:gd name="T2" fmla="*/ 30 w 86"/>
                <a:gd name="T3" fmla="*/ 0 h 23"/>
                <a:gd name="T4" fmla="*/ 41 w 86"/>
                <a:gd name="T5" fmla="*/ 4 h 23"/>
                <a:gd name="T6" fmla="*/ 30 w 86"/>
                <a:gd name="T7" fmla="*/ 4 h 23"/>
                <a:gd name="T8" fmla="*/ 11 w 86"/>
                <a:gd name="T9" fmla="*/ 4 h 23"/>
                <a:gd name="T10" fmla="*/ 4 w 86"/>
                <a:gd name="T11" fmla="*/ 4 h 23"/>
                <a:gd name="T12" fmla="*/ 15 w 86"/>
                <a:gd name="T13" fmla="*/ 4 h 23"/>
                <a:gd name="T14" fmla="*/ 30 w 86"/>
                <a:gd name="T15" fmla="*/ 4 h 23"/>
                <a:gd name="T16" fmla="*/ 48 w 86"/>
                <a:gd name="T17" fmla="*/ 4 h 23"/>
                <a:gd name="T18" fmla="*/ 60 w 86"/>
                <a:gd name="T19" fmla="*/ 4 h 23"/>
                <a:gd name="T20" fmla="*/ 56 w 86"/>
                <a:gd name="T21" fmla="*/ 8 h 23"/>
                <a:gd name="T22" fmla="*/ 52 w 86"/>
                <a:gd name="T23" fmla="*/ 8 h 23"/>
                <a:gd name="T24" fmla="*/ 56 w 86"/>
                <a:gd name="T25" fmla="*/ 8 h 23"/>
                <a:gd name="T26" fmla="*/ 60 w 86"/>
                <a:gd name="T27" fmla="*/ 8 h 23"/>
                <a:gd name="T28" fmla="*/ 67 w 86"/>
                <a:gd name="T29" fmla="*/ 8 h 23"/>
                <a:gd name="T30" fmla="*/ 71 w 86"/>
                <a:gd name="T31" fmla="*/ 8 h 23"/>
                <a:gd name="T32" fmla="*/ 71 w 86"/>
                <a:gd name="T33" fmla="*/ 8 h 23"/>
                <a:gd name="T34" fmla="*/ 86 w 86"/>
                <a:gd name="T35" fmla="*/ 8 h 23"/>
                <a:gd name="T36" fmla="*/ 74 w 86"/>
                <a:gd name="T37" fmla="*/ 12 h 23"/>
                <a:gd name="T38" fmla="*/ 60 w 86"/>
                <a:gd name="T39" fmla="*/ 12 h 23"/>
                <a:gd name="T40" fmla="*/ 56 w 86"/>
                <a:gd name="T41" fmla="*/ 12 h 23"/>
                <a:gd name="T42" fmla="*/ 63 w 86"/>
                <a:gd name="T43" fmla="*/ 12 h 23"/>
                <a:gd name="T44" fmla="*/ 67 w 86"/>
                <a:gd name="T45" fmla="*/ 12 h 23"/>
                <a:gd name="T46" fmla="*/ 71 w 86"/>
                <a:gd name="T47" fmla="*/ 12 h 23"/>
                <a:gd name="T48" fmla="*/ 74 w 86"/>
                <a:gd name="T49" fmla="*/ 15 h 23"/>
                <a:gd name="T50" fmla="*/ 52 w 86"/>
                <a:gd name="T51" fmla="*/ 15 h 23"/>
                <a:gd name="T52" fmla="*/ 41 w 86"/>
                <a:gd name="T53" fmla="*/ 15 h 23"/>
                <a:gd name="T54" fmla="*/ 30 w 86"/>
                <a:gd name="T55" fmla="*/ 15 h 23"/>
                <a:gd name="T56" fmla="*/ 37 w 86"/>
                <a:gd name="T57" fmla="*/ 15 h 23"/>
                <a:gd name="T58" fmla="*/ 41 w 86"/>
                <a:gd name="T59" fmla="*/ 15 h 23"/>
                <a:gd name="T60" fmla="*/ 19 w 86"/>
                <a:gd name="T61" fmla="*/ 15 h 23"/>
                <a:gd name="T62" fmla="*/ 19 w 86"/>
                <a:gd name="T63" fmla="*/ 15 h 23"/>
                <a:gd name="T64" fmla="*/ 63 w 86"/>
                <a:gd name="T65" fmla="*/ 15 h 23"/>
                <a:gd name="T66" fmla="*/ 67 w 86"/>
                <a:gd name="T67" fmla="*/ 15 h 23"/>
                <a:gd name="T68" fmla="*/ 56 w 86"/>
                <a:gd name="T69" fmla="*/ 19 h 23"/>
                <a:gd name="T70" fmla="*/ 67 w 86"/>
                <a:gd name="T71" fmla="*/ 19 h 23"/>
                <a:gd name="T72" fmla="*/ 56 w 86"/>
                <a:gd name="T73" fmla="*/ 19 h 23"/>
                <a:gd name="T74" fmla="*/ 45 w 86"/>
                <a:gd name="T75" fmla="*/ 19 h 23"/>
                <a:gd name="T76" fmla="*/ 30 w 86"/>
                <a:gd name="T77" fmla="*/ 19 h 23"/>
                <a:gd name="T78" fmla="*/ 34 w 86"/>
                <a:gd name="T79" fmla="*/ 19 h 23"/>
                <a:gd name="T80" fmla="*/ 67 w 86"/>
                <a:gd name="T81" fmla="*/ 19 h 23"/>
                <a:gd name="T82" fmla="*/ 71 w 86"/>
                <a:gd name="T83" fmla="*/ 23 h 23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86" h="23">
                  <a:moveTo>
                    <a:pt x="4" y="0"/>
                  </a:moveTo>
                  <a:lnTo>
                    <a:pt x="11" y="0"/>
                  </a:lnTo>
                  <a:lnTo>
                    <a:pt x="19" y="0"/>
                  </a:lnTo>
                  <a:lnTo>
                    <a:pt x="22" y="0"/>
                  </a:lnTo>
                  <a:lnTo>
                    <a:pt x="26" y="0"/>
                  </a:lnTo>
                  <a:lnTo>
                    <a:pt x="30" y="0"/>
                  </a:lnTo>
                  <a:lnTo>
                    <a:pt x="34" y="0"/>
                  </a:lnTo>
                  <a:lnTo>
                    <a:pt x="37" y="0"/>
                  </a:lnTo>
                  <a:lnTo>
                    <a:pt x="41" y="4"/>
                  </a:lnTo>
                  <a:lnTo>
                    <a:pt x="37" y="4"/>
                  </a:lnTo>
                  <a:lnTo>
                    <a:pt x="34" y="4"/>
                  </a:lnTo>
                  <a:lnTo>
                    <a:pt x="30" y="4"/>
                  </a:lnTo>
                  <a:lnTo>
                    <a:pt x="22" y="4"/>
                  </a:lnTo>
                  <a:lnTo>
                    <a:pt x="15" y="4"/>
                  </a:lnTo>
                  <a:lnTo>
                    <a:pt x="11" y="4"/>
                  </a:lnTo>
                  <a:lnTo>
                    <a:pt x="4" y="4"/>
                  </a:lnTo>
                  <a:lnTo>
                    <a:pt x="0" y="4"/>
                  </a:lnTo>
                  <a:lnTo>
                    <a:pt x="4" y="4"/>
                  </a:lnTo>
                  <a:lnTo>
                    <a:pt x="11" y="4"/>
                  </a:lnTo>
                  <a:lnTo>
                    <a:pt x="8" y="4"/>
                  </a:lnTo>
                  <a:lnTo>
                    <a:pt x="15" y="4"/>
                  </a:lnTo>
                  <a:lnTo>
                    <a:pt x="22" y="4"/>
                  </a:lnTo>
                  <a:lnTo>
                    <a:pt x="26" y="4"/>
                  </a:lnTo>
                  <a:lnTo>
                    <a:pt x="30" y="4"/>
                  </a:lnTo>
                  <a:lnTo>
                    <a:pt x="37" y="4"/>
                  </a:lnTo>
                  <a:lnTo>
                    <a:pt x="41" y="4"/>
                  </a:lnTo>
                  <a:lnTo>
                    <a:pt x="48" y="4"/>
                  </a:lnTo>
                  <a:lnTo>
                    <a:pt x="60" y="4"/>
                  </a:lnTo>
                  <a:lnTo>
                    <a:pt x="63" y="4"/>
                  </a:lnTo>
                  <a:lnTo>
                    <a:pt x="60" y="4"/>
                  </a:lnTo>
                  <a:lnTo>
                    <a:pt x="63" y="4"/>
                  </a:lnTo>
                  <a:lnTo>
                    <a:pt x="60" y="8"/>
                  </a:lnTo>
                  <a:lnTo>
                    <a:pt x="56" y="8"/>
                  </a:lnTo>
                  <a:lnTo>
                    <a:pt x="60" y="8"/>
                  </a:lnTo>
                  <a:lnTo>
                    <a:pt x="56" y="8"/>
                  </a:lnTo>
                  <a:lnTo>
                    <a:pt x="52" y="8"/>
                  </a:lnTo>
                  <a:lnTo>
                    <a:pt x="56" y="8"/>
                  </a:lnTo>
                  <a:lnTo>
                    <a:pt x="52" y="8"/>
                  </a:lnTo>
                  <a:lnTo>
                    <a:pt x="56" y="8"/>
                  </a:lnTo>
                  <a:lnTo>
                    <a:pt x="52" y="8"/>
                  </a:lnTo>
                  <a:lnTo>
                    <a:pt x="56" y="8"/>
                  </a:lnTo>
                  <a:lnTo>
                    <a:pt x="60" y="8"/>
                  </a:lnTo>
                  <a:lnTo>
                    <a:pt x="67" y="8"/>
                  </a:lnTo>
                  <a:lnTo>
                    <a:pt x="63" y="8"/>
                  </a:lnTo>
                  <a:lnTo>
                    <a:pt x="67" y="8"/>
                  </a:lnTo>
                  <a:lnTo>
                    <a:pt x="71" y="8"/>
                  </a:lnTo>
                  <a:lnTo>
                    <a:pt x="67" y="8"/>
                  </a:lnTo>
                  <a:lnTo>
                    <a:pt x="71" y="8"/>
                  </a:lnTo>
                  <a:lnTo>
                    <a:pt x="74" y="8"/>
                  </a:lnTo>
                  <a:lnTo>
                    <a:pt x="78" y="8"/>
                  </a:lnTo>
                  <a:lnTo>
                    <a:pt x="71" y="8"/>
                  </a:lnTo>
                  <a:lnTo>
                    <a:pt x="74" y="8"/>
                  </a:lnTo>
                  <a:lnTo>
                    <a:pt x="82" y="8"/>
                  </a:lnTo>
                  <a:lnTo>
                    <a:pt x="86" y="8"/>
                  </a:lnTo>
                  <a:lnTo>
                    <a:pt x="82" y="8"/>
                  </a:lnTo>
                  <a:lnTo>
                    <a:pt x="78" y="8"/>
                  </a:lnTo>
                  <a:lnTo>
                    <a:pt x="74" y="12"/>
                  </a:lnTo>
                  <a:lnTo>
                    <a:pt x="71" y="12"/>
                  </a:lnTo>
                  <a:lnTo>
                    <a:pt x="63" y="12"/>
                  </a:lnTo>
                  <a:lnTo>
                    <a:pt x="60" y="12"/>
                  </a:lnTo>
                  <a:lnTo>
                    <a:pt x="56" y="12"/>
                  </a:lnTo>
                  <a:lnTo>
                    <a:pt x="52" y="12"/>
                  </a:lnTo>
                  <a:lnTo>
                    <a:pt x="56" y="12"/>
                  </a:lnTo>
                  <a:lnTo>
                    <a:pt x="52" y="12"/>
                  </a:lnTo>
                  <a:lnTo>
                    <a:pt x="60" y="12"/>
                  </a:lnTo>
                  <a:lnTo>
                    <a:pt x="63" y="12"/>
                  </a:lnTo>
                  <a:lnTo>
                    <a:pt x="67" y="12"/>
                  </a:lnTo>
                  <a:lnTo>
                    <a:pt x="71" y="12"/>
                  </a:lnTo>
                  <a:lnTo>
                    <a:pt x="67" y="12"/>
                  </a:lnTo>
                  <a:lnTo>
                    <a:pt x="71" y="12"/>
                  </a:lnTo>
                  <a:lnTo>
                    <a:pt x="67" y="12"/>
                  </a:lnTo>
                  <a:lnTo>
                    <a:pt x="71" y="12"/>
                  </a:lnTo>
                  <a:lnTo>
                    <a:pt x="67" y="12"/>
                  </a:lnTo>
                  <a:lnTo>
                    <a:pt x="71" y="12"/>
                  </a:lnTo>
                  <a:lnTo>
                    <a:pt x="74" y="15"/>
                  </a:lnTo>
                  <a:lnTo>
                    <a:pt x="71" y="15"/>
                  </a:lnTo>
                  <a:lnTo>
                    <a:pt x="60" y="15"/>
                  </a:lnTo>
                  <a:lnTo>
                    <a:pt x="52" y="15"/>
                  </a:lnTo>
                  <a:lnTo>
                    <a:pt x="48" y="15"/>
                  </a:lnTo>
                  <a:lnTo>
                    <a:pt x="45" y="15"/>
                  </a:lnTo>
                  <a:lnTo>
                    <a:pt x="41" y="15"/>
                  </a:lnTo>
                  <a:lnTo>
                    <a:pt x="37" y="15"/>
                  </a:lnTo>
                  <a:lnTo>
                    <a:pt x="34" y="15"/>
                  </a:lnTo>
                  <a:lnTo>
                    <a:pt x="30" y="15"/>
                  </a:lnTo>
                  <a:lnTo>
                    <a:pt x="26" y="15"/>
                  </a:lnTo>
                  <a:lnTo>
                    <a:pt x="34" y="15"/>
                  </a:lnTo>
                  <a:lnTo>
                    <a:pt x="37" y="15"/>
                  </a:lnTo>
                  <a:lnTo>
                    <a:pt x="45" y="15"/>
                  </a:lnTo>
                  <a:lnTo>
                    <a:pt x="48" y="15"/>
                  </a:lnTo>
                  <a:lnTo>
                    <a:pt x="41" y="15"/>
                  </a:lnTo>
                  <a:lnTo>
                    <a:pt x="37" y="15"/>
                  </a:lnTo>
                  <a:lnTo>
                    <a:pt x="26" y="15"/>
                  </a:lnTo>
                  <a:lnTo>
                    <a:pt x="19" y="15"/>
                  </a:lnTo>
                  <a:lnTo>
                    <a:pt x="15" y="15"/>
                  </a:lnTo>
                  <a:lnTo>
                    <a:pt x="11" y="15"/>
                  </a:lnTo>
                  <a:lnTo>
                    <a:pt x="19" y="15"/>
                  </a:lnTo>
                  <a:lnTo>
                    <a:pt x="45" y="15"/>
                  </a:lnTo>
                  <a:lnTo>
                    <a:pt x="56" y="15"/>
                  </a:lnTo>
                  <a:lnTo>
                    <a:pt x="63" y="15"/>
                  </a:lnTo>
                  <a:lnTo>
                    <a:pt x="67" y="15"/>
                  </a:lnTo>
                  <a:lnTo>
                    <a:pt x="71" y="15"/>
                  </a:lnTo>
                  <a:lnTo>
                    <a:pt x="67" y="15"/>
                  </a:lnTo>
                  <a:lnTo>
                    <a:pt x="63" y="15"/>
                  </a:lnTo>
                  <a:lnTo>
                    <a:pt x="60" y="19"/>
                  </a:lnTo>
                  <a:lnTo>
                    <a:pt x="56" y="19"/>
                  </a:lnTo>
                  <a:lnTo>
                    <a:pt x="60" y="19"/>
                  </a:lnTo>
                  <a:lnTo>
                    <a:pt x="63" y="19"/>
                  </a:lnTo>
                  <a:lnTo>
                    <a:pt x="67" y="19"/>
                  </a:lnTo>
                  <a:lnTo>
                    <a:pt x="63" y="19"/>
                  </a:lnTo>
                  <a:lnTo>
                    <a:pt x="60" y="19"/>
                  </a:lnTo>
                  <a:lnTo>
                    <a:pt x="56" y="19"/>
                  </a:lnTo>
                  <a:lnTo>
                    <a:pt x="52" y="19"/>
                  </a:lnTo>
                  <a:lnTo>
                    <a:pt x="48" y="19"/>
                  </a:lnTo>
                  <a:lnTo>
                    <a:pt x="45" y="19"/>
                  </a:lnTo>
                  <a:lnTo>
                    <a:pt x="41" y="19"/>
                  </a:lnTo>
                  <a:lnTo>
                    <a:pt x="37" y="19"/>
                  </a:lnTo>
                  <a:lnTo>
                    <a:pt x="30" y="19"/>
                  </a:lnTo>
                  <a:lnTo>
                    <a:pt x="26" y="19"/>
                  </a:lnTo>
                  <a:lnTo>
                    <a:pt x="30" y="19"/>
                  </a:lnTo>
                  <a:lnTo>
                    <a:pt x="34" y="19"/>
                  </a:lnTo>
                  <a:lnTo>
                    <a:pt x="41" y="19"/>
                  </a:lnTo>
                  <a:lnTo>
                    <a:pt x="56" y="19"/>
                  </a:lnTo>
                  <a:lnTo>
                    <a:pt x="67" y="19"/>
                  </a:lnTo>
                  <a:lnTo>
                    <a:pt x="71" y="19"/>
                  </a:lnTo>
                  <a:lnTo>
                    <a:pt x="67" y="23"/>
                  </a:lnTo>
                  <a:lnTo>
                    <a:pt x="71" y="23"/>
                  </a:lnTo>
                  <a:lnTo>
                    <a:pt x="67" y="23"/>
                  </a:lnTo>
                  <a:lnTo>
                    <a:pt x="60" y="23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29" name="Freeform 143"/>
            <p:cNvSpPr>
              <a:spLocks/>
            </p:cNvSpPr>
            <p:nvPr/>
          </p:nvSpPr>
          <p:spPr bwMode="auto">
            <a:xfrm>
              <a:off x="1829431" y="3042823"/>
              <a:ext cx="77588" cy="27767"/>
            </a:xfrm>
            <a:custGeom>
              <a:avLst/>
              <a:gdLst>
                <a:gd name="T0" fmla="*/ 30 w 82"/>
                <a:gd name="T1" fmla="*/ 0 h 18"/>
                <a:gd name="T2" fmla="*/ 23 w 82"/>
                <a:gd name="T3" fmla="*/ 0 h 18"/>
                <a:gd name="T4" fmla="*/ 52 w 82"/>
                <a:gd name="T5" fmla="*/ 0 h 18"/>
                <a:gd name="T6" fmla="*/ 67 w 82"/>
                <a:gd name="T7" fmla="*/ 0 h 18"/>
                <a:gd name="T8" fmla="*/ 71 w 82"/>
                <a:gd name="T9" fmla="*/ 0 h 18"/>
                <a:gd name="T10" fmla="*/ 49 w 82"/>
                <a:gd name="T11" fmla="*/ 0 h 18"/>
                <a:gd name="T12" fmla="*/ 45 w 82"/>
                <a:gd name="T13" fmla="*/ 4 h 18"/>
                <a:gd name="T14" fmla="*/ 41 w 82"/>
                <a:gd name="T15" fmla="*/ 4 h 18"/>
                <a:gd name="T16" fmla="*/ 56 w 82"/>
                <a:gd name="T17" fmla="*/ 4 h 18"/>
                <a:gd name="T18" fmla="*/ 60 w 82"/>
                <a:gd name="T19" fmla="*/ 4 h 18"/>
                <a:gd name="T20" fmla="*/ 63 w 82"/>
                <a:gd name="T21" fmla="*/ 4 h 18"/>
                <a:gd name="T22" fmla="*/ 60 w 82"/>
                <a:gd name="T23" fmla="*/ 4 h 18"/>
                <a:gd name="T24" fmla="*/ 56 w 82"/>
                <a:gd name="T25" fmla="*/ 4 h 18"/>
                <a:gd name="T26" fmla="*/ 60 w 82"/>
                <a:gd name="T27" fmla="*/ 4 h 18"/>
                <a:gd name="T28" fmla="*/ 49 w 82"/>
                <a:gd name="T29" fmla="*/ 7 h 18"/>
                <a:gd name="T30" fmla="*/ 49 w 82"/>
                <a:gd name="T31" fmla="*/ 7 h 18"/>
                <a:gd name="T32" fmla="*/ 60 w 82"/>
                <a:gd name="T33" fmla="*/ 7 h 18"/>
                <a:gd name="T34" fmla="*/ 67 w 82"/>
                <a:gd name="T35" fmla="*/ 7 h 18"/>
                <a:gd name="T36" fmla="*/ 49 w 82"/>
                <a:gd name="T37" fmla="*/ 7 h 18"/>
                <a:gd name="T38" fmla="*/ 45 w 82"/>
                <a:gd name="T39" fmla="*/ 7 h 18"/>
                <a:gd name="T40" fmla="*/ 63 w 82"/>
                <a:gd name="T41" fmla="*/ 7 h 18"/>
                <a:gd name="T42" fmla="*/ 60 w 82"/>
                <a:gd name="T43" fmla="*/ 11 h 18"/>
                <a:gd name="T44" fmla="*/ 75 w 82"/>
                <a:gd name="T45" fmla="*/ 11 h 18"/>
                <a:gd name="T46" fmla="*/ 63 w 82"/>
                <a:gd name="T47" fmla="*/ 11 h 18"/>
                <a:gd name="T48" fmla="*/ 60 w 82"/>
                <a:gd name="T49" fmla="*/ 11 h 18"/>
                <a:gd name="T50" fmla="*/ 63 w 82"/>
                <a:gd name="T51" fmla="*/ 11 h 18"/>
                <a:gd name="T52" fmla="*/ 71 w 82"/>
                <a:gd name="T53" fmla="*/ 11 h 18"/>
                <a:gd name="T54" fmla="*/ 60 w 82"/>
                <a:gd name="T55" fmla="*/ 11 h 18"/>
                <a:gd name="T56" fmla="*/ 63 w 82"/>
                <a:gd name="T57" fmla="*/ 11 h 18"/>
                <a:gd name="T58" fmla="*/ 71 w 82"/>
                <a:gd name="T59" fmla="*/ 15 h 18"/>
                <a:gd name="T60" fmla="*/ 56 w 82"/>
                <a:gd name="T61" fmla="*/ 15 h 18"/>
                <a:gd name="T62" fmla="*/ 56 w 82"/>
                <a:gd name="T63" fmla="*/ 15 h 18"/>
                <a:gd name="T64" fmla="*/ 75 w 82"/>
                <a:gd name="T65" fmla="*/ 15 h 18"/>
                <a:gd name="T66" fmla="*/ 78 w 82"/>
                <a:gd name="T67" fmla="*/ 15 h 18"/>
                <a:gd name="T68" fmla="*/ 67 w 82"/>
                <a:gd name="T69" fmla="*/ 15 h 18"/>
                <a:gd name="T70" fmla="*/ 45 w 82"/>
                <a:gd name="T71" fmla="*/ 15 h 18"/>
                <a:gd name="T72" fmla="*/ 23 w 82"/>
                <a:gd name="T73" fmla="*/ 15 h 18"/>
                <a:gd name="T74" fmla="*/ 11 w 82"/>
                <a:gd name="T75" fmla="*/ 18 h 18"/>
                <a:gd name="T76" fmla="*/ 15 w 82"/>
                <a:gd name="T77" fmla="*/ 18 h 18"/>
                <a:gd name="T78" fmla="*/ 26 w 82"/>
                <a:gd name="T79" fmla="*/ 18 h 18"/>
                <a:gd name="T80" fmla="*/ 45 w 82"/>
                <a:gd name="T81" fmla="*/ 18 h 18"/>
                <a:gd name="T82" fmla="*/ 60 w 82"/>
                <a:gd name="T83" fmla="*/ 18 h 18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82" h="18">
                  <a:moveTo>
                    <a:pt x="49" y="0"/>
                  </a:moveTo>
                  <a:lnTo>
                    <a:pt x="37" y="0"/>
                  </a:lnTo>
                  <a:lnTo>
                    <a:pt x="30" y="0"/>
                  </a:lnTo>
                  <a:lnTo>
                    <a:pt x="23" y="0"/>
                  </a:lnTo>
                  <a:lnTo>
                    <a:pt x="19" y="0"/>
                  </a:lnTo>
                  <a:lnTo>
                    <a:pt x="23" y="0"/>
                  </a:lnTo>
                  <a:lnTo>
                    <a:pt x="34" y="0"/>
                  </a:lnTo>
                  <a:lnTo>
                    <a:pt x="45" y="0"/>
                  </a:lnTo>
                  <a:lnTo>
                    <a:pt x="52" y="0"/>
                  </a:lnTo>
                  <a:lnTo>
                    <a:pt x="56" y="0"/>
                  </a:lnTo>
                  <a:lnTo>
                    <a:pt x="63" y="0"/>
                  </a:lnTo>
                  <a:lnTo>
                    <a:pt x="67" y="0"/>
                  </a:lnTo>
                  <a:lnTo>
                    <a:pt x="63" y="0"/>
                  </a:lnTo>
                  <a:lnTo>
                    <a:pt x="67" y="0"/>
                  </a:lnTo>
                  <a:lnTo>
                    <a:pt x="71" y="0"/>
                  </a:lnTo>
                  <a:lnTo>
                    <a:pt x="67" y="0"/>
                  </a:lnTo>
                  <a:lnTo>
                    <a:pt x="60" y="0"/>
                  </a:lnTo>
                  <a:lnTo>
                    <a:pt x="49" y="0"/>
                  </a:lnTo>
                  <a:lnTo>
                    <a:pt x="45" y="0"/>
                  </a:lnTo>
                  <a:lnTo>
                    <a:pt x="49" y="0"/>
                  </a:lnTo>
                  <a:lnTo>
                    <a:pt x="45" y="4"/>
                  </a:lnTo>
                  <a:lnTo>
                    <a:pt x="49" y="4"/>
                  </a:lnTo>
                  <a:lnTo>
                    <a:pt x="45" y="4"/>
                  </a:lnTo>
                  <a:lnTo>
                    <a:pt x="41" y="4"/>
                  </a:lnTo>
                  <a:lnTo>
                    <a:pt x="49" y="4"/>
                  </a:lnTo>
                  <a:lnTo>
                    <a:pt x="52" y="4"/>
                  </a:lnTo>
                  <a:lnTo>
                    <a:pt x="56" y="4"/>
                  </a:lnTo>
                  <a:lnTo>
                    <a:pt x="60" y="4"/>
                  </a:lnTo>
                  <a:lnTo>
                    <a:pt x="56" y="4"/>
                  </a:lnTo>
                  <a:lnTo>
                    <a:pt x="60" y="4"/>
                  </a:lnTo>
                  <a:lnTo>
                    <a:pt x="63" y="4"/>
                  </a:lnTo>
                  <a:lnTo>
                    <a:pt x="67" y="4"/>
                  </a:lnTo>
                  <a:lnTo>
                    <a:pt x="63" y="4"/>
                  </a:lnTo>
                  <a:lnTo>
                    <a:pt x="67" y="4"/>
                  </a:lnTo>
                  <a:lnTo>
                    <a:pt x="63" y="4"/>
                  </a:lnTo>
                  <a:lnTo>
                    <a:pt x="60" y="4"/>
                  </a:lnTo>
                  <a:lnTo>
                    <a:pt x="56" y="4"/>
                  </a:lnTo>
                  <a:lnTo>
                    <a:pt x="52" y="4"/>
                  </a:lnTo>
                  <a:lnTo>
                    <a:pt x="56" y="4"/>
                  </a:lnTo>
                  <a:lnTo>
                    <a:pt x="63" y="4"/>
                  </a:lnTo>
                  <a:lnTo>
                    <a:pt x="67" y="4"/>
                  </a:lnTo>
                  <a:lnTo>
                    <a:pt x="60" y="4"/>
                  </a:lnTo>
                  <a:lnTo>
                    <a:pt x="56" y="4"/>
                  </a:lnTo>
                  <a:lnTo>
                    <a:pt x="52" y="4"/>
                  </a:lnTo>
                  <a:lnTo>
                    <a:pt x="49" y="7"/>
                  </a:lnTo>
                  <a:lnTo>
                    <a:pt x="52" y="7"/>
                  </a:lnTo>
                  <a:lnTo>
                    <a:pt x="45" y="7"/>
                  </a:lnTo>
                  <a:lnTo>
                    <a:pt x="49" y="7"/>
                  </a:lnTo>
                  <a:lnTo>
                    <a:pt x="45" y="7"/>
                  </a:lnTo>
                  <a:lnTo>
                    <a:pt x="52" y="7"/>
                  </a:lnTo>
                  <a:lnTo>
                    <a:pt x="60" y="7"/>
                  </a:lnTo>
                  <a:lnTo>
                    <a:pt x="63" y="7"/>
                  </a:lnTo>
                  <a:lnTo>
                    <a:pt x="71" y="7"/>
                  </a:lnTo>
                  <a:lnTo>
                    <a:pt x="67" y="7"/>
                  </a:lnTo>
                  <a:lnTo>
                    <a:pt x="60" y="7"/>
                  </a:lnTo>
                  <a:lnTo>
                    <a:pt x="52" y="7"/>
                  </a:lnTo>
                  <a:lnTo>
                    <a:pt x="49" y="7"/>
                  </a:lnTo>
                  <a:lnTo>
                    <a:pt x="45" y="7"/>
                  </a:lnTo>
                  <a:lnTo>
                    <a:pt x="41" y="7"/>
                  </a:lnTo>
                  <a:lnTo>
                    <a:pt x="45" y="7"/>
                  </a:lnTo>
                  <a:lnTo>
                    <a:pt x="52" y="7"/>
                  </a:lnTo>
                  <a:lnTo>
                    <a:pt x="56" y="7"/>
                  </a:lnTo>
                  <a:lnTo>
                    <a:pt x="63" y="7"/>
                  </a:lnTo>
                  <a:lnTo>
                    <a:pt x="60" y="7"/>
                  </a:lnTo>
                  <a:lnTo>
                    <a:pt x="56" y="7"/>
                  </a:lnTo>
                  <a:lnTo>
                    <a:pt x="60" y="11"/>
                  </a:lnTo>
                  <a:lnTo>
                    <a:pt x="63" y="11"/>
                  </a:lnTo>
                  <a:lnTo>
                    <a:pt x="67" y="11"/>
                  </a:lnTo>
                  <a:lnTo>
                    <a:pt x="75" y="11"/>
                  </a:lnTo>
                  <a:lnTo>
                    <a:pt x="71" y="11"/>
                  </a:lnTo>
                  <a:lnTo>
                    <a:pt x="67" y="11"/>
                  </a:lnTo>
                  <a:lnTo>
                    <a:pt x="63" y="11"/>
                  </a:lnTo>
                  <a:lnTo>
                    <a:pt x="67" y="11"/>
                  </a:lnTo>
                  <a:lnTo>
                    <a:pt x="63" y="11"/>
                  </a:lnTo>
                  <a:lnTo>
                    <a:pt x="60" y="11"/>
                  </a:lnTo>
                  <a:lnTo>
                    <a:pt x="52" y="11"/>
                  </a:lnTo>
                  <a:lnTo>
                    <a:pt x="56" y="11"/>
                  </a:lnTo>
                  <a:lnTo>
                    <a:pt x="63" y="11"/>
                  </a:lnTo>
                  <a:lnTo>
                    <a:pt x="71" y="11"/>
                  </a:lnTo>
                  <a:lnTo>
                    <a:pt x="75" y="11"/>
                  </a:lnTo>
                  <a:lnTo>
                    <a:pt x="71" y="11"/>
                  </a:lnTo>
                  <a:lnTo>
                    <a:pt x="63" y="11"/>
                  </a:lnTo>
                  <a:lnTo>
                    <a:pt x="56" y="11"/>
                  </a:lnTo>
                  <a:lnTo>
                    <a:pt x="60" y="11"/>
                  </a:lnTo>
                  <a:lnTo>
                    <a:pt x="63" y="11"/>
                  </a:lnTo>
                  <a:lnTo>
                    <a:pt x="60" y="11"/>
                  </a:lnTo>
                  <a:lnTo>
                    <a:pt x="63" y="11"/>
                  </a:lnTo>
                  <a:lnTo>
                    <a:pt x="67" y="15"/>
                  </a:lnTo>
                  <a:lnTo>
                    <a:pt x="75" y="15"/>
                  </a:lnTo>
                  <a:lnTo>
                    <a:pt x="71" y="15"/>
                  </a:lnTo>
                  <a:lnTo>
                    <a:pt x="67" y="15"/>
                  </a:lnTo>
                  <a:lnTo>
                    <a:pt x="60" y="15"/>
                  </a:lnTo>
                  <a:lnTo>
                    <a:pt x="56" y="15"/>
                  </a:lnTo>
                  <a:lnTo>
                    <a:pt x="52" y="15"/>
                  </a:lnTo>
                  <a:lnTo>
                    <a:pt x="49" y="15"/>
                  </a:lnTo>
                  <a:lnTo>
                    <a:pt x="56" y="15"/>
                  </a:lnTo>
                  <a:lnTo>
                    <a:pt x="63" y="15"/>
                  </a:lnTo>
                  <a:lnTo>
                    <a:pt x="71" y="15"/>
                  </a:lnTo>
                  <a:lnTo>
                    <a:pt x="75" y="15"/>
                  </a:lnTo>
                  <a:lnTo>
                    <a:pt x="78" y="15"/>
                  </a:lnTo>
                  <a:lnTo>
                    <a:pt x="82" y="15"/>
                  </a:lnTo>
                  <a:lnTo>
                    <a:pt x="78" y="15"/>
                  </a:lnTo>
                  <a:lnTo>
                    <a:pt x="75" y="15"/>
                  </a:lnTo>
                  <a:lnTo>
                    <a:pt x="71" y="15"/>
                  </a:lnTo>
                  <a:lnTo>
                    <a:pt x="67" y="15"/>
                  </a:lnTo>
                  <a:lnTo>
                    <a:pt x="60" y="15"/>
                  </a:lnTo>
                  <a:lnTo>
                    <a:pt x="49" y="15"/>
                  </a:lnTo>
                  <a:lnTo>
                    <a:pt x="45" y="15"/>
                  </a:lnTo>
                  <a:lnTo>
                    <a:pt x="37" y="15"/>
                  </a:lnTo>
                  <a:lnTo>
                    <a:pt x="30" y="15"/>
                  </a:lnTo>
                  <a:lnTo>
                    <a:pt x="23" y="15"/>
                  </a:lnTo>
                  <a:lnTo>
                    <a:pt x="11" y="15"/>
                  </a:lnTo>
                  <a:lnTo>
                    <a:pt x="0" y="15"/>
                  </a:lnTo>
                  <a:lnTo>
                    <a:pt x="11" y="18"/>
                  </a:lnTo>
                  <a:lnTo>
                    <a:pt x="8" y="18"/>
                  </a:lnTo>
                  <a:lnTo>
                    <a:pt x="11" y="18"/>
                  </a:lnTo>
                  <a:lnTo>
                    <a:pt x="15" y="18"/>
                  </a:lnTo>
                  <a:lnTo>
                    <a:pt x="19" y="18"/>
                  </a:lnTo>
                  <a:lnTo>
                    <a:pt x="23" y="18"/>
                  </a:lnTo>
                  <a:lnTo>
                    <a:pt x="26" y="18"/>
                  </a:lnTo>
                  <a:lnTo>
                    <a:pt x="30" y="18"/>
                  </a:lnTo>
                  <a:lnTo>
                    <a:pt x="41" y="18"/>
                  </a:lnTo>
                  <a:lnTo>
                    <a:pt x="45" y="18"/>
                  </a:lnTo>
                  <a:lnTo>
                    <a:pt x="52" y="18"/>
                  </a:lnTo>
                  <a:lnTo>
                    <a:pt x="56" y="18"/>
                  </a:lnTo>
                  <a:lnTo>
                    <a:pt x="60" y="18"/>
                  </a:lnTo>
                  <a:lnTo>
                    <a:pt x="63" y="18"/>
                  </a:lnTo>
                  <a:lnTo>
                    <a:pt x="60" y="18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30" name="Freeform 144"/>
            <p:cNvSpPr>
              <a:spLocks/>
            </p:cNvSpPr>
            <p:nvPr/>
          </p:nvSpPr>
          <p:spPr bwMode="auto">
            <a:xfrm>
              <a:off x="1798207" y="3070590"/>
              <a:ext cx="105027" cy="35480"/>
            </a:xfrm>
            <a:custGeom>
              <a:avLst/>
              <a:gdLst>
                <a:gd name="T0" fmla="*/ 82 w 111"/>
                <a:gd name="T1" fmla="*/ 0 h 23"/>
                <a:gd name="T2" fmla="*/ 70 w 111"/>
                <a:gd name="T3" fmla="*/ 0 h 23"/>
                <a:gd name="T4" fmla="*/ 85 w 111"/>
                <a:gd name="T5" fmla="*/ 0 h 23"/>
                <a:gd name="T6" fmla="*/ 93 w 111"/>
                <a:gd name="T7" fmla="*/ 0 h 23"/>
                <a:gd name="T8" fmla="*/ 104 w 111"/>
                <a:gd name="T9" fmla="*/ 4 h 23"/>
                <a:gd name="T10" fmla="*/ 100 w 111"/>
                <a:gd name="T11" fmla="*/ 4 h 23"/>
                <a:gd name="T12" fmla="*/ 85 w 111"/>
                <a:gd name="T13" fmla="*/ 4 h 23"/>
                <a:gd name="T14" fmla="*/ 67 w 111"/>
                <a:gd name="T15" fmla="*/ 4 h 23"/>
                <a:gd name="T16" fmla="*/ 78 w 111"/>
                <a:gd name="T17" fmla="*/ 4 h 23"/>
                <a:gd name="T18" fmla="*/ 63 w 111"/>
                <a:gd name="T19" fmla="*/ 4 h 23"/>
                <a:gd name="T20" fmla="*/ 82 w 111"/>
                <a:gd name="T21" fmla="*/ 4 h 23"/>
                <a:gd name="T22" fmla="*/ 100 w 111"/>
                <a:gd name="T23" fmla="*/ 4 h 23"/>
                <a:gd name="T24" fmla="*/ 96 w 111"/>
                <a:gd name="T25" fmla="*/ 8 h 23"/>
                <a:gd name="T26" fmla="*/ 85 w 111"/>
                <a:gd name="T27" fmla="*/ 8 h 23"/>
                <a:gd name="T28" fmla="*/ 74 w 111"/>
                <a:gd name="T29" fmla="*/ 8 h 23"/>
                <a:gd name="T30" fmla="*/ 93 w 111"/>
                <a:gd name="T31" fmla="*/ 8 h 23"/>
                <a:gd name="T32" fmla="*/ 100 w 111"/>
                <a:gd name="T33" fmla="*/ 8 h 23"/>
                <a:gd name="T34" fmla="*/ 85 w 111"/>
                <a:gd name="T35" fmla="*/ 8 h 23"/>
                <a:gd name="T36" fmla="*/ 74 w 111"/>
                <a:gd name="T37" fmla="*/ 8 h 23"/>
                <a:gd name="T38" fmla="*/ 93 w 111"/>
                <a:gd name="T39" fmla="*/ 12 h 23"/>
                <a:gd name="T40" fmla="*/ 108 w 111"/>
                <a:gd name="T41" fmla="*/ 12 h 23"/>
                <a:gd name="T42" fmla="*/ 93 w 111"/>
                <a:gd name="T43" fmla="*/ 12 h 23"/>
                <a:gd name="T44" fmla="*/ 100 w 111"/>
                <a:gd name="T45" fmla="*/ 12 h 23"/>
                <a:gd name="T46" fmla="*/ 111 w 111"/>
                <a:gd name="T47" fmla="*/ 12 h 23"/>
                <a:gd name="T48" fmla="*/ 108 w 111"/>
                <a:gd name="T49" fmla="*/ 12 h 23"/>
                <a:gd name="T50" fmla="*/ 96 w 111"/>
                <a:gd name="T51" fmla="*/ 12 h 23"/>
                <a:gd name="T52" fmla="*/ 78 w 111"/>
                <a:gd name="T53" fmla="*/ 15 h 23"/>
                <a:gd name="T54" fmla="*/ 59 w 111"/>
                <a:gd name="T55" fmla="*/ 15 h 23"/>
                <a:gd name="T56" fmla="*/ 52 w 111"/>
                <a:gd name="T57" fmla="*/ 15 h 23"/>
                <a:gd name="T58" fmla="*/ 56 w 111"/>
                <a:gd name="T59" fmla="*/ 15 h 23"/>
                <a:gd name="T60" fmla="*/ 44 w 111"/>
                <a:gd name="T61" fmla="*/ 15 h 23"/>
                <a:gd name="T62" fmla="*/ 41 w 111"/>
                <a:gd name="T63" fmla="*/ 15 h 23"/>
                <a:gd name="T64" fmla="*/ 22 w 111"/>
                <a:gd name="T65" fmla="*/ 15 h 23"/>
                <a:gd name="T66" fmla="*/ 15 w 111"/>
                <a:gd name="T67" fmla="*/ 15 h 23"/>
                <a:gd name="T68" fmla="*/ 0 w 111"/>
                <a:gd name="T69" fmla="*/ 15 h 23"/>
                <a:gd name="T70" fmla="*/ 33 w 111"/>
                <a:gd name="T71" fmla="*/ 19 h 23"/>
                <a:gd name="T72" fmla="*/ 48 w 111"/>
                <a:gd name="T73" fmla="*/ 19 h 23"/>
                <a:gd name="T74" fmla="*/ 30 w 111"/>
                <a:gd name="T75" fmla="*/ 19 h 23"/>
                <a:gd name="T76" fmla="*/ 18 w 111"/>
                <a:gd name="T77" fmla="*/ 19 h 23"/>
                <a:gd name="T78" fmla="*/ 26 w 111"/>
                <a:gd name="T79" fmla="*/ 19 h 23"/>
                <a:gd name="T80" fmla="*/ 41 w 111"/>
                <a:gd name="T81" fmla="*/ 19 h 23"/>
                <a:gd name="T82" fmla="*/ 48 w 111"/>
                <a:gd name="T83" fmla="*/ 23 h 23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11" h="23">
                  <a:moveTo>
                    <a:pt x="93" y="0"/>
                  </a:moveTo>
                  <a:lnTo>
                    <a:pt x="85" y="0"/>
                  </a:lnTo>
                  <a:lnTo>
                    <a:pt x="82" y="0"/>
                  </a:lnTo>
                  <a:lnTo>
                    <a:pt x="74" y="0"/>
                  </a:lnTo>
                  <a:lnTo>
                    <a:pt x="67" y="0"/>
                  </a:lnTo>
                  <a:lnTo>
                    <a:pt x="70" y="0"/>
                  </a:lnTo>
                  <a:lnTo>
                    <a:pt x="78" y="0"/>
                  </a:lnTo>
                  <a:lnTo>
                    <a:pt x="82" y="0"/>
                  </a:lnTo>
                  <a:lnTo>
                    <a:pt x="85" y="0"/>
                  </a:lnTo>
                  <a:lnTo>
                    <a:pt x="93" y="0"/>
                  </a:lnTo>
                  <a:lnTo>
                    <a:pt x="96" y="0"/>
                  </a:lnTo>
                  <a:lnTo>
                    <a:pt x="93" y="0"/>
                  </a:lnTo>
                  <a:lnTo>
                    <a:pt x="96" y="0"/>
                  </a:lnTo>
                  <a:lnTo>
                    <a:pt x="100" y="0"/>
                  </a:lnTo>
                  <a:lnTo>
                    <a:pt x="104" y="4"/>
                  </a:lnTo>
                  <a:lnTo>
                    <a:pt x="100" y="4"/>
                  </a:lnTo>
                  <a:lnTo>
                    <a:pt x="96" y="4"/>
                  </a:lnTo>
                  <a:lnTo>
                    <a:pt x="100" y="4"/>
                  </a:lnTo>
                  <a:lnTo>
                    <a:pt x="96" y="4"/>
                  </a:lnTo>
                  <a:lnTo>
                    <a:pt x="93" y="4"/>
                  </a:lnTo>
                  <a:lnTo>
                    <a:pt x="85" y="4"/>
                  </a:lnTo>
                  <a:lnTo>
                    <a:pt x="78" y="4"/>
                  </a:lnTo>
                  <a:lnTo>
                    <a:pt x="70" y="4"/>
                  </a:lnTo>
                  <a:lnTo>
                    <a:pt x="67" y="4"/>
                  </a:lnTo>
                  <a:lnTo>
                    <a:pt x="70" y="4"/>
                  </a:lnTo>
                  <a:lnTo>
                    <a:pt x="74" y="4"/>
                  </a:lnTo>
                  <a:lnTo>
                    <a:pt x="78" y="4"/>
                  </a:lnTo>
                  <a:lnTo>
                    <a:pt x="74" y="4"/>
                  </a:lnTo>
                  <a:lnTo>
                    <a:pt x="67" y="4"/>
                  </a:lnTo>
                  <a:lnTo>
                    <a:pt x="63" y="4"/>
                  </a:lnTo>
                  <a:lnTo>
                    <a:pt x="67" y="4"/>
                  </a:lnTo>
                  <a:lnTo>
                    <a:pt x="74" y="4"/>
                  </a:lnTo>
                  <a:lnTo>
                    <a:pt x="82" y="4"/>
                  </a:lnTo>
                  <a:lnTo>
                    <a:pt x="89" y="4"/>
                  </a:lnTo>
                  <a:lnTo>
                    <a:pt x="96" y="4"/>
                  </a:lnTo>
                  <a:lnTo>
                    <a:pt x="100" y="4"/>
                  </a:lnTo>
                  <a:lnTo>
                    <a:pt x="104" y="4"/>
                  </a:lnTo>
                  <a:lnTo>
                    <a:pt x="100" y="4"/>
                  </a:lnTo>
                  <a:lnTo>
                    <a:pt x="96" y="8"/>
                  </a:lnTo>
                  <a:lnTo>
                    <a:pt x="93" y="8"/>
                  </a:lnTo>
                  <a:lnTo>
                    <a:pt x="89" y="8"/>
                  </a:lnTo>
                  <a:lnTo>
                    <a:pt x="85" y="8"/>
                  </a:lnTo>
                  <a:lnTo>
                    <a:pt x="78" y="8"/>
                  </a:lnTo>
                  <a:lnTo>
                    <a:pt x="70" y="8"/>
                  </a:lnTo>
                  <a:lnTo>
                    <a:pt x="74" y="8"/>
                  </a:lnTo>
                  <a:lnTo>
                    <a:pt x="82" y="8"/>
                  </a:lnTo>
                  <a:lnTo>
                    <a:pt x="85" y="8"/>
                  </a:lnTo>
                  <a:lnTo>
                    <a:pt x="93" y="8"/>
                  </a:lnTo>
                  <a:lnTo>
                    <a:pt x="96" y="8"/>
                  </a:lnTo>
                  <a:lnTo>
                    <a:pt x="104" y="8"/>
                  </a:lnTo>
                  <a:lnTo>
                    <a:pt x="100" y="8"/>
                  </a:lnTo>
                  <a:lnTo>
                    <a:pt x="96" y="8"/>
                  </a:lnTo>
                  <a:lnTo>
                    <a:pt x="93" y="8"/>
                  </a:lnTo>
                  <a:lnTo>
                    <a:pt x="85" y="8"/>
                  </a:lnTo>
                  <a:lnTo>
                    <a:pt x="82" y="8"/>
                  </a:lnTo>
                  <a:lnTo>
                    <a:pt x="78" y="8"/>
                  </a:lnTo>
                  <a:lnTo>
                    <a:pt x="74" y="8"/>
                  </a:lnTo>
                  <a:lnTo>
                    <a:pt x="82" y="8"/>
                  </a:lnTo>
                  <a:lnTo>
                    <a:pt x="89" y="8"/>
                  </a:lnTo>
                  <a:lnTo>
                    <a:pt x="93" y="12"/>
                  </a:lnTo>
                  <a:lnTo>
                    <a:pt x="96" y="12"/>
                  </a:lnTo>
                  <a:lnTo>
                    <a:pt x="104" y="12"/>
                  </a:lnTo>
                  <a:lnTo>
                    <a:pt x="108" y="12"/>
                  </a:lnTo>
                  <a:lnTo>
                    <a:pt x="104" y="12"/>
                  </a:lnTo>
                  <a:lnTo>
                    <a:pt x="100" y="12"/>
                  </a:lnTo>
                  <a:lnTo>
                    <a:pt x="93" y="12"/>
                  </a:lnTo>
                  <a:lnTo>
                    <a:pt x="89" y="12"/>
                  </a:lnTo>
                  <a:lnTo>
                    <a:pt x="93" y="12"/>
                  </a:lnTo>
                  <a:lnTo>
                    <a:pt x="100" y="12"/>
                  </a:lnTo>
                  <a:lnTo>
                    <a:pt x="104" y="12"/>
                  </a:lnTo>
                  <a:lnTo>
                    <a:pt x="108" y="12"/>
                  </a:lnTo>
                  <a:lnTo>
                    <a:pt x="111" y="12"/>
                  </a:lnTo>
                  <a:lnTo>
                    <a:pt x="108" y="12"/>
                  </a:lnTo>
                  <a:lnTo>
                    <a:pt x="104" y="12"/>
                  </a:lnTo>
                  <a:lnTo>
                    <a:pt x="108" y="12"/>
                  </a:lnTo>
                  <a:lnTo>
                    <a:pt x="104" y="12"/>
                  </a:lnTo>
                  <a:lnTo>
                    <a:pt x="100" y="12"/>
                  </a:lnTo>
                  <a:lnTo>
                    <a:pt x="96" y="12"/>
                  </a:lnTo>
                  <a:lnTo>
                    <a:pt x="89" y="12"/>
                  </a:lnTo>
                  <a:lnTo>
                    <a:pt x="85" y="15"/>
                  </a:lnTo>
                  <a:lnTo>
                    <a:pt x="78" y="15"/>
                  </a:lnTo>
                  <a:lnTo>
                    <a:pt x="70" y="15"/>
                  </a:lnTo>
                  <a:lnTo>
                    <a:pt x="67" y="15"/>
                  </a:lnTo>
                  <a:lnTo>
                    <a:pt x="59" y="15"/>
                  </a:lnTo>
                  <a:lnTo>
                    <a:pt x="52" y="15"/>
                  </a:lnTo>
                  <a:lnTo>
                    <a:pt x="48" y="15"/>
                  </a:lnTo>
                  <a:lnTo>
                    <a:pt x="52" y="15"/>
                  </a:lnTo>
                  <a:lnTo>
                    <a:pt x="56" y="15"/>
                  </a:lnTo>
                  <a:lnTo>
                    <a:pt x="59" y="15"/>
                  </a:lnTo>
                  <a:lnTo>
                    <a:pt x="56" y="15"/>
                  </a:lnTo>
                  <a:lnTo>
                    <a:pt x="52" y="15"/>
                  </a:lnTo>
                  <a:lnTo>
                    <a:pt x="48" y="15"/>
                  </a:lnTo>
                  <a:lnTo>
                    <a:pt x="44" y="15"/>
                  </a:lnTo>
                  <a:lnTo>
                    <a:pt x="48" y="15"/>
                  </a:lnTo>
                  <a:lnTo>
                    <a:pt x="44" y="15"/>
                  </a:lnTo>
                  <a:lnTo>
                    <a:pt x="41" y="15"/>
                  </a:lnTo>
                  <a:lnTo>
                    <a:pt x="37" y="15"/>
                  </a:lnTo>
                  <a:lnTo>
                    <a:pt x="30" y="15"/>
                  </a:lnTo>
                  <a:lnTo>
                    <a:pt x="22" y="15"/>
                  </a:lnTo>
                  <a:lnTo>
                    <a:pt x="18" y="15"/>
                  </a:lnTo>
                  <a:lnTo>
                    <a:pt x="22" y="15"/>
                  </a:lnTo>
                  <a:lnTo>
                    <a:pt x="15" y="15"/>
                  </a:lnTo>
                  <a:lnTo>
                    <a:pt x="11" y="15"/>
                  </a:lnTo>
                  <a:lnTo>
                    <a:pt x="4" y="15"/>
                  </a:lnTo>
                  <a:lnTo>
                    <a:pt x="0" y="15"/>
                  </a:lnTo>
                  <a:lnTo>
                    <a:pt x="7" y="19"/>
                  </a:lnTo>
                  <a:lnTo>
                    <a:pt x="18" y="19"/>
                  </a:lnTo>
                  <a:lnTo>
                    <a:pt x="33" y="19"/>
                  </a:lnTo>
                  <a:lnTo>
                    <a:pt x="48" y="19"/>
                  </a:lnTo>
                  <a:lnTo>
                    <a:pt x="52" y="19"/>
                  </a:lnTo>
                  <a:lnTo>
                    <a:pt x="48" y="19"/>
                  </a:lnTo>
                  <a:lnTo>
                    <a:pt x="41" y="19"/>
                  </a:lnTo>
                  <a:lnTo>
                    <a:pt x="33" y="19"/>
                  </a:lnTo>
                  <a:lnTo>
                    <a:pt x="30" y="19"/>
                  </a:lnTo>
                  <a:lnTo>
                    <a:pt x="26" y="19"/>
                  </a:lnTo>
                  <a:lnTo>
                    <a:pt x="22" y="19"/>
                  </a:lnTo>
                  <a:lnTo>
                    <a:pt x="18" y="19"/>
                  </a:lnTo>
                  <a:lnTo>
                    <a:pt x="15" y="19"/>
                  </a:lnTo>
                  <a:lnTo>
                    <a:pt x="18" y="19"/>
                  </a:lnTo>
                  <a:lnTo>
                    <a:pt x="26" y="19"/>
                  </a:lnTo>
                  <a:lnTo>
                    <a:pt x="30" y="19"/>
                  </a:lnTo>
                  <a:lnTo>
                    <a:pt x="37" y="19"/>
                  </a:lnTo>
                  <a:lnTo>
                    <a:pt x="41" y="19"/>
                  </a:lnTo>
                  <a:lnTo>
                    <a:pt x="37" y="19"/>
                  </a:lnTo>
                  <a:lnTo>
                    <a:pt x="44" y="23"/>
                  </a:lnTo>
                  <a:lnTo>
                    <a:pt x="48" y="23"/>
                  </a:lnTo>
                  <a:lnTo>
                    <a:pt x="52" y="23"/>
                  </a:lnTo>
                  <a:lnTo>
                    <a:pt x="48" y="23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31" name="Freeform 145"/>
            <p:cNvSpPr>
              <a:spLocks/>
            </p:cNvSpPr>
            <p:nvPr/>
          </p:nvSpPr>
          <p:spPr bwMode="auto">
            <a:xfrm>
              <a:off x="1784014" y="3106071"/>
              <a:ext cx="63395" cy="27767"/>
            </a:xfrm>
            <a:custGeom>
              <a:avLst/>
              <a:gdLst>
                <a:gd name="T0" fmla="*/ 63 w 67"/>
                <a:gd name="T1" fmla="*/ 0 h 18"/>
                <a:gd name="T2" fmla="*/ 59 w 67"/>
                <a:gd name="T3" fmla="*/ 0 h 18"/>
                <a:gd name="T4" fmla="*/ 52 w 67"/>
                <a:gd name="T5" fmla="*/ 0 h 18"/>
                <a:gd name="T6" fmla="*/ 56 w 67"/>
                <a:gd name="T7" fmla="*/ 0 h 18"/>
                <a:gd name="T8" fmla="*/ 52 w 67"/>
                <a:gd name="T9" fmla="*/ 0 h 18"/>
                <a:gd name="T10" fmla="*/ 37 w 67"/>
                <a:gd name="T11" fmla="*/ 0 h 18"/>
                <a:gd name="T12" fmla="*/ 19 w 67"/>
                <a:gd name="T13" fmla="*/ 3 h 18"/>
                <a:gd name="T14" fmla="*/ 11 w 67"/>
                <a:gd name="T15" fmla="*/ 3 h 18"/>
                <a:gd name="T16" fmla="*/ 22 w 67"/>
                <a:gd name="T17" fmla="*/ 3 h 18"/>
                <a:gd name="T18" fmla="*/ 26 w 67"/>
                <a:gd name="T19" fmla="*/ 3 h 18"/>
                <a:gd name="T20" fmla="*/ 48 w 67"/>
                <a:gd name="T21" fmla="*/ 3 h 18"/>
                <a:gd name="T22" fmla="*/ 59 w 67"/>
                <a:gd name="T23" fmla="*/ 3 h 18"/>
                <a:gd name="T24" fmla="*/ 63 w 67"/>
                <a:gd name="T25" fmla="*/ 3 h 18"/>
                <a:gd name="T26" fmla="*/ 52 w 67"/>
                <a:gd name="T27" fmla="*/ 7 h 18"/>
                <a:gd name="T28" fmla="*/ 48 w 67"/>
                <a:gd name="T29" fmla="*/ 7 h 18"/>
                <a:gd name="T30" fmla="*/ 33 w 67"/>
                <a:gd name="T31" fmla="*/ 7 h 18"/>
                <a:gd name="T32" fmla="*/ 22 w 67"/>
                <a:gd name="T33" fmla="*/ 7 h 18"/>
                <a:gd name="T34" fmla="*/ 45 w 67"/>
                <a:gd name="T35" fmla="*/ 7 h 18"/>
                <a:gd name="T36" fmla="*/ 37 w 67"/>
                <a:gd name="T37" fmla="*/ 7 h 18"/>
                <a:gd name="T38" fmla="*/ 22 w 67"/>
                <a:gd name="T39" fmla="*/ 7 h 18"/>
                <a:gd name="T40" fmla="*/ 4 w 67"/>
                <a:gd name="T41" fmla="*/ 7 h 18"/>
                <a:gd name="T42" fmla="*/ 7 w 67"/>
                <a:gd name="T43" fmla="*/ 7 h 18"/>
                <a:gd name="T44" fmla="*/ 11 w 67"/>
                <a:gd name="T45" fmla="*/ 7 h 18"/>
                <a:gd name="T46" fmla="*/ 15 w 67"/>
                <a:gd name="T47" fmla="*/ 11 h 18"/>
                <a:gd name="T48" fmla="*/ 26 w 67"/>
                <a:gd name="T49" fmla="*/ 11 h 18"/>
                <a:gd name="T50" fmla="*/ 37 w 67"/>
                <a:gd name="T51" fmla="*/ 11 h 18"/>
                <a:gd name="T52" fmla="*/ 33 w 67"/>
                <a:gd name="T53" fmla="*/ 11 h 18"/>
                <a:gd name="T54" fmla="*/ 26 w 67"/>
                <a:gd name="T55" fmla="*/ 11 h 18"/>
                <a:gd name="T56" fmla="*/ 15 w 67"/>
                <a:gd name="T57" fmla="*/ 11 h 18"/>
                <a:gd name="T58" fmla="*/ 26 w 67"/>
                <a:gd name="T59" fmla="*/ 11 h 18"/>
                <a:gd name="T60" fmla="*/ 41 w 67"/>
                <a:gd name="T61" fmla="*/ 11 h 18"/>
                <a:gd name="T62" fmla="*/ 37 w 67"/>
                <a:gd name="T63" fmla="*/ 15 h 18"/>
                <a:gd name="T64" fmla="*/ 41 w 67"/>
                <a:gd name="T65" fmla="*/ 15 h 18"/>
                <a:gd name="T66" fmla="*/ 63 w 67"/>
                <a:gd name="T67" fmla="*/ 15 h 18"/>
                <a:gd name="T68" fmla="*/ 67 w 67"/>
                <a:gd name="T69" fmla="*/ 15 h 18"/>
                <a:gd name="T70" fmla="*/ 52 w 67"/>
                <a:gd name="T71" fmla="*/ 15 h 18"/>
                <a:gd name="T72" fmla="*/ 41 w 67"/>
                <a:gd name="T73" fmla="*/ 15 h 18"/>
                <a:gd name="T74" fmla="*/ 30 w 67"/>
                <a:gd name="T75" fmla="*/ 15 h 18"/>
                <a:gd name="T76" fmla="*/ 19 w 67"/>
                <a:gd name="T77" fmla="*/ 15 h 18"/>
                <a:gd name="T78" fmla="*/ 15 w 67"/>
                <a:gd name="T79" fmla="*/ 18 h 18"/>
                <a:gd name="T80" fmla="*/ 41 w 67"/>
                <a:gd name="T81" fmla="*/ 18 h 18"/>
                <a:gd name="T82" fmla="*/ 59 w 67"/>
                <a:gd name="T83" fmla="*/ 18 h 18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67" h="18">
                  <a:moveTo>
                    <a:pt x="63" y="0"/>
                  </a:moveTo>
                  <a:lnTo>
                    <a:pt x="67" y="0"/>
                  </a:lnTo>
                  <a:lnTo>
                    <a:pt x="63" y="0"/>
                  </a:lnTo>
                  <a:lnTo>
                    <a:pt x="67" y="0"/>
                  </a:lnTo>
                  <a:lnTo>
                    <a:pt x="63" y="0"/>
                  </a:lnTo>
                  <a:lnTo>
                    <a:pt x="59" y="0"/>
                  </a:lnTo>
                  <a:lnTo>
                    <a:pt x="52" y="0"/>
                  </a:lnTo>
                  <a:lnTo>
                    <a:pt x="56" y="0"/>
                  </a:lnTo>
                  <a:lnTo>
                    <a:pt x="52" y="0"/>
                  </a:lnTo>
                  <a:lnTo>
                    <a:pt x="48" y="0"/>
                  </a:lnTo>
                  <a:lnTo>
                    <a:pt x="52" y="0"/>
                  </a:lnTo>
                  <a:lnTo>
                    <a:pt x="56" y="0"/>
                  </a:lnTo>
                  <a:lnTo>
                    <a:pt x="52" y="0"/>
                  </a:lnTo>
                  <a:lnTo>
                    <a:pt x="48" y="0"/>
                  </a:lnTo>
                  <a:lnTo>
                    <a:pt x="52" y="0"/>
                  </a:lnTo>
                  <a:lnTo>
                    <a:pt x="48" y="0"/>
                  </a:lnTo>
                  <a:lnTo>
                    <a:pt x="45" y="0"/>
                  </a:lnTo>
                  <a:lnTo>
                    <a:pt x="37" y="0"/>
                  </a:lnTo>
                  <a:lnTo>
                    <a:pt x="30" y="3"/>
                  </a:lnTo>
                  <a:lnTo>
                    <a:pt x="22" y="3"/>
                  </a:lnTo>
                  <a:lnTo>
                    <a:pt x="19" y="3"/>
                  </a:lnTo>
                  <a:lnTo>
                    <a:pt x="0" y="3"/>
                  </a:lnTo>
                  <a:lnTo>
                    <a:pt x="4" y="3"/>
                  </a:lnTo>
                  <a:lnTo>
                    <a:pt x="11" y="3"/>
                  </a:lnTo>
                  <a:lnTo>
                    <a:pt x="15" y="3"/>
                  </a:lnTo>
                  <a:lnTo>
                    <a:pt x="19" y="3"/>
                  </a:lnTo>
                  <a:lnTo>
                    <a:pt x="22" y="3"/>
                  </a:lnTo>
                  <a:lnTo>
                    <a:pt x="19" y="3"/>
                  </a:lnTo>
                  <a:lnTo>
                    <a:pt x="22" y="3"/>
                  </a:lnTo>
                  <a:lnTo>
                    <a:pt x="26" y="3"/>
                  </a:lnTo>
                  <a:lnTo>
                    <a:pt x="33" y="3"/>
                  </a:lnTo>
                  <a:lnTo>
                    <a:pt x="45" y="3"/>
                  </a:lnTo>
                  <a:lnTo>
                    <a:pt x="48" y="3"/>
                  </a:lnTo>
                  <a:lnTo>
                    <a:pt x="52" y="3"/>
                  </a:lnTo>
                  <a:lnTo>
                    <a:pt x="56" y="3"/>
                  </a:lnTo>
                  <a:lnTo>
                    <a:pt x="59" y="3"/>
                  </a:lnTo>
                  <a:lnTo>
                    <a:pt x="63" y="3"/>
                  </a:lnTo>
                  <a:lnTo>
                    <a:pt x="67" y="3"/>
                  </a:lnTo>
                  <a:lnTo>
                    <a:pt x="63" y="3"/>
                  </a:lnTo>
                  <a:lnTo>
                    <a:pt x="59" y="3"/>
                  </a:lnTo>
                  <a:lnTo>
                    <a:pt x="56" y="7"/>
                  </a:lnTo>
                  <a:lnTo>
                    <a:pt x="52" y="7"/>
                  </a:lnTo>
                  <a:lnTo>
                    <a:pt x="48" y="7"/>
                  </a:lnTo>
                  <a:lnTo>
                    <a:pt x="52" y="7"/>
                  </a:lnTo>
                  <a:lnTo>
                    <a:pt x="48" y="7"/>
                  </a:lnTo>
                  <a:lnTo>
                    <a:pt x="45" y="7"/>
                  </a:lnTo>
                  <a:lnTo>
                    <a:pt x="41" y="7"/>
                  </a:lnTo>
                  <a:lnTo>
                    <a:pt x="33" y="7"/>
                  </a:lnTo>
                  <a:lnTo>
                    <a:pt x="22" y="7"/>
                  </a:lnTo>
                  <a:lnTo>
                    <a:pt x="19" y="7"/>
                  </a:lnTo>
                  <a:lnTo>
                    <a:pt x="22" y="7"/>
                  </a:lnTo>
                  <a:lnTo>
                    <a:pt x="30" y="7"/>
                  </a:lnTo>
                  <a:lnTo>
                    <a:pt x="37" y="7"/>
                  </a:lnTo>
                  <a:lnTo>
                    <a:pt x="45" y="7"/>
                  </a:lnTo>
                  <a:lnTo>
                    <a:pt x="48" y="7"/>
                  </a:lnTo>
                  <a:lnTo>
                    <a:pt x="45" y="7"/>
                  </a:lnTo>
                  <a:lnTo>
                    <a:pt x="37" y="7"/>
                  </a:lnTo>
                  <a:lnTo>
                    <a:pt x="33" y="7"/>
                  </a:lnTo>
                  <a:lnTo>
                    <a:pt x="26" y="7"/>
                  </a:lnTo>
                  <a:lnTo>
                    <a:pt x="22" y="7"/>
                  </a:lnTo>
                  <a:lnTo>
                    <a:pt x="15" y="7"/>
                  </a:lnTo>
                  <a:lnTo>
                    <a:pt x="11" y="7"/>
                  </a:lnTo>
                  <a:lnTo>
                    <a:pt x="4" y="7"/>
                  </a:lnTo>
                  <a:lnTo>
                    <a:pt x="0" y="7"/>
                  </a:lnTo>
                  <a:lnTo>
                    <a:pt x="4" y="7"/>
                  </a:lnTo>
                  <a:lnTo>
                    <a:pt x="7" y="7"/>
                  </a:lnTo>
                  <a:lnTo>
                    <a:pt x="11" y="7"/>
                  </a:lnTo>
                  <a:lnTo>
                    <a:pt x="7" y="7"/>
                  </a:lnTo>
                  <a:lnTo>
                    <a:pt x="11" y="7"/>
                  </a:lnTo>
                  <a:lnTo>
                    <a:pt x="15" y="7"/>
                  </a:lnTo>
                  <a:lnTo>
                    <a:pt x="19" y="11"/>
                  </a:lnTo>
                  <a:lnTo>
                    <a:pt x="15" y="11"/>
                  </a:lnTo>
                  <a:lnTo>
                    <a:pt x="19" y="11"/>
                  </a:lnTo>
                  <a:lnTo>
                    <a:pt x="22" y="11"/>
                  </a:lnTo>
                  <a:lnTo>
                    <a:pt x="26" y="11"/>
                  </a:lnTo>
                  <a:lnTo>
                    <a:pt x="30" y="11"/>
                  </a:lnTo>
                  <a:lnTo>
                    <a:pt x="33" y="11"/>
                  </a:lnTo>
                  <a:lnTo>
                    <a:pt x="37" y="11"/>
                  </a:lnTo>
                  <a:lnTo>
                    <a:pt x="41" y="11"/>
                  </a:lnTo>
                  <a:lnTo>
                    <a:pt x="37" y="11"/>
                  </a:lnTo>
                  <a:lnTo>
                    <a:pt x="33" y="11"/>
                  </a:lnTo>
                  <a:lnTo>
                    <a:pt x="26" y="11"/>
                  </a:lnTo>
                  <a:lnTo>
                    <a:pt x="30" y="11"/>
                  </a:lnTo>
                  <a:lnTo>
                    <a:pt x="26" y="11"/>
                  </a:lnTo>
                  <a:lnTo>
                    <a:pt x="19" y="11"/>
                  </a:lnTo>
                  <a:lnTo>
                    <a:pt x="11" y="11"/>
                  </a:lnTo>
                  <a:lnTo>
                    <a:pt x="15" y="11"/>
                  </a:lnTo>
                  <a:lnTo>
                    <a:pt x="19" y="11"/>
                  </a:lnTo>
                  <a:lnTo>
                    <a:pt x="22" y="11"/>
                  </a:lnTo>
                  <a:lnTo>
                    <a:pt x="26" y="11"/>
                  </a:lnTo>
                  <a:lnTo>
                    <a:pt x="30" y="11"/>
                  </a:lnTo>
                  <a:lnTo>
                    <a:pt x="37" y="11"/>
                  </a:lnTo>
                  <a:lnTo>
                    <a:pt x="41" y="11"/>
                  </a:lnTo>
                  <a:lnTo>
                    <a:pt x="45" y="11"/>
                  </a:lnTo>
                  <a:lnTo>
                    <a:pt x="41" y="11"/>
                  </a:lnTo>
                  <a:lnTo>
                    <a:pt x="37" y="15"/>
                  </a:lnTo>
                  <a:lnTo>
                    <a:pt x="33" y="15"/>
                  </a:lnTo>
                  <a:lnTo>
                    <a:pt x="37" y="15"/>
                  </a:lnTo>
                  <a:lnTo>
                    <a:pt x="41" y="15"/>
                  </a:lnTo>
                  <a:lnTo>
                    <a:pt x="52" y="15"/>
                  </a:lnTo>
                  <a:lnTo>
                    <a:pt x="59" y="15"/>
                  </a:lnTo>
                  <a:lnTo>
                    <a:pt x="63" y="15"/>
                  </a:lnTo>
                  <a:lnTo>
                    <a:pt x="67" y="15"/>
                  </a:lnTo>
                  <a:lnTo>
                    <a:pt x="63" y="15"/>
                  </a:lnTo>
                  <a:lnTo>
                    <a:pt x="67" y="15"/>
                  </a:lnTo>
                  <a:lnTo>
                    <a:pt x="63" y="15"/>
                  </a:lnTo>
                  <a:lnTo>
                    <a:pt x="56" y="15"/>
                  </a:lnTo>
                  <a:lnTo>
                    <a:pt x="52" y="15"/>
                  </a:lnTo>
                  <a:lnTo>
                    <a:pt x="48" y="15"/>
                  </a:lnTo>
                  <a:lnTo>
                    <a:pt x="45" y="15"/>
                  </a:lnTo>
                  <a:lnTo>
                    <a:pt x="41" y="15"/>
                  </a:lnTo>
                  <a:lnTo>
                    <a:pt x="37" y="15"/>
                  </a:lnTo>
                  <a:lnTo>
                    <a:pt x="33" y="15"/>
                  </a:lnTo>
                  <a:lnTo>
                    <a:pt x="30" y="15"/>
                  </a:lnTo>
                  <a:lnTo>
                    <a:pt x="26" y="15"/>
                  </a:lnTo>
                  <a:lnTo>
                    <a:pt x="22" y="15"/>
                  </a:lnTo>
                  <a:lnTo>
                    <a:pt x="19" y="15"/>
                  </a:lnTo>
                  <a:lnTo>
                    <a:pt x="15" y="18"/>
                  </a:lnTo>
                  <a:lnTo>
                    <a:pt x="11" y="18"/>
                  </a:lnTo>
                  <a:lnTo>
                    <a:pt x="15" y="18"/>
                  </a:lnTo>
                  <a:lnTo>
                    <a:pt x="22" y="18"/>
                  </a:lnTo>
                  <a:lnTo>
                    <a:pt x="30" y="18"/>
                  </a:lnTo>
                  <a:lnTo>
                    <a:pt x="41" y="18"/>
                  </a:lnTo>
                  <a:lnTo>
                    <a:pt x="48" y="18"/>
                  </a:lnTo>
                  <a:lnTo>
                    <a:pt x="56" y="18"/>
                  </a:lnTo>
                  <a:lnTo>
                    <a:pt x="59" y="18"/>
                  </a:lnTo>
                  <a:lnTo>
                    <a:pt x="63" y="18"/>
                  </a:lnTo>
                  <a:lnTo>
                    <a:pt x="67" y="18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32" name="Freeform 146"/>
            <p:cNvSpPr>
              <a:spLocks/>
            </p:cNvSpPr>
            <p:nvPr/>
          </p:nvSpPr>
          <p:spPr bwMode="auto">
            <a:xfrm>
              <a:off x="1784014" y="3133838"/>
              <a:ext cx="87996" cy="35480"/>
            </a:xfrm>
            <a:custGeom>
              <a:avLst/>
              <a:gdLst>
                <a:gd name="T0" fmla="*/ 78 w 93"/>
                <a:gd name="T1" fmla="*/ 0 h 23"/>
                <a:gd name="T2" fmla="*/ 67 w 93"/>
                <a:gd name="T3" fmla="*/ 0 h 23"/>
                <a:gd name="T4" fmla="*/ 67 w 93"/>
                <a:gd name="T5" fmla="*/ 0 h 23"/>
                <a:gd name="T6" fmla="*/ 74 w 93"/>
                <a:gd name="T7" fmla="*/ 0 h 23"/>
                <a:gd name="T8" fmla="*/ 71 w 93"/>
                <a:gd name="T9" fmla="*/ 4 h 23"/>
                <a:gd name="T10" fmla="*/ 67 w 93"/>
                <a:gd name="T11" fmla="*/ 4 h 23"/>
                <a:gd name="T12" fmla="*/ 63 w 93"/>
                <a:gd name="T13" fmla="*/ 4 h 23"/>
                <a:gd name="T14" fmla="*/ 78 w 93"/>
                <a:gd name="T15" fmla="*/ 4 h 23"/>
                <a:gd name="T16" fmla="*/ 89 w 93"/>
                <a:gd name="T17" fmla="*/ 4 h 23"/>
                <a:gd name="T18" fmla="*/ 85 w 93"/>
                <a:gd name="T19" fmla="*/ 4 h 23"/>
                <a:gd name="T20" fmla="*/ 89 w 93"/>
                <a:gd name="T21" fmla="*/ 8 h 23"/>
                <a:gd name="T22" fmla="*/ 78 w 93"/>
                <a:gd name="T23" fmla="*/ 8 h 23"/>
                <a:gd name="T24" fmla="*/ 74 w 93"/>
                <a:gd name="T25" fmla="*/ 8 h 23"/>
                <a:gd name="T26" fmla="*/ 63 w 93"/>
                <a:gd name="T27" fmla="*/ 8 h 23"/>
                <a:gd name="T28" fmla="*/ 59 w 93"/>
                <a:gd name="T29" fmla="*/ 8 h 23"/>
                <a:gd name="T30" fmla="*/ 71 w 93"/>
                <a:gd name="T31" fmla="*/ 11 h 23"/>
                <a:gd name="T32" fmla="*/ 74 w 93"/>
                <a:gd name="T33" fmla="*/ 11 h 23"/>
                <a:gd name="T34" fmla="*/ 74 w 93"/>
                <a:gd name="T35" fmla="*/ 11 h 23"/>
                <a:gd name="T36" fmla="*/ 67 w 93"/>
                <a:gd name="T37" fmla="*/ 11 h 23"/>
                <a:gd name="T38" fmla="*/ 78 w 93"/>
                <a:gd name="T39" fmla="*/ 11 h 23"/>
                <a:gd name="T40" fmla="*/ 63 w 93"/>
                <a:gd name="T41" fmla="*/ 11 h 23"/>
                <a:gd name="T42" fmla="*/ 52 w 93"/>
                <a:gd name="T43" fmla="*/ 11 h 23"/>
                <a:gd name="T44" fmla="*/ 63 w 93"/>
                <a:gd name="T45" fmla="*/ 15 h 23"/>
                <a:gd name="T46" fmla="*/ 74 w 93"/>
                <a:gd name="T47" fmla="*/ 15 h 23"/>
                <a:gd name="T48" fmla="*/ 71 w 93"/>
                <a:gd name="T49" fmla="*/ 15 h 23"/>
                <a:gd name="T50" fmla="*/ 63 w 93"/>
                <a:gd name="T51" fmla="*/ 15 h 23"/>
                <a:gd name="T52" fmla="*/ 71 w 93"/>
                <a:gd name="T53" fmla="*/ 15 h 23"/>
                <a:gd name="T54" fmla="*/ 74 w 93"/>
                <a:gd name="T55" fmla="*/ 15 h 23"/>
                <a:gd name="T56" fmla="*/ 63 w 93"/>
                <a:gd name="T57" fmla="*/ 15 h 23"/>
                <a:gd name="T58" fmla="*/ 67 w 93"/>
                <a:gd name="T59" fmla="*/ 15 h 23"/>
                <a:gd name="T60" fmla="*/ 52 w 93"/>
                <a:gd name="T61" fmla="*/ 19 h 23"/>
                <a:gd name="T62" fmla="*/ 30 w 93"/>
                <a:gd name="T63" fmla="*/ 19 h 23"/>
                <a:gd name="T64" fmla="*/ 11 w 93"/>
                <a:gd name="T65" fmla="*/ 19 h 23"/>
                <a:gd name="T66" fmla="*/ 7 w 93"/>
                <a:gd name="T67" fmla="*/ 19 h 23"/>
                <a:gd name="T68" fmla="*/ 37 w 93"/>
                <a:gd name="T69" fmla="*/ 19 h 23"/>
                <a:gd name="T70" fmla="*/ 63 w 93"/>
                <a:gd name="T71" fmla="*/ 19 h 23"/>
                <a:gd name="T72" fmla="*/ 59 w 93"/>
                <a:gd name="T73" fmla="*/ 19 h 23"/>
                <a:gd name="T74" fmla="*/ 63 w 93"/>
                <a:gd name="T75" fmla="*/ 23 h 23"/>
                <a:gd name="T76" fmla="*/ 59 w 93"/>
                <a:gd name="T77" fmla="*/ 23 h 23"/>
                <a:gd name="T78" fmla="*/ 78 w 93"/>
                <a:gd name="T79" fmla="*/ 23 h 23"/>
                <a:gd name="T80" fmla="*/ 82 w 93"/>
                <a:gd name="T81" fmla="*/ 23 h 23"/>
                <a:gd name="T82" fmla="*/ 78 w 93"/>
                <a:gd name="T83" fmla="*/ 23 h 23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93" h="23">
                  <a:moveTo>
                    <a:pt x="67" y="0"/>
                  </a:moveTo>
                  <a:lnTo>
                    <a:pt x="74" y="0"/>
                  </a:lnTo>
                  <a:lnTo>
                    <a:pt x="78" y="0"/>
                  </a:lnTo>
                  <a:lnTo>
                    <a:pt x="74" y="0"/>
                  </a:lnTo>
                  <a:lnTo>
                    <a:pt x="71" y="0"/>
                  </a:lnTo>
                  <a:lnTo>
                    <a:pt x="67" y="0"/>
                  </a:lnTo>
                  <a:lnTo>
                    <a:pt x="74" y="0"/>
                  </a:lnTo>
                  <a:lnTo>
                    <a:pt x="71" y="0"/>
                  </a:lnTo>
                  <a:lnTo>
                    <a:pt x="67" y="0"/>
                  </a:lnTo>
                  <a:lnTo>
                    <a:pt x="74" y="0"/>
                  </a:lnTo>
                  <a:lnTo>
                    <a:pt x="71" y="0"/>
                  </a:lnTo>
                  <a:lnTo>
                    <a:pt x="74" y="0"/>
                  </a:lnTo>
                  <a:lnTo>
                    <a:pt x="71" y="0"/>
                  </a:lnTo>
                  <a:lnTo>
                    <a:pt x="74" y="4"/>
                  </a:lnTo>
                  <a:lnTo>
                    <a:pt x="71" y="4"/>
                  </a:lnTo>
                  <a:lnTo>
                    <a:pt x="67" y="4"/>
                  </a:lnTo>
                  <a:lnTo>
                    <a:pt x="71" y="4"/>
                  </a:lnTo>
                  <a:lnTo>
                    <a:pt x="67" y="4"/>
                  </a:lnTo>
                  <a:lnTo>
                    <a:pt x="63" y="4"/>
                  </a:lnTo>
                  <a:lnTo>
                    <a:pt x="59" y="4"/>
                  </a:lnTo>
                  <a:lnTo>
                    <a:pt x="63" y="4"/>
                  </a:lnTo>
                  <a:lnTo>
                    <a:pt x="67" y="4"/>
                  </a:lnTo>
                  <a:lnTo>
                    <a:pt x="74" y="4"/>
                  </a:lnTo>
                  <a:lnTo>
                    <a:pt x="78" y="4"/>
                  </a:lnTo>
                  <a:lnTo>
                    <a:pt x="82" y="4"/>
                  </a:lnTo>
                  <a:lnTo>
                    <a:pt x="85" y="4"/>
                  </a:lnTo>
                  <a:lnTo>
                    <a:pt x="89" y="4"/>
                  </a:lnTo>
                  <a:lnTo>
                    <a:pt x="93" y="4"/>
                  </a:lnTo>
                  <a:lnTo>
                    <a:pt x="89" y="4"/>
                  </a:lnTo>
                  <a:lnTo>
                    <a:pt x="85" y="4"/>
                  </a:lnTo>
                  <a:lnTo>
                    <a:pt x="82" y="4"/>
                  </a:lnTo>
                  <a:lnTo>
                    <a:pt x="85" y="8"/>
                  </a:lnTo>
                  <a:lnTo>
                    <a:pt x="89" y="8"/>
                  </a:lnTo>
                  <a:lnTo>
                    <a:pt x="85" y="8"/>
                  </a:lnTo>
                  <a:lnTo>
                    <a:pt x="82" y="8"/>
                  </a:lnTo>
                  <a:lnTo>
                    <a:pt x="78" y="8"/>
                  </a:lnTo>
                  <a:lnTo>
                    <a:pt x="74" y="8"/>
                  </a:lnTo>
                  <a:lnTo>
                    <a:pt x="78" y="8"/>
                  </a:lnTo>
                  <a:lnTo>
                    <a:pt x="74" y="8"/>
                  </a:lnTo>
                  <a:lnTo>
                    <a:pt x="71" y="8"/>
                  </a:lnTo>
                  <a:lnTo>
                    <a:pt x="67" y="8"/>
                  </a:lnTo>
                  <a:lnTo>
                    <a:pt x="63" y="8"/>
                  </a:lnTo>
                  <a:lnTo>
                    <a:pt x="59" y="8"/>
                  </a:lnTo>
                  <a:lnTo>
                    <a:pt x="56" y="8"/>
                  </a:lnTo>
                  <a:lnTo>
                    <a:pt x="59" y="8"/>
                  </a:lnTo>
                  <a:lnTo>
                    <a:pt x="63" y="11"/>
                  </a:lnTo>
                  <a:lnTo>
                    <a:pt x="67" y="11"/>
                  </a:lnTo>
                  <a:lnTo>
                    <a:pt x="71" y="11"/>
                  </a:lnTo>
                  <a:lnTo>
                    <a:pt x="74" y="11"/>
                  </a:lnTo>
                  <a:lnTo>
                    <a:pt x="78" y="11"/>
                  </a:lnTo>
                  <a:lnTo>
                    <a:pt x="74" y="11"/>
                  </a:lnTo>
                  <a:lnTo>
                    <a:pt x="78" y="11"/>
                  </a:lnTo>
                  <a:lnTo>
                    <a:pt x="71" y="11"/>
                  </a:lnTo>
                  <a:lnTo>
                    <a:pt x="74" y="11"/>
                  </a:lnTo>
                  <a:lnTo>
                    <a:pt x="71" y="11"/>
                  </a:lnTo>
                  <a:lnTo>
                    <a:pt x="63" y="11"/>
                  </a:lnTo>
                  <a:lnTo>
                    <a:pt x="67" y="11"/>
                  </a:lnTo>
                  <a:lnTo>
                    <a:pt x="71" y="11"/>
                  </a:lnTo>
                  <a:lnTo>
                    <a:pt x="74" y="11"/>
                  </a:lnTo>
                  <a:lnTo>
                    <a:pt x="78" y="11"/>
                  </a:lnTo>
                  <a:lnTo>
                    <a:pt x="74" y="11"/>
                  </a:lnTo>
                  <a:lnTo>
                    <a:pt x="71" y="11"/>
                  </a:lnTo>
                  <a:lnTo>
                    <a:pt x="63" y="11"/>
                  </a:lnTo>
                  <a:lnTo>
                    <a:pt x="59" y="11"/>
                  </a:lnTo>
                  <a:lnTo>
                    <a:pt x="56" y="11"/>
                  </a:lnTo>
                  <a:lnTo>
                    <a:pt x="52" y="11"/>
                  </a:lnTo>
                  <a:lnTo>
                    <a:pt x="56" y="11"/>
                  </a:lnTo>
                  <a:lnTo>
                    <a:pt x="59" y="15"/>
                  </a:lnTo>
                  <a:lnTo>
                    <a:pt x="63" y="15"/>
                  </a:lnTo>
                  <a:lnTo>
                    <a:pt x="67" y="15"/>
                  </a:lnTo>
                  <a:lnTo>
                    <a:pt x="71" y="15"/>
                  </a:lnTo>
                  <a:lnTo>
                    <a:pt x="74" y="15"/>
                  </a:lnTo>
                  <a:lnTo>
                    <a:pt x="78" y="15"/>
                  </a:lnTo>
                  <a:lnTo>
                    <a:pt x="74" y="15"/>
                  </a:lnTo>
                  <a:lnTo>
                    <a:pt x="71" y="15"/>
                  </a:lnTo>
                  <a:lnTo>
                    <a:pt x="74" y="15"/>
                  </a:lnTo>
                  <a:lnTo>
                    <a:pt x="71" y="15"/>
                  </a:lnTo>
                  <a:lnTo>
                    <a:pt x="63" y="15"/>
                  </a:lnTo>
                  <a:lnTo>
                    <a:pt x="56" y="15"/>
                  </a:lnTo>
                  <a:lnTo>
                    <a:pt x="59" y="15"/>
                  </a:lnTo>
                  <a:lnTo>
                    <a:pt x="71" y="15"/>
                  </a:lnTo>
                  <a:lnTo>
                    <a:pt x="74" y="15"/>
                  </a:lnTo>
                  <a:lnTo>
                    <a:pt x="78" y="15"/>
                  </a:lnTo>
                  <a:lnTo>
                    <a:pt x="74" y="15"/>
                  </a:lnTo>
                  <a:lnTo>
                    <a:pt x="71" y="15"/>
                  </a:lnTo>
                  <a:lnTo>
                    <a:pt x="67" y="15"/>
                  </a:lnTo>
                  <a:lnTo>
                    <a:pt x="63" y="15"/>
                  </a:lnTo>
                  <a:lnTo>
                    <a:pt x="67" y="15"/>
                  </a:lnTo>
                  <a:lnTo>
                    <a:pt x="71" y="15"/>
                  </a:lnTo>
                  <a:lnTo>
                    <a:pt x="67" y="15"/>
                  </a:lnTo>
                  <a:lnTo>
                    <a:pt x="63" y="15"/>
                  </a:lnTo>
                  <a:lnTo>
                    <a:pt x="59" y="19"/>
                  </a:lnTo>
                  <a:lnTo>
                    <a:pt x="52" y="19"/>
                  </a:lnTo>
                  <a:lnTo>
                    <a:pt x="48" y="19"/>
                  </a:lnTo>
                  <a:lnTo>
                    <a:pt x="41" y="19"/>
                  </a:lnTo>
                  <a:lnTo>
                    <a:pt x="30" y="19"/>
                  </a:lnTo>
                  <a:lnTo>
                    <a:pt x="22" y="19"/>
                  </a:lnTo>
                  <a:lnTo>
                    <a:pt x="15" y="19"/>
                  </a:lnTo>
                  <a:lnTo>
                    <a:pt x="11" y="19"/>
                  </a:lnTo>
                  <a:lnTo>
                    <a:pt x="7" y="19"/>
                  </a:lnTo>
                  <a:lnTo>
                    <a:pt x="0" y="19"/>
                  </a:lnTo>
                  <a:lnTo>
                    <a:pt x="7" y="19"/>
                  </a:lnTo>
                  <a:lnTo>
                    <a:pt x="15" y="19"/>
                  </a:lnTo>
                  <a:lnTo>
                    <a:pt x="22" y="19"/>
                  </a:lnTo>
                  <a:lnTo>
                    <a:pt x="37" y="19"/>
                  </a:lnTo>
                  <a:lnTo>
                    <a:pt x="45" y="19"/>
                  </a:lnTo>
                  <a:lnTo>
                    <a:pt x="56" y="19"/>
                  </a:lnTo>
                  <a:lnTo>
                    <a:pt x="63" y="19"/>
                  </a:lnTo>
                  <a:lnTo>
                    <a:pt x="67" y="19"/>
                  </a:lnTo>
                  <a:lnTo>
                    <a:pt x="63" y="19"/>
                  </a:lnTo>
                  <a:lnTo>
                    <a:pt x="59" y="19"/>
                  </a:lnTo>
                  <a:lnTo>
                    <a:pt x="63" y="19"/>
                  </a:lnTo>
                  <a:lnTo>
                    <a:pt x="67" y="23"/>
                  </a:lnTo>
                  <a:lnTo>
                    <a:pt x="63" y="23"/>
                  </a:lnTo>
                  <a:lnTo>
                    <a:pt x="59" y="23"/>
                  </a:lnTo>
                  <a:lnTo>
                    <a:pt x="56" y="23"/>
                  </a:lnTo>
                  <a:lnTo>
                    <a:pt x="59" y="23"/>
                  </a:lnTo>
                  <a:lnTo>
                    <a:pt x="63" y="23"/>
                  </a:lnTo>
                  <a:lnTo>
                    <a:pt x="71" y="23"/>
                  </a:lnTo>
                  <a:lnTo>
                    <a:pt x="78" y="23"/>
                  </a:lnTo>
                  <a:lnTo>
                    <a:pt x="82" y="23"/>
                  </a:lnTo>
                  <a:lnTo>
                    <a:pt x="85" y="23"/>
                  </a:lnTo>
                  <a:lnTo>
                    <a:pt x="82" y="23"/>
                  </a:lnTo>
                  <a:lnTo>
                    <a:pt x="78" y="23"/>
                  </a:lnTo>
                  <a:lnTo>
                    <a:pt x="74" y="23"/>
                  </a:lnTo>
                  <a:lnTo>
                    <a:pt x="78" y="23"/>
                  </a:lnTo>
                  <a:lnTo>
                    <a:pt x="74" y="23"/>
                  </a:lnTo>
                  <a:lnTo>
                    <a:pt x="67" y="23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33" name="Freeform 147"/>
            <p:cNvSpPr>
              <a:spLocks/>
            </p:cNvSpPr>
            <p:nvPr/>
          </p:nvSpPr>
          <p:spPr bwMode="auto">
            <a:xfrm>
              <a:off x="1804830" y="3169318"/>
              <a:ext cx="120167" cy="40108"/>
            </a:xfrm>
            <a:custGeom>
              <a:avLst/>
              <a:gdLst>
                <a:gd name="T0" fmla="*/ 37 w 127"/>
                <a:gd name="T1" fmla="*/ 0 h 26"/>
                <a:gd name="T2" fmla="*/ 49 w 127"/>
                <a:gd name="T3" fmla="*/ 0 h 26"/>
                <a:gd name="T4" fmla="*/ 45 w 127"/>
                <a:gd name="T5" fmla="*/ 0 h 26"/>
                <a:gd name="T6" fmla="*/ 45 w 127"/>
                <a:gd name="T7" fmla="*/ 0 h 26"/>
                <a:gd name="T8" fmla="*/ 52 w 127"/>
                <a:gd name="T9" fmla="*/ 3 h 26"/>
                <a:gd name="T10" fmla="*/ 63 w 127"/>
                <a:gd name="T11" fmla="*/ 3 h 26"/>
                <a:gd name="T12" fmla="*/ 52 w 127"/>
                <a:gd name="T13" fmla="*/ 3 h 26"/>
                <a:gd name="T14" fmla="*/ 49 w 127"/>
                <a:gd name="T15" fmla="*/ 3 h 26"/>
                <a:gd name="T16" fmla="*/ 45 w 127"/>
                <a:gd name="T17" fmla="*/ 3 h 26"/>
                <a:gd name="T18" fmla="*/ 49 w 127"/>
                <a:gd name="T19" fmla="*/ 7 h 26"/>
                <a:gd name="T20" fmla="*/ 52 w 127"/>
                <a:gd name="T21" fmla="*/ 7 h 26"/>
                <a:gd name="T22" fmla="*/ 56 w 127"/>
                <a:gd name="T23" fmla="*/ 7 h 26"/>
                <a:gd name="T24" fmla="*/ 52 w 127"/>
                <a:gd name="T25" fmla="*/ 7 h 26"/>
                <a:gd name="T26" fmla="*/ 52 w 127"/>
                <a:gd name="T27" fmla="*/ 7 h 26"/>
                <a:gd name="T28" fmla="*/ 41 w 127"/>
                <a:gd name="T29" fmla="*/ 11 h 26"/>
                <a:gd name="T30" fmla="*/ 45 w 127"/>
                <a:gd name="T31" fmla="*/ 11 h 26"/>
                <a:gd name="T32" fmla="*/ 34 w 127"/>
                <a:gd name="T33" fmla="*/ 11 h 26"/>
                <a:gd name="T34" fmla="*/ 19 w 127"/>
                <a:gd name="T35" fmla="*/ 11 h 26"/>
                <a:gd name="T36" fmla="*/ 45 w 127"/>
                <a:gd name="T37" fmla="*/ 11 h 26"/>
                <a:gd name="T38" fmla="*/ 60 w 127"/>
                <a:gd name="T39" fmla="*/ 11 h 26"/>
                <a:gd name="T40" fmla="*/ 56 w 127"/>
                <a:gd name="T41" fmla="*/ 11 h 26"/>
                <a:gd name="T42" fmla="*/ 52 w 127"/>
                <a:gd name="T43" fmla="*/ 14 h 26"/>
                <a:gd name="T44" fmla="*/ 52 w 127"/>
                <a:gd name="T45" fmla="*/ 14 h 26"/>
                <a:gd name="T46" fmla="*/ 34 w 127"/>
                <a:gd name="T47" fmla="*/ 14 h 26"/>
                <a:gd name="T48" fmla="*/ 23 w 127"/>
                <a:gd name="T49" fmla="*/ 14 h 26"/>
                <a:gd name="T50" fmla="*/ 11 w 127"/>
                <a:gd name="T51" fmla="*/ 14 h 26"/>
                <a:gd name="T52" fmla="*/ 8 w 127"/>
                <a:gd name="T53" fmla="*/ 14 h 26"/>
                <a:gd name="T54" fmla="*/ 8 w 127"/>
                <a:gd name="T55" fmla="*/ 18 h 26"/>
                <a:gd name="T56" fmla="*/ 37 w 127"/>
                <a:gd name="T57" fmla="*/ 18 h 26"/>
                <a:gd name="T58" fmla="*/ 49 w 127"/>
                <a:gd name="T59" fmla="*/ 18 h 26"/>
                <a:gd name="T60" fmla="*/ 60 w 127"/>
                <a:gd name="T61" fmla="*/ 18 h 26"/>
                <a:gd name="T62" fmla="*/ 71 w 127"/>
                <a:gd name="T63" fmla="*/ 18 h 26"/>
                <a:gd name="T64" fmla="*/ 60 w 127"/>
                <a:gd name="T65" fmla="*/ 18 h 26"/>
                <a:gd name="T66" fmla="*/ 56 w 127"/>
                <a:gd name="T67" fmla="*/ 18 h 26"/>
                <a:gd name="T68" fmla="*/ 52 w 127"/>
                <a:gd name="T69" fmla="*/ 18 h 26"/>
                <a:gd name="T70" fmla="*/ 56 w 127"/>
                <a:gd name="T71" fmla="*/ 22 h 26"/>
                <a:gd name="T72" fmla="*/ 60 w 127"/>
                <a:gd name="T73" fmla="*/ 22 h 26"/>
                <a:gd name="T74" fmla="*/ 75 w 127"/>
                <a:gd name="T75" fmla="*/ 22 h 26"/>
                <a:gd name="T76" fmla="*/ 86 w 127"/>
                <a:gd name="T77" fmla="*/ 22 h 26"/>
                <a:gd name="T78" fmla="*/ 104 w 127"/>
                <a:gd name="T79" fmla="*/ 22 h 26"/>
                <a:gd name="T80" fmla="*/ 104 w 127"/>
                <a:gd name="T81" fmla="*/ 26 h 26"/>
                <a:gd name="T82" fmla="*/ 115 w 127"/>
                <a:gd name="T83" fmla="*/ 26 h 2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27" h="26">
                  <a:moveTo>
                    <a:pt x="45" y="0"/>
                  </a:moveTo>
                  <a:lnTo>
                    <a:pt x="41" y="0"/>
                  </a:lnTo>
                  <a:lnTo>
                    <a:pt x="37" y="0"/>
                  </a:lnTo>
                  <a:lnTo>
                    <a:pt x="34" y="0"/>
                  </a:lnTo>
                  <a:lnTo>
                    <a:pt x="41" y="0"/>
                  </a:lnTo>
                  <a:lnTo>
                    <a:pt x="49" y="0"/>
                  </a:lnTo>
                  <a:lnTo>
                    <a:pt x="45" y="0"/>
                  </a:lnTo>
                  <a:lnTo>
                    <a:pt x="41" y="0"/>
                  </a:lnTo>
                  <a:lnTo>
                    <a:pt x="45" y="0"/>
                  </a:lnTo>
                  <a:lnTo>
                    <a:pt x="41" y="0"/>
                  </a:lnTo>
                  <a:lnTo>
                    <a:pt x="37" y="0"/>
                  </a:lnTo>
                  <a:lnTo>
                    <a:pt x="45" y="0"/>
                  </a:lnTo>
                  <a:lnTo>
                    <a:pt x="41" y="0"/>
                  </a:lnTo>
                  <a:lnTo>
                    <a:pt x="45" y="3"/>
                  </a:lnTo>
                  <a:lnTo>
                    <a:pt x="52" y="3"/>
                  </a:lnTo>
                  <a:lnTo>
                    <a:pt x="56" y="3"/>
                  </a:lnTo>
                  <a:lnTo>
                    <a:pt x="60" y="3"/>
                  </a:lnTo>
                  <a:lnTo>
                    <a:pt x="63" y="3"/>
                  </a:lnTo>
                  <a:lnTo>
                    <a:pt x="60" y="3"/>
                  </a:lnTo>
                  <a:lnTo>
                    <a:pt x="56" y="3"/>
                  </a:lnTo>
                  <a:lnTo>
                    <a:pt x="52" y="3"/>
                  </a:lnTo>
                  <a:lnTo>
                    <a:pt x="49" y="3"/>
                  </a:lnTo>
                  <a:lnTo>
                    <a:pt x="45" y="3"/>
                  </a:lnTo>
                  <a:lnTo>
                    <a:pt x="49" y="3"/>
                  </a:lnTo>
                  <a:lnTo>
                    <a:pt x="45" y="3"/>
                  </a:lnTo>
                  <a:lnTo>
                    <a:pt x="41" y="3"/>
                  </a:lnTo>
                  <a:lnTo>
                    <a:pt x="45" y="3"/>
                  </a:lnTo>
                  <a:lnTo>
                    <a:pt x="49" y="7"/>
                  </a:lnTo>
                  <a:lnTo>
                    <a:pt x="45" y="7"/>
                  </a:lnTo>
                  <a:lnTo>
                    <a:pt x="49" y="7"/>
                  </a:lnTo>
                  <a:lnTo>
                    <a:pt x="52" y="7"/>
                  </a:lnTo>
                  <a:lnTo>
                    <a:pt x="49" y="7"/>
                  </a:lnTo>
                  <a:lnTo>
                    <a:pt x="52" y="7"/>
                  </a:lnTo>
                  <a:lnTo>
                    <a:pt x="49" y="7"/>
                  </a:lnTo>
                  <a:lnTo>
                    <a:pt x="52" y="7"/>
                  </a:lnTo>
                  <a:lnTo>
                    <a:pt x="56" y="7"/>
                  </a:lnTo>
                  <a:lnTo>
                    <a:pt x="52" y="7"/>
                  </a:lnTo>
                  <a:lnTo>
                    <a:pt x="49" y="7"/>
                  </a:lnTo>
                  <a:lnTo>
                    <a:pt x="52" y="7"/>
                  </a:lnTo>
                  <a:lnTo>
                    <a:pt x="49" y="7"/>
                  </a:lnTo>
                  <a:lnTo>
                    <a:pt x="56" y="7"/>
                  </a:lnTo>
                  <a:lnTo>
                    <a:pt x="52" y="7"/>
                  </a:lnTo>
                  <a:lnTo>
                    <a:pt x="49" y="7"/>
                  </a:lnTo>
                  <a:lnTo>
                    <a:pt x="45" y="11"/>
                  </a:lnTo>
                  <a:lnTo>
                    <a:pt x="41" y="11"/>
                  </a:lnTo>
                  <a:lnTo>
                    <a:pt x="45" y="11"/>
                  </a:lnTo>
                  <a:lnTo>
                    <a:pt x="49" y="11"/>
                  </a:lnTo>
                  <a:lnTo>
                    <a:pt x="45" y="11"/>
                  </a:lnTo>
                  <a:lnTo>
                    <a:pt x="41" y="11"/>
                  </a:lnTo>
                  <a:lnTo>
                    <a:pt x="37" y="11"/>
                  </a:lnTo>
                  <a:lnTo>
                    <a:pt x="34" y="11"/>
                  </a:lnTo>
                  <a:lnTo>
                    <a:pt x="30" y="11"/>
                  </a:lnTo>
                  <a:lnTo>
                    <a:pt x="23" y="11"/>
                  </a:lnTo>
                  <a:lnTo>
                    <a:pt x="19" y="11"/>
                  </a:lnTo>
                  <a:lnTo>
                    <a:pt x="23" y="11"/>
                  </a:lnTo>
                  <a:lnTo>
                    <a:pt x="30" y="11"/>
                  </a:lnTo>
                  <a:lnTo>
                    <a:pt x="45" y="11"/>
                  </a:lnTo>
                  <a:lnTo>
                    <a:pt x="52" y="11"/>
                  </a:lnTo>
                  <a:lnTo>
                    <a:pt x="56" y="11"/>
                  </a:lnTo>
                  <a:lnTo>
                    <a:pt x="60" y="11"/>
                  </a:lnTo>
                  <a:lnTo>
                    <a:pt x="63" y="11"/>
                  </a:lnTo>
                  <a:lnTo>
                    <a:pt x="60" y="11"/>
                  </a:lnTo>
                  <a:lnTo>
                    <a:pt x="56" y="11"/>
                  </a:lnTo>
                  <a:lnTo>
                    <a:pt x="52" y="11"/>
                  </a:lnTo>
                  <a:lnTo>
                    <a:pt x="49" y="11"/>
                  </a:lnTo>
                  <a:lnTo>
                    <a:pt x="52" y="14"/>
                  </a:lnTo>
                  <a:lnTo>
                    <a:pt x="60" y="14"/>
                  </a:lnTo>
                  <a:lnTo>
                    <a:pt x="56" y="14"/>
                  </a:lnTo>
                  <a:lnTo>
                    <a:pt x="52" y="14"/>
                  </a:lnTo>
                  <a:lnTo>
                    <a:pt x="45" y="14"/>
                  </a:lnTo>
                  <a:lnTo>
                    <a:pt x="41" y="14"/>
                  </a:lnTo>
                  <a:lnTo>
                    <a:pt x="34" y="14"/>
                  </a:lnTo>
                  <a:lnTo>
                    <a:pt x="30" y="14"/>
                  </a:lnTo>
                  <a:lnTo>
                    <a:pt x="26" y="14"/>
                  </a:lnTo>
                  <a:lnTo>
                    <a:pt x="23" y="14"/>
                  </a:lnTo>
                  <a:lnTo>
                    <a:pt x="19" y="14"/>
                  </a:lnTo>
                  <a:lnTo>
                    <a:pt x="15" y="14"/>
                  </a:lnTo>
                  <a:lnTo>
                    <a:pt x="11" y="14"/>
                  </a:lnTo>
                  <a:lnTo>
                    <a:pt x="15" y="14"/>
                  </a:lnTo>
                  <a:lnTo>
                    <a:pt x="11" y="14"/>
                  </a:lnTo>
                  <a:lnTo>
                    <a:pt x="8" y="14"/>
                  </a:lnTo>
                  <a:lnTo>
                    <a:pt x="4" y="14"/>
                  </a:lnTo>
                  <a:lnTo>
                    <a:pt x="0" y="14"/>
                  </a:lnTo>
                  <a:lnTo>
                    <a:pt x="8" y="18"/>
                  </a:lnTo>
                  <a:lnTo>
                    <a:pt x="15" y="18"/>
                  </a:lnTo>
                  <a:lnTo>
                    <a:pt x="26" y="18"/>
                  </a:lnTo>
                  <a:lnTo>
                    <a:pt x="37" y="18"/>
                  </a:lnTo>
                  <a:lnTo>
                    <a:pt x="41" y="18"/>
                  </a:lnTo>
                  <a:lnTo>
                    <a:pt x="45" y="18"/>
                  </a:lnTo>
                  <a:lnTo>
                    <a:pt x="49" y="18"/>
                  </a:lnTo>
                  <a:lnTo>
                    <a:pt x="52" y="18"/>
                  </a:lnTo>
                  <a:lnTo>
                    <a:pt x="56" y="18"/>
                  </a:lnTo>
                  <a:lnTo>
                    <a:pt x="60" y="18"/>
                  </a:lnTo>
                  <a:lnTo>
                    <a:pt x="63" y="18"/>
                  </a:lnTo>
                  <a:lnTo>
                    <a:pt x="67" y="18"/>
                  </a:lnTo>
                  <a:lnTo>
                    <a:pt x="71" y="18"/>
                  </a:lnTo>
                  <a:lnTo>
                    <a:pt x="67" y="18"/>
                  </a:lnTo>
                  <a:lnTo>
                    <a:pt x="63" y="18"/>
                  </a:lnTo>
                  <a:lnTo>
                    <a:pt x="60" y="18"/>
                  </a:lnTo>
                  <a:lnTo>
                    <a:pt x="63" y="18"/>
                  </a:lnTo>
                  <a:lnTo>
                    <a:pt x="60" y="18"/>
                  </a:lnTo>
                  <a:lnTo>
                    <a:pt x="56" y="18"/>
                  </a:lnTo>
                  <a:lnTo>
                    <a:pt x="52" y="18"/>
                  </a:lnTo>
                  <a:lnTo>
                    <a:pt x="56" y="18"/>
                  </a:lnTo>
                  <a:lnTo>
                    <a:pt x="52" y="18"/>
                  </a:lnTo>
                  <a:lnTo>
                    <a:pt x="49" y="18"/>
                  </a:lnTo>
                  <a:lnTo>
                    <a:pt x="52" y="22"/>
                  </a:lnTo>
                  <a:lnTo>
                    <a:pt x="56" y="22"/>
                  </a:lnTo>
                  <a:lnTo>
                    <a:pt x="60" y="22"/>
                  </a:lnTo>
                  <a:lnTo>
                    <a:pt x="56" y="22"/>
                  </a:lnTo>
                  <a:lnTo>
                    <a:pt x="60" y="22"/>
                  </a:lnTo>
                  <a:lnTo>
                    <a:pt x="67" y="22"/>
                  </a:lnTo>
                  <a:lnTo>
                    <a:pt x="71" y="22"/>
                  </a:lnTo>
                  <a:lnTo>
                    <a:pt x="75" y="22"/>
                  </a:lnTo>
                  <a:lnTo>
                    <a:pt x="78" y="22"/>
                  </a:lnTo>
                  <a:lnTo>
                    <a:pt x="82" y="22"/>
                  </a:lnTo>
                  <a:lnTo>
                    <a:pt x="86" y="22"/>
                  </a:lnTo>
                  <a:lnTo>
                    <a:pt x="89" y="22"/>
                  </a:lnTo>
                  <a:lnTo>
                    <a:pt x="97" y="22"/>
                  </a:lnTo>
                  <a:lnTo>
                    <a:pt x="104" y="22"/>
                  </a:lnTo>
                  <a:lnTo>
                    <a:pt x="108" y="22"/>
                  </a:lnTo>
                  <a:lnTo>
                    <a:pt x="112" y="26"/>
                  </a:lnTo>
                  <a:lnTo>
                    <a:pt x="104" y="26"/>
                  </a:lnTo>
                  <a:lnTo>
                    <a:pt x="108" y="26"/>
                  </a:lnTo>
                  <a:lnTo>
                    <a:pt x="112" y="26"/>
                  </a:lnTo>
                  <a:lnTo>
                    <a:pt x="115" y="26"/>
                  </a:lnTo>
                  <a:lnTo>
                    <a:pt x="123" y="26"/>
                  </a:lnTo>
                  <a:lnTo>
                    <a:pt x="127" y="26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34" name="Freeform 148"/>
            <p:cNvSpPr>
              <a:spLocks/>
            </p:cNvSpPr>
            <p:nvPr/>
          </p:nvSpPr>
          <p:spPr bwMode="auto">
            <a:xfrm>
              <a:off x="1924996" y="3209427"/>
              <a:ext cx="80427" cy="33938"/>
            </a:xfrm>
            <a:custGeom>
              <a:avLst/>
              <a:gdLst>
                <a:gd name="T0" fmla="*/ 11 w 85"/>
                <a:gd name="T1" fmla="*/ 0 h 22"/>
                <a:gd name="T2" fmla="*/ 7 w 85"/>
                <a:gd name="T3" fmla="*/ 0 h 22"/>
                <a:gd name="T4" fmla="*/ 11 w 85"/>
                <a:gd name="T5" fmla="*/ 0 h 22"/>
                <a:gd name="T6" fmla="*/ 11 w 85"/>
                <a:gd name="T7" fmla="*/ 0 h 22"/>
                <a:gd name="T8" fmla="*/ 22 w 85"/>
                <a:gd name="T9" fmla="*/ 3 h 22"/>
                <a:gd name="T10" fmla="*/ 44 w 85"/>
                <a:gd name="T11" fmla="*/ 3 h 22"/>
                <a:gd name="T12" fmla="*/ 67 w 85"/>
                <a:gd name="T13" fmla="*/ 3 h 22"/>
                <a:gd name="T14" fmla="*/ 81 w 85"/>
                <a:gd name="T15" fmla="*/ 3 h 22"/>
                <a:gd name="T16" fmla="*/ 63 w 85"/>
                <a:gd name="T17" fmla="*/ 3 h 22"/>
                <a:gd name="T18" fmla="*/ 44 w 85"/>
                <a:gd name="T19" fmla="*/ 3 h 22"/>
                <a:gd name="T20" fmla="*/ 29 w 85"/>
                <a:gd name="T21" fmla="*/ 3 h 22"/>
                <a:gd name="T22" fmla="*/ 18 w 85"/>
                <a:gd name="T23" fmla="*/ 3 h 22"/>
                <a:gd name="T24" fmla="*/ 37 w 85"/>
                <a:gd name="T25" fmla="*/ 3 h 22"/>
                <a:gd name="T26" fmla="*/ 33 w 85"/>
                <a:gd name="T27" fmla="*/ 7 h 22"/>
                <a:gd name="T28" fmla="*/ 33 w 85"/>
                <a:gd name="T29" fmla="*/ 7 h 22"/>
                <a:gd name="T30" fmla="*/ 29 w 85"/>
                <a:gd name="T31" fmla="*/ 7 h 22"/>
                <a:gd name="T32" fmla="*/ 41 w 85"/>
                <a:gd name="T33" fmla="*/ 7 h 22"/>
                <a:gd name="T34" fmla="*/ 37 w 85"/>
                <a:gd name="T35" fmla="*/ 7 h 22"/>
                <a:gd name="T36" fmla="*/ 26 w 85"/>
                <a:gd name="T37" fmla="*/ 7 h 22"/>
                <a:gd name="T38" fmla="*/ 3 w 85"/>
                <a:gd name="T39" fmla="*/ 11 h 22"/>
                <a:gd name="T40" fmla="*/ 18 w 85"/>
                <a:gd name="T41" fmla="*/ 11 h 22"/>
                <a:gd name="T42" fmla="*/ 33 w 85"/>
                <a:gd name="T43" fmla="*/ 11 h 22"/>
                <a:gd name="T44" fmla="*/ 37 w 85"/>
                <a:gd name="T45" fmla="*/ 11 h 22"/>
                <a:gd name="T46" fmla="*/ 33 w 85"/>
                <a:gd name="T47" fmla="*/ 11 h 22"/>
                <a:gd name="T48" fmla="*/ 37 w 85"/>
                <a:gd name="T49" fmla="*/ 11 h 22"/>
                <a:gd name="T50" fmla="*/ 26 w 85"/>
                <a:gd name="T51" fmla="*/ 11 h 22"/>
                <a:gd name="T52" fmla="*/ 29 w 85"/>
                <a:gd name="T53" fmla="*/ 11 h 22"/>
                <a:gd name="T54" fmla="*/ 33 w 85"/>
                <a:gd name="T55" fmla="*/ 11 h 22"/>
                <a:gd name="T56" fmla="*/ 29 w 85"/>
                <a:gd name="T57" fmla="*/ 14 h 22"/>
                <a:gd name="T58" fmla="*/ 18 w 85"/>
                <a:gd name="T59" fmla="*/ 14 h 22"/>
                <a:gd name="T60" fmla="*/ 26 w 85"/>
                <a:gd name="T61" fmla="*/ 14 h 22"/>
                <a:gd name="T62" fmla="*/ 44 w 85"/>
                <a:gd name="T63" fmla="*/ 14 h 22"/>
                <a:gd name="T64" fmla="*/ 67 w 85"/>
                <a:gd name="T65" fmla="*/ 14 h 22"/>
                <a:gd name="T66" fmla="*/ 74 w 85"/>
                <a:gd name="T67" fmla="*/ 14 h 22"/>
                <a:gd name="T68" fmla="*/ 59 w 85"/>
                <a:gd name="T69" fmla="*/ 14 h 22"/>
                <a:gd name="T70" fmla="*/ 55 w 85"/>
                <a:gd name="T71" fmla="*/ 18 h 22"/>
                <a:gd name="T72" fmla="*/ 70 w 85"/>
                <a:gd name="T73" fmla="*/ 18 h 22"/>
                <a:gd name="T74" fmla="*/ 59 w 85"/>
                <a:gd name="T75" fmla="*/ 18 h 22"/>
                <a:gd name="T76" fmla="*/ 63 w 85"/>
                <a:gd name="T77" fmla="*/ 18 h 22"/>
                <a:gd name="T78" fmla="*/ 67 w 85"/>
                <a:gd name="T79" fmla="*/ 18 h 22"/>
                <a:gd name="T80" fmla="*/ 63 w 85"/>
                <a:gd name="T81" fmla="*/ 18 h 22"/>
                <a:gd name="T82" fmla="*/ 67 w 85"/>
                <a:gd name="T83" fmla="*/ 18 h 2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85" h="22">
                  <a:moveTo>
                    <a:pt x="0" y="0"/>
                  </a:moveTo>
                  <a:lnTo>
                    <a:pt x="7" y="0"/>
                  </a:lnTo>
                  <a:lnTo>
                    <a:pt x="11" y="0"/>
                  </a:lnTo>
                  <a:lnTo>
                    <a:pt x="7" y="0"/>
                  </a:lnTo>
                  <a:lnTo>
                    <a:pt x="11" y="0"/>
                  </a:lnTo>
                  <a:lnTo>
                    <a:pt x="7" y="0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7" y="0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2" y="3"/>
                  </a:lnTo>
                  <a:lnTo>
                    <a:pt x="29" y="3"/>
                  </a:lnTo>
                  <a:lnTo>
                    <a:pt x="37" y="3"/>
                  </a:lnTo>
                  <a:lnTo>
                    <a:pt x="44" y="3"/>
                  </a:lnTo>
                  <a:lnTo>
                    <a:pt x="52" y="3"/>
                  </a:lnTo>
                  <a:lnTo>
                    <a:pt x="55" y="3"/>
                  </a:lnTo>
                  <a:lnTo>
                    <a:pt x="67" y="3"/>
                  </a:lnTo>
                  <a:lnTo>
                    <a:pt x="78" y="3"/>
                  </a:lnTo>
                  <a:lnTo>
                    <a:pt x="85" y="3"/>
                  </a:lnTo>
                  <a:lnTo>
                    <a:pt x="81" y="3"/>
                  </a:lnTo>
                  <a:lnTo>
                    <a:pt x="78" y="3"/>
                  </a:lnTo>
                  <a:lnTo>
                    <a:pt x="70" y="3"/>
                  </a:lnTo>
                  <a:lnTo>
                    <a:pt x="63" y="3"/>
                  </a:lnTo>
                  <a:lnTo>
                    <a:pt x="55" y="3"/>
                  </a:lnTo>
                  <a:lnTo>
                    <a:pt x="48" y="3"/>
                  </a:lnTo>
                  <a:lnTo>
                    <a:pt x="44" y="3"/>
                  </a:lnTo>
                  <a:lnTo>
                    <a:pt x="41" y="3"/>
                  </a:lnTo>
                  <a:lnTo>
                    <a:pt x="33" y="3"/>
                  </a:lnTo>
                  <a:lnTo>
                    <a:pt x="29" y="3"/>
                  </a:lnTo>
                  <a:lnTo>
                    <a:pt x="26" y="3"/>
                  </a:lnTo>
                  <a:lnTo>
                    <a:pt x="22" y="3"/>
                  </a:lnTo>
                  <a:lnTo>
                    <a:pt x="18" y="3"/>
                  </a:lnTo>
                  <a:lnTo>
                    <a:pt x="26" y="3"/>
                  </a:lnTo>
                  <a:lnTo>
                    <a:pt x="33" y="3"/>
                  </a:lnTo>
                  <a:lnTo>
                    <a:pt x="37" y="3"/>
                  </a:lnTo>
                  <a:lnTo>
                    <a:pt x="41" y="7"/>
                  </a:lnTo>
                  <a:lnTo>
                    <a:pt x="37" y="7"/>
                  </a:lnTo>
                  <a:lnTo>
                    <a:pt x="33" y="7"/>
                  </a:lnTo>
                  <a:lnTo>
                    <a:pt x="26" y="7"/>
                  </a:lnTo>
                  <a:lnTo>
                    <a:pt x="29" y="7"/>
                  </a:lnTo>
                  <a:lnTo>
                    <a:pt x="33" y="7"/>
                  </a:lnTo>
                  <a:lnTo>
                    <a:pt x="29" y="7"/>
                  </a:lnTo>
                  <a:lnTo>
                    <a:pt x="26" y="7"/>
                  </a:lnTo>
                  <a:lnTo>
                    <a:pt x="29" y="7"/>
                  </a:lnTo>
                  <a:lnTo>
                    <a:pt x="33" y="7"/>
                  </a:lnTo>
                  <a:lnTo>
                    <a:pt x="37" y="7"/>
                  </a:lnTo>
                  <a:lnTo>
                    <a:pt x="41" y="7"/>
                  </a:lnTo>
                  <a:lnTo>
                    <a:pt x="37" y="7"/>
                  </a:lnTo>
                  <a:lnTo>
                    <a:pt x="33" y="7"/>
                  </a:lnTo>
                  <a:lnTo>
                    <a:pt x="37" y="7"/>
                  </a:lnTo>
                  <a:lnTo>
                    <a:pt x="33" y="7"/>
                  </a:lnTo>
                  <a:lnTo>
                    <a:pt x="29" y="7"/>
                  </a:lnTo>
                  <a:lnTo>
                    <a:pt x="26" y="7"/>
                  </a:lnTo>
                  <a:lnTo>
                    <a:pt x="18" y="7"/>
                  </a:lnTo>
                  <a:lnTo>
                    <a:pt x="11" y="7"/>
                  </a:lnTo>
                  <a:lnTo>
                    <a:pt x="3" y="11"/>
                  </a:lnTo>
                  <a:lnTo>
                    <a:pt x="7" y="11"/>
                  </a:lnTo>
                  <a:lnTo>
                    <a:pt x="11" y="11"/>
                  </a:lnTo>
                  <a:lnTo>
                    <a:pt x="18" y="11"/>
                  </a:lnTo>
                  <a:lnTo>
                    <a:pt x="26" y="11"/>
                  </a:lnTo>
                  <a:lnTo>
                    <a:pt x="29" y="11"/>
                  </a:lnTo>
                  <a:lnTo>
                    <a:pt x="33" y="11"/>
                  </a:lnTo>
                  <a:lnTo>
                    <a:pt x="37" y="11"/>
                  </a:lnTo>
                  <a:lnTo>
                    <a:pt x="33" y="11"/>
                  </a:lnTo>
                  <a:lnTo>
                    <a:pt x="37" y="11"/>
                  </a:lnTo>
                  <a:lnTo>
                    <a:pt x="33" y="11"/>
                  </a:lnTo>
                  <a:lnTo>
                    <a:pt x="29" y="11"/>
                  </a:lnTo>
                  <a:lnTo>
                    <a:pt x="33" y="11"/>
                  </a:lnTo>
                  <a:lnTo>
                    <a:pt x="37" y="11"/>
                  </a:lnTo>
                  <a:lnTo>
                    <a:pt x="41" y="11"/>
                  </a:lnTo>
                  <a:lnTo>
                    <a:pt x="37" y="11"/>
                  </a:lnTo>
                  <a:lnTo>
                    <a:pt x="33" y="11"/>
                  </a:lnTo>
                  <a:lnTo>
                    <a:pt x="29" y="11"/>
                  </a:lnTo>
                  <a:lnTo>
                    <a:pt x="26" y="11"/>
                  </a:lnTo>
                  <a:lnTo>
                    <a:pt x="22" y="11"/>
                  </a:lnTo>
                  <a:lnTo>
                    <a:pt x="26" y="11"/>
                  </a:lnTo>
                  <a:lnTo>
                    <a:pt x="29" y="11"/>
                  </a:lnTo>
                  <a:lnTo>
                    <a:pt x="26" y="11"/>
                  </a:lnTo>
                  <a:lnTo>
                    <a:pt x="29" y="11"/>
                  </a:lnTo>
                  <a:lnTo>
                    <a:pt x="33" y="11"/>
                  </a:lnTo>
                  <a:lnTo>
                    <a:pt x="37" y="14"/>
                  </a:lnTo>
                  <a:lnTo>
                    <a:pt x="33" y="14"/>
                  </a:lnTo>
                  <a:lnTo>
                    <a:pt x="29" y="14"/>
                  </a:lnTo>
                  <a:lnTo>
                    <a:pt x="26" y="14"/>
                  </a:lnTo>
                  <a:lnTo>
                    <a:pt x="22" y="14"/>
                  </a:lnTo>
                  <a:lnTo>
                    <a:pt x="18" y="14"/>
                  </a:lnTo>
                  <a:lnTo>
                    <a:pt x="15" y="14"/>
                  </a:lnTo>
                  <a:lnTo>
                    <a:pt x="18" y="14"/>
                  </a:lnTo>
                  <a:lnTo>
                    <a:pt x="26" y="14"/>
                  </a:lnTo>
                  <a:lnTo>
                    <a:pt x="33" y="14"/>
                  </a:lnTo>
                  <a:lnTo>
                    <a:pt x="41" y="14"/>
                  </a:lnTo>
                  <a:lnTo>
                    <a:pt x="44" y="14"/>
                  </a:lnTo>
                  <a:lnTo>
                    <a:pt x="48" y="14"/>
                  </a:lnTo>
                  <a:lnTo>
                    <a:pt x="55" y="14"/>
                  </a:lnTo>
                  <a:lnTo>
                    <a:pt x="67" y="14"/>
                  </a:lnTo>
                  <a:lnTo>
                    <a:pt x="74" y="14"/>
                  </a:lnTo>
                  <a:lnTo>
                    <a:pt x="78" y="14"/>
                  </a:lnTo>
                  <a:lnTo>
                    <a:pt x="74" y="14"/>
                  </a:lnTo>
                  <a:lnTo>
                    <a:pt x="70" y="14"/>
                  </a:lnTo>
                  <a:lnTo>
                    <a:pt x="63" y="14"/>
                  </a:lnTo>
                  <a:lnTo>
                    <a:pt x="59" y="14"/>
                  </a:lnTo>
                  <a:lnTo>
                    <a:pt x="55" y="18"/>
                  </a:lnTo>
                  <a:lnTo>
                    <a:pt x="59" y="18"/>
                  </a:lnTo>
                  <a:lnTo>
                    <a:pt x="55" y="18"/>
                  </a:lnTo>
                  <a:lnTo>
                    <a:pt x="59" y="18"/>
                  </a:lnTo>
                  <a:lnTo>
                    <a:pt x="67" y="18"/>
                  </a:lnTo>
                  <a:lnTo>
                    <a:pt x="70" y="18"/>
                  </a:lnTo>
                  <a:lnTo>
                    <a:pt x="67" y="18"/>
                  </a:lnTo>
                  <a:lnTo>
                    <a:pt x="63" y="18"/>
                  </a:lnTo>
                  <a:lnTo>
                    <a:pt x="59" y="18"/>
                  </a:lnTo>
                  <a:lnTo>
                    <a:pt x="55" y="18"/>
                  </a:lnTo>
                  <a:lnTo>
                    <a:pt x="59" y="18"/>
                  </a:lnTo>
                  <a:lnTo>
                    <a:pt x="63" y="18"/>
                  </a:lnTo>
                  <a:lnTo>
                    <a:pt x="67" y="18"/>
                  </a:lnTo>
                  <a:lnTo>
                    <a:pt x="70" y="18"/>
                  </a:lnTo>
                  <a:lnTo>
                    <a:pt x="67" y="18"/>
                  </a:lnTo>
                  <a:lnTo>
                    <a:pt x="70" y="18"/>
                  </a:lnTo>
                  <a:lnTo>
                    <a:pt x="67" y="18"/>
                  </a:lnTo>
                  <a:lnTo>
                    <a:pt x="63" y="18"/>
                  </a:lnTo>
                  <a:lnTo>
                    <a:pt x="59" y="18"/>
                  </a:lnTo>
                  <a:lnTo>
                    <a:pt x="63" y="18"/>
                  </a:lnTo>
                  <a:lnTo>
                    <a:pt x="67" y="18"/>
                  </a:lnTo>
                  <a:lnTo>
                    <a:pt x="63" y="18"/>
                  </a:lnTo>
                  <a:lnTo>
                    <a:pt x="59" y="22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35" name="Freeform 149"/>
            <p:cNvSpPr>
              <a:spLocks/>
            </p:cNvSpPr>
            <p:nvPr/>
          </p:nvSpPr>
          <p:spPr bwMode="auto">
            <a:xfrm>
              <a:off x="1861601" y="3243365"/>
              <a:ext cx="178830" cy="33938"/>
            </a:xfrm>
            <a:custGeom>
              <a:avLst/>
              <a:gdLst>
                <a:gd name="T0" fmla="*/ 119 w 189"/>
                <a:gd name="T1" fmla="*/ 0 h 22"/>
                <a:gd name="T2" fmla="*/ 115 w 189"/>
                <a:gd name="T3" fmla="*/ 0 h 22"/>
                <a:gd name="T4" fmla="*/ 122 w 189"/>
                <a:gd name="T5" fmla="*/ 0 h 22"/>
                <a:gd name="T6" fmla="*/ 134 w 189"/>
                <a:gd name="T7" fmla="*/ 0 h 22"/>
                <a:gd name="T8" fmla="*/ 182 w 189"/>
                <a:gd name="T9" fmla="*/ 0 h 22"/>
                <a:gd name="T10" fmla="*/ 182 w 189"/>
                <a:gd name="T11" fmla="*/ 0 h 22"/>
                <a:gd name="T12" fmla="*/ 178 w 189"/>
                <a:gd name="T13" fmla="*/ 0 h 22"/>
                <a:gd name="T14" fmla="*/ 174 w 189"/>
                <a:gd name="T15" fmla="*/ 4 h 22"/>
                <a:gd name="T16" fmla="*/ 171 w 189"/>
                <a:gd name="T17" fmla="*/ 4 h 22"/>
                <a:gd name="T18" fmla="*/ 174 w 189"/>
                <a:gd name="T19" fmla="*/ 4 h 22"/>
                <a:gd name="T20" fmla="*/ 186 w 189"/>
                <a:gd name="T21" fmla="*/ 4 h 22"/>
                <a:gd name="T22" fmla="*/ 178 w 189"/>
                <a:gd name="T23" fmla="*/ 4 h 22"/>
                <a:gd name="T24" fmla="*/ 163 w 189"/>
                <a:gd name="T25" fmla="*/ 4 h 22"/>
                <a:gd name="T26" fmla="*/ 160 w 189"/>
                <a:gd name="T27" fmla="*/ 7 h 22"/>
                <a:gd name="T28" fmla="*/ 156 w 189"/>
                <a:gd name="T29" fmla="*/ 7 h 22"/>
                <a:gd name="T30" fmla="*/ 145 w 189"/>
                <a:gd name="T31" fmla="*/ 7 h 22"/>
                <a:gd name="T32" fmla="*/ 134 w 189"/>
                <a:gd name="T33" fmla="*/ 7 h 22"/>
                <a:gd name="T34" fmla="*/ 137 w 189"/>
                <a:gd name="T35" fmla="*/ 7 h 22"/>
                <a:gd name="T36" fmla="*/ 122 w 189"/>
                <a:gd name="T37" fmla="*/ 7 h 22"/>
                <a:gd name="T38" fmla="*/ 119 w 189"/>
                <a:gd name="T39" fmla="*/ 7 h 22"/>
                <a:gd name="T40" fmla="*/ 104 w 189"/>
                <a:gd name="T41" fmla="*/ 7 h 22"/>
                <a:gd name="T42" fmla="*/ 104 w 189"/>
                <a:gd name="T43" fmla="*/ 11 h 22"/>
                <a:gd name="T44" fmla="*/ 100 w 189"/>
                <a:gd name="T45" fmla="*/ 11 h 22"/>
                <a:gd name="T46" fmla="*/ 108 w 189"/>
                <a:gd name="T47" fmla="*/ 11 h 22"/>
                <a:gd name="T48" fmla="*/ 130 w 189"/>
                <a:gd name="T49" fmla="*/ 11 h 22"/>
                <a:gd name="T50" fmla="*/ 126 w 189"/>
                <a:gd name="T51" fmla="*/ 11 h 22"/>
                <a:gd name="T52" fmla="*/ 0 w 189"/>
                <a:gd name="T53" fmla="*/ 11 h 22"/>
                <a:gd name="T54" fmla="*/ 15 w 189"/>
                <a:gd name="T55" fmla="*/ 11 h 22"/>
                <a:gd name="T56" fmla="*/ 29 w 189"/>
                <a:gd name="T57" fmla="*/ 15 h 22"/>
                <a:gd name="T58" fmla="*/ 41 w 189"/>
                <a:gd name="T59" fmla="*/ 15 h 22"/>
                <a:gd name="T60" fmla="*/ 52 w 189"/>
                <a:gd name="T61" fmla="*/ 15 h 22"/>
                <a:gd name="T62" fmla="*/ 55 w 189"/>
                <a:gd name="T63" fmla="*/ 15 h 22"/>
                <a:gd name="T64" fmla="*/ 59 w 189"/>
                <a:gd name="T65" fmla="*/ 15 h 22"/>
                <a:gd name="T66" fmla="*/ 70 w 189"/>
                <a:gd name="T67" fmla="*/ 15 h 22"/>
                <a:gd name="T68" fmla="*/ 74 w 189"/>
                <a:gd name="T69" fmla="*/ 15 h 22"/>
                <a:gd name="T70" fmla="*/ 85 w 189"/>
                <a:gd name="T71" fmla="*/ 15 h 22"/>
                <a:gd name="T72" fmla="*/ 96 w 189"/>
                <a:gd name="T73" fmla="*/ 15 h 22"/>
                <a:gd name="T74" fmla="*/ 108 w 189"/>
                <a:gd name="T75" fmla="*/ 19 h 22"/>
                <a:gd name="T76" fmla="*/ 111 w 189"/>
                <a:gd name="T77" fmla="*/ 19 h 22"/>
                <a:gd name="T78" fmla="*/ 122 w 189"/>
                <a:gd name="T79" fmla="*/ 19 h 22"/>
                <a:gd name="T80" fmla="*/ 119 w 189"/>
                <a:gd name="T81" fmla="*/ 19 h 22"/>
                <a:gd name="T82" fmla="*/ 115 w 189"/>
                <a:gd name="T83" fmla="*/ 22 h 2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89" h="22">
                  <a:moveTo>
                    <a:pt x="126" y="0"/>
                  </a:moveTo>
                  <a:lnTo>
                    <a:pt x="122" y="0"/>
                  </a:lnTo>
                  <a:lnTo>
                    <a:pt x="119" y="0"/>
                  </a:lnTo>
                  <a:lnTo>
                    <a:pt x="115" y="0"/>
                  </a:lnTo>
                  <a:lnTo>
                    <a:pt x="111" y="0"/>
                  </a:lnTo>
                  <a:lnTo>
                    <a:pt x="115" y="0"/>
                  </a:lnTo>
                  <a:lnTo>
                    <a:pt x="111" y="0"/>
                  </a:lnTo>
                  <a:lnTo>
                    <a:pt x="115" y="0"/>
                  </a:lnTo>
                  <a:lnTo>
                    <a:pt x="122" y="0"/>
                  </a:lnTo>
                  <a:lnTo>
                    <a:pt x="126" y="0"/>
                  </a:lnTo>
                  <a:lnTo>
                    <a:pt x="130" y="0"/>
                  </a:lnTo>
                  <a:lnTo>
                    <a:pt x="134" y="0"/>
                  </a:lnTo>
                  <a:lnTo>
                    <a:pt x="141" y="0"/>
                  </a:lnTo>
                  <a:lnTo>
                    <a:pt x="163" y="0"/>
                  </a:lnTo>
                  <a:lnTo>
                    <a:pt x="182" y="0"/>
                  </a:lnTo>
                  <a:lnTo>
                    <a:pt x="174" y="0"/>
                  </a:lnTo>
                  <a:lnTo>
                    <a:pt x="178" y="0"/>
                  </a:lnTo>
                  <a:lnTo>
                    <a:pt x="182" y="0"/>
                  </a:lnTo>
                  <a:lnTo>
                    <a:pt x="186" y="0"/>
                  </a:lnTo>
                  <a:lnTo>
                    <a:pt x="182" y="0"/>
                  </a:lnTo>
                  <a:lnTo>
                    <a:pt x="178" y="0"/>
                  </a:lnTo>
                  <a:lnTo>
                    <a:pt x="174" y="0"/>
                  </a:lnTo>
                  <a:lnTo>
                    <a:pt x="171" y="4"/>
                  </a:lnTo>
                  <a:lnTo>
                    <a:pt x="174" y="4"/>
                  </a:lnTo>
                  <a:lnTo>
                    <a:pt x="178" y="4"/>
                  </a:lnTo>
                  <a:lnTo>
                    <a:pt x="174" y="4"/>
                  </a:lnTo>
                  <a:lnTo>
                    <a:pt x="171" y="4"/>
                  </a:lnTo>
                  <a:lnTo>
                    <a:pt x="174" y="4"/>
                  </a:lnTo>
                  <a:lnTo>
                    <a:pt x="178" y="4"/>
                  </a:lnTo>
                  <a:lnTo>
                    <a:pt x="174" y="4"/>
                  </a:lnTo>
                  <a:lnTo>
                    <a:pt x="178" y="4"/>
                  </a:lnTo>
                  <a:lnTo>
                    <a:pt x="182" y="4"/>
                  </a:lnTo>
                  <a:lnTo>
                    <a:pt x="186" y="4"/>
                  </a:lnTo>
                  <a:lnTo>
                    <a:pt x="189" y="4"/>
                  </a:lnTo>
                  <a:lnTo>
                    <a:pt x="186" y="4"/>
                  </a:lnTo>
                  <a:lnTo>
                    <a:pt x="178" y="4"/>
                  </a:lnTo>
                  <a:lnTo>
                    <a:pt x="171" y="4"/>
                  </a:lnTo>
                  <a:lnTo>
                    <a:pt x="167" y="4"/>
                  </a:lnTo>
                  <a:lnTo>
                    <a:pt x="163" y="4"/>
                  </a:lnTo>
                  <a:lnTo>
                    <a:pt x="167" y="4"/>
                  </a:lnTo>
                  <a:lnTo>
                    <a:pt x="163" y="4"/>
                  </a:lnTo>
                  <a:lnTo>
                    <a:pt x="160" y="7"/>
                  </a:lnTo>
                  <a:lnTo>
                    <a:pt x="156" y="7"/>
                  </a:lnTo>
                  <a:lnTo>
                    <a:pt x="160" y="7"/>
                  </a:lnTo>
                  <a:lnTo>
                    <a:pt x="156" y="7"/>
                  </a:lnTo>
                  <a:lnTo>
                    <a:pt x="152" y="7"/>
                  </a:lnTo>
                  <a:lnTo>
                    <a:pt x="148" y="7"/>
                  </a:lnTo>
                  <a:lnTo>
                    <a:pt x="145" y="7"/>
                  </a:lnTo>
                  <a:lnTo>
                    <a:pt x="141" y="7"/>
                  </a:lnTo>
                  <a:lnTo>
                    <a:pt x="137" y="7"/>
                  </a:lnTo>
                  <a:lnTo>
                    <a:pt x="134" y="7"/>
                  </a:lnTo>
                  <a:lnTo>
                    <a:pt x="137" y="7"/>
                  </a:lnTo>
                  <a:lnTo>
                    <a:pt x="141" y="7"/>
                  </a:lnTo>
                  <a:lnTo>
                    <a:pt x="137" y="7"/>
                  </a:lnTo>
                  <a:lnTo>
                    <a:pt x="134" y="7"/>
                  </a:lnTo>
                  <a:lnTo>
                    <a:pt x="130" y="7"/>
                  </a:lnTo>
                  <a:lnTo>
                    <a:pt x="122" y="7"/>
                  </a:lnTo>
                  <a:lnTo>
                    <a:pt x="126" y="7"/>
                  </a:lnTo>
                  <a:lnTo>
                    <a:pt x="122" y="7"/>
                  </a:lnTo>
                  <a:lnTo>
                    <a:pt x="119" y="7"/>
                  </a:lnTo>
                  <a:lnTo>
                    <a:pt x="111" y="7"/>
                  </a:lnTo>
                  <a:lnTo>
                    <a:pt x="108" y="7"/>
                  </a:lnTo>
                  <a:lnTo>
                    <a:pt x="104" y="7"/>
                  </a:lnTo>
                  <a:lnTo>
                    <a:pt x="111" y="7"/>
                  </a:lnTo>
                  <a:lnTo>
                    <a:pt x="108" y="11"/>
                  </a:lnTo>
                  <a:lnTo>
                    <a:pt x="104" y="11"/>
                  </a:lnTo>
                  <a:lnTo>
                    <a:pt x="100" y="11"/>
                  </a:lnTo>
                  <a:lnTo>
                    <a:pt x="104" y="11"/>
                  </a:lnTo>
                  <a:lnTo>
                    <a:pt x="100" y="11"/>
                  </a:lnTo>
                  <a:lnTo>
                    <a:pt x="96" y="11"/>
                  </a:lnTo>
                  <a:lnTo>
                    <a:pt x="104" y="11"/>
                  </a:lnTo>
                  <a:lnTo>
                    <a:pt x="108" y="11"/>
                  </a:lnTo>
                  <a:lnTo>
                    <a:pt x="115" y="11"/>
                  </a:lnTo>
                  <a:lnTo>
                    <a:pt x="122" y="11"/>
                  </a:lnTo>
                  <a:lnTo>
                    <a:pt x="130" y="11"/>
                  </a:lnTo>
                  <a:lnTo>
                    <a:pt x="134" y="11"/>
                  </a:lnTo>
                  <a:lnTo>
                    <a:pt x="130" y="11"/>
                  </a:lnTo>
                  <a:lnTo>
                    <a:pt x="126" y="11"/>
                  </a:lnTo>
                  <a:lnTo>
                    <a:pt x="130" y="11"/>
                  </a:lnTo>
                  <a:lnTo>
                    <a:pt x="137" y="11"/>
                  </a:lnTo>
                  <a:lnTo>
                    <a:pt x="0" y="11"/>
                  </a:lnTo>
                  <a:lnTo>
                    <a:pt x="7" y="11"/>
                  </a:lnTo>
                  <a:lnTo>
                    <a:pt x="11" y="11"/>
                  </a:lnTo>
                  <a:lnTo>
                    <a:pt x="15" y="11"/>
                  </a:lnTo>
                  <a:lnTo>
                    <a:pt x="22" y="11"/>
                  </a:lnTo>
                  <a:lnTo>
                    <a:pt x="26" y="11"/>
                  </a:lnTo>
                  <a:lnTo>
                    <a:pt x="29" y="15"/>
                  </a:lnTo>
                  <a:lnTo>
                    <a:pt x="33" y="15"/>
                  </a:lnTo>
                  <a:lnTo>
                    <a:pt x="37" y="15"/>
                  </a:lnTo>
                  <a:lnTo>
                    <a:pt x="41" y="15"/>
                  </a:lnTo>
                  <a:lnTo>
                    <a:pt x="44" y="15"/>
                  </a:lnTo>
                  <a:lnTo>
                    <a:pt x="48" y="15"/>
                  </a:lnTo>
                  <a:lnTo>
                    <a:pt x="52" y="15"/>
                  </a:lnTo>
                  <a:lnTo>
                    <a:pt x="48" y="15"/>
                  </a:lnTo>
                  <a:lnTo>
                    <a:pt x="52" y="15"/>
                  </a:lnTo>
                  <a:lnTo>
                    <a:pt x="55" y="15"/>
                  </a:lnTo>
                  <a:lnTo>
                    <a:pt x="59" y="15"/>
                  </a:lnTo>
                  <a:lnTo>
                    <a:pt x="63" y="15"/>
                  </a:lnTo>
                  <a:lnTo>
                    <a:pt x="59" y="15"/>
                  </a:lnTo>
                  <a:lnTo>
                    <a:pt x="63" y="15"/>
                  </a:lnTo>
                  <a:lnTo>
                    <a:pt x="67" y="15"/>
                  </a:lnTo>
                  <a:lnTo>
                    <a:pt x="70" y="15"/>
                  </a:lnTo>
                  <a:lnTo>
                    <a:pt x="74" y="15"/>
                  </a:lnTo>
                  <a:lnTo>
                    <a:pt x="70" y="15"/>
                  </a:lnTo>
                  <a:lnTo>
                    <a:pt x="74" y="15"/>
                  </a:lnTo>
                  <a:lnTo>
                    <a:pt x="78" y="15"/>
                  </a:lnTo>
                  <a:lnTo>
                    <a:pt x="82" y="15"/>
                  </a:lnTo>
                  <a:lnTo>
                    <a:pt x="85" y="15"/>
                  </a:lnTo>
                  <a:lnTo>
                    <a:pt x="89" y="15"/>
                  </a:lnTo>
                  <a:lnTo>
                    <a:pt x="93" y="15"/>
                  </a:lnTo>
                  <a:lnTo>
                    <a:pt x="96" y="15"/>
                  </a:lnTo>
                  <a:lnTo>
                    <a:pt x="100" y="19"/>
                  </a:lnTo>
                  <a:lnTo>
                    <a:pt x="104" y="19"/>
                  </a:lnTo>
                  <a:lnTo>
                    <a:pt x="108" y="19"/>
                  </a:lnTo>
                  <a:lnTo>
                    <a:pt x="111" y="19"/>
                  </a:lnTo>
                  <a:lnTo>
                    <a:pt x="108" y="19"/>
                  </a:lnTo>
                  <a:lnTo>
                    <a:pt x="111" y="19"/>
                  </a:lnTo>
                  <a:lnTo>
                    <a:pt x="115" y="19"/>
                  </a:lnTo>
                  <a:lnTo>
                    <a:pt x="119" y="19"/>
                  </a:lnTo>
                  <a:lnTo>
                    <a:pt x="122" y="19"/>
                  </a:lnTo>
                  <a:lnTo>
                    <a:pt x="119" y="19"/>
                  </a:lnTo>
                  <a:lnTo>
                    <a:pt x="122" y="19"/>
                  </a:lnTo>
                  <a:lnTo>
                    <a:pt x="119" y="19"/>
                  </a:lnTo>
                  <a:lnTo>
                    <a:pt x="115" y="22"/>
                  </a:lnTo>
                  <a:lnTo>
                    <a:pt x="119" y="22"/>
                  </a:lnTo>
                  <a:lnTo>
                    <a:pt x="115" y="22"/>
                  </a:lnTo>
                  <a:lnTo>
                    <a:pt x="119" y="22"/>
                  </a:lnTo>
                  <a:lnTo>
                    <a:pt x="115" y="22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36" name="Freeform 150"/>
            <p:cNvSpPr>
              <a:spLocks/>
            </p:cNvSpPr>
            <p:nvPr/>
          </p:nvSpPr>
          <p:spPr bwMode="auto">
            <a:xfrm>
              <a:off x="1939189" y="3277302"/>
              <a:ext cx="84211" cy="35480"/>
            </a:xfrm>
            <a:custGeom>
              <a:avLst/>
              <a:gdLst>
                <a:gd name="T0" fmla="*/ 48 w 89"/>
                <a:gd name="T1" fmla="*/ 0 h 23"/>
                <a:gd name="T2" fmla="*/ 48 w 89"/>
                <a:gd name="T3" fmla="*/ 0 h 23"/>
                <a:gd name="T4" fmla="*/ 14 w 89"/>
                <a:gd name="T5" fmla="*/ 0 h 23"/>
                <a:gd name="T6" fmla="*/ 18 w 89"/>
                <a:gd name="T7" fmla="*/ 0 h 23"/>
                <a:gd name="T8" fmla="*/ 26 w 89"/>
                <a:gd name="T9" fmla="*/ 0 h 23"/>
                <a:gd name="T10" fmla="*/ 22 w 89"/>
                <a:gd name="T11" fmla="*/ 0 h 23"/>
                <a:gd name="T12" fmla="*/ 33 w 89"/>
                <a:gd name="T13" fmla="*/ 4 h 23"/>
                <a:gd name="T14" fmla="*/ 18 w 89"/>
                <a:gd name="T15" fmla="*/ 4 h 23"/>
                <a:gd name="T16" fmla="*/ 29 w 89"/>
                <a:gd name="T17" fmla="*/ 4 h 23"/>
                <a:gd name="T18" fmla="*/ 26 w 89"/>
                <a:gd name="T19" fmla="*/ 4 h 23"/>
                <a:gd name="T20" fmla="*/ 29 w 89"/>
                <a:gd name="T21" fmla="*/ 4 h 23"/>
                <a:gd name="T22" fmla="*/ 33 w 89"/>
                <a:gd name="T23" fmla="*/ 4 h 23"/>
                <a:gd name="T24" fmla="*/ 18 w 89"/>
                <a:gd name="T25" fmla="*/ 8 h 23"/>
                <a:gd name="T26" fmla="*/ 22 w 89"/>
                <a:gd name="T27" fmla="*/ 8 h 23"/>
                <a:gd name="T28" fmla="*/ 29 w 89"/>
                <a:gd name="T29" fmla="*/ 8 h 23"/>
                <a:gd name="T30" fmla="*/ 52 w 89"/>
                <a:gd name="T31" fmla="*/ 8 h 23"/>
                <a:gd name="T32" fmla="*/ 66 w 89"/>
                <a:gd name="T33" fmla="*/ 8 h 23"/>
                <a:gd name="T34" fmla="*/ 78 w 89"/>
                <a:gd name="T35" fmla="*/ 8 h 23"/>
                <a:gd name="T36" fmla="*/ 74 w 89"/>
                <a:gd name="T37" fmla="*/ 8 h 23"/>
                <a:gd name="T38" fmla="*/ 85 w 89"/>
                <a:gd name="T39" fmla="*/ 11 h 23"/>
                <a:gd name="T40" fmla="*/ 89 w 89"/>
                <a:gd name="T41" fmla="*/ 11 h 23"/>
                <a:gd name="T42" fmla="*/ 78 w 89"/>
                <a:gd name="T43" fmla="*/ 11 h 23"/>
                <a:gd name="T44" fmla="*/ 81 w 89"/>
                <a:gd name="T45" fmla="*/ 11 h 23"/>
                <a:gd name="T46" fmla="*/ 70 w 89"/>
                <a:gd name="T47" fmla="*/ 11 h 23"/>
                <a:gd name="T48" fmla="*/ 74 w 89"/>
                <a:gd name="T49" fmla="*/ 11 h 23"/>
                <a:gd name="T50" fmla="*/ 70 w 89"/>
                <a:gd name="T51" fmla="*/ 11 h 23"/>
                <a:gd name="T52" fmla="*/ 74 w 89"/>
                <a:gd name="T53" fmla="*/ 15 h 23"/>
                <a:gd name="T54" fmla="*/ 78 w 89"/>
                <a:gd name="T55" fmla="*/ 15 h 23"/>
                <a:gd name="T56" fmla="*/ 81 w 89"/>
                <a:gd name="T57" fmla="*/ 15 h 23"/>
                <a:gd name="T58" fmla="*/ 74 w 89"/>
                <a:gd name="T59" fmla="*/ 15 h 23"/>
                <a:gd name="T60" fmla="*/ 59 w 89"/>
                <a:gd name="T61" fmla="*/ 15 h 23"/>
                <a:gd name="T62" fmla="*/ 70 w 89"/>
                <a:gd name="T63" fmla="*/ 15 h 23"/>
                <a:gd name="T64" fmla="*/ 74 w 89"/>
                <a:gd name="T65" fmla="*/ 19 h 23"/>
                <a:gd name="T66" fmla="*/ 70 w 89"/>
                <a:gd name="T67" fmla="*/ 19 h 23"/>
                <a:gd name="T68" fmla="*/ 52 w 89"/>
                <a:gd name="T69" fmla="*/ 19 h 23"/>
                <a:gd name="T70" fmla="*/ 44 w 89"/>
                <a:gd name="T71" fmla="*/ 19 h 23"/>
                <a:gd name="T72" fmla="*/ 70 w 89"/>
                <a:gd name="T73" fmla="*/ 19 h 23"/>
                <a:gd name="T74" fmla="*/ 66 w 89"/>
                <a:gd name="T75" fmla="*/ 19 h 23"/>
                <a:gd name="T76" fmla="*/ 55 w 89"/>
                <a:gd name="T77" fmla="*/ 19 h 23"/>
                <a:gd name="T78" fmla="*/ 40 w 89"/>
                <a:gd name="T79" fmla="*/ 19 h 23"/>
                <a:gd name="T80" fmla="*/ 26 w 89"/>
                <a:gd name="T81" fmla="*/ 19 h 23"/>
                <a:gd name="T82" fmla="*/ 7 w 89"/>
                <a:gd name="T83" fmla="*/ 23 h 23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89" h="23">
                  <a:moveTo>
                    <a:pt x="33" y="0"/>
                  </a:moveTo>
                  <a:lnTo>
                    <a:pt x="37" y="0"/>
                  </a:lnTo>
                  <a:lnTo>
                    <a:pt x="48" y="0"/>
                  </a:lnTo>
                  <a:lnTo>
                    <a:pt x="52" y="0"/>
                  </a:lnTo>
                  <a:lnTo>
                    <a:pt x="55" y="0"/>
                  </a:lnTo>
                  <a:lnTo>
                    <a:pt x="48" y="0"/>
                  </a:lnTo>
                  <a:lnTo>
                    <a:pt x="33" y="0"/>
                  </a:lnTo>
                  <a:lnTo>
                    <a:pt x="22" y="0"/>
                  </a:lnTo>
                  <a:lnTo>
                    <a:pt x="14" y="0"/>
                  </a:lnTo>
                  <a:lnTo>
                    <a:pt x="7" y="0"/>
                  </a:lnTo>
                  <a:lnTo>
                    <a:pt x="11" y="0"/>
                  </a:lnTo>
                  <a:lnTo>
                    <a:pt x="18" y="0"/>
                  </a:lnTo>
                  <a:lnTo>
                    <a:pt x="26" y="0"/>
                  </a:lnTo>
                  <a:lnTo>
                    <a:pt x="29" y="0"/>
                  </a:lnTo>
                  <a:lnTo>
                    <a:pt x="26" y="0"/>
                  </a:lnTo>
                  <a:lnTo>
                    <a:pt x="22" y="0"/>
                  </a:lnTo>
                  <a:lnTo>
                    <a:pt x="18" y="0"/>
                  </a:lnTo>
                  <a:lnTo>
                    <a:pt x="22" y="0"/>
                  </a:lnTo>
                  <a:lnTo>
                    <a:pt x="26" y="0"/>
                  </a:lnTo>
                  <a:lnTo>
                    <a:pt x="29" y="4"/>
                  </a:lnTo>
                  <a:lnTo>
                    <a:pt x="33" y="4"/>
                  </a:lnTo>
                  <a:lnTo>
                    <a:pt x="29" y="4"/>
                  </a:lnTo>
                  <a:lnTo>
                    <a:pt x="22" y="4"/>
                  </a:lnTo>
                  <a:lnTo>
                    <a:pt x="18" y="4"/>
                  </a:lnTo>
                  <a:lnTo>
                    <a:pt x="22" y="4"/>
                  </a:lnTo>
                  <a:lnTo>
                    <a:pt x="26" y="4"/>
                  </a:lnTo>
                  <a:lnTo>
                    <a:pt x="29" y="4"/>
                  </a:lnTo>
                  <a:lnTo>
                    <a:pt x="33" y="4"/>
                  </a:lnTo>
                  <a:lnTo>
                    <a:pt x="29" y="4"/>
                  </a:lnTo>
                  <a:lnTo>
                    <a:pt x="26" y="4"/>
                  </a:lnTo>
                  <a:lnTo>
                    <a:pt x="22" y="4"/>
                  </a:lnTo>
                  <a:lnTo>
                    <a:pt x="26" y="4"/>
                  </a:lnTo>
                  <a:lnTo>
                    <a:pt x="29" y="4"/>
                  </a:lnTo>
                  <a:lnTo>
                    <a:pt x="33" y="4"/>
                  </a:lnTo>
                  <a:lnTo>
                    <a:pt x="37" y="4"/>
                  </a:lnTo>
                  <a:lnTo>
                    <a:pt x="33" y="4"/>
                  </a:lnTo>
                  <a:lnTo>
                    <a:pt x="26" y="4"/>
                  </a:lnTo>
                  <a:lnTo>
                    <a:pt x="22" y="8"/>
                  </a:lnTo>
                  <a:lnTo>
                    <a:pt x="18" y="8"/>
                  </a:lnTo>
                  <a:lnTo>
                    <a:pt x="22" y="8"/>
                  </a:lnTo>
                  <a:lnTo>
                    <a:pt x="26" y="8"/>
                  </a:lnTo>
                  <a:lnTo>
                    <a:pt x="22" y="8"/>
                  </a:lnTo>
                  <a:lnTo>
                    <a:pt x="18" y="8"/>
                  </a:lnTo>
                  <a:lnTo>
                    <a:pt x="26" y="8"/>
                  </a:lnTo>
                  <a:lnTo>
                    <a:pt x="29" y="8"/>
                  </a:lnTo>
                  <a:lnTo>
                    <a:pt x="37" y="8"/>
                  </a:lnTo>
                  <a:lnTo>
                    <a:pt x="40" y="8"/>
                  </a:lnTo>
                  <a:lnTo>
                    <a:pt x="52" y="8"/>
                  </a:lnTo>
                  <a:lnTo>
                    <a:pt x="59" y="8"/>
                  </a:lnTo>
                  <a:lnTo>
                    <a:pt x="63" y="8"/>
                  </a:lnTo>
                  <a:lnTo>
                    <a:pt x="66" y="8"/>
                  </a:lnTo>
                  <a:lnTo>
                    <a:pt x="70" y="8"/>
                  </a:lnTo>
                  <a:lnTo>
                    <a:pt x="74" y="8"/>
                  </a:lnTo>
                  <a:lnTo>
                    <a:pt x="78" y="8"/>
                  </a:lnTo>
                  <a:lnTo>
                    <a:pt x="81" y="8"/>
                  </a:lnTo>
                  <a:lnTo>
                    <a:pt x="78" y="8"/>
                  </a:lnTo>
                  <a:lnTo>
                    <a:pt x="74" y="8"/>
                  </a:lnTo>
                  <a:lnTo>
                    <a:pt x="78" y="11"/>
                  </a:lnTo>
                  <a:lnTo>
                    <a:pt x="81" y="11"/>
                  </a:lnTo>
                  <a:lnTo>
                    <a:pt x="85" y="11"/>
                  </a:lnTo>
                  <a:lnTo>
                    <a:pt x="81" y="11"/>
                  </a:lnTo>
                  <a:lnTo>
                    <a:pt x="85" y="11"/>
                  </a:lnTo>
                  <a:lnTo>
                    <a:pt x="89" y="11"/>
                  </a:lnTo>
                  <a:lnTo>
                    <a:pt x="85" y="11"/>
                  </a:lnTo>
                  <a:lnTo>
                    <a:pt x="81" y="11"/>
                  </a:lnTo>
                  <a:lnTo>
                    <a:pt x="78" y="11"/>
                  </a:lnTo>
                  <a:lnTo>
                    <a:pt x="74" y="11"/>
                  </a:lnTo>
                  <a:lnTo>
                    <a:pt x="78" y="11"/>
                  </a:lnTo>
                  <a:lnTo>
                    <a:pt x="81" y="11"/>
                  </a:lnTo>
                  <a:lnTo>
                    <a:pt x="78" y="11"/>
                  </a:lnTo>
                  <a:lnTo>
                    <a:pt x="74" y="11"/>
                  </a:lnTo>
                  <a:lnTo>
                    <a:pt x="70" y="11"/>
                  </a:lnTo>
                  <a:lnTo>
                    <a:pt x="66" y="11"/>
                  </a:lnTo>
                  <a:lnTo>
                    <a:pt x="70" y="11"/>
                  </a:lnTo>
                  <a:lnTo>
                    <a:pt x="74" y="11"/>
                  </a:lnTo>
                  <a:lnTo>
                    <a:pt x="70" y="11"/>
                  </a:lnTo>
                  <a:lnTo>
                    <a:pt x="66" y="11"/>
                  </a:lnTo>
                  <a:lnTo>
                    <a:pt x="70" y="11"/>
                  </a:lnTo>
                  <a:lnTo>
                    <a:pt x="74" y="11"/>
                  </a:lnTo>
                  <a:lnTo>
                    <a:pt x="78" y="11"/>
                  </a:lnTo>
                  <a:lnTo>
                    <a:pt x="74" y="15"/>
                  </a:lnTo>
                  <a:lnTo>
                    <a:pt x="70" y="15"/>
                  </a:lnTo>
                  <a:lnTo>
                    <a:pt x="74" y="15"/>
                  </a:lnTo>
                  <a:lnTo>
                    <a:pt x="78" y="15"/>
                  </a:lnTo>
                  <a:lnTo>
                    <a:pt x="81" y="15"/>
                  </a:lnTo>
                  <a:lnTo>
                    <a:pt x="85" y="15"/>
                  </a:lnTo>
                  <a:lnTo>
                    <a:pt x="81" y="15"/>
                  </a:lnTo>
                  <a:lnTo>
                    <a:pt x="74" y="15"/>
                  </a:lnTo>
                  <a:lnTo>
                    <a:pt x="78" y="15"/>
                  </a:lnTo>
                  <a:lnTo>
                    <a:pt x="74" y="15"/>
                  </a:lnTo>
                  <a:lnTo>
                    <a:pt x="66" y="15"/>
                  </a:lnTo>
                  <a:lnTo>
                    <a:pt x="63" y="15"/>
                  </a:lnTo>
                  <a:lnTo>
                    <a:pt x="59" y="15"/>
                  </a:lnTo>
                  <a:lnTo>
                    <a:pt x="63" y="15"/>
                  </a:lnTo>
                  <a:lnTo>
                    <a:pt x="66" y="15"/>
                  </a:lnTo>
                  <a:lnTo>
                    <a:pt x="70" y="15"/>
                  </a:lnTo>
                  <a:lnTo>
                    <a:pt x="74" y="19"/>
                  </a:lnTo>
                  <a:lnTo>
                    <a:pt x="70" y="19"/>
                  </a:lnTo>
                  <a:lnTo>
                    <a:pt x="74" y="19"/>
                  </a:lnTo>
                  <a:lnTo>
                    <a:pt x="70" y="19"/>
                  </a:lnTo>
                  <a:lnTo>
                    <a:pt x="74" y="19"/>
                  </a:lnTo>
                  <a:lnTo>
                    <a:pt x="70" y="19"/>
                  </a:lnTo>
                  <a:lnTo>
                    <a:pt x="63" y="19"/>
                  </a:lnTo>
                  <a:lnTo>
                    <a:pt x="59" y="19"/>
                  </a:lnTo>
                  <a:lnTo>
                    <a:pt x="52" y="19"/>
                  </a:lnTo>
                  <a:lnTo>
                    <a:pt x="40" y="19"/>
                  </a:lnTo>
                  <a:lnTo>
                    <a:pt x="37" y="19"/>
                  </a:lnTo>
                  <a:lnTo>
                    <a:pt x="44" y="19"/>
                  </a:lnTo>
                  <a:lnTo>
                    <a:pt x="55" y="19"/>
                  </a:lnTo>
                  <a:lnTo>
                    <a:pt x="66" y="19"/>
                  </a:lnTo>
                  <a:lnTo>
                    <a:pt x="70" y="19"/>
                  </a:lnTo>
                  <a:lnTo>
                    <a:pt x="66" y="19"/>
                  </a:lnTo>
                  <a:lnTo>
                    <a:pt x="63" y="19"/>
                  </a:lnTo>
                  <a:lnTo>
                    <a:pt x="66" y="19"/>
                  </a:lnTo>
                  <a:lnTo>
                    <a:pt x="63" y="19"/>
                  </a:lnTo>
                  <a:lnTo>
                    <a:pt x="59" y="19"/>
                  </a:lnTo>
                  <a:lnTo>
                    <a:pt x="55" y="19"/>
                  </a:lnTo>
                  <a:lnTo>
                    <a:pt x="52" y="19"/>
                  </a:lnTo>
                  <a:lnTo>
                    <a:pt x="44" y="19"/>
                  </a:lnTo>
                  <a:lnTo>
                    <a:pt x="40" y="19"/>
                  </a:lnTo>
                  <a:lnTo>
                    <a:pt x="37" y="19"/>
                  </a:lnTo>
                  <a:lnTo>
                    <a:pt x="29" y="19"/>
                  </a:lnTo>
                  <a:lnTo>
                    <a:pt x="26" y="19"/>
                  </a:lnTo>
                  <a:lnTo>
                    <a:pt x="14" y="23"/>
                  </a:lnTo>
                  <a:lnTo>
                    <a:pt x="11" y="23"/>
                  </a:lnTo>
                  <a:lnTo>
                    <a:pt x="7" y="23"/>
                  </a:lnTo>
                  <a:lnTo>
                    <a:pt x="3" y="23"/>
                  </a:lnTo>
                  <a:lnTo>
                    <a:pt x="0" y="23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37" name="Freeform 151"/>
            <p:cNvSpPr>
              <a:spLocks/>
            </p:cNvSpPr>
            <p:nvPr/>
          </p:nvSpPr>
          <p:spPr bwMode="auto">
            <a:xfrm>
              <a:off x="1784014" y="3312783"/>
              <a:ext cx="155175" cy="27767"/>
            </a:xfrm>
            <a:custGeom>
              <a:avLst/>
              <a:gdLst>
                <a:gd name="T0" fmla="*/ 149 w 164"/>
                <a:gd name="T1" fmla="*/ 0 h 18"/>
                <a:gd name="T2" fmla="*/ 100 w 164"/>
                <a:gd name="T3" fmla="*/ 0 h 18"/>
                <a:gd name="T4" fmla="*/ 89 w 164"/>
                <a:gd name="T5" fmla="*/ 0 h 18"/>
                <a:gd name="T6" fmla="*/ 115 w 164"/>
                <a:gd name="T7" fmla="*/ 0 h 18"/>
                <a:gd name="T8" fmla="*/ 119 w 164"/>
                <a:gd name="T9" fmla="*/ 0 h 18"/>
                <a:gd name="T10" fmla="*/ 108 w 164"/>
                <a:gd name="T11" fmla="*/ 0 h 18"/>
                <a:gd name="T12" fmla="*/ 97 w 164"/>
                <a:gd name="T13" fmla="*/ 0 h 18"/>
                <a:gd name="T14" fmla="*/ 93 w 164"/>
                <a:gd name="T15" fmla="*/ 0 h 18"/>
                <a:gd name="T16" fmla="*/ 82 w 164"/>
                <a:gd name="T17" fmla="*/ 3 h 18"/>
                <a:gd name="T18" fmla="*/ 63 w 164"/>
                <a:gd name="T19" fmla="*/ 3 h 18"/>
                <a:gd name="T20" fmla="*/ 59 w 164"/>
                <a:gd name="T21" fmla="*/ 3 h 18"/>
                <a:gd name="T22" fmla="*/ 78 w 164"/>
                <a:gd name="T23" fmla="*/ 3 h 18"/>
                <a:gd name="T24" fmla="*/ 93 w 164"/>
                <a:gd name="T25" fmla="*/ 3 h 18"/>
                <a:gd name="T26" fmla="*/ 78 w 164"/>
                <a:gd name="T27" fmla="*/ 3 h 18"/>
                <a:gd name="T28" fmla="*/ 59 w 164"/>
                <a:gd name="T29" fmla="*/ 3 h 18"/>
                <a:gd name="T30" fmla="*/ 48 w 164"/>
                <a:gd name="T31" fmla="*/ 3 h 18"/>
                <a:gd name="T32" fmla="*/ 41 w 164"/>
                <a:gd name="T33" fmla="*/ 3 h 18"/>
                <a:gd name="T34" fmla="*/ 71 w 164"/>
                <a:gd name="T35" fmla="*/ 7 h 18"/>
                <a:gd name="T36" fmla="*/ 74 w 164"/>
                <a:gd name="T37" fmla="*/ 7 h 18"/>
                <a:gd name="T38" fmla="*/ 59 w 164"/>
                <a:gd name="T39" fmla="*/ 7 h 18"/>
                <a:gd name="T40" fmla="*/ 59 w 164"/>
                <a:gd name="T41" fmla="*/ 7 h 18"/>
                <a:gd name="T42" fmla="*/ 78 w 164"/>
                <a:gd name="T43" fmla="*/ 7 h 18"/>
                <a:gd name="T44" fmla="*/ 82 w 164"/>
                <a:gd name="T45" fmla="*/ 7 h 18"/>
                <a:gd name="T46" fmla="*/ 71 w 164"/>
                <a:gd name="T47" fmla="*/ 7 h 18"/>
                <a:gd name="T48" fmla="*/ 59 w 164"/>
                <a:gd name="T49" fmla="*/ 7 h 18"/>
                <a:gd name="T50" fmla="*/ 7 w 164"/>
                <a:gd name="T51" fmla="*/ 7 h 18"/>
                <a:gd name="T52" fmla="*/ 11 w 164"/>
                <a:gd name="T53" fmla="*/ 11 h 18"/>
                <a:gd name="T54" fmla="*/ 26 w 164"/>
                <a:gd name="T55" fmla="*/ 11 h 18"/>
                <a:gd name="T56" fmla="*/ 41 w 164"/>
                <a:gd name="T57" fmla="*/ 11 h 18"/>
                <a:gd name="T58" fmla="*/ 56 w 164"/>
                <a:gd name="T59" fmla="*/ 11 h 18"/>
                <a:gd name="T60" fmla="*/ 74 w 164"/>
                <a:gd name="T61" fmla="*/ 11 h 18"/>
                <a:gd name="T62" fmla="*/ 63 w 164"/>
                <a:gd name="T63" fmla="*/ 11 h 18"/>
                <a:gd name="T64" fmla="*/ 48 w 164"/>
                <a:gd name="T65" fmla="*/ 14 h 18"/>
                <a:gd name="T66" fmla="*/ 52 w 164"/>
                <a:gd name="T67" fmla="*/ 14 h 18"/>
                <a:gd name="T68" fmla="*/ 67 w 164"/>
                <a:gd name="T69" fmla="*/ 14 h 18"/>
                <a:gd name="T70" fmla="*/ 82 w 164"/>
                <a:gd name="T71" fmla="*/ 14 h 18"/>
                <a:gd name="T72" fmla="*/ 93 w 164"/>
                <a:gd name="T73" fmla="*/ 14 h 18"/>
                <a:gd name="T74" fmla="*/ 104 w 164"/>
                <a:gd name="T75" fmla="*/ 14 h 18"/>
                <a:gd name="T76" fmla="*/ 108 w 164"/>
                <a:gd name="T77" fmla="*/ 14 h 18"/>
                <a:gd name="T78" fmla="*/ 111 w 164"/>
                <a:gd name="T79" fmla="*/ 14 h 18"/>
                <a:gd name="T80" fmla="*/ 108 w 164"/>
                <a:gd name="T81" fmla="*/ 14 h 18"/>
                <a:gd name="T82" fmla="*/ 119 w 164"/>
                <a:gd name="T83" fmla="*/ 18 h 18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64" h="18">
                  <a:moveTo>
                    <a:pt x="164" y="0"/>
                  </a:moveTo>
                  <a:lnTo>
                    <a:pt x="160" y="0"/>
                  </a:lnTo>
                  <a:lnTo>
                    <a:pt x="149" y="0"/>
                  </a:lnTo>
                  <a:lnTo>
                    <a:pt x="134" y="0"/>
                  </a:lnTo>
                  <a:lnTo>
                    <a:pt x="115" y="0"/>
                  </a:lnTo>
                  <a:lnTo>
                    <a:pt x="100" y="0"/>
                  </a:lnTo>
                  <a:lnTo>
                    <a:pt x="89" y="0"/>
                  </a:lnTo>
                  <a:lnTo>
                    <a:pt x="82" y="0"/>
                  </a:lnTo>
                  <a:lnTo>
                    <a:pt x="89" y="0"/>
                  </a:lnTo>
                  <a:lnTo>
                    <a:pt x="100" y="0"/>
                  </a:lnTo>
                  <a:lnTo>
                    <a:pt x="111" y="0"/>
                  </a:lnTo>
                  <a:lnTo>
                    <a:pt x="115" y="0"/>
                  </a:lnTo>
                  <a:lnTo>
                    <a:pt x="119" y="0"/>
                  </a:lnTo>
                  <a:lnTo>
                    <a:pt x="123" y="0"/>
                  </a:lnTo>
                  <a:lnTo>
                    <a:pt x="119" y="0"/>
                  </a:lnTo>
                  <a:lnTo>
                    <a:pt x="115" y="0"/>
                  </a:lnTo>
                  <a:lnTo>
                    <a:pt x="111" y="0"/>
                  </a:lnTo>
                  <a:lnTo>
                    <a:pt x="108" y="0"/>
                  </a:lnTo>
                  <a:lnTo>
                    <a:pt x="104" y="0"/>
                  </a:lnTo>
                  <a:lnTo>
                    <a:pt x="100" y="0"/>
                  </a:lnTo>
                  <a:lnTo>
                    <a:pt x="97" y="0"/>
                  </a:lnTo>
                  <a:lnTo>
                    <a:pt x="93" y="0"/>
                  </a:lnTo>
                  <a:lnTo>
                    <a:pt x="89" y="0"/>
                  </a:lnTo>
                  <a:lnTo>
                    <a:pt x="93" y="0"/>
                  </a:lnTo>
                  <a:lnTo>
                    <a:pt x="89" y="0"/>
                  </a:lnTo>
                  <a:lnTo>
                    <a:pt x="85" y="0"/>
                  </a:lnTo>
                  <a:lnTo>
                    <a:pt x="82" y="3"/>
                  </a:lnTo>
                  <a:lnTo>
                    <a:pt x="78" y="3"/>
                  </a:lnTo>
                  <a:lnTo>
                    <a:pt x="71" y="3"/>
                  </a:lnTo>
                  <a:lnTo>
                    <a:pt x="63" y="3"/>
                  </a:lnTo>
                  <a:lnTo>
                    <a:pt x="59" y="3"/>
                  </a:lnTo>
                  <a:lnTo>
                    <a:pt x="56" y="3"/>
                  </a:lnTo>
                  <a:lnTo>
                    <a:pt x="59" y="3"/>
                  </a:lnTo>
                  <a:lnTo>
                    <a:pt x="63" y="3"/>
                  </a:lnTo>
                  <a:lnTo>
                    <a:pt x="71" y="3"/>
                  </a:lnTo>
                  <a:lnTo>
                    <a:pt x="78" y="3"/>
                  </a:lnTo>
                  <a:lnTo>
                    <a:pt x="85" y="3"/>
                  </a:lnTo>
                  <a:lnTo>
                    <a:pt x="89" y="3"/>
                  </a:lnTo>
                  <a:lnTo>
                    <a:pt x="93" y="3"/>
                  </a:lnTo>
                  <a:lnTo>
                    <a:pt x="89" y="3"/>
                  </a:lnTo>
                  <a:lnTo>
                    <a:pt x="82" y="3"/>
                  </a:lnTo>
                  <a:lnTo>
                    <a:pt x="78" y="3"/>
                  </a:lnTo>
                  <a:lnTo>
                    <a:pt x="71" y="3"/>
                  </a:lnTo>
                  <a:lnTo>
                    <a:pt x="63" y="3"/>
                  </a:lnTo>
                  <a:lnTo>
                    <a:pt x="59" y="3"/>
                  </a:lnTo>
                  <a:lnTo>
                    <a:pt x="52" y="3"/>
                  </a:lnTo>
                  <a:lnTo>
                    <a:pt x="45" y="3"/>
                  </a:lnTo>
                  <a:lnTo>
                    <a:pt x="48" y="3"/>
                  </a:lnTo>
                  <a:lnTo>
                    <a:pt x="30" y="3"/>
                  </a:lnTo>
                  <a:lnTo>
                    <a:pt x="11" y="3"/>
                  </a:lnTo>
                  <a:lnTo>
                    <a:pt x="41" y="3"/>
                  </a:lnTo>
                  <a:lnTo>
                    <a:pt x="63" y="3"/>
                  </a:lnTo>
                  <a:lnTo>
                    <a:pt x="67" y="7"/>
                  </a:lnTo>
                  <a:lnTo>
                    <a:pt x="71" y="7"/>
                  </a:lnTo>
                  <a:lnTo>
                    <a:pt x="67" y="7"/>
                  </a:lnTo>
                  <a:lnTo>
                    <a:pt x="71" y="7"/>
                  </a:lnTo>
                  <a:lnTo>
                    <a:pt x="74" y="7"/>
                  </a:lnTo>
                  <a:lnTo>
                    <a:pt x="78" y="7"/>
                  </a:lnTo>
                  <a:lnTo>
                    <a:pt x="71" y="7"/>
                  </a:lnTo>
                  <a:lnTo>
                    <a:pt x="59" y="7"/>
                  </a:lnTo>
                  <a:lnTo>
                    <a:pt x="63" y="7"/>
                  </a:lnTo>
                  <a:lnTo>
                    <a:pt x="67" y="7"/>
                  </a:lnTo>
                  <a:lnTo>
                    <a:pt x="59" y="7"/>
                  </a:lnTo>
                  <a:lnTo>
                    <a:pt x="63" y="7"/>
                  </a:lnTo>
                  <a:lnTo>
                    <a:pt x="71" y="7"/>
                  </a:lnTo>
                  <a:lnTo>
                    <a:pt x="78" y="7"/>
                  </a:lnTo>
                  <a:lnTo>
                    <a:pt x="82" y="7"/>
                  </a:lnTo>
                  <a:lnTo>
                    <a:pt x="85" y="7"/>
                  </a:lnTo>
                  <a:lnTo>
                    <a:pt x="82" y="7"/>
                  </a:lnTo>
                  <a:lnTo>
                    <a:pt x="78" y="7"/>
                  </a:lnTo>
                  <a:lnTo>
                    <a:pt x="74" y="7"/>
                  </a:lnTo>
                  <a:lnTo>
                    <a:pt x="71" y="7"/>
                  </a:lnTo>
                  <a:lnTo>
                    <a:pt x="67" y="7"/>
                  </a:lnTo>
                  <a:lnTo>
                    <a:pt x="63" y="7"/>
                  </a:lnTo>
                  <a:lnTo>
                    <a:pt x="59" y="7"/>
                  </a:lnTo>
                  <a:lnTo>
                    <a:pt x="56" y="7"/>
                  </a:lnTo>
                  <a:lnTo>
                    <a:pt x="41" y="7"/>
                  </a:lnTo>
                  <a:lnTo>
                    <a:pt x="7" y="7"/>
                  </a:lnTo>
                  <a:lnTo>
                    <a:pt x="0" y="11"/>
                  </a:lnTo>
                  <a:lnTo>
                    <a:pt x="4" y="11"/>
                  </a:lnTo>
                  <a:lnTo>
                    <a:pt x="11" y="11"/>
                  </a:lnTo>
                  <a:lnTo>
                    <a:pt x="15" y="11"/>
                  </a:lnTo>
                  <a:lnTo>
                    <a:pt x="22" y="11"/>
                  </a:lnTo>
                  <a:lnTo>
                    <a:pt x="26" y="11"/>
                  </a:lnTo>
                  <a:lnTo>
                    <a:pt x="33" y="11"/>
                  </a:lnTo>
                  <a:lnTo>
                    <a:pt x="37" y="11"/>
                  </a:lnTo>
                  <a:lnTo>
                    <a:pt x="41" y="11"/>
                  </a:lnTo>
                  <a:lnTo>
                    <a:pt x="48" y="11"/>
                  </a:lnTo>
                  <a:lnTo>
                    <a:pt x="52" y="11"/>
                  </a:lnTo>
                  <a:lnTo>
                    <a:pt x="56" y="11"/>
                  </a:lnTo>
                  <a:lnTo>
                    <a:pt x="63" y="11"/>
                  </a:lnTo>
                  <a:lnTo>
                    <a:pt x="67" y="11"/>
                  </a:lnTo>
                  <a:lnTo>
                    <a:pt x="74" y="11"/>
                  </a:lnTo>
                  <a:lnTo>
                    <a:pt x="71" y="11"/>
                  </a:lnTo>
                  <a:lnTo>
                    <a:pt x="67" y="11"/>
                  </a:lnTo>
                  <a:lnTo>
                    <a:pt x="63" y="11"/>
                  </a:lnTo>
                  <a:lnTo>
                    <a:pt x="59" y="11"/>
                  </a:lnTo>
                  <a:lnTo>
                    <a:pt x="56" y="14"/>
                  </a:lnTo>
                  <a:lnTo>
                    <a:pt x="48" y="14"/>
                  </a:lnTo>
                  <a:lnTo>
                    <a:pt x="45" y="14"/>
                  </a:lnTo>
                  <a:lnTo>
                    <a:pt x="48" y="14"/>
                  </a:lnTo>
                  <a:lnTo>
                    <a:pt x="52" y="14"/>
                  </a:lnTo>
                  <a:lnTo>
                    <a:pt x="56" y="14"/>
                  </a:lnTo>
                  <a:lnTo>
                    <a:pt x="63" y="14"/>
                  </a:lnTo>
                  <a:lnTo>
                    <a:pt x="67" y="14"/>
                  </a:lnTo>
                  <a:lnTo>
                    <a:pt x="74" y="14"/>
                  </a:lnTo>
                  <a:lnTo>
                    <a:pt x="78" y="14"/>
                  </a:lnTo>
                  <a:lnTo>
                    <a:pt x="82" y="14"/>
                  </a:lnTo>
                  <a:lnTo>
                    <a:pt x="85" y="14"/>
                  </a:lnTo>
                  <a:lnTo>
                    <a:pt x="89" y="14"/>
                  </a:lnTo>
                  <a:lnTo>
                    <a:pt x="93" y="14"/>
                  </a:lnTo>
                  <a:lnTo>
                    <a:pt x="97" y="14"/>
                  </a:lnTo>
                  <a:lnTo>
                    <a:pt x="100" y="14"/>
                  </a:lnTo>
                  <a:lnTo>
                    <a:pt x="104" y="14"/>
                  </a:lnTo>
                  <a:lnTo>
                    <a:pt x="108" y="14"/>
                  </a:lnTo>
                  <a:lnTo>
                    <a:pt x="111" y="14"/>
                  </a:lnTo>
                  <a:lnTo>
                    <a:pt x="108" y="14"/>
                  </a:lnTo>
                  <a:lnTo>
                    <a:pt x="111" y="14"/>
                  </a:lnTo>
                  <a:lnTo>
                    <a:pt x="115" y="14"/>
                  </a:lnTo>
                  <a:lnTo>
                    <a:pt x="111" y="14"/>
                  </a:lnTo>
                  <a:lnTo>
                    <a:pt x="108" y="14"/>
                  </a:lnTo>
                  <a:lnTo>
                    <a:pt x="111" y="14"/>
                  </a:lnTo>
                  <a:lnTo>
                    <a:pt x="108" y="14"/>
                  </a:lnTo>
                  <a:lnTo>
                    <a:pt x="119" y="18"/>
                  </a:lnTo>
                  <a:lnTo>
                    <a:pt x="115" y="18"/>
                  </a:lnTo>
                  <a:lnTo>
                    <a:pt x="119" y="18"/>
                  </a:lnTo>
                  <a:lnTo>
                    <a:pt x="115" y="18"/>
                  </a:lnTo>
                  <a:lnTo>
                    <a:pt x="119" y="18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38" name="Freeform 152"/>
            <p:cNvSpPr>
              <a:spLocks/>
            </p:cNvSpPr>
            <p:nvPr/>
          </p:nvSpPr>
          <p:spPr bwMode="auto">
            <a:xfrm>
              <a:off x="1780229" y="3340550"/>
              <a:ext cx="147606" cy="29310"/>
            </a:xfrm>
            <a:custGeom>
              <a:avLst/>
              <a:gdLst>
                <a:gd name="T0" fmla="*/ 127 w 156"/>
                <a:gd name="T1" fmla="*/ 0 h 19"/>
                <a:gd name="T2" fmla="*/ 123 w 156"/>
                <a:gd name="T3" fmla="*/ 0 h 19"/>
                <a:gd name="T4" fmla="*/ 134 w 156"/>
                <a:gd name="T5" fmla="*/ 0 h 19"/>
                <a:gd name="T6" fmla="*/ 138 w 156"/>
                <a:gd name="T7" fmla="*/ 0 h 19"/>
                <a:gd name="T8" fmla="*/ 145 w 156"/>
                <a:gd name="T9" fmla="*/ 0 h 19"/>
                <a:gd name="T10" fmla="*/ 156 w 156"/>
                <a:gd name="T11" fmla="*/ 0 h 19"/>
                <a:gd name="T12" fmla="*/ 153 w 156"/>
                <a:gd name="T13" fmla="*/ 4 h 19"/>
                <a:gd name="T14" fmla="*/ 141 w 156"/>
                <a:gd name="T15" fmla="*/ 4 h 19"/>
                <a:gd name="T16" fmla="*/ 123 w 156"/>
                <a:gd name="T17" fmla="*/ 4 h 19"/>
                <a:gd name="T18" fmla="*/ 82 w 156"/>
                <a:gd name="T19" fmla="*/ 4 h 19"/>
                <a:gd name="T20" fmla="*/ 41 w 156"/>
                <a:gd name="T21" fmla="*/ 4 h 19"/>
                <a:gd name="T22" fmla="*/ 0 w 156"/>
                <a:gd name="T23" fmla="*/ 4 h 19"/>
                <a:gd name="T24" fmla="*/ 23 w 156"/>
                <a:gd name="T25" fmla="*/ 4 h 19"/>
                <a:gd name="T26" fmla="*/ 34 w 156"/>
                <a:gd name="T27" fmla="*/ 8 h 19"/>
                <a:gd name="T28" fmla="*/ 49 w 156"/>
                <a:gd name="T29" fmla="*/ 8 h 19"/>
                <a:gd name="T30" fmla="*/ 75 w 156"/>
                <a:gd name="T31" fmla="*/ 8 h 19"/>
                <a:gd name="T32" fmla="*/ 104 w 156"/>
                <a:gd name="T33" fmla="*/ 8 h 19"/>
                <a:gd name="T34" fmla="*/ 123 w 156"/>
                <a:gd name="T35" fmla="*/ 8 h 19"/>
                <a:gd name="T36" fmla="*/ 127 w 156"/>
                <a:gd name="T37" fmla="*/ 8 h 19"/>
                <a:gd name="T38" fmla="*/ 130 w 156"/>
                <a:gd name="T39" fmla="*/ 8 h 19"/>
                <a:gd name="T40" fmla="*/ 134 w 156"/>
                <a:gd name="T41" fmla="*/ 11 h 19"/>
                <a:gd name="T42" fmla="*/ 130 w 156"/>
                <a:gd name="T43" fmla="*/ 11 h 19"/>
                <a:gd name="T44" fmla="*/ 127 w 156"/>
                <a:gd name="T45" fmla="*/ 11 h 19"/>
                <a:gd name="T46" fmla="*/ 123 w 156"/>
                <a:gd name="T47" fmla="*/ 11 h 19"/>
                <a:gd name="T48" fmla="*/ 138 w 156"/>
                <a:gd name="T49" fmla="*/ 11 h 19"/>
                <a:gd name="T50" fmla="*/ 130 w 156"/>
                <a:gd name="T51" fmla="*/ 11 h 19"/>
                <a:gd name="T52" fmla="*/ 127 w 156"/>
                <a:gd name="T53" fmla="*/ 11 h 19"/>
                <a:gd name="T54" fmla="*/ 104 w 156"/>
                <a:gd name="T55" fmla="*/ 15 h 19"/>
                <a:gd name="T56" fmla="*/ 86 w 156"/>
                <a:gd name="T57" fmla="*/ 15 h 19"/>
                <a:gd name="T58" fmla="*/ 67 w 156"/>
                <a:gd name="T59" fmla="*/ 15 h 19"/>
                <a:gd name="T60" fmla="*/ 93 w 156"/>
                <a:gd name="T61" fmla="*/ 15 h 19"/>
                <a:gd name="T62" fmla="*/ 104 w 156"/>
                <a:gd name="T63" fmla="*/ 15 h 19"/>
                <a:gd name="T64" fmla="*/ 127 w 156"/>
                <a:gd name="T65" fmla="*/ 15 h 19"/>
                <a:gd name="T66" fmla="*/ 123 w 156"/>
                <a:gd name="T67" fmla="*/ 15 h 19"/>
                <a:gd name="T68" fmla="*/ 127 w 156"/>
                <a:gd name="T69" fmla="*/ 15 h 19"/>
                <a:gd name="T70" fmla="*/ 112 w 156"/>
                <a:gd name="T71" fmla="*/ 15 h 19"/>
                <a:gd name="T72" fmla="*/ 104 w 156"/>
                <a:gd name="T73" fmla="*/ 19 h 19"/>
                <a:gd name="T74" fmla="*/ 112 w 156"/>
                <a:gd name="T75" fmla="*/ 19 h 19"/>
                <a:gd name="T76" fmla="*/ 127 w 156"/>
                <a:gd name="T77" fmla="*/ 19 h 19"/>
                <a:gd name="T78" fmla="*/ 123 w 156"/>
                <a:gd name="T79" fmla="*/ 19 h 19"/>
                <a:gd name="T80" fmla="*/ 104 w 156"/>
                <a:gd name="T81" fmla="*/ 19 h 19"/>
                <a:gd name="T82" fmla="*/ 89 w 156"/>
                <a:gd name="T83" fmla="*/ 19 h 1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56" h="19">
                  <a:moveTo>
                    <a:pt x="123" y="0"/>
                  </a:moveTo>
                  <a:lnTo>
                    <a:pt x="119" y="0"/>
                  </a:lnTo>
                  <a:lnTo>
                    <a:pt x="127" y="0"/>
                  </a:lnTo>
                  <a:lnTo>
                    <a:pt x="123" y="0"/>
                  </a:lnTo>
                  <a:lnTo>
                    <a:pt x="119" y="0"/>
                  </a:lnTo>
                  <a:lnTo>
                    <a:pt x="123" y="0"/>
                  </a:lnTo>
                  <a:lnTo>
                    <a:pt x="127" y="0"/>
                  </a:lnTo>
                  <a:lnTo>
                    <a:pt x="130" y="0"/>
                  </a:lnTo>
                  <a:lnTo>
                    <a:pt x="134" y="0"/>
                  </a:lnTo>
                  <a:lnTo>
                    <a:pt x="138" y="0"/>
                  </a:lnTo>
                  <a:lnTo>
                    <a:pt x="141" y="0"/>
                  </a:lnTo>
                  <a:lnTo>
                    <a:pt x="138" y="0"/>
                  </a:lnTo>
                  <a:lnTo>
                    <a:pt x="134" y="0"/>
                  </a:lnTo>
                  <a:lnTo>
                    <a:pt x="138" y="0"/>
                  </a:lnTo>
                  <a:lnTo>
                    <a:pt x="145" y="0"/>
                  </a:lnTo>
                  <a:lnTo>
                    <a:pt x="149" y="0"/>
                  </a:lnTo>
                  <a:lnTo>
                    <a:pt x="153" y="0"/>
                  </a:lnTo>
                  <a:lnTo>
                    <a:pt x="156" y="0"/>
                  </a:lnTo>
                  <a:lnTo>
                    <a:pt x="153" y="0"/>
                  </a:lnTo>
                  <a:lnTo>
                    <a:pt x="156" y="4"/>
                  </a:lnTo>
                  <a:lnTo>
                    <a:pt x="153" y="4"/>
                  </a:lnTo>
                  <a:lnTo>
                    <a:pt x="149" y="4"/>
                  </a:lnTo>
                  <a:lnTo>
                    <a:pt x="145" y="4"/>
                  </a:lnTo>
                  <a:lnTo>
                    <a:pt x="141" y="4"/>
                  </a:lnTo>
                  <a:lnTo>
                    <a:pt x="138" y="4"/>
                  </a:lnTo>
                  <a:lnTo>
                    <a:pt x="134" y="4"/>
                  </a:lnTo>
                  <a:lnTo>
                    <a:pt x="123" y="4"/>
                  </a:lnTo>
                  <a:lnTo>
                    <a:pt x="112" y="4"/>
                  </a:lnTo>
                  <a:lnTo>
                    <a:pt x="93" y="4"/>
                  </a:lnTo>
                  <a:lnTo>
                    <a:pt x="82" y="4"/>
                  </a:lnTo>
                  <a:lnTo>
                    <a:pt x="71" y="4"/>
                  </a:lnTo>
                  <a:lnTo>
                    <a:pt x="56" y="4"/>
                  </a:lnTo>
                  <a:lnTo>
                    <a:pt x="41" y="4"/>
                  </a:lnTo>
                  <a:lnTo>
                    <a:pt x="23" y="4"/>
                  </a:lnTo>
                  <a:lnTo>
                    <a:pt x="4" y="4"/>
                  </a:lnTo>
                  <a:lnTo>
                    <a:pt x="0" y="4"/>
                  </a:lnTo>
                  <a:lnTo>
                    <a:pt x="8" y="4"/>
                  </a:lnTo>
                  <a:lnTo>
                    <a:pt x="15" y="4"/>
                  </a:lnTo>
                  <a:lnTo>
                    <a:pt x="23" y="4"/>
                  </a:lnTo>
                  <a:lnTo>
                    <a:pt x="26" y="4"/>
                  </a:lnTo>
                  <a:lnTo>
                    <a:pt x="30" y="4"/>
                  </a:lnTo>
                  <a:lnTo>
                    <a:pt x="34" y="8"/>
                  </a:lnTo>
                  <a:lnTo>
                    <a:pt x="37" y="8"/>
                  </a:lnTo>
                  <a:lnTo>
                    <a:pt x="45" y="8"/>
                  </a:lnTo>
                  <a:lnTo>
                    <a:pt x="49" y="8"/>
                  </a:lnTo>
                  <a:lnTo>
                    <a:pt x="52" y="8"/>
                  </a:lnTo>
                  <a:lnTo>
                    <a:pt x="63" y="8"/>
                  </a:lnTo>
                  <a:lnTo>
                    <a:pt x="75" y="8"/>
                  </a:lnTo>
                  <a:lnTo>
                    <a:pt x="86" y="8"/>
                  </a:lnTo>
                  <a:lnTo>
                    <a:pt x="93" y="8"/>
                  </a:lnTo>
                  <a:lnTo>
                    <a:pt x="104" y="8"/>
                  </a:lnTo>
                  <a:lnTo>
                    <a:pt x="112" y="8"/>
                  </a:lnTo>
                  <a:lnTo>
                    <a:pt x="119" y="8"/>
                  </a:lnTo>
                  <a:lnTo>
                    <a:pt x="123" y="8"/>
                  </a:lnTo>
                  <a:lnTo>
                    <a:pt x="127" y="8"/>
                  </a:lnTo>
                  <a:lnTo>
                    <a:pt x="123" y="8"/>
                  </a:lnTo>
                  <a:lnTo>
                    <a:pt x="127" y="8"/>
                  </a:lnTo>
                  <a:lnTo>
                    <a:pt x="123" y="8"/>
                  </a:lnTo>
                  <a:lnTo>
                    <a:pt x="127" y="8"/>
                  </a:lnTo>
                  <a:lnTo>
                    <a:pt x="130" y="8"/>
                  </a:lnTo>
                  <a:lnTo>
                    <a:pt x="127" y="8"/>
                  </a:lnTo>
                  <a:lnTo>
                    <a:pt x="130" y="11"/>
                  </a:lnTo>
                  <a:lnTo>
                    <a:pt x="134" y="11"/>
                  </a:lnTo>
                  <a:lnTo>
                    <a:pt x="130" y="11"/>
                  </a:lnTo>
                  <a:lnTo>
                    <a:pt x="134" y="11"/>
                  </a:lnTo>
                  <a:lnTo>
                    <a:pt x="130" y="11"/>
                  </a:lnTo>
                  <a:lnTo>
                    <a:pt x="127" y="11"/>
                  </a:lnTo>
                  <a:lnTo>
                    <a:pt x="123" y="11"/>
                  </a:lnTo>
                  <a:lnTo>
                    <a:pt x="127" y="11"/>
                  </a:lnTo>
                  <a:lnTo>
                    <a:pt x="123" y="11"/>
                  </a:lnTo>
                  <a:lnTo>
                    <a:pt x="119" y="11"/>
                  </a:lnTo>
                  <a:lnTo>
                    <a:pt x="123" y="11"/>
                  </a:lnTo>
                  <a:lnTo>
                    <a:pt x="130" y="11"/>
                  </a:lnTo>
                  <a:lnTo>
                    <a:pt x="134" y="11"/>
                  </a:lnTo>
                  <a:lnTo>
                    <a:pt x="138" y="11"/>
                  </a:lnTo>
                  <a:lnTo>
                    <a:pt x="134" y="11"/>
                  </a:lnTo>
                  <a:lnTo>
                    <a:pt x="127" y="11"/>
                  </a:lnTo>
                  <a:lnTo>
                    <a:pt x="130" y="11"/>
                  </a:lnTo>
                  <a:lnTo>
                    <a:pt x="134" y="11"/>
                  </a:lnTo>
                  <a:lnTo>
                    <a:pt x="130" y="11"/>
                  </a:lnTo>
                  <a:lnTo>
                    <a:pt x="127" y="11"/>
                  </a:lnTo>
                  <a:lnTo>
                    <a:pt x="123" y="11"/>
                  </a:lnTo>
                  <a:lnTo>
                    <a:pt x="119" y="15"/>
                  </a:lnTo>
                  <a:lnTo>
                    <a:pt x="104" y="15"/>
                  </a:lnTo>
                  <a:lnTo>
                    <a:pt x="93" y="15"/>
                  </a:lnTo>
                  <a:lnTo>
                    <a:pt x="89" y="15"/>
                  </a:lnTo>
                  <a:lnTo>
                    <a:pt x="86" y="15"/>
                  </a:lnTo>
                  <a:lnTo>
                    <a:pt x="78" y="15"/>
                  </a:lnTo>
                  <a:lnTo>
                    <a:pt x="71" y="15"/>
                  </a:lnTo>
                  <a:lnTo>
                    <a:pt x="67" y="15"/>
                  </a:lnTo>
                  <a:lnTo>
                    <a:pt x="71" y="15"/>
                  </a:lnTo>
                  <a:lnTo>
                    <a:pt x="82" y="15"/>
                  </a:lnTo>
                  <a:lnTo>
                    <a:pt x="93" y="15"/>
                  </a:lnTo>
                  <a:lnTo>
                    <a:pt x="97" y="15"/>
                  </a:lnTo>
                  <a:lnTo>
                    <a:pt x="101" y="15"/>
                  </a:lnTo>
                  <a:lnTo>
                    <a:pt x="104" y="15"/>
                  </a:lnTo>
                  <a:lnTo>
                    <a:pt x="112" y="15"/>
                  </a:lnTo>
                  <a:lnTo>
                    <a:pt x="119" y="15"/>
                  </a:lnTo>
                  <a:lnTo>
                    <a:pt x="127" y="15"/>
                  </a:lnTo>
                  <a:lnTo>
                    <a:pt x="130" y="15"/>
                  </a:lnTo>
                  <a:lnTo>
                    <a:pt x="127" y="15"/>
                  </a:lnTo>
                  <a:lnTo>
                    <a:pt x="123" y="15"/>
                  </a:lnTo>
                  <a:lnTo>
                    <a:pt x="119" y="15"/>
                  </a:lnTo>
                  <a:lnTo>
                    <a:pt x="123" y="15"/>
                  </a:lnTo>
                  <a:lnTo>
                    <a:pt x="127" y="15"/>
                  </a:lnTo>
                  <a:lnTo>
                    <a:pt x="123" y="15"/>
                  </a:lnTo>
                  <a:lnTo>
                    <a:pt x="115" y="15"/>
                  </a:lnTo>
                  <a:lnTo>
                    <a:pt x="112" y="15"/>
                  </a:lnTo>
                  <a:lnTo>
                    <a:pt x="108" y="15"/>
                  </a:lnTo>
                  <a:lnTo>
                    <a:pt x="101" y="19"/>
                  </a:lnTo>
                  <a:lnTo>
                    <a:pt x="104" y="19"/>
                  </a:lnTo>
                  <a:lnTo>
                    <a:pt x="101" y="19"/>
                  </a:lnTo>
                  <a:lnTo>
                    <a:pt x="108" y="19"/>
                  </a:lnTo>
                  <a:lnTo>
                    <a:pt x="112" y="19"/>
                  </a:lnTo>
                  <a:lnTo>
                    <a:pt x="119" y="19"/>
                  </a:lnTo>
                  <a:lnTo>
                    <a:pt x="123" y="19"/>
                  </a:lnTo>
                  <a:lnTo>
                    <a:pt x="127" y="19"/>
                  </a:lnTo>
                  <a:lnTo>
                    <a:pt x="123" y="19"/>
                  </a:lnTo>
                  <a:lnTo>
                    <a:pt x="127" y="19"/>
                  </a:lnTo>
                  <a:lnTo>
                    <a:pt x="123" y="19"/>
                  </a:lnTo>
                  <a:lnTo>
                    <a:pt x="119" y="19"/>
                  </a:lnTo>
                  <a:lnTo>
                    <a:pt x="112" y="19"/>
                  </a:lnTo>
                  <a:lnTo>
                    <a:pt x="104" y="19"/>
                  </a:lnTo>
                  <a:lnTo>
                    <a:pt x="101" y="19"/>
                  </a:lnTo>
                  <a:lnTo>
                    <a:pt x="97" y="19"/>
                  </a:lnTo>
                  <a:lnTo>
                    <a:pt x="89" y="19"/>
                  </a:lnTo>
                  <a:lnTo>
                    <a:pt x="86" y="19"/>
                  </a:lnTo>
                  <a:lnTo>
                    <a:pt x="82" y="19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39" name="Freeform 153"/>
            <p:cNvSpPr>
              <a:spLocks/>
            </p:cNvSpPr>
            <p:nvPr/>
          </p:nvSpPr>
          <p:spPr bwMode="auto">
            <a:xfrm>
              <a:off x="1843624" y="3369860"/>
              <a:ext cx="123005" cy="27767"/>
            </a:xfrm>
            <a:custGeom>
              <a:avLst/>
              <a:gdLst>
                <a:gd name="T0" fmla="*/ 4 w 130"/>
                <a:gd name="T1" fmla="*/ 0 h 18"/>
                <a:gd name="T2" fmla="*/ 8 w 130"/>
                <a:gd name="T3" fmla="*/ 0 h 18"/>
                <a:gd name="T4" fmla="*/ 30 w 130"/>
                <a:gd name="T5" fmla="*/ 0 h 18"/>
                <a:gd name="T6" fmla="*/ 41 w 130"/>
                <a:gd name="T7" fmla="*/ 3 h 18"/>
                <a:gd name="T8" fmla="*/ 60 w 130"/>
                <a:gd name="T9" fmla="*/ 3 h 18"/>
                <a:gd name="T10" fmla="*/ 63 w 130"/>
                <a:gd name="T11" fmla="*/ 3 h 18"/>
                <a:gd name="T12" fmla="*/ 71 w 130"/>
                <a:gd name="T13" fmla="*/ 3 h 18"/>
                <a:gd name="T14" fmla="*/ 67 w 130"/>
                <a:gd name="T15" fmla="*/ 3 h 18"/>
                <a:gd name="T16" fmla="*/ 71 w 130"/>
                <a:gd name="T17" fmla="*/ 3 h 18"/>
                <a:gd name="T18" fmla="*/ 67 w 130"/>
                <a:gd name="T19" fmla="*/ 7 h 18"/>
                <a:gd name="T20" fmla="*/ 56 w 130"/>
                <a:gd name="T21" fmla="*/ 7 h 18"/>
                <a:gd name="T22" fmla="*/ 71 w 130"/>
                <a:gd name="T23" fmla="*/ 7 h 18"/>
                <a:gd name="T24" fmla="*/ 74 w 130"/>
                <a:gd name="T25" fmla="*/ 7 h 18"/>
                <a:gd name="T26" fmla="*/ 56 w 130"/>
                <a:gd name="T27" fmla="*/ 7 h 18"/>
                <a:gd name="T28" fmla="*/ 45 w 130"/>
                <a:gd name="T29" fmla="*/ 7 h 18"/>
                <a:gd name="T30" fmla="*/ 37 w 130"/>
                <a:gd name="T31" fmla="*/ 11 h 18"/>
                <a:gd name="T32" fmla="*/ 34 w 130"/>
                <a:gd name="T33" fmla="*/ 11 h 18"/>
                <a:gd name="T34" fmla="*/ 19 w 130"/>
                <a:gd name="T35" fmla="*/ 11 h 18"/>
                <a:gd name="T36" fmla="*/ 8 w 130"/>
                <a:gd name="T37" fmla="*/ 11 h 18"/>
                <a:gd name="T38" fmla="*/ 15 w 130"/>
                <a:gd name="T39" fmla="*/ 11 h 18"/>
                <a:gd name="T40" fmla="*/ 34 w 130"/>
                <a:gd name="T41" fmla="*/ 11 h 18"/>
                <a:gd name="T42" fmla="*/ 74 w 130"/>
                <a:gd name="T43" fmla="*/ 11 h 18"/>
                <a:gd name="T44" fmla="*/ 89 w 130"/>
                <a:gd name="T45" fmla="*/ 11 h 18"/>
                <a:gd name="T46" fmla="*/ 101 w 130"/>
                <a:gd name="T47" fmla="*/ 11 h 18"/>
                <a:gd name="T48" fmla="*/ 82 w 130"/>
                <a:gd name="T49" fmla="*/ 11 h 18"/>
                <a:gd name="T50" fmla="*/ 78 w 130"/>
                <a:gd name="T51" fmla="*/ 11 h 18"/>
                <a:gd name="T52" fmla="*/ 93 w 130"/>
                <a:gd name="T53" fmla="*/ 15 h 18"/>
                <a:gd name="T54" fmla="*/ 104 w 130"/>
                <a:gd name="T55" fmla="*/ 15 h 18"/>
                <a:gd name="T56" fmla="*/ 101 w 130"/>
                <a:gd name="T57" fmla="*/ 15 h 18"/>
                <a:gd name="T58" fmla="*/ 104 w 130"/>
                <a:gd name="T59" fmla="*/ 15 h 18"/>
                <a:gd name="T60" fmla="*/ 78 w 130"/>
                <a:gd name="T61" fmla="*/ 15 h 18"/>
                <a:gd name="T62" fmla="*/ 63 w 130"/>
                <a:gd name="T63" fmla="*/ 15 h 18"/>
                <a:gd name="T64" fmla="*/ 60 w 130"/>
                <a:gd name="T65" fmla="*/ 15 h 18"/>
                <a:gd name="T66" fmla="*/ 82 w 130"/>
                <a:gd name="T67" fmla="*/ 15 h 18"/>
                <a:gd name="T68" fmla="*/ 119 w 130"/>
                <a:gd name="T69" fmla="*/ 15 h 18"/>
                <a:gd name="T70" fmla="*/ 127 w 130"/>
                <a:gd name="T71" fmla="*/ 15 h 18"/>
                <a:gd name="T72" fmla="*/ 104 w 130"/>
                <a:gd name="T73" fmla="*/ 18 h 18"/>
                <a:gd name="T74" fmla="*/ 101 w 130"/>
                <a:gd name="T75" fmla="*/ 18 h 18"/>
                <a:gd name="T76" fmla="*/ 86 w 130"/>
                <a:gd name="T77" fmla="*/ 18 h 18"/>
                <a:gd name="T78" fmla="*/ 89 w 130"/>
                <a:gd name="T79" fmla="*/ 18 h 18"/>
                <a:gd name="T80" fmla="*/ 93 w 130"/>
                <a:gd name="T81" fmla="*/ 18 h 18"/>
                <a:gd name="T82" fmla="*/ 89 w 130"/>
                <a:gd name="T83" fmla="*/ 18 h 18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30" h="18">
                  <a:moveTo>
                    <a:pt x="15" y="0"/>
                  </a:move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4" y="0"/>
                  </a:lnTo>
                  <a:lnTo>
                    <a:pt x="8" y="0"/>
                  </a:lnTo>
                  <a:lnTo>
                    <a:pt x="15" y="0"/>
                  </a:lnTo>
                  <a:lnTo>
                    <a:pt x="22" y="0"/>
                  </a:lnTo>
                  <a:lnTo>
                    <a:pt x="30" y="0"/>
                  </a:lnTo>
                  <a:lnTo>
                    <a:pt x="34" y="0"/>
                  </a:lnTo>
                  <a:lnTo>
                    <a:pt x="37" y="3"/>
                  </a:lnTo>
                  <a:lnTo>
                    <a:pt x="41" y="3"/>
                  </a:lnTo>
                  <a:lnTo>
                    <a:pt x="48" y="3"/>
                  </a:lnTo>
                  <a:lnTo>
                    <a:pt x="56" y="3"/>
                  </a:lnTo>
                  <a:lnTo>
                    <a:pt x="60" y="3"/>
                  </a:lnTo>
                  <a:lnTo>
                    <a:pt x="56" y="3"/>
                  </a:lnTo>
                  <a:lnTo>
                    <a:pt x="60" y="3"/>
                  </a:lnTo>
                  <a:lnTo>
                    <a:pt x="63" y="3"/>
                  </a:lnTo>
                  <a:lnTo>
                    <a:pt x="71" y="3"/>
                  </a:lnTo>
                  <a:lnTo>
                    <a:pt x="74" y="3"/>
                  </a:lnTo>
                  <a:lnTo>
                    <a:pt x="71" y="3"/>
                  </a:lnTo>
                  <a:lnTo>
                    <a:pt x="67" y="3"/>
                  </a:lnTo>
                  <a:lnTo>
                    <a:pt x="63" y="3"/>
                  </a:lnTo>
                  <a:lnTo>
                    <a:pt x="67" y="3"/>
                  </a:lnTo>
                  <a:lnTo>
                    <a:pt x="63" y="3"/>
                  </a:lnTo>
                  <a:lnTo>
                    <a:pt x="67" y="3"/>
                  </a:lnTo>
                  <a:lnTo>
                    <a:pt x="71" y="3"/>
                  </a:lnTo>
                  <a:lnTo>
                    <a:pt x="74" y="3"/>
                  </a:lnTo>
                  <a:lnTo>
                    <a:pt x="71" y="3"/>
                  </a:lnTo>
                  <a:lnTo>
                    <a:pt x="67" y="7"/>
                  </a:lnTo>
                  <a:lnTo>
                    <a:pt x="63" y="7"/>
                  </a:lnTo>
                  <a:lnTo>
                    <a:pt x="60" y="7"/>
                  </a:lnTo>
                  <a:lnTo>
                    <a:pt x="56" y="7"/>
                  </a:lnTo>
                  <a:lnTo>
                    <a:pt x="60" y="7"/>
                  </a:lnTo>
                  <a:lnTo>
                    <a:pt x="67" y="7"/>
                  </a:lnTo>
                  <a:lnTo>
                    <a:pt x="71" y="7"/>
                  </a:lnTo>
                  <a:lnTo>
                    <a:pt x="74" y="7"/>
                  </a:lnTo>
                  <a:lnTo>
                    <a:pt x="71" y="7"/>
                  </a:lnTo>
                  <a:lnTo>
                    <a:pt x="74" y="7"/>
                  </a:lnTo>
                  <a:lnTo>
                    <a:pt x="71" y="7"/>
                  </a:lnTo>
                  <a:lnTo>
                    <a:pt x="67" y="7"/>
                  </a:lnTo>
                  <a:lnTo>
                    <a:pt x="56" y="7"/>
                  </a:lnTo>
                  <a:lnTo>
                    <a:pt x="52" y="7"/>
                  </a:lnTo>
                  <a:lnTo>
                    <a:pt x="48" y="7"/>
                  </a:lnTo>
                  <a:lnTo>
                    <a:pt x="45" y="7"/>
                  </a:lnTo>
                  <a:lnTo>
                    <a:pt x="52" y="7"/>
                  </a:lnTo>
                  <a:lnTo>
                    <a:pt x="48" y="7"/>
                  </a:lnTo>
                  <a:lnTo>
                    <a:pt x="37" y="11"/>
                  </a:lnTo>
                  <a:lnTo>
                    <a:pt x="41" y="11"/>
                  </a:lnTo>
                  <a:lnTo>
                    <a:pt x="37" y="11"/>
                  </a:lnTo>
                  <a:lnTo>
                    <a:pt x="34" y="11"/>
                  </a:lnTo>
                  <a:lnTo>
                    <a:pt x="26" y="11"/>
                  </a:lnTo>
                  <a:lnTo>
                    <a:pt x="22" y="11"/>
                  </a:lnTo>
                  <a:lnTo>
                    <a:pt x="19" y="11"/>
                  </a:lnTo>
                  <a:lnTo>
                    <a:pt x="15" y="11"/>
                  </a:lnTo>
                  <a:lnTo>
                    <a:pt x="11" y="11"/>
                  </a:lnTo>
                  <a:lnTo>
                    <a:pt x="8" y="11"/>
                  </a:lnTo>
                  <a:lnTo>
                    <a:pt x="11" y="11"/>
                  </a:lnTo>
                  <a:lnTo>
                    <a:pt x="8" y="11"/>
                  </a:lnTo>
                  <a:lnTo>
                    <a:pt x="15" y="11"/>
                  </a:lnTo>
                  <a:lnTo>
                    <a:pt x="22" y="11"/>
                  </a:lnTo>
                  <a:lnTo>
                    <a:pt x="30" y="11"/>
                  </a:lnTo>
                  <a:lnTo>
                    <a:pt x="34" y="11"/>
                  </a:lnTo>
                  <a:lnTo>
                    <a:pt x="48" y="11"/>
                  </a:lnTo>
                  <a:lnTo>
                    <a:pt x="63" y="11"/>
                  </a:lnTo>
                  <a:lnTo>
                    <a:pt x="74" y="11"/>
                  </a:lnTo>
                  <a:lnTo>
                    <a:pt x="78" y="11"/>
                  </a:lnTo>
                  <a:lnTo>
                    <a:pt x="82" y="11"/>
                  </a:lnTo>
                  <a:lnTo>
                    <a:pt x="89" y="11"/>
                  </a:lnTo>
                  <a:lnTo>
                    <a:pt x="93" y="11"/>
                  </a:lnTo>
                  <a:lnTo>
                    <a:pt x="97" y="11"/>
                  </a:lnTo>
                  <a:lnTo>
                    <a:pt x="101" y="11"/>
                  </a:lnTo>
                  <a:lnTo>
                    <a:pt x="93" y="11"/>
                  </a:lnTo>
                  <a:lnTo>
                    <a:pt x="89" y="11"/>
                  </a:lnTo>
                  <a:lnTo>
                    <a:pt x="82" y="11"/>
                  </a:lnTo>
                  <a:lnTo>
                    <a:pt x="78" y="11"/>
                  </a:lnTo>
                  <a:lnTo>
                    <a:pt x="74" y="11"/>
                  </a:lnTo>
                  <a:lnTo>
                    <a:pt x="78" y="11"/>
                  </a:lnTo>
                  <a:lnTo>
                    <a:pt x="82" y="11"/>
                  </a:lnTo>
                  <a:lnTo>
                    <a:pt x="89" y="15"/>
                  </a:lnTo>
                  <a:lnTo>
                    <a:pt x="93" y="15"/>
                  </a:lnTo>
                  <a:lnTo>
                    <a:pt x="97" y="15"/>
                  </a:lnTo>
                  <a:lnTo>
                    <a:pt x="101" y="15"/>
                  </a:lnTo>
                  <a:lnTo>
                    <a:pt x="104" y="15"/>
                  </a:lnTo>
                  <a:lnTo>
                    <a:pt x="101" y="15"/>
                  </a:lnTo>
                  <a:lnTo>
                    <a:pt x="104" y="15"/>
                  </a:lnTo>
                  <a:lnTo>
                    <a:pt x="101" y="15"/>
                  </a:lnTo>
                  <a:lnTo>
                    <a:pt x="97" y="15"/>
                  </a:lnTo>
                  <a:lnTo>
                    <a:pt x="101" y="15"/>
                  </a:lnTo>
                  <a:lnTo>
                    <a:pt x="104" y="15"/>
                  </a:lnTo>
                  <a:lnTo>
                    <a:pt x="93" y="15"/>
                  </a:lnTo>
                  <a:lnTo>
                    <a:pt x="86" y="15"/>
                  </a:lnTo>
                  <a:lnTo>
                    <a:pt x="78" y="15"/>
                  </a:lnTo>
                  <a:lnTo>
                    <a:pt x="74" y="15"/>
                  </a:lnTo>
                  <a:lnTo>
                    <a:pt x="67" y="15"/>
                  </a:lnTo>
                  <a:lnTo>
                    <a:pt x="63" y="15"/>
                  </a:lnTo>
                  <a:lnTo>
                    <a:pt x="60" y="15"/>
                  </a:lnTo>
                  <a:lnTo>
                    <a:pt x="56" y="15"/>
                  </a:lnTo>
                  <a:lnTo>
                    <a:pt x="60" y="15"/>
                  </a:lnTo>
                  <a:lnTo>
                    <a:pt x="63" y="15"/>
                  </a:lnTo>
                  <a:lnTo>
                    <a:pt x="74" y="15"/>
                  </a:lnTo>
                  <a:lnTo>
                    <a:pt x="82" y="15"/>
                  </a:lnTo>
                  <a:lnTo>
                    <a:pt x="93" y="15"/>
                  </a:lnTo>
                  <a:lnTo>
                    <a:pt x="104" y="15"/>
                  </a:lnTo>
                  <a:lnTo>
                    <a:pt x="119" y="15"/>
                  </a:lnTo>
                  <a:lnTo>
                    <a:pt x="127" y="15"/>
                  </a:lnTo>
                  <a:lnTo>
                    <a:pt x="130" y="15"/>
                  </a:lnTo>
                  <a:lnTo>
                    <a:pt x="127" y="15"/>
                  </a:lnTo>
                  <a:lnTo>
                    <a:pt x="119" y="15"/>
                  </a:lnTo>
                  <a:lnTo>
                    <a:pt x="108" y="15"/>
                  </a:lnTo>
                  <a:lnTo>
                    <a:pt x="104" y="18"/>
                  </a:lnTo>
                  <a:lnTo>
                    <a:pt x="101" y="18"/>
                  </a:lnTo>
                  <a:lnTo>
                    <a:pt x="97" y="18"/>
                  </a:lnTo>
                  <a:lnTo>
                    <a:pt x="101" y="18"/>
                  </a:lnTo>
                  <a:lnTo>
                    <a:pt x="93" y="18"/>
                  </a:lnTo>
                  <a:lnTo>
                    <a:pt x="89" y="18"/>
                  </a:lnTo>
                  <a:lnTo>
                    <a:pt x="86" y="18"/>
                  </a:lnTo>
                  <a:lnTo>
                    <a:pt x="82" y="18"/>
                  </a:lnTo>
                  <a:lnTo>
                    <a:pt x="86" y="18"/>
                  </a:lnTo>
                  <a:lnTo>
                    <a:pt x="89" y="18"/>
                  </a:lnTo>
                  <a:lnTo>
                    <a:pt x="93" y="18"/>
                  </a:lnTo>
                  <a:lnTo>
                    <a:pt x="97" y="18"/>
                  </a:lnTo>
                  <a:lnTo>
                    <a:pt x="93" y="18"/>
                  </a:lnTo>
                  <a:lnTo>
                    <a:pt x="97" y="18"/>
                  </a:lnTo>
                  <a:lnTo>
                    <a:pt x="93" y="18"/>
                  </a:lnTo>
                  <a:lnTo>
                    <a:pt x="89" y="18"/>
                  </a:lnTo>
                  <a:lnTo>
                    <a:pt x="86" y="18"/>
                  </a:lnTo>
                  <a:lnTo>
                    <a:pt x="93" y="18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40" name="Freeform 154"/>
            <p:cNvSpPr>
              <a:spLocks/>
            </p:cNvSpPr>
            <p:nvPr/>
          </p:nvSpPr>
          <p:spPr bwMode="auto">
            <a:xfrm>
              <a:off x="1900395" y="3397627"/>
              <a:ext cx="55825" cy="35480"/>
            </a:xfrm>
            <a:custGeom>
              <a:avLst/>
              <a:gdLst>
                <a:gd name="T0" fmla="*/ 41 w 59"/>
                <a:gd name="T1" fmla="*/ 0 h 23"/>
                <a:gd name="T2" fmla="*/ 44 w 59"/>
                <a:gd name="T3" fmla="*/ 4 h 23"/>
                <a:gd name="T4" fmla="*/ 44 w 59"/>
                <a:gd name="T5" fmla="*/ 4 h 23"/>
                <a:gd name="T6" fmla="*/ 41 w 59"/>
                <a:gd name="T7" fmla="*/ 4 h 23"/>
                <a:gd name="T8" fmla="*/ 44 w 59"/>
                <a:gd name="T9" fmla="*/ 4 h 23"/>
                <a:gd name="T10" fmla="*/ 48 w 59"/>
                <a:gd name="T11" fmla="*/ 8 h 23"/>
                <a:gd name="T12" fmla="*/ 29 w 59"/>
                <a:gd name="T13" fmla="*/ 8 h 23"/>
                <a:gd name="T14" fmla="*/ 11 w 59"/>
                <a:gd name="T15" fmla="*/ 8 h 23"/>
                <a:gd name="T16" fmla="*/ 3 w 59"/>
                <a:gd name="T17" fmla="*/ 8 h 23"/>
                <a:gd name="T18" fmla="*/ 26 w 59"/>
                <a:gd name="T19" fmla="*/ 8 h 23"/>
                <a:gd name="T20" fmla="*/ 29 w 59"/>
                <a:gd name="T21" fmla="*/ 8 h 23"/>
                <a:gd name="T22" fmla="*/ 26 w 59"/>
                <a:gd name="T23" fmla="*/ 8 h 23"/>
                <a:gd name="T24" fmla="*/ 22 w 59"/>
                <a:gd name="T25" fmla="*/ 8 h 23"/>
                <a:gd name="T26" fmla="*/ 26 w 59"/>
                <a:gd name="T27" fmla="*/ 11 h 23"/>
                <a:gd name="T28" fmla="*/ 33 w 59"/>
                <a:gd name="T29" fmla="*/ 11 h 23"/>
                <a:gd name="T30" fmla="*/ 26 w 59"/>
                <a:gd name="T31" fmla="*/ 11 h 23"/>
                <a:gd name="T32" fmla="*/ 44 w 59"/>
                <a:gd name="T33" fmla="*/ 11 h 23"/>
                <a:gd name="T34" fmla="*/ 55 w 59"/>
                <a:gd name="T35" fmla="*/ 11 h 23"/>
                <a:gd name="T36" fmla="*/ 52 w 59"/>
                <a:gd name="T37" fmla="*/ 11 h 23"/>
                <a:gd name="T38" fmla="*/ 41 w 59"/>
                <a:gd name="T39" fmla="*/ 11 h 23"/>
                <a:gd name="T40" fmla="*/ 29 w 59"/>
                <a:gd name="T41" fmla="*/ 11 h 23"/>
                <a:gd name="T42" fmla="*/ 37 w 59"/>
                <a:gd name="T43" fmla="*/ 11 h 23"/>
                <a:gd name="T44" fmla="*/ 52 w 59"/>
                <a:gd name="T45" fmla="*/ 15 h 23"/>
                <a:gd name="T46" fmla="*/ 33 w 59"/>
                <a:gd name="T47" fmla="*/ 15 h 23"/>
                <a:gd name="T48" fmla="*/ 22 w 59"/>
                <a:gd name="T49" fmla="*/ 15 h 23"/>
                <a:gd name="T50" fmla="*/ 26 w 59"/>
                <a:gd name="T51" fmla="*/ 15 h 23"/>
                <a:gd name="T52" fmla="*/ 11 w 59"/>
                <a:gd name="T53" fmla="*/ 15 h 23"/>
                <a:gd name="T54" fmla="*/ 37 w 59"/>
                <a:gd name="T55" fmla="*/ 15 h 23"/>
                <a:gd name="T56" fmla="*/ 37 w 59"/>
                <a:gd name="T57" fmla="*/ 15 h 23"/>
                <a:gd name="T58" fmla="*/ 44 w 59"/>
                <a:gd name="T59" fmla="*/ 15 h 23"/>
                <a:gd name="T60" fmla="*/ 48 w 59"/>
                <a:gd name="T61" fmla="*/ 15 h 23"/>
                <a:gd name="T62" fmla="*/ 44 w 59"/>
                <a:gd name="T63" fmla="*/ 19 h 23"/>
                <a:gd name="T64" fmla="*/ 41 w 59"/>
                <a:gd name="T65" fmla="*/ 19 h 23"/>
                <a:gd name="T66" fmla="*/ 44 w 59"/>
                <a:gd name="T67" fmla="*/ 19 h 23"/>
                <a:gd name="T68" fmla="*/ 48 w 59"/>
                <a:gd name="T69" fmla="*/ 19 h 23"/>
                <a:gd name="T70" fmla="*/ 44 w 59"/>
                <a:gd name="T71" fmla="*/ 19 h 23"/>
                <a:gd name="T72" fmla="*/ 41 w 59"/>
                <a:gd name="T73" fmla="*/ 19 h 23"/>
                <a:gd name="T74" fmla="*/ 44 w 59"/>
                <a:gd name="T75" fmla="*/ 23 h 23"/>
                <a:gd name="T76" fmla="*/ 48 w 59"/>
                <a:gd name="T77" fmla="*/ 23 h 23"/>
                <a:gd name="T78" fmla="*/ 44 w 59"/>
                <a:gd name="T79" fmla="*/ 23 h 23"/>
                <a:gd name="T80" fmla="*/ 48 w 59"/>
                <a:gd name="T81" fmla="*/ 23 h 23"/>
                <a:gd name="T82" fmla="*/ 52 w 59"/>
                <a:gd name="T83" fmla="*/ 23 h 23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59" h="23">
                  <a:moveTo>
                    <a:pt x="33" y="0"/>
                  </a:moveTo>
                  <a:lnTo>
                    <a:pt x="37" y="0"/>
                  </a:lnTo>
                  <a:lnTo>
                    <a:pt x="41" y="0"/>
                  </a:lnTo>
                  <a:lnTo>
                    <a:pt x="37" y="0"/>
                  </a:lnTo>
                  <a:lnTo>
                    <a:pt x="41" y="4"/>
                  </a:lnTo>
                  <a:lnTo>
                    <a:pt x="44" y="4"/>
                  </a:lnTo>
                  <a:lnTo>
                    <a:pt x="41" y="4"/>
                  </a:lnTo>
                  <a:lnTo>
                    <a:pt x="48" y="4"/>
                  </a:lnTo>
                  <a:lnTo>
                    <a:pt x="44" y="4"/>
                  </a:lnTo>
                  <a:lnTo>
                    <a:pt x="41" y="4"/>
                  </a:lnTo>
                  <a:lnTo>
                    <a:pt x="44" y="4"/>
                  </a:lnTo>
                  <a:lnTo>
                    <a:pt x="41" y="4"/>
                  </a:lnTo>
                  <a:lnTo>
                    <a:pt x="44" y="4"/>
                  </a:lnTo>
                  <a:lnTo>
                    <a:pt x="48" y="4"/>
                  </a:lnTo>
                  <a:lnTo>
                    <a:pt x="44" y="4"/>
                  </a:lnTo>
                  <a:lnTo>
                    <a:pt x="48" y="4"/>
                  </a:lnTo>
                  <a:lnTo>
                    <a:pt x="44" y="8"/>
                  </a:lnTo>
                  <a:lnTo>
                    <a:pt x="48" y="8"/>
                  </a:lnTo>
                  <a:lnTo>
                    <a:pt x="44" y="8"/>
                  </a:lnTo>
                  <a:lnTo>
                    <a:pt x="33" y="8"/>
                  </a:lnTo>
                  <a:lnTo>
                    <a:pt x="29" y="8"/>
                  </a:lnTo>
                  <a:lnTo>
                    <a:pt x="22" y="8"/>
                  </a:lnTo>
                  <a:lnTo>
                    <a:pt x="18" y="8"/>
                  </a:lnTo>
                  <a:lnTo>
                    <a:pt x="11" y="8"/>
                  </a:lnTo>
                  <a:lnTo>
                    <a:pt x="3" y="8"/>
                  </a:lnTo>
                  <a:lnTo>
                    <a:pt x="0" y="8"/>
                  </a:lnTo>
                  <a:lnTo>
                    <a:pt x="3" y="8"/>
                  </a:lnTo>
                  <a:lnTo>
                    <a:pt x="11" y="8"/>
                  </a:lnTo>
                  <a:lnTo>
                    <a:pt x="18" y="8"/>
                  </a:lnTo>
                  <a:lnTo>
                    <a:pt x="26" y="8"/>
                  </a:lnTo>
                  <a:lnTo>
                    <a:pt x="29" y="8"/>
                  </a:lnTo>
                  <a:lnTo>
                    <a:pt x="33" y="8"/>
                  </a:lnTo>
                  <a:lnTo>
                    <a:pt x="29" y="8"/>
                  </a:lnTo>
                  <a:lnTo>
                    <a:pt x="33" y="8"/>
                  </a:lnTo>
                  <a:lnTo>
                    <a:pt x="29" y="8"/>
                  </a:lnTo>
                  <a:lnTo>
                    <a:pt x="26" y="8"/>
                  </a:lnTo>
                  <a:lnTo>
                    <a:pt x="22" y="8"/>
                  </a:lnTo>
                  <a:lnTo>
                    <a:pt x="18" y="8"/>
                  </a:lnTo>
                  <a:lnTo>
                    <a:pt x="22" y="8"/>
                  </a:lnTo>
                  <a:lnTo>
                    <a:pt x="26" y="8"/>
                  </a:lnTo>
                  <a:lnTo>
                    <a:pt x="22" y="8"/>
                  </a:lnTo>
                  <a:lnTo>
                    <a:pt x="26" y="11"/>
                  </a:lnTo>
                  <a:lnTo>
                    <a:pt x="22" y="11"/>
                  </a:lnTo>
                  <a:lnTo>
                    <a:pt x="29" y="11"/>
                  </a:lnTo>
                  <a:lnTo>
                    <a:pt x="33" y="11"/>
                  </a:lnTo>
                  <a:lnTo>
                    <a:pt x="37" y="11"/>
                  </a:lnTo>
                  <a:lnTo>
                    <a:pt x="33" y="11"/>
                  </a:lnTo>
                  <a:lnTo>
                    <a:pt x="26" y="11"/>
                  </a:lnTo>
                  <a:lnTo>
                    <a:pt x="29" y="11"/>
                  </a:lnTo>
                  <a:lnTo>
                    <a:pt x="37" y="11"/>
                  </a:lnTo>
                  <a:lnTo>
                    <a:pt x="44" y="11"/>
                  </a:lnTo>
                  <a:lnTo>
                    <a:pt x="48" y="11"/>
                  </a:lnTo>
                  <a:lnTo>
                    <a:pt x="52" y="11"/>
                  </a:lnTo>
                  <a:lnTo>
                    <a:pt x="55" y="11"/>
                  </a:lnTo>
                  <a:lnTo>
                    <a:pt x="52" y="11"/>
                  </a:lnTo>
                  <a:lnTo>
                    <a:pt x="48" y="11"/>
                  </a:lnTo>
                  <a:lnTo>
                    <a:pt x="52" y="11"/>
                  </a:lnTo>
                  <a:lnTo>
                    <a:pt x="48" y="11"/>
                  </a:lnTo>
                  <a:lnTo>
                    <a:pt x="44" y="11"/>
                  </a:lnTo>
                  <a:lnTo>
                    <a:pt x="41" y="11"/>
                  </a:lnTo>
                  <a:lnTo>
                    <a:pt x="37" y="11"/>
                  </a:lnTo>
                  <a:lnTo>
                    <a:pt x="33" y="11"/>
                  </a:lnTo>
                  <a:lnTo>
                    <a:pt x="29" y="11"/>
                  </a:lnTo>
                  <a:lnTo>
                    <a:pt x="26" y="11"/>
                  </a:lnTo>
                  <a:lnTo>
                    <a:pt x="29" y="11"/>
                  </a:lnTo>
                  <a:lnTo>
                    <a:pt x="37" y="11"/>
                  </a:lnTo>
                  <a:lnTo>
                    <a:pt x="44" y="11"/>
                  </a:lnTo>
                  <a:lnTo>
                    <a:pt x="55" y="15"/>
                  </a:lnTo>
                  <a:lnTo>
                    <a:pt x="52" y="15"/>
                  </a:lnTo>
                  <a:lnTo>
                    <a:pt x="55" y="15"/>
                  </a:lnTo>
                  <a:lnTo>
                    <a:pt x="44" y="15"/>
                  </a:lnTo>
                  <a:lnTo>
                    <a:pt x="33" y="15"/>
                  </a:lnTo>
                  <a:lnTo>
                    <a:pt x="22" y="15"/>
                  </a:lnTo>
                  <a:lnTo>
                    <a:pt x="18" y="15"/>
                  </a:lnTo>
                  <a:lnTo>
                    <a:pt x="22" y="15"/>
                  </a:lnTo>
                  <a:lnTo>
                    <a:pt x="18" y="15"/>
                  </a:lnTo>
                  <a:lnTo>
                    <a:pt x="22" y="15"/>
                  </a:lnTo>
                  <a:lnTo>
                    <a:pt x="26" y="15"/>
                  </a:lnTo>
                  <a:lnTo>
                    <a:pt x="22" y="15"/>
                  </a:lnTo>
                  <a:lnTo>
                    <a:pt x="14" y="15"/>
                  </a:lnTo>
                  <a:lnTo>
                    <a:pt x="11" y="15"/>
                  </a:lnTo>
                  <a:lnTo>
                    <a:pt x="14" y="15"/>
                  </a:lnTo>
                  <a:lnTo>
                    <a:pt x="26" y="15"/>
                  </a:lnTo>
                  <a:lnTo>
                    <a:pt x="37" y="15"/>
                  </a:lnTo>
                  <a:lnTo>
                    <a:pt x="44" y="15"/>
                  </a:lnTo>
                  <a:lnTo>
                    <a:pt x="41" y="15"/>
                  </a:lnTo>
                  <a:lnTo>
                    <a:pt x="37" y="15"/>
                  </a:lnTo>
                  <a:lnTo>
                    <a:pt x="33" y="15"/>
                  </a:lnTo>
                  <a:lnTo>
                    <a:pt x="37" y="15"/>
                  </a:lnTo>
                  <a:lnTo>
                    <a:pt x="44" y="15"/>
                  </a:lnTo>
                  <a:lnTo>
                    <a:pt x="41" y="15"/>
                  </a:lnTo>
                  <a:lnTo>
                    <a:pt x="44" y="15"/>
                  </a:lnTo>
                  <a:lnTo>
                    <a:pt x="48" y="15"/>
                  </a:lnTo>
                  <a:lnTo>
                    <a:pt x="44" y="15"/>
                  </a:lnTo>
                  <a:lnTo>
                    <a:pt x="48" y="15"/>
                  </a:lnTo>
                  <a:lnTo>
                    <a:pt x="44" y="19"/>
                  </a:lnTo>
                  <a:lnTo>
                    <a:pt x="41" y="19"/>
                  </a:lnTo>
                  <a:lnTo>
                    <a:pt x="44" y="19"/>
                  </a:lnTo>
                  <a:lnTo>
                    <a:pt x="41" y="19"/>
                  </a:lnTo>
                  <a:lnTo>
                    <a:pt x="44" y="19"/>
                  </a:lnTo>
                  <a:lnTo>
                    <a:pt x="48" y="19"/>
                  </a:lnTo>
                  <a:lnTo>
                    <a:pt x="44" y="19"/>
                  </a:lnTo>
                  <a:lnTo>
                    <a:pt x="48" y="19"/>
                  </a:lnTo>
                  <a:lnTo>
                    <a:pt x="44" y="19"/>
                  </a:lnTo>
                  <a:lnTo>
                    <a:pt x="48" y="19"/>
                  </a:lnTo>
                  <a:lnTo>
                    <a:pt x="52" y="19"/>
                  </a:lnTo>
                  <a:lnTo>
                    <a:pt x="48" y="19"/>
                  </a:lnTo>
                  <a:lnTo>
                    <a:pt x="44" y="19"/>
                  </a:lnTo>
                  <a:lnTo>
                    <a:pt x="41" y="19"/>
                  </a:lnTo>
                  <a:lnTo>
                    <a:pt x="37" y="19"/>
                  </a:lnTo>
                  <a:lnTo>
                    <a:pt x="41" y="19"/>
                  </a:lnTo>
                  <a:lnTo>
                    <a:pt x="44" y="23"/>
                  </a:lnTo>
                  <a:lnTo>
                    <a:pt x="41" y="23"/>
                  </a:lnTo>
                  <a:lnTo>
                    <a:pt x="44" y="23"/>
                  </a:lnTo>
                  <a:lnTo>
                    <a:pt x="48" y="23"/>
                  </a:lnTo>
                  <a:lnTo>
                    <a:pt x="52" y="23"/>
                  </a:lnTo>
                  <a:lnTo>
                    <a:pt x="48" y="23"/>
                  </a:lnTo>
                  <a:lnTo>
                    <a:pt x="44" y="23"/>
                  </a:lnTo>
                  <a:lnTo>
                    <a:pt x="48" y="23"/>
                  </a:lnTo>
                  <a:lnTo>
                    <a:pt x="44" y="23"/>
                  </a:lnTo>
                  <a:lnTo>
                    <a:pt x="48" y="23"/>
                  </a:lnTo>
                  <a:lnTo>
                    <a:pt x="52" y="23"/>
                  </a:lnTo>
                  <a:lnTo>
                    <a:pt x="48" y="23"/>
                  </a:lnTo>
                  <a:lnTo>
                    <a:pt x="52" y="23"/>
                  </a:lnTo>
                  <a:lnTo>
                    <a:pt x="48" y="23"/>
                  </a:lnTo>
                  <a:lnTo>
                    <a:pt x="52" y="23"/>
                  </a:lnTo>
                  <a:lnTo>
                    <a:pt x="55" y="23"/>
                  </a:lnTo>
                  <a:lnTo>
                    <a:pt x="59" y="23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41" name="Freeform 155"/>
            <p:cNvSpPr>
              <a:spLocks/>
            </p:cNvSpPr>
            <p:nvPr/>
          </p:nvSpPr>
          <p:spPr bwMode="auto">
            <a:xfrm>
              <a:off x="1931620" y="3433108"/>
              <a:ext cx="112597" cy="40108"/>
            </a:xfrm>
            <a:custGeom>
              <a:avLst/>
              <a:gdLst>
                <a:gd name="T0" fmla="*/ 8 w 119"/>
                <a:gd name="T1" fmla="*/ 0 h 26"/>
                <a:gd name="T2" fmla="*/ 4 w 119"/>
                <a:gd name="T3" fmla="*/ 0 h 26"/>
                <a:gd name="T4" fmla="*/ 19 w 119"/>
                <a:gd name="T5" fmla="*/ 3 h 26"/>
                <a:gd name="T6" fmla="*/ 22 w 119"/>
                <a:gd name="T7" fmla="*/ 3 h 26"/>
                <a:gd name="T8" fmla="*/ 34 w 119"/>
                <a:gd name="T9" fmla="*/ 3 h 26"/>
                <a:gd name="T10" fmla="*/ 37 w 119"/>
                <a:gd name="T11" fmla="*/ 3 h 26"/>
                <a:gd name="T12" fmla="*/ 26 w 119"/>
                <a:gd name="T13" fmla="*/ 3 h 26"/>
                <a:gd name="T14" fmla="*/ 22 w 119"/>
                <a:gd name="T15" fmla="*/ 3 h 26"/>
                <a:gd name="T16" fmla="*/ 15 w 119"/>
                <a:gd name="T17" fmla="*/ 3 h 26"/>
                <a:gd name="T18" fmla="*/ 34 w 119"/>
                <a:gd name="T19" fmla="*/ 3 h 26"/>
                <a:gd name="T20" fmla="*/ 45 w 119"/>
                <a:gd name="T21" fmla="*/ 7 h 26"/>
                <a:gd name="T22" fmla="*/ 48 w 119"/>
                <a:gd name="T23" fmla="*/ 7 h 26"/>
                <a:gd name="T24" fmla="*/ 52 w 119"/>
                <a:gd name="T25" fmla="*/ 7 h 26"/>
                <a:gd name="T26" fmla="*/ 56 w 119"/>
                <a:gd name="T27" fmla="*/ 7 h 26"/>
                <a:gd name="T28" fmla="*/ 41 w 119"/>
                <a:gd name="T29" fmla="*/ 7 h 26"/>
                <a:gd name="T30" fmla="*/ 37 w 119"/>
                <a:gd name="T31" fmla="*/ 7 h 26"/>
                <a:gd name="T32" fmla="*/ 52 w 119"/>
                <a:gd name="T33" fmla="*/ 11 h 26"/>
                <a:gd name="T34" fmla="*/ 56 w 119"/>
                <a:gd name="T35" fmla="*/ 11 h 26"/>
                <a:gd name="T36" fmla="*/ 60 w 119"/>
                <a:gd name="T37" fmla="*/ 11 h 26"/>
                <a:gd name="T38" fmla="*/ 45 w 119"/>
                <a:gd name="T39" fmla="*/ 11 h 26"/>
                <a:gd name="T40" fmla="*/ 45 w 119"/>
                <a:gd name="T41" fmla="*/ 11 h 26"/>
                <a:gd name="T42" fmla="*/ 48 w 119"/>
                <a:gd name="T43" fmla="*/ 11 h 26"/>
                <a:gd name="T44" fmla="*/ 45 w 119"/>
                <a:gd name="T45" fmla="*/ 11 h 26"/>
                <a:gd name="T46" fmla="*/ 48 w 119"/>
                <a:gd name="T47" fmla="*/ 14 h 26"/>
                <a:gd name="T48" fmla="*/ 52 w 119"/>
                <a:gd name="T49" fmla="*/ 14 h 26"/>
                <a:gd name="T50" fmla="*/ 71 w 119"/>
                <a:gd name="T51" fmla="*/ 14 h 26"/>
                <a:gd name="T52" fmla="*/ 97 w 119"/>
                <a:gd name="T53" fmla="*/ 14 h 26"/>
                <a:gd name="T54" fmla="*/ 108 w 119"/>
                <a:gd name="T55" fmla="*/ 14 h 26"/>
                <a:gd name="T56" fmla="*/ 115 w 119"/>
                <a:gd name="T57" fmla="*/ 14 h 26"/>
                <a:gd name="T58" fmla="*/ 100 w 119"/>
                <a:gd name="T59" fmla="*/ 14 h 26"/>
                <a:gd name="T60" fmla="*/ 93 w 119"/>
                <a:gd name="T61" fmla="*/ 18 h 26"/>
                <a:gd name="T62" fmla="*/ 97 w 119"/>
                <a:gd name="T63" fmla="*/ 18 h 26"/>
                <a:gd name="T64" fmla="*/ 82 w 119"/>
                <a:gd name="T65" fmla="*/ 18 h 26"/>
                <a:gd name="T66" fmla="*/ 82 w 119"/>
                <a:gd name="T67" fmla="*/ 18 h 26"/>
                <a:gd name="T68" fmla="*/ 89 w 119"/>
                <a:gd name="T69" fmla="*/ 18 h 26"/>
                <a:gd name="T70" fmla="*/ 89 w 119"/>
                <a:gd name="T71" fmla="*/ 18 h 26"/>
                <a:gd name="T72" fmla="*/ 93 w 119"/>
                <a:gd name="T73" fmla="*/ 22 h 26"/>
                <a:gd name="T74" fmla="*/ 104 w 119"/>
                <a:gd name="T75" fmla="*/ 22 h 26"/>
                <a:gd name="T76" fmla="*/ 100 w 119"/>
                <a:gd name="T77" fmla="*/ 22 h 26"/>
                <a:gd name="T78" fmla="*/ 104 w 119"/>
                <a:gd name="T79" fmla="*/ 22 h 26"/>
                <a:gd name="T80" fmla="*/ 100 w 119"/>
                <a:gd name="T81" fmla="*/ 26 h 26"/>
                <a:gd name="T82" fmla="*/ 86 w 119"/>
                <a:gd name="T83" fmla="*/ 26 h 2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19" h="26">
                  <a:moveTo>
                    <a:pt x="26" y="0"/>
                  </a:moveTo>
                  <a:lnTo>
                    <a:pt x="22" y="0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4" y="0"/>
                  </a:lnTo>
                  <a:lnTo>
                    <a:pt x="8" y="0"/>
                  </a:lnTo>
                  <a:lnTo>
                    <a:pt x="15" y="0"/>
                  </a:lnTo>
                  <a:lnTo>
                    <a:pt x="19" y="3"/>
                  </a:lnTo>
                  <a:lnTo>
                    <a:pt x="22" y="3"/>
                  </a:lnTo>
                  <a:lnTo>
                    <a:pt x="26" y="3"/>
                  </a:lnTo>
                  <a:lnTo>
                    <a:pt x="22" y="3"/>
                  </a:lnTo>
                  <a:lnTo>
                    <a:pt x="26" y="3"/>
                  </a:lnTo>
                  <a:lnTo>
                    <a:pt x="30" y="3"/>
                  </a:lnTo>
                  <a:lnTo>
                    <a:pt x="34" y="3"/>
                  </a:lnTo>
                  <a:lnTo>
                    <a:pt x="30" y="3"/>
                  </a:lnTo>
                  <a:lnTo>
                    <a:pt x="34" y="3"/>
                  </a:lnTo>
                  <a:lnTo>
                    <a:pt x="37" y="3"/>
                  </a:lnTo>
                  <a:lnTo>
                    <a:pt x="34" y="3"/>
                  </a:lnTo>
                  <a:lnTo>
                    <a:pt x="30" y="3"/>
                  </a:lnTo>
                  <a:lnTo>
                    <a:pt x="26" y="3"/>
                  </a:lnTo>
                  <a:lnTo>
                    <a:pt x="22" y="3"/>
                  </a:lnTo>
                  <a:lnTo>
                    <a:pt x="19" y="3"/>
                  </a:lnTo>
                  <a:lnTo>
                    <a:pt x="22" y="3"/>
                  </a:lnTo>
                  <a:lnTo>
                    <a:pt x="19" y="3"/>
                  </a:lnTo>
                  <a:lnTo>
                    <a:pt x="11" y="3"/>
                  </a:lnTo>
                  <a:lnTo>
                    <a:pt x="15" y="3"/>
                  </a:lnTo>
                  <a:lnTo>
                    <a:pt x="19" y="3"/>
                  </a:lnTo>
                  <a:lnTo>
                    <a:pt x="26" y="3"/>
                  </a:lnTo>
                  <a:lnTo>
                    <a:pt x="34" y="3"/>
                  </a:lnTo>
                  <a:lnTo>
                    <a:pt x="37" y="3"/>
                  </a:lnTo>
                  <a:lnTo>
                    <a:pt x="41" y="7"/>
                  </a:lnTo>
                  <a:lnTo>
                    <a:pt x="45" y="7"/>
                  </a:lnTo>
                  <a:lnTo>
                    <a:pt x="41" y="7"/>
                  </a:lnTo>
                  <a:lnTo>
                    <a:pt x="45" y="7"/>
                  </a:lnTo>
                  <a:lnTo>
                    <a:pt x="48" y="7"/>
                  </a:lnTo>
                  <a:lnTo>
                    <a:pt x="45" y="7"/>
                  </a:lnTo>
                  <a:lnTo>
                    <a:pt x="48" y="7"/>
                  </a:lnTo>
                  <a:lnTo>
                    <a:pt x="52" y="7"/>
                  </a:lnTo>
                  <a:lnTo>
                    <a:pt x="48" y="7"/>
                  </a:lnTo>
                  <a:lnTo>
                    <a:pt x="52" y="7"/>
                  </a:lnTo>
                  <a:lnTo>
                    <a:pt x="56" y="7"/>
                  </a:lnTo>
                  <a:lnTo>
                    <a:pt x="52" y="7"/>
                  </a:lnTo>
                  <a:lnTo>
                    <a:pt x="48" y="7"/>
                  </a:lnTo>
                  <a:lnTo>
                    <a:pt x="41" y="7"/>
                  </a:lnTo>
                  <a:lnTo>
                    <a:pt x="37" y="7"/>
                  </a:lnTo>
                  <a:lnTo>
                    <a:pt x="34" y="7"/>
                  </a:lnTo>
                  <a:lnTo>
                    <a:pt x="37" y="7"/>
                  </a:lnTo>
                  <a:lnTo>
                    <a:pt x="41" y="7"/>
                  </a:lnTo>
                  <a:lnTo>
                    <a:pt x="45" y="11"/>
                  </a:lnTo>
                  <a:lnTo>
                    <a:pt x="52" y="11"/>
                  </a:lnTo>
                  <a:lnTo>
                    <a:pt x="56" y="11"/>
                  </a:lnTo>
                  <a:lnTo>
                    <a:pt x="60" y="11"/>
                  </a:lnTo>
                  <a:lnTo>
                    <a:pt x="56" y="11"/>
                  </a:lnTo>
                  <a:lnTo>
                    <a:pt x="60" y="11"/>
                  </a:lnTo>
                  <a:lnTo>
                    <a:pt x="56" y="11"/>
                  </a:lnTo>
                  <a:lnTo>
                    <a:pt x="60" y="11"/>
                  </a:lnTo>
                  <a:lnTo>
                    <a:pt x="52" y="11"/>
                  </a:lnTo>
                  <a:lnTo>
                    <a:pt x="48" y="11"/>
                  </a:lnTo>
                  <a:lnTo>
                    <a:pt x="45" y="11"/>
                  </a:lnTo>
                  <a:lnTo>
                    <a:pt x="41" y="11"/>
                  </a:lnTo>
                  <a:lnTo>
                    <a:pt x="37" y="11"/>
                  </a:lnTo>
                  <a:lnTo>
                    <a:pt x="45" y="11"/>
                  </a:lnTo>
                  <a:lnTo>
                    <a:pt x="48" y="11"/>
                  </a:lnTo>
                  <a:lnTo>
                    <a:pt x="52" y="11"/>
                  </a:lnTo>
                  <a:lnTo>
                    <a:pt x="48" y="11"/>
                  </a:lnTo>
                  <a:lnTo>
                    <a:pt x="45" y="11"/>
                  </a:lnTo>
                  <a:lnTo>
                    <a:pt x="48" y="11"/>
                  </a:lnTo>
                  <a:lnTo>
                    <a:pt x="45" y="11"/>
                  </a:lnTo>
                  <a:lnTo>
                    <a:pt x="48" y="11"/>
                  </a:lnTo>
                  <a:lnTo>
                    <a:pt x="45" y="14"/>
                  </a:lnTo>
                  <a:lnTo>
                    <a:pt x="48" y="14"/>
                  </a:lnTo>
                  <a:lnTo>
                    <a:pt x="52" y="14"/>
                  </a:lnTo>
                  <a:lnTo>
                    <a:pt x="48" y="14"/>
                  </a:lnTo>
                  <a:lnTo>
                    <a:pt x="52" y="14"/>
                  </a:lnTo>
                  <a:lnTo>
                    <a:pt x="56" y="14"/>
                  </a:lnTo>
                  <a:lnTo>
                    <a:pt x="63" y="14"/>
                  </a:lnTo>
                  <a:lnTo>
                    <a:pt x="71" y="14"/>
                  </a:lnTo>
                  <a:lnTo>
                    <a:pt x="78" y="14"/>
                  </a:lnTo>
                  <a:lnTo>
                    <a:pt x="89" y="14"/>
                  </a:lnTo>
                  <a:lnTo>
                    <a:pt x="97" y="14"/>
                  </a:lnTo>
                  <a:lnTo>
                    <a:pt x="100" y="14"/>
                  </a:lnTo>
                  <a:lnTo>
                    <a:pt x="104" y="14"/>
                  </a:lnTo>
                  <a:lnTo>
                    <a:pt x="108" y="14"/>
                  </a:lnTo>
                  <a:lnTo>
                    <a:pt x="112" y="14"/>
                  </a:lnTo>
                  <a:lnTo>
                    <a:pt x="119" y="14"/>
                  </a:lnTo>
                  <a:lnTo>
                    <a:pt x="115" y="14"/>
                  </a:lnTo>
                  <a:lnTo>
                    <a:pt x="112" y="14"/>
                  </a:lnTo>
                  <a:lnTo>
                    <a:pt x="104" y="14"/>
                  </a:lnTo>
                  <a:lnTo>
                    <a:pt x="100" y="14"/>
                  </a:lnTo>
                  <a:lnTo>
                    <a:pt x="97" y="14"/>
                  </a:lnTo>
                  <a:lnTo>
                    <a:pt x="89" y="14"/>
                  </a:lnTo>
                  <a:lnTo>
                    <a:pt x="93" y="18"/>
                  </a:lnTo>
                  <a:lnTo>
                    <a:pt x="89" y="18"/>
                  </a:lnTo>
                  <a:lnTo>
                    <a:pt x="93" y="18"/>
                  </a:lnTo>
                  <a:lnTo>
                    <a:pt x="97" y="18"/>
                  </a:lnTo>
                  <a:lnTo>
                    <a:pt x="93" y="18"/>
                  </a:lnTo>
                  <a:lnTo>
                    <a:pt x="86" y="18"/>
                  </a:lnTo>
                  <a:lnTo>
                    <a:pt x="82" y="18"/>
                  </a:lnTo>
                  <a:lnTo>
                    <a:pt x="89" y="18"/>
                  </a:lnTo>
                  <a:lnTo>
                    <a:pt x="86" y="18"/>
                  </a:lnTo>
                  <a:lnTo>
                    <a:pt x="82" y="18"/>
                  </a:lnTo>
                  <a:lnTo>
                    <a:pt x="89" y="18"/>
                  </a:lnTo>
                  <a:lnTo>
                    <a:pt x="93" y="18"/>
                  </a:lnTo>
                  <a:lnTo>
                    <a:pt x="89" y="18"/>
                  </a:lnTo>
                  <a:lnTo>
                    <a:pt x="97" y="18"/>
                  </a:lnTo>
                  <a:lnTo>
                    <a:pt x="93" y="18"/>
                  </a:lnTo>
                  <a:lnTo>
                    <a:pt x="89" y="18"/>
                  </a:lnTo>
                  <a:lnTo>
                    <a:pt x="93" y="18"/>
                  </a:lnTo>
                  <a:lnTo>
                    <a:pt x="97" y="22"/>
                  </a:lnTo>
                  <a:lnTo>
                    <a:pt x="93" y="22"/>
                  </a:lnTo>
                  <a:lnTo>
                    <a:pt x="97" y="22"/>
                  </a:lnTo>
                  <a:lnTo>
                    <a:pt x="100" y="22"/>
                  </a:lnTo>
                  <a:lnTo>
                    <a:pt x="104" y="22"/>
                  </a:lnTo>
                  <a:lnTo>
                    <a:pt x="100" y="22"/>
                  </a:lnTo>
                  <a:lnTo>
                    <a:pt x="97" y="22"/>
                  </a:lnTo>
                  <a:lnTo>
                    <a:pt x="100" y="22"/>
                  </a:lnTo>
                  <a:lnTo>
                    <a:pt x="104" y="22"/>
                  </a:lnTo>
                  <a:lnTo>
                    <a:pt x="108" y="22"/>
                  </a:lnTo>
                  <a:lnTo>
                    <a:pt x="104" y="22"/>
                  </a:lnTo>
                  <a:lnTo>
                    <a:pt x="100" y="26"/>
                  </a:lnTo>
                  <a:lnTo>
                    <a:pt x="104" y="26"/>
                  </a:lnTo>
                  <a:lnTo>
                    <a:pt x="100" y="26"/>
                  </a:lnTo>
                  <a:lnTo>
                    <a:pt x="97" y="26"/>
                  </a:lnTo>
                  <a:lnTo>
                    <a:pt x="93" y="26"/>
                  </a:lnTo>
                  <a:lnTo>
                    <a:pt x="86" y="26"/>
                  </a:lnTo>
                  <a:lnTo>
                    <a:pt x="78" y="26"/>
                  </a:lnTo>
                  <a:lnTo>
                    <a:pt x="82" y="26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42" name="Freeform 156"/>
            <p:cNvSpPr>
              <a:spLocks/>
            </p:cNvSpPr>
            <p:nvPr/>
          </p:nvSpPr>
          <p:spPr bwMode="auto">
            <a:xfrm>
              <a:off x="2001638" y="3473216"/>
              <a:ext cx="49202" cy="33938"/>
            </a:xfrm>
            <a:custGeom>
              <a:avLst/>
              <a:gdLst>
                <a:gd name="T0" fmla="*/ 15 w 52"/>
                <a:gd name="T1" fmla="*/ 0 h 22"/>
                <a:gd name="T2" fmla="*/ 26 w 52"/>
                <a:gd name="T3" fmla="*/ 0 h 22"/>
                <a:gd name="T4" fmla="*/ 30 w 52"/>
                <a:gd name="T5" fmla="*/ 0 h 22"/>
                <a:gd name="T6" fmla="*/ 26 w 52"/>
                <a:gd name="T7" fmla="*/ 0 h 22"/>
                <a:gd name="T8" fmla="*/ 30 w 52"/>
                <a:gd name="T9" fmla="*/ 0 h 22"/>
                <a:gd name="T10" fmla="*/ 26 w 52"/>
                <a:gd name="T11" fmla="*/ 3 h 22"/>
                <a:gd name="T12" fmla="*/ 30 w 52"/>
                <a:gd name="T13" fmla="*/ 3 h 22"/>
                <a:gd name="T14" fmla="*/ 12 w 52"/>
                <a:gd name="T15" fmla="*/ 3 h 22"/>
                <a:gd name="T16" fmla="*/ 23 w 52"/>
                <a:gd name="T17" fmla="*/ 3 h 22"/>
                <a:gd name="T18" fmla="*/ 30 w 52"/>
                <a:gd name="T19" fmla="*/ 3 h 22"/>
                <a:gd name="T20" fmla="*/ 34 w 52"/>
                <a:gd name="T21" fmla="*/ 3 h 22"/>
                <a:gd name="T22" fmla="*/ 23 w 52"/>
                <a:gd name="T23" fmla="*/ 3 h 22"/>
                <a:gd name="T24" fmla="*/ 0 w 52"/>
                <a:gd name="T25" fmla="*/ 3 h 22"/>
                <a:gd name="T26" fmla="*/ 15 w 52"/>
                <a:gd name="T27" fmla="*/ 3 h 22"/>
                <a:gd name="T28" fmla="*/ 23 w 52"/>
                <a:gd name="T29" fmla="*/ 7 h 22"/>
                <a:gd name="T30" fmla="*/ 26 w 52"/>
                <a:gd name="T31" fmla="*/ 7 h 22"/>
                <a:gd name="T32" fmla="*/ 30 w 52"/>
                <a:gd name="T33" fmla="*/ 7 h 22"/>
                <a:gd name="T34" fmla="*/ 19 w 52"/>
                <a:gd name="T35" fmla="*/ 7 h 22"/>
                <a:gd name="T36" fmla="*/ 23 w 52"/>
                <a:gd name="T37" fmla="*/ 7 h 22"/>
                <a:gd name="T38" fmla="*/ 26 w 52"/>
                <a:gd name="T39" fmla="*/ 7 h 22"/>
                <a:gd name="T40" fmla="*/ 23 w 52"/>
                <a:gd name="T41" fmla="*/ 11 h 22"/>
                <a:gd name="T42" fmla="*/ 26 w 52"/>
                <a:gd name="T43" fmla="*/ 11 h 22"/>
                <a:gd name="T44" fmla="*/ 23 w 52"/>
                <a:gd name="T45" fmla="*/ 11 h 22"/>
                <a:gd name="T46" fmla="*/ 12 w 52"/>
                <a:gd name="T47" fmla="*/ 11 h 22"/>
                <a:gd name="T48" fmla="*/ 4 w 52"/>
                <a:gd name="T49" fmla="*/ 11 h 22"/>
                <a:gd name="T50" fmla="*/ 8 w 52"/>
                <a:gd name="T51" fmla="*/ 11 h 22"/>
                <a:gd name="T52" fmla="*/ 23 w 52"/>
                <a:gd name="T53" fmla="*/ 15 h 22"/>
                <a:gd name="T54" fmla="*/ 26 w 52"/>
                <a:gd name="T55" fmla="*/ 15 h 22"/>
                <a:gd name="T56" fmla="*/ 38 w 52"/>
                <a:gd name="T57" fmla="*/ 15 h 22"/>
                <a:gd name="T58" fmla="*/ 49 w 52"/>
                <a:gd name="T59" fmla="*/ 15 h 22"/>
                <a:gd name="T60" fmla="*/ 52 w 52"/>
                <a:gd name="T61" fmla="*/ 15 h 22"/>
                <a:gd name="T62" fmla="*/ 41 w 52"/>
                <a:gd name="T63" fmla="*/ 15 h 22"/>
                <a:gd name="T64" fmla="*/ 38 w 52"/>
                <a:gd name="T65" fmla="*/ 18 h 22"/>
                <a:gd name="T66" fmla="*/ 26 w 52"/>
                <a:gd name="T67" fmla="*/ 18 h 22"/>
                <a:gd name="T68" fmla="*/ 15 w 52"/>
                <a:gd name="T69" fmla="*/ 18 h 22"/>
                <a:gd name="T70" fmla="*/ 19 w 52"/>
                <a:gd name="T71" fmla="*/ 18 h 22"/>
                <a:gd name="T72" fmla="*/ 23 w 52"/>
                <a:gd name="T73" fmla="*/ 18 h 22"/>
                <a:gd name="T74" fmla="*/ 34 w 52"/>
                <a:gd name="T75" fmla="*/ 18 h 22"/>
                <a:gd name="T76" fmla="*/ 38 w 52"/>
                <a:gd name="T77" fmla="*/ 22 h 22"/>
                <a:gd name="T78" fmla="*/ 26 w 52"/>
                <a:gd name="T79" fmla="*/ 22 h 22"/>
                <a:gd name="T80" fmla="*/ 23 w 52"/>
                <a:gd name="T81" fmla="*/ 22 h 22"/>
                <a:gd name="T82" fmla="*/ 12 w 52"/>
                <a:gd name="T83" fmla="*/ 22 h 2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52" h="22">
                  <a:moveTo>
                    <a:pt x="8" y="0"/>
                  </a:moveTo>
                  <a:lnTo>
                    <a:pt x="12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3" y="0"/>
                  </a:lnTo>
                  <a:lnTo>
                    <a:pt x="26" y="0"/>
                  </a:lnTo>
                  <a:lnTo>
                    <a:pt x="30" y="0"/>
                  </a:lnTo>
                  <a:lnTo>
                    <a:pt x="34" y="0"/>
                  </a:lnTo>
                  <a:lnTo>
                    <a:pt x="30" y="0"/>
                  </a:lnTo>
                  <a:lnTo>
                    <a:pt x="34" y="0"/>
                  </a:lnTo>
                  <a:lnTo>
                    <a:pt x="30" y="0"/>
                  </a:lnTo>
                  <a:lnTo>
                    <a:pt x="26" y="0"/>
                  </a:lnTo>
                  <a:lnTo>
                    <a:pt x="30" y="0"/>
                  </a:lnTo>
                  <a:lnTo>
                    <a:pt x="26" y="0"/>
                  </a:lnTo>
                  <a:lnTo>
                    <a:pt x="30" y="0"/>
                  </a:lnTo>
                  <a:lnTo>
                    <a:pt x="26" y="0"/>
                  </a:lnTo>
                  <a:lnTo>
                    <a:pt x="30" y="3"/>
                  </a:lnTo>
                  <a:lnTo>
                    <a:pt x="26" y="3"/>
                  </a:lnTo>
                  <a:lnTo>
                    <a:pt x="30" y="3"/>
                  </a:lnTo>
                  <a:lnTo>
                    <a:pt x="34" y="3"/>
                  </a:lnTo>
                  <a:lnTo>
                    <a:pt x="30" y="3"/>
                  </a:lnTo>
                  <a:lnTo>
                    <a:pt x="26" y="3"/>
                  </a:lnTo>
                  <a:lnTo>
                    <a:pt x="19" y="3"/>
                  </a:lnTo>
                  <a:lnTo>
                    <a:pt x="12" y="3"/>
                  </a:lnTo>
                  <a:lnTo>
                    <a:pt x="4" y="3"/>
                  </a:lnTo>
                  <a:lnTo>
                    <a:pt x="12" y="3"/>
                  </a:lnTo>
                  <a:lnTo>
                    <a:pt x="23" y="3"/>
                  </a:lnTo>
                  <a:lnTo>
                    <a:pt x="30" y="3"/>
                  </a:lnTo>
                  <a:lnTo>
                    <a:pt x="34" y="3"/>
                  </a:lnTo>
                  <a:lnTo>
                    <a:pt x="30" y="3"/>
                  </a:lnTo>
                  <a:lnTo>
                    <a:pt x="34" y="3"/>
                  </a:lnTo>
                  <a:lnTo>
                    <a:pt x="30" y="3"/>
                  </a:lnTo>
                  <a:lnTo>
                    <a:pt x="34" y="3"/>
                  </a:lnTo>
                  <a:lnTo>
                    <a:pt x="30" y="3"/>
                  </a:lnTo>
                  <a:lnTo>
                    <a:pt x="26" y="3"/>
                  </a:lnTo>
                  <a:lnTo>
                    <a:pt x="23" y="3"/>
                  </a:lnTo>
                  <a:lnTo>
                    <a:pt x="15" y="3"/>
                  </a:lnTo>
                  <a:lnTo>
                    <a:pt x="8" y="3"/>
                  </a:lnTo>
                  <a:lnTo>
                    <a:pt x="0" y="3"/>
                  </a:lnTo>
                  <a:lnTo>
                    <a:pt x="4" y="3"/>
                  </a:lnTo>
                  <a:lnTo>
                    <a:pt x="12" y="3"/>
                  </a:lnTo>
                  <a:lnTo>
                    <a:pt x="15" y="3"/>
                  </a:lnTo>
                  <a:lnTo>
                    <a:pt x="23" y="7"/>
                  </a:lnTo>
                  <a:lnTo>
                    <a:pt x="26" y="7"/>
                  </a:lnTo>
                  <a:lnTo>
                    <a:pt x="23" y="7"/>
                  </a:lnTo>
                  <a:lnTo>
                    <a:pt x="26" y="7"/>
                  </a:lnTo>
                  <a:lnTo>
                    <a:pt x="30" y="7"/>
                  </a:lnTo>
                  <a:lnTo>
                    <a:pt x="26" y="7"/>
                  </a:lnTo>
                  <a:lnTo>
                    <a:pt x="30" y="7"/>
                  </a:lnTo>
                  <a:lnTo>
                    <a:pt x="26" y="7"/>
                  </a:lnTo>
                  <a:lnTo>
                    <a:pt x="30" y="7"/>
                  </a:lnTo>
                  <a:lnTo>
                    <a:pt x="26" y="7"/>
                  </a:lnTo>
                  <a:lnTo>
                    <a:pt x="23" y="7"/>
                  </a:lnTo>
                  <a:lnTo>
                    <a:pt x="19" y="7"/>
                  </a:lnTo>
                  <a:lnTo>
                    <a:pt x="23" y="7"/>
                  </a:lnTo>
                  <a:lnTo>
                    <a:pt x="19" y="7"/>
                  </a:lnTo>
                  <a:lnTo>
                    <a:pt x="23" y="7"/>
                  </a:lnTo>
                  <a:lnTo>
                    <a:pt x="19" y="7"/>
                  </a:lnTo>
                  <a:lnTo>
                    <a:pt x="23" y="7"/>
                  </a:lnTo>
                  <a:lnTo>
                    <a:pt x="26" y="7"/>
                  </a:lnTo>
                  <a:lnTo>
                    <a:pt x="30" y="7"/>
                  </a:lnTo>
                  <a:lnTo>
                    <a:pt x="26" y="11"/>
                  </a:lnTo>
                  <a:lnTo>
                    <a:pt x="23" y="11"/>
                  </a:lnTo>
                  <a:lnTo>
                    <a:pt x="26" y="11"/>
                  </a:lnTo>
                  <a:lnTo>
                    <a:pt x="30" y="11"/>
                  </a:lnTo>
                  <a:lnTo>
                    <a:pt x="26" y="11"/>
                  </a:lnTo>
                  <a:lnTo>
                    <a:pt x="23" y="11"/>
                  </a:lnTo>
                  <a:lnTo>
                    <a:pt x="26" y="11"/>
                  </a:lnTo>
                  <a:lnTo>
                    <a:pt x="23" y="11"/>
                  </a:lnTo>
                  <a:lnTo>
                    <a:pt x="19" y="11"/>
                  </a:lnTo>
                  <a:lnTo>
                    <a:pt x="15" y="11"/>
                  </a:lnTo>
                  <a:lnTo>
                    <a:pt x="12" y="11"/>
                  </a:lnTo>
                  <a:lnTo>
                    <a:pt x="8" y="11"/>
                  </a:lnTo>
                  <a:lnTo>
                    <a:pt x="0" y="11"/>
                  </a:lnTo>
                  <a:lnTo>
                    <a:pt x="4" y="11"/>
                  </a:lnTo>
                  <a:lnTo>
                    <a:pt x="8" y="11"/>
                  </a:lnTo>
                  <a:lnTo>
                    <a:pt x="4" y="11"/>
                  </a:lnTo>
                  <a:lnTo>
                    <a:pt x="8" y="11"/>
                  </a:lnTo>
                  <a:lnTo>
                    <a:pt x="15" y="11"/>
                  </a:lnTo>
                  <a:lnTo>
                    <a:pt x="19" y="11"/>
                  </a:lnTo>
                  <a:lnTo>
                    <a:pt x="23" y="15"/>
                  </a:lnTo>
                  <a:lnTo>
                    <a:pt x="19" y="15"/>
                  </a:lnTo>
                  <a:lnTo>
                    <a:pt x="23" y="15"/>
                  </a:lnTo>
                  <a:lnTo>
                    <a:pt x="26" y="15"/>
                  </a:lnTo>
                  <a:lnTo>
                    <a:pt x="30" y="15"/>
                  </a:lnTo>
                  <a:lnTo>
                    <a:pt x="34" y="15"/>
                  </a:lnTo>
                  <a:lnTo>
                    <a:pt x="38" y="15"/>
                  </a:lnTo>
                  <a:lnTo>
                    <a:pt x="41" y="15"/>
                  </a:lnTo>
                  <a:lnTo>
                    <a:pt x="45" y="15"/>
                  </a:lnTo>
                  <a:lnTo>
                    <a:pt x="49" y="15"/>
                  </a:lnTo>
                  <a:lnTo>
                    <a:pt x="52" y="15"/>
                  </a:lnTo>
                  <a:lnTo>
                    <a:pt x="49" y="15"/>
                  </a:lnTo>
                  <a:lnTo>
                    <a:pt x="52" y="15"/>
                  </a:lnTo>
                  <a:lnTo>
                    <a:pt x="49" y="15"/>
                  </a:lnTo>
                  <a:lnTo>
                    <a:pt x="45" y="15"/>
                  </a:lnTo>
                  <a:lnTo>
                    <a:pt x="41" y="15"/>
                  </a:lnTo>
                  <a:lnTo>
                    <a:pt x="45" y="18"/>
                  </a:lnTo>
                  <a:lnTo>
                    <a:pt x="41" y="18"/>
                  </a:lnTo>
                  <a:lnTo>
                    <a:pt x="38" y="18"/>
                  </a:lnTo>
                  <a:lnTo>
                    <a:pt x="34" y="18"/>
                  </a:lnTo>
                  <a:lnTo>
                    <a:pt x="30" y="18"/>
                  </a:lnTo>
                  <a:lnTo>
                    <a:pt x="26" y="18"/>
                  </a:lnTo>
                  <a:lnTo>
                    <a:pt x="23" y="18"/>
                  </a:lnTo>
                  <a:lnTo>
                    <a:pt x="19" y="18"/>
                  </a:lnTo>
                  <a:lnTo>
                    <a:pt x="15" y="18"/>
                  </a:lnTo>
                  <a:lnTo>
                    <a:pt x="19" y="18"/>
                  </a:lnTo>
                  <a:lnTo>
                    <a:pt x="23" y="18"/>
                  </a:lnTo>
                  <a:lnTo>
                    <a:pt x="19" y="18"/>
                  </a:lnTo>
                  <a:lnTo>
                    <a:pt x="15" y="18"/>
                  </a:lnTo>
                  <a:lnTo>
                    <a:pt x="19" y="18"/>
                  </a:lnTo>
                  <a:lnTo>
                    <a:pt x="23" y="18"/>
                  </a:lnTo>
                  <a:lnTo>
                    <a:pt x="26" y="18"/>
                  </a:lnTo>
                  <a:lnTo>
                    <a:pt x="30" y="18"/>
                  </a:lnTo>
                  <a:lnTo>
                    <a:pt x="34" y="18"/>
                  </a:lnTo>
                  <a:lnTo>
                    <a:pt x="38" y="22"/>
                  </a:lnTo>
                  <a:lnTo>
                    <a:pt x="34" y="22"/>
                  </a:lnTo>
                  <a:lnTo>
                    <a:pt x="38" y="22"/>
                  </a:lnTo>
                  <a:lnTo>
                    <a:pt x="34" y="22"/>
                  </a:lnTo>
                  <a:lnTo>
                    <a:pt x="30" y="22"/>
                  </a:lnTo>
                  <a:lnTo>
                    <a:pt x="26" y="22"/>
                  </a:lnTo>
                  <a:lnTo>
                    <a:pt x="30" y="22"/>
                  </a:lnTo>
                  <a:lnTo>
                    <a:pt x="26" y="22"/>
                  </a:lnTo>
                  <a:lnTo>
                    <a:pt x="23" y="22"/>
                  </a:lnTo>
                  <a:lnTo>
                    <a:pt x="19" y="22"/>
                  </a:lnTo>
                  <a:lnTo>
                    <a:pt x="15" y="22"/>
                  </a:lnTo>
                  <a:lnTo>
                    <a:pt x="12" y="22"/>
                  </a:lnTo>
                  <a:lnTo>
                    <a:pt x="8" y="22"/>
                  </a:lnTo>
                  <a:lnTo>
                    <a:pt x="4" y="22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43" name="Freeform 157"/>
            <p:cNvSpPr>
              <a:spLocks/>
            </p:cNvSpPr>
            <p:nvPr/>
          </p:nvSpPr>
          <p:spPr bwMode="auto">
            <a:xfrm>
              <a:off x="1910804" y="3507153"/>
              <a:ext cx="108812" cy="29310"/>
            </a:xfrm>
            <a:custGeom>
              <a:avLst/>
              <a:gdLst>
                <a:gd name="T0" fmla="*/ 78 w 115"/>
                <a:gd name="T1" fmla="*/ 0 h 19"/>
                <a:gd name="T2" fmla="*/ 67 w 115"/>
                <a:gd name="T3" fmla="*/ 0 h 19"/>
                <a:gd name="T4" fmla="*/ 70 w 115"/>
                <a:gd name="T5" fmla="*/ 0 h 19"/>
                <a:gd name="T6" fmla="*/ 82 w 115"/>
                <a:gd name="T7" fmla="*/ 4 h 19"/>
                <a:gd name="T8" fmla="*/ 89 w 115"/>
                <a:gd name="T9" fmla="*/ 4 h 19"/>
                <a:gd name="T10" fmla="*/ 108 w 115"/>
                <a:gd name="T11" fmla="*/ 4 h 19"/>
                <a:gd name="T12" fmla="*/ 100 w 115"/>
                <a:gd name="T13" fmla="*/ 4 h 19"/>
                <a:gd name="T14" fmla="*/ 108 w 115"/>
                <a:gd name="T15" fmla="*/ 4 h 19"/>
                <a:gd name="T16" fmla="*/ 111 w 115"/>
                <a:gd name="T17" fmla="*/ 4 h 19"/>
                <a:gd name="T18" fmla="*/ 108 w 115"/>
                <a:gd name="T19" fmla="*/ 4 h 19"/>
                <a:gd name="T20" fmla="*/ 100 w 115"/>
                <a:gd name="T21" fmla="*/ 4 h 19"/>
                <a:gd name="T22" fmla="*/ 104 w 115"/>
                <a:gd name="T23" fmla="*/ 7 h 19"/>
                <a:gd name="T24" fmla="*/ 108 w 115"/>
                <a:gd name="T25" fmla="*/ 7 h 19"/>
                <a:gd name="T26" fmla="*/ 111 w 115"/>
                <a:gd name="T27" fmla="*/ 7 h 19"/>
                <a:gd name="T28" fmla="*/ 115 w 115"/>
                <a:gd name="T29" fmla="*/ 7 h 19"/>
                <a:gd name="T30" fmla="*/ 100 w 115"/>
                <a:gd name="T31" fmla="*/ 7 h 19"/>
                <a:gd name="T32" fmla="*/ 82 w 115"/>
                <a:gd name="T33" fmla="*/ 7 h 19"/>
                <a:gd name="T34" fmla="*/ 78 w 115"/>
                <a:gd name="T35" fmla="*/ 7 h 19"/>
                <a:gd name="T36" fmla="*/ 89 w 115"/>
                <a:gd name="T37" fmla="*/ 11 h 19"/>
                <a:gd name="T38" fmla="*/ 89 w 115"/>
                <a:gd name="T39" fmla="*/ 11 h 19"/>
                <a:gd name="T40" fmla="*/ 100 w 115"/>
                <a:gd name="T41" fmla="*/ 11 h 19"/>
                <a:gd name="T42" fmla="*/ 115 w 115"/>
                <a:gd name="T43" fmla="*/ 11 h 19"/>
                <a:gd name="T44" fmla="*/ 104 w 115"/>
                <a:gd name="T45" fmla="*/ 11 h 19"/>
                <a:gd name="T46" fmla="*/ 85 w 115"/>
                <a:gd name="T47" fmla="*/ 11 h 19"/>
                <a:gd name="T48" fmla="*/ 48 w 115"/>
                <a:gd name="T49" fmla="*/ 11 h 19"/>
                <a:gd name="T50" fmla="*/ 85 w 115"/>
                <a:gd name="T51" fmla="*/ 11 h 19"/>
                <a:gd name="T52" fmla="*/ 93 w 115"/>
                <a:gd name="T53" fmla="*/ 11 h 19"/>
                <a:gd name="T54" fmla="*/ 74 w 115"/>
                <a:gd name="T55" fmla="*/ 11 h 19"/>
                <a:gd name="T56" fmla="*/ 70 w 115"/>
                <a:gd name="T57" fmla="*/ 15 h 19"/>
                <a:gd name="T58" fmla="*/ 82 w 115"/>
                <a:gd name="T59" fmla="*/ 15 h 19"/>
                <a:gd name="T60" fmla="*/ 85 w 115"/>
                <a:gd name="T61" fmla="*/ 15 h 19"/>
                <a:gd name="T62" fmla="*/ 82 w 115"/>
                <a:gd name="T63" fmla="*/ 15 h 19"/>
                <a:gd name="T64" fmla="*/ 82 w 115"/>
                <a:gd name="T65" fmla="*/ 15 h 19"/>
                <a:gd name="T66" fmla="*/ 89 w 115"/>
                <a:gd name="T67" fmla="*/ 15 h 19"/>
                <a:gd name="T68" fmla="*/ 104 w 115"/>
                <a:gd name="T69" fmla="*/ 15 h 19"/>
                <a:gd name="T70" fmla="*/ 93 w 115"/>
                <a:gd name="T71" fmla="*/ 15 h 19"/>
                <a:gd name="T72" fmla="*/ 78 w 115"/>
                <a:gd name="T73" fmla="*/ 15 h 19"/>
                <a:gd name="T74" fmla="*/ 59 w 115"/>
                <a:gd name="T75" fmla="*/ 19 h 19"/>
                <a:gd name="T76" fmla="*/ 18 w 115"/>
                <a:gd name="T77" fmla="*/ 19 h 19"/>
                <a:gd name="T78" fmla="*/ 7 w 115"/>
                <a:gd name="T79" fmla="*/ 19 h 19"/>
                <a:gd name="T80" fmla="*/ 70 w 115"/>
                <a:gd name="T81" fmla="*/ 19 h 19"/>
                <a:gd name="T82" fmla="*/ 89 w 115"/>
                <a:gd name="T83" fmla="*/ 19 h 1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15" h="19">
                  <a:moveTo>
                    <a:pt x="100" y="0"/>
                  </a:moveTo>
                  <a:lnTo>
                    <a:pt x="89" y="0"/>
                  </a:lnTo>
                  <a:lnTo>
                    <a:pt x="78" y="0"/>
                  </a:lnTo>
                  <a:lnTo>
                    <a:pt x="74" y="0"/>
                  </a:lnTo>
                  <a:lnTo>
                    <a:pt x="70" y="0"/>
                  </a:lnTo>
                  <a:lnTo>
                    <a:pt x="67" y="0"/>
                  </a:lnTo>
                  <a:lnTo>
                    <a:pt x="63" y="0"/>
                  </a:lnTo>
                  <a:lnTo>
                    <a:pt x="67" y="0"/>
                  </a:lnTo>
                  <a:lnTo>
                    <a:pt x="70" y="0"/>
                  </a:lnTo>
                  <a:lnTo>
                    <a:pt x="74" y="4"/>
                  </a:lnTo>
                  <a:lnTo>
                    <a:pt x="78" y="4"/>
                  </a:lnTo>
                  <a:lnTo>
                    <a:pt x="82" y="4"/>
                  </a:lnTo>
                  <a:lnTo>
                    <a:pt x="89" y="4"/>
                  </a:lnTo>
                  <a:lnTo>
                    <a:pt x="93" y="4"/>
                  </a:lnTo>
                  <a:lnTo>
                    <a:pt x="89" y="4"/>
                  </a:lnTo>
                  <a:lnTo>
                    <a:pt x="100" y="4"/>
                  </a:lnTo>
                  <a:lnTo>
                    <a:pt x="104" y="4"/>
                  </a:lnTo>
                  <a:lnTo>
                    <a:pt x="108" y="4"/>
                  </a:lnTo>
                  <a:lnTo>
                    <a:pt x="111" y="4"/>
                  </a:lnTo>
                  <a:lnTo>
                    <a:pt x="108" y="4"/>
                  </a:lnTo>
                  <a:lnTo>
                    <a:pt x="100" y="4"/>
                  </a:lnTo>
                  <a:lnTo>
                    <a:pt x="96" y="4"/>
                  </a:lnTo>
                  <a:lnTo>
                    <a:pt x="100" y="4"/>
                  </a:lnTo>
                  <a:lnTo>
                    <a:pt x="108" y="4"/>
                  </a:lnTo>
                  <a:lnTo>
                    <a:pt x="111" y="4"/>
                  </a:lnTo>
                  <a:lnTo>
                    <a:pt x="115" y="4"/>
                  </a:lnTo>
                  <a:lnTo>
                    <a:pt x="111" y="4"/>
                  </a:lnTo>
                  <a:lnTo>
                    <a:pt x="108" y="4"/>
                  </a:lnTo>
                  <a:lnTo>
                    <a:pt x="104" y="4"/>
                  </a:lnTo>
                  <a:lnTo>
                    <a:pt x="108" y="4"/>
                  </a:lnTo>
                  <a:lnTo>
                    <a:pt x="104" y="4"/>
                  </a:lnTo>
                  <a:lnTo>
                    <a:pt x="108" y="4"/>
                  </a:lnTo>
                  <a:lnTo>
                    <a:pt x="100" y="4"/>
                  </a:lnTo>
                  <a:lnTo>
                    <a:pt x="104" y="7"/>
                  </a:lnTo>
                  <a:lnTo>
                    <a:pt x="100" y="7"/>
                  </a:lnTo>
                  <a:lnTo>
                    <a:pt x="104" y="7"/>
                  </a:lnTo>
                  <a:lnTo>
                    <a:pt x="108" y="7"/>
                  </a:lnTo>
                  <a:lnTo>
                    <a:pt x="111" y="7"/>
                  </a:lnTo>
                  <a:lnTo>
                    <a:pt x="108" y="7"/>
                  </a:lnTo>
                  <a:lnTo>
                    <a:pt x="111" y="7"/>
                  </a:lnTo>
                  <a:lnTo>
                    <a:pt x="108" y="7"/>
                  </a:lnTo>
                  <a:lnTo>
                    <a:pt x="111" y="7"/>
                  </a:lnTo>
                  <a:lnTo>
                    <a:pt x="115" y="7"/>
                  </a:lnTo>
                  <a:lnTo>
                    <a:pt x="111" y="7"/>
                  </a:lnTo>
                  <a:lnTo>
                    <a:pt x="115" y="7"/>
                  </a:lnTo>
                  <a:lnTo>
                    <a:pt x="111" y="7"/>
                  </a:lnTo>
                  <a:lnTo>
                    <a:pt x="108" y="7"/>
                  </a:lnTo>
                  <a:lnTo>
                    <a:pt x="100" y="7"/>
                  </a:lnTo>
                  <a:lnTo>
                    <a:pt x="93" y="7"/>
                  </a:lnTo>
                  <a:lnTo>
                    <a:pt x="89" y="7"/>
                  </a:lnTo>
                  <a:lnTo>
                    <a:pt x="82" y="7"/>
                  </a:lnTo>
                  <a:lnTo>
                    <a:pt x="78" y="7"/>
                  </a:lnTo>
                  <a:lnTo>
                    <a:pt x="74" y="7"/>
                  </a:lnTo>
                  <a:lnTo>
                    <a:pt x="78" y="7"/>
                  </a:lnTo>
                  <a:lnTo>
                    <a:pt x="74" y="7"/>
                  </a:lnTo>
                  <a:lnTo>
                    <a:pt x="82" y="11"/>
                  </a:lnTo>
                  <a:lnTo>
                    <a:pt x="89" y="11"/>
                  </a:lnTo>
                  <a:lnTo>
                    <a:pt x="85" y="11"/>
                  </a:lnTo>
                  <a:lnTo>
                    <a:pt x="82" y="11"/>
                  </a:lnTo>
                  <a:lnTo>
                    <a:pt x="89" y="11"/>
                  </a:lnTo>
                  <a:lnTo>
                    <a:pt x="96" y="11"/>
                  </a:lnTo>
                  <a:lnTo>
                    <a:pt x="93" y="11"/>
                  </a:lnTo>
                  <a:lnTo>
                    <a:pt x="100" y="11"/>
                  </a:lnTo>
                  <a:lnTo>
                    <a:pt x="108" y="11"/>
                  </a:lnTo>
                  <a:lnTo>
                    <a:pt x="111" y="11"/>
                  </a:lnTo>
                  <a:lnTo>
                    <a:pt x="115" y="11"/>
                  </a:lnTo>
                  <a:lnTo>
                    <a:pt x="111" y="11"/>
                  </a:lnTo>
                  <a:lnTo>
                    <a:pt x="108" y="11"/>
                  </a:lnTo>
                  <a:lnTo>
                    <a:pt x="104" y="11"/>
                  </a:lnTo>
                  <a:lnTo>
                    <a:pt x="100" y="11"/>
                  </a:lnTo>
                  <a:lnTo>
                    <a:pt x="96" y="11"/>
                  </a:lnTo>
                  <a:lnTo>
                    <a:pt x="85" y="11"/>
                  </a:lnTo>
                  <a:lnTo>
                    <a:pt x="67" y="11"/>
                  </a:lnTo>
                  <a:lnTo>
                    <a:pt x="52" y="11"/>
                  </a:lnTo>
                  <a:lnTo>
                    <a:pt x="48" y="11"/>
                  </a:lnTo>
                  <a:lnTo>
                    <a:pt x="56" y="11"/>
                  </a:lnTo>
                  <a:lnTo>
                    <a:pt x="78" y="11"/>
                  </a:lnTo>
                  <a:lnTo>
                    <a:pt x="85" y="11"/>
                  </a:lnTo>
                  <a:lnTo>
                    <a:pt x="100" y="11"/>
                  </a:lnTo>
                  <a:lnTo>
                    <a:pt x="96" y="11"/>
                  </a:lnTo>
                  <a:lnTo>
                    <a:pt x="93" y="11"/>
                  </a:lnTo>
                  <a:lnTo>
                    <a:pt x="85" y="11"/>
                  </a:lnTo>
                  <a:lnTo>
                    <a:pt x="78" y="11"/>
                  </a:lnTo>
                  <a:lnTo>
                    <a:pt x="74" y="11"/>
                  </a:lnTo>
                  <a:lnTo>
                    <a:pt x="67" y="11"/>
                  </a:lnTo>
                  <a:lnTo>
                    <a:pt x="63" y="11"/>
                  </a:lnTo>
                  <a:lnTo>
                    <a:pt x="70" y="15"/>
                  </a:lnTo>
                  <a:lnTo>
                    <a:pt x="74" y="15"/>
                  </a:lnTo>
                  <a:lnTo>
                    <a:pt x="78" y="15"/>
                  </a:lnTo>
                  <a:lnTo>
                    <a:pt x="82" y="15"/>
                  </a:lnTo>
                  <a:lnTo>
                    <a:pt x="85" y="15"/>
                  </a:lnTo>
                  <a:lnTo>
                    <a:pt x="89" y="15"/>
                  </a:lnTo>
                  <a:lnTo>
                    <a:pt x="85" y="15"/>
                  </a:lnTo>
                  <a:lnTo>
                    <a:pt x="82" y="15"/>
                  </a:lnTo>
                  <a:lnTo>
                    <a:pt x="85" y="15"/>
                  </a:lnTo>
                  <a:lnTo>
                    <a:pt x="82" y="15"/>
                  </a:lnTo>
                  <a:lnTo>
                    <a:pt x="85" y="15"/>
                  </a:lnTo>
                  <a:lnTo>
                    <a:pt x="89" y="15"/>
                  </a:lnTo>
                  <a:lnTo>
                    <a:pt x="82" y="15"/>
                  </a:lnTo>
                  <a:lnTo>
                    <a:pt x="70" y="15"/>
                  </a:lnTo>
                  <a:lnTo>
                    <a:pt x="74" y="15"/>
                  </a:lnTo>
                  <a:lnTo>
                    <a:pt x="89" y="15"/>
                  </a:lnTo>
                  <a:lnTo>
                    <a:pt x="104" y="15"/>
                  </a:lnTo>
                  <a:lnTo>
                    <a:pt x="108" y="15"/>
                  </a:lnTo>
                  <a:lnTo>
                    <a:pt x="104" y="15"/>
                  </a:lnTo>
                  <a:lnTo>
                    <a:pt x="100" y="15"/>
                  </a:lnTo>
                  <a:lnTo>
                    <a:pt x="96" y="15"/>
                  </a:lnTo>
                  <a:lnTo>
                    <a:pt x="93" y="15"/>
                  </a:lnTo>
                  <a:lnTo>
                    <a:pt x="89" y="15"/>
                  </a:lnTo>
                  <a:lnTo>
                    <a:pt x="85" y="15"/>
                  </a:lnTo>
                  <a:lnTo>
                    <a:pt x="78" y="15"/>
                  </a:lnTo>
                  <a:lnTo>
                    <a:pt x="70" y="15"/>
                  </a:lnTo>
                  <a:lnTo>
                    <a:pt x="67" y="19"/>
                  </a:lnTo>
                  <a:lnTo>
                    <a:pt x="59" y="19"/>
                  </a:lnTo>
                  <a:lnTo>
                    <a:pt x="44" y="19"/>
                  </a:lnTo>
                  <a:lnTo>
                    <a:pt x="33" y="19"/>
                  </a:lnTo>
                  <a:lnTo>
                    <a:pt x="18" y="19"/>
                  </a:lnTo>
                  <a:lnTo>
                    <a:pt x="7" y="19"/>
                  </a:lnTo>
                  <a:lnTo>
                    <a:pt x="0" y="19"/>
                  </a:lnTo>
                  <a:lnTo>
                    <a:pt x="7" y="19"/>
                  </a:lnTo>
                  <a:lnTo>
                    <a:pt x="33" y="19"/>
                  </a:lnTo>
                  <a:lnTo>
                    <a:pt x="63" y="19"/>
                  </a:lnTo>
                  <a:lnTo>
                    <a:pt x="70" y="19"/>
                  </a:lnTo>
                  <a:lnTo>
                    <a:pt x="78" y="19"/>
                  </a:lnTo>
                  <a:lnTo>
                    <a:pt x="85" y="19"/>
                  </a:lnTo>
                  <a:lnTo>
                    <a:pt x="89" y="19"/>
                  </a:lnTo>
                  <a:lnTo>
                    <a:pt x="85" y="19"/>
                  </a:lnTo>
                  <a:lnTo>
                    <a:pt x="89" y="19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44" name="Freeform 158"/>
            <p:cNvSpPr>
              <a:spLocks/>
            </p:cNvSpPr>
            <p:nvPr/>
          </p:nvSpPr>
          <p:spPr bwMode="auto">
            <a:xfrm>
              <a:off x="1942027" y="3536464"/>
              <a:ext cx="84211" cy="27767"/>
            </a:xfrm>
            <a:custGeom>
              <a:avLst/>
              <a:gdLst>
                <a:gd name="T0" fmla="*/ 49 w 89"/>
                <a:gd name="T1" fmla="*/ 0 h 18"/>
                <a:gd name="T2" fmla="*/ 63 w 89"/>
                <a:gd name="T3" fmla="*/ 0 h 18"/>
                <a:gd name="T4" fmla="*/ 71 w 89"/>
                <a:gd name="T5" fmla="*/ 0 h 18"/>
                <a:gd name="T6" fmla="*/ 67 w 89"/>
                <a:gd name="T7" fmla="*/ 3 h 18"/>
                <a:gd name="T8" fmla="*/ 56 w 89"/>
                <a:gd name="T9" fmla="*/ 3 h 18"/>
                <a:gd name="T10" fmla="*/ 67 w 89"/>
                <a:gd name="T11" fmla="*/ 3 h 18"/>
                <a:gd name="T12" fmla="*/ 63 w 89"/>
                <a:gd name="T13" fmla="*/ 3 h 18"/>
                <a:gd name="T14" fmla="*/ 52 w 89"/>
                <a:gd name="T15" fmla="*/ 3 h 18"/>
                <a:gd name="T16" fmla="*/ 56 w 89"/>
                <a:gd name="T17" fmla="*/ 3 h 18"/>
                <a:gd name="T18" fmla="*/ 71 w 89"/>
                <a:gd name="T19" fmla="*/ 3 h 18"/>
                <a:gd name="T20" fmla="*/ 86 w 89"/>
                <a:gd name="T21" fmla="*/ 3 h 18"/>
                <a:gd name="T22" fmla="*/ 78 w 89"/>
                <a:gd name="T23" fmla="*/ 7 h 18"/>
                <a:gd name="T24" fmla="*/ 71 w 89"/>
                <a:gd name="T25" fmla="*/ 7 h 18"/>
                <a:gd name="T26" fmla="*/ 45 w 89"/>
                <a:gd name="T27" fmla="*/ 7 h 18"/>
                <a:gd name="T28" fmla="*/ 49 w 89"/>
                <a:gd name="T29" fmla="*/ 7 h 18"/>
                <a:gd name="T30" fmla="*/ 71 w 89"/>
                <a:gd name="T31" fmla="*/ 7 h 18"/>
                <a:gd name="T32" fmla="*/ 71 w 89"/>
                <a:gd name="T33" fmla="*/ 7 h 18"/>
                <a:gd name="T34" fmla="*/ 52 w 89"/>
                <a:gd name="T35" fmla="*/ 7 h 18"/>
                <a:gd name="T36" fmla="*/ 23 w 89"/>
                <a:gd name="T37" fmla="*/ 7 h 18"/>
                <a:gd name="T38" fmla="*/ 8 w 89"/>
                <a:gd name="T39" fmla="*/ 7 h 18"/>
                <a:gd name="T40" fmla="*/ 11 w 89"/>
                <a:gd name="T41" fmla="*/ 7 h 18"/>
                <a:gd name="T42" fmla="*/ 56 w 89"/>
                <a:gd name="T43" fmla="*/ 7 h 18"/>
                <a:gd name="T44" fmla="*/ 56 w 89"/>
                <a:gd name="T45" fmla="*/ 11 h 18"/>
                <a:gd name="T46" fmla="*/ 63 w 89"/>
                <a:gd name="T47" fmla="*/ 11 h 18"/>
                <a:gd name="T48" fmla="*/ 63 w 89"/>
                <a:gd name="T49" fmla="*/ 11 h 18"/>
                <a:gd name="T50" fmla="*/ 60 w 89"/>
                <a:gd name="T51" fmla="*/ 11 h 18"/>
                <a:gd name="T52" fmla="*/ 49 w 89"/>
                <a:gd name="T53" fmla="*/ 11 h 18"/>
                <a:gd name="T54" fmla="*/ 67 w 89"/>
                <a:gd name="T55" fmla="*/ 11 h 18"/>
                <a:gd name="T56" fmla="*/ 63 w 89"/>
                <a:gd name="T57" fmla="*/ 11 h 18"/>
                <a:gd name="T58" fmla="*/ 60 w 89"/>
                <a:gd name="T59" fmla="*/ 14 h 18"/>
                <a:gd name="T60" fmla="*/ 63 w 89"/>
                <a:gd name="T61" fmla="*/ 14 h 18"/>
                <a:gd name="T62" fmla="*/ 67 w 89"/>
                <a:gd name="T63" fmla="*/ 14 h 18"/>
                <a:gd name="T64" fmla="*/ 71 w 89"/>
                <a:gd name="T65" fmla="*/ 14 h 18"/>
                <a:gd name="T66" fmla="*/ 71 w 89"/>
                <a:gd name="T67" fmla="*/ 14 h 18"/>
                <a:gd name="T68" fmla="*/ 67 w 89"/>
                <a:gd name="T69" fmla="*/ 14 h 18"/>
                <a:gd name="T70" fmla="*/ 63 w 89"/>
                <a:gd name="T71" fmla="*/ 14 h 18"/>
                <a:gd name="T72" fmla="*/ 67 w 89"/>
                <a:gd name="T73" fmla="*/ 18 h 18"/>
                <a:gd name="T74" fmla="*/ 49 w 89"/>
                <a:gd name="T75" fmla="*/ 18 h 18"/>
                <a:gd name="T76" fmla="*/ 37 w 89"/>
                <a:gd name="T77" fmla="*/ 18 h 18"/>
                <a:gd name="T78" fmla="*/ 19 w 89"/>
                <a:gd name="T79" fmla="*/ 18 h 18"/>
                <a:gd name="T80" fmla="*/ 23 w 89"/>
                <a:gd name="T81" fmla="*/ 18 h 18"/>
                <a:gd name="T82" fmla="*/ 34 w 89"/>
                <a:gd name="T83" fmla="*/ 18 h 18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89" h="18">
                  <a:moveTo>
                    <a:pt x="56" y="0"/>
                  </a:moveTo>
                  <a:lnTo>
                    <a:pt x="52" y="0"/>
                  </a:lnTo>
                  <a:lnTo>
                    <a:pt x="49" y="0"/>
                  </a:lnTo>
                  <a:lnTo>
                    <a:pt x="56" y="0"/>
                  </a:lnTo>
                  <a:lnTo>
                    <a:pt x="60" y="0"/>
                  </a:lnTo>
                  <a:lnTo>
                    <a:pt x="63" y="0"/>
                  </a:lnTo>
                  <a:lnTo>
                    <a:pt x="67" y="0"/>
                  </a:lnTo>
                  <a:lnTo>
                    <a:pt x="63" y="0"/>
                  </a:lnTo>
                  <a:lnTo>
                    <a:pt x="71" y="0"/>
                  </a:lnTo>
                  <a:lnTo>
                    <a:pt x="75" y="0"/>
                  </a:lnTo>
                  <a:lnTo>
                    <a:pt x="71" y="0"/>
                  </a:lnTo>
                  <a:lnTo>
                    <a:pt x="67" y="3"/>
                  </a:lnTo>
                  <a:lnTo>
                    <a:pt x="60" y="3"/>
                  </a:lnTo>
                  <a:lnTo>
                    <a:pt x="52" y="3"/>
                  </a:lnTo>
                  <a:lnTo>
                    <a:pt x="56" y="3"/>
                  </a:lnTo>
                  <a:lnTo>
                    <a:pt x="60" y="3"/>
                  </a:lnTo>
                  <a:lnTo>
                    <a:pt x="63" y="3"/>
                  </a:lnTo>
                  <a:lnTo>
                    <a:pt x="67" y="3"/>
                  </a:lnTo>
                  <a:lnTo>
                    <a:pt x="71" y="3"/>
                  </a:lnTo>
                  <a:lnTo>
                    <a:pt x="67" y="3"/>
                  </a:lnTo>
                  <a:lnTo>
                    <a:pt x="63" y="3"/>
                  </a:lnTo>
                  <a:lnTo>
                    <a:pt x="60" y="3"/>
                  </a:lnTo>
                  <a:lnTo>
                    <a:pt x="56" y="3"/>
                  </a:lnTo>
                  <a:lnTo>
                    <a:pt x="52" y="3"/>
                  </a:lnTo>
                  <a:lnTo>
                    <a:pt x="56" y="3"/>
                  </a:lnTo>
                  <a:lnTo>
                    <a:pt x="60" y="3"/>
                  </a:lnTo>
                  <a:lnTo>
                    <a:pt x="56" y="3"/>
                  </a:lnTo>
                  <a:lnTo>
                    <a:pt x="60" y="3"/>
                  </a:lnTo>
                  <a:lnTo>
                    <a:pt x="67" y="3"/>
                  </a:lnTo>
                  <a:lnTo>
                    <a:pt x="71" y="3"/>
                  </a:lnTo>
                  <a:lnTo>
                    <a:pt x="78" y="3"/>
                  </a:lnTo>
                  <a:lnTo>
                    <a:pt x="82" y="3"/>
                  </a:lnTo>
                  <a:lnTo>
                    <a:pt x="86" y="3"/>
                  </a:lnTo>
                  <a:lnTo>
                    <a:pt x="89" y="3"/>
                  </a:lnTo>
                  <a:lnTo>
                    <a:pt x="86" y="7"/>
                  </a:lnTo>
                  <a:lnTo>
                    <a:pt x="78" y="7"/>
                  </a:lnTo>
                  <a:lnTo>
                    <a:pt x="82" y="7"/>
                  </a:lnTo>
                  <a:lnTo>
                    <a:pt x="75" y="7"/>
                  </a:lnTo>
                  <a:lnTo>
                    <a:pt x="71" y="7"/>
                  </a:lnTo>
                  <a:lnTo>
                    <a:pt x="56" y="7"/>
                  </a:lnTo>
                  <a:lnTo>
                    <a:pt x="49" y="7"/>
                  </a:lnTo>
                  <a:lnTo>
                    <a:pt x="45" y="7"/>
                  </a:lnTo>
                  <a:lnTo>
                    <a:pt x="41" y="7"/>
                  </a:lnTo>
                  <a:lnTo>
                    <a:pt x="45" y="7"/>
                  </a:lnTo>
                  <a:lnTo>
                    <a:pt x="49" y="7"/>
                  </a:lnTo>
                  <a:lnTo>
                    <a:pt x="56" y="7"/>
                  </a:lnTo>
                  <a:lnTo>
                    <a:pt x="67" y="7"/>
                  </a:lnTo>
                  <a:lnTo>
                    <a:pt x="71" y="7"/>
                  </a:lnTo>
                  <a:lnTo>
                    <a:pt x="75" y="7"/>
                  </a:lnTo>
                  <a:lnTo>
                    <a:pt x="78" y="7"/>
                  </a:lnTo>
                  <a:lnTo>
                    <a:pt x="71" y="7"/>
                  </a:lnTo>
                  <a:lnTo>
                    <a:pt x="67" y="7"/>
                  </a:lnTo>
                  <a:lnTo>
                    <a:pt x="60" y="7"/>
                  </a:lnTo>
                  <a:lnTo>
                    <a:pt x="52" y="7"/>
                  </a:lnTo>
                  <a:lnTo>
                    <a:pt x="37" y="7"/>
                  </a:lnTo>
                  <a:lnTo>
                    <a:pt x="26" y="7"/>
                  </a:lnTo>
                  <a:lnTo>
                    <a:pt x="23" y="7"/>
                  </a:lnTo>
                  <a:lnTo>
                    <a:pt x="19" y="7"/>
                  </a:lnTo>
                  <a:lnTo>
                    <a:pt x="15" y="7"/>
                  </a:lnTo>
                  <a:lnTo>
                    <a:pt x="8" y="7"/>
                  </a:lnTo>
                  <a:lnTo>
                    <a:pt x="0" y="7"/>
                  </a:lnTo>
                  <a:lnTo>
                    <a:pt x="4" y="7"/>
                  </a:lnTo>
                  <a:lnTo>
                    <a:pt x="11" y="7"/>
                  </a:lnTo>
                  <a:lnTo>
                    <a:pt x="30" y="7"/>
                  </a:lnTo>
                  <a:lnTo>
                    <a:pt x="49" y="7"/>
                  </a:lnTo>
                  <a:lnTo>
                    <a:pt x="56" y="7"/>
                  </a:lnTo>
                  <a:lnTo>
                    <a:pt x="60" y="7"/>
                  </a:lnTo>
                  <a:lnTo>
                    <a:pt x="63" y="11"/>
                  </a:lnTo>
                  <a:lnTo>
                    <a:pt x="56" y="11"/>
                  </a:lnTo>
                  <a:lnTo>
                    <a:pt x="52" y="11"/>
                  </a:lnTo>
                  <a:lnTo>
                    <a:pt x="56" y="11"/>
                  </a:lnTo>
                  <a:lnTo>
                    <a:pt x="63" y="11"/>
                  </a:lnTo>
                  <a:lnTo>
                    <a:pt x="71" y="11"/>
                  </a:lnTo>
                  <a:lnTo>
                    <a:pt x="67" y="11"/>
                  </a:lnTo>
                  <a:lnTo>
                    <a:pt x="63" y="11"/>
                  </a:lnTo>
                  <a:lnTo>
                    <a:pt x="60" y="11"/>
                  </a:lnTo>
                  <a:lnTo>
                    <a:pt x="56" y="11"/>
                  </a:lnTo>
                  <a:lnTo>
                    <a:pt x="60" y="11"/>
                  </a:lnTo>
                  <a:lnTo>
                    <a:pt x="56" y="11"/>
                  </a:lnTo>
                  <a:lnTo>
                    <a:pt x="52" y="11"/>
                  </a:lnTo>
                  <a:lnTo>
                    <a:pt x="49" y="11"/>
                  </a:lnTo>
                  <a:lnTo>
                    <a:pt x="52" y="11"/>
                  </a:lnTo>
                  <a:lnTo>
                    <a:pt x="60" y="11"/>
                  </a:lnTo>
                  <a:lnTo>
                    <a:pt x="67" y="11"/>
                  </a:lnTo>
                  <a:lnTo>
                    <a:pt x="71" y="11"/>
                  </a:lnTo>
                  <a:lnTo>
                    <a:pt x="67" y="11"/>
                  </a:lnTo>
                  <a:lnTo>
                    <a:pt x="63" y="11"/>
                  </a:lnTo>
                  <a:lnTo>
                    <a:pt x="67" y="11"/>
                  </a:lnTo>
                  <a:lnTo>
                    <a:pt x="63" y="11"/>
                  </a:lnTo>
                  <a:lnTo>
                    <a:pt x="60" y="14"/>
                  </a:lnTo>
                  <a:lnTo>
                    <a:pt x="56" y="14"/>
                  </a:lnTo>
                  <a:lnTo>
                    <a:pt x="60" y="14"/>
                  </a:lnTo>
                  <a:lnTo>
                    <a:pt x="63" y="14"/>
                  </a:lnTo>
                  <a:lnTo>
                    <a:pt x="67" y="14"/>
                  </a:lnTo>
                  <a:lnTo>
                    <a:pt x="71" y="14"/>
                  </a:lnTo>
                  <a:lnTo>
                    <a:pt x="67" y="14"/>
                  </a:lnTo>
                  <a:lnTo>
                    <a:pt x="63" y="14"/>
                  </a:lnTo>
                  <a:lnTo>
                    <a:pt x="67" y="14"/>
                  </a:lnTo>
                  <a:lnTo>
                    <a:pt x="71" y="14"/>
                  </a:lnTo>
                  <a:lnTo>
                    <a:pt x="75" y="14"/>
                  </a:lnTo>
                  <a:lnTo>
                    <a:pt x="67" y="14"/>
                  </a:lnTo>
                  <a:lnTo>
                    <a:pt x="71" y="14"/>
                  </a:lnTo>
                  <a:lnTo>
                    <a:pt x="67" y="14"/>
                  </a:lnTo>
                  <a:lnTo>
                    <a:pt x="63" y="14"/>
                  </a:lnTo>
                  <a:lnTo>
                    <a:pt x="67" y="14"/>
                  </a:lnTo>
                  <a:lnTo>
                    <a:pt x="71" y="14"/>
                  </a:lnTo>
                  <a:lnTo>
                    <a:pt x="67" y="14"/>
                  </a:lnTo>
                  <a:lnTo>
                    <a:pt x="63" y="14"/>
                  </a:lnTo>
                  <a:lnTo>
                    <a:pt x="60" y="14"/>
                  </a:lnTo>
                  <a:lnTo>
                    <a:pt x="63" y="14"/>
                  </a:lnTo>
                  <a:lnTo>
                    <a:pt x="67" y="18"/>
                  </a:lnTo>
                  <a:lnTo>
                    <a:pt x="60" y="18"/>
                  </a:lnTo>
                  <a:lnTo>
                    <a:pt x="56" y="18"/>
                  </a:lnTo>
                  <a:lnTo>
                    <a:pt x="49" y="18"/>
                  </a:lnTo>
                  <a:lnTo>
                    <a:pt x="45" y="18"/>
                  </a:lnTo>
                  <a:lnTo>
                    <a:pt x="41" y="18"/>
                  </a:lnTo>
                  <a:lnTo>
                    <a:pt x="37" y="18"/>
                  </a:lnTo>
                  <a:lnTo>
                    <a:pt x="34" y="18"/>
                  </a:lnTo>
                  <a:lnTo>
                    <a:pt x="26" y="18"/>
                  </a:lnTo>
                  <a:lnTo>
                    <a:pt x="19" y="18"/>
                  </a:lnTo>
                  <a:lnTo>
                    <a:pt x="23" y="18"/>
                  </a:lnTo>
                  <a:lnTo>
                    <a:pt x="15" y="18"/>
                  </a:lnTo>
                  <a:lnTo>
                    <a:pt x="23" y="18"/>
                  </a:lnTo>
                  <a:lnTo>
                    <a:pt x="30" y="18"/>
                  </a:lnTo>
                  <a:lnTo>
                    <a:pt x="37" y="18"/>
                  </a:lnTo>
                  <a:lnTo>
                    <a:pt x="34" y="18"/>
                  </a:lnTo>
                  <a:lnTo>
                    <a:pt x="37" y="18"/>
                  </a:lnTo>
                  <a:lnTo>
                    <a:pt x="41" y="18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45" name="Freeform 159"/>
            <p:cNvSpPr>
              <a:spLocks/>
            </p:cNvSpPr>
            <p:nvPr/>
          </p:nvSpPr>
          <p:spPr bwMode="auto">
            <a:xfrm>
              <a:off x="1924996" y="3564231"/>
              <a:ext cx="98404" cy="33938"/>
            </a:xfrm>
            <a:custGeom>
              <a:avLst/>
              <a:gdLst>
                <a:gd name="T0" fmla="*/ 67 w 104"/>
                <a:gd name="T1" fmla="*/ 0 h 22"/>
                <a:gd name="T2" fmla="*/ 78 w 104"/>
                <a:gd name="T3" fmla="*/ 0 h 22"/>
                <a:gd name="T4" fmla="*/ 59 w 104"/>
                <a:gd name="T5" fmla="*/ 4 h 22"/>
                <a:gd name="T6" fmla="*/ 78 w 104"/>
                <a:gd name="T7" fmla="*/ 4 h 22"/>
                <a:gd name="T8" fmla="*/ 100 w 104"/>
                <a:gd name="T9" fmla="*/ 4 h 22"/>
                <a:gd name="T10" fmla="*/ 104 w 104"/>
                <a:gd name="T11" fmla="*/ 4 h 22"/>
                <a:gd name="T12" fmla="*/ 100 w 104"/>
                <a:gd name="T13" fmla="*/ 4 h 22"/>
                <a:gd name="T14" fmla="*/ 74 w 104"/>
                <a:gd name="T15" fmla="*/ 4 h 22"/>
                <a:gd name="T16" fmla="*/ 44 w 104"/>
                <a:gd name="T17" fmla="*/ 4 h 22"/>
                <a:gd name="T18" fmla="*/ 18 w 104"/>
                <a:gd name="T19" fmla="*/ 4 h 22"/>
                <a:gd name="T20" fmla="*/ 37 w 104"/>
                <a:gd name="T21" fmla="*/ 4 h 22"/>
                <a:gd name="T22" fmla="*/ 70 w 104"/>
                <a:gd name="T23" fmla="*/ 4 h 22"/>
                <a:gd name="T24" fmla="*/ 74 w 104"/>
                <a:gd name="T25" fmla="*/ 8 h 22"/>
                <a:gd name="T26" fmla="*/ 89 w 104"/>
                <a:gd name="T27" fmla="*/ 8 h 22"/>
                <a:gd name="T28" fmla="*/ 85 w 104"/>
                <a:gd name="T29" fmla="*/ 8 h 22"/>
                <a:gd name="T30" fmla="*/ 96 w 104"/>
                <a:gd name="T31" fmla="*/ 8 h 22"/>
                <a:gd name="T32" fmla="*/ 85 w 104"/>
                <a:gd name="T33" fmla="*/ 8 h 22"/>
                <a:gd name="T34" fmla="*/ 81 w 104"/>
                <a:gd name="T35" fmla="*/ 8 h 22"/>
                <a:gd name="T36" fmla="*/ 78 w 104"/>
                <a:gd name="T37" fmla="*/ 8 h 22"/>
                <a:gd name="T38" fmla="*/ 89 w 104"/>
                <a:gd name="T39" fmla="*/ 11 h 22"/>
                <a:gd name="T40" fmla="*/ 85 w 104"/>
                <a:gd name="T41" fmla="*/ 11 h 22"/>
                <a:gd name="T42" fmla="*/ 89 w 104"/>
                <a:gd name="T43" fmla="*/ 11 h 22"/>
                <a:gd name="T44" fmla="*/ 100 w 104"/>
                <a:gd name="T45" fmla="*/ 11 h 22"/>
                <a:gd name="T46" fmla="*/ 89 w 104"/>
                <a:gd name="T47" fmla="*/ 11 h 22"/>
                <a:gd name="T48" fmla="*/ 85 w 104"/>
                <a:gd name="T49" fmla="*/ 11 h 22"/>
                <a:gd name="T50" fmla="*/ 74 w 104"/>
                <a:gd name="T51" fmla="*/ 11 h 22"/>
                <a:gd name="T52" fmla="*/ 81 w 104"/>
                <a:gd name="T53" fmla="*/ 15 h 22"/>
                <a:gd name="T54" fmla="*/ 78 w 104"/>
                <a:gd name="T55" fmla="*/ 15 h 22"/>
                <a:gd name="T56" fmla="*/ 52 w 104"/>
                <a:gd name="T57" fmla="*/ 15 h 22"/>
                <a:gd name="T58" fmla="*/ 29 w 104"/>
                <a:gd name="T59" fmla="*/ 15 h 22"/>
                <a:gd name="T60" fmla="*/ 11 w 104"/>
                <a:gd name="T61" fmla="*/ 15 h 22"/>
                <a:gd name="T62" fmla="*/ 11 w 104"/>
                <a:gd name="T63" fmla="*/ 15 h 22"/>
                <a:gd name="T64" fmla="*/ 48 w 104"/>
                <a:gd name="T65" fmla="*/ 15 h 22"/>
                <a:gd name="T66" fmla="*/ 59 w 104"/>
                <a:gd name="T67" fmla="*/ 15 h 22"/>
                <a:gd name="T68" fmla="*/ 55 w 104"/>
                <a:gd name="T69" fmla="*/ 15 h 22"/>
                <a:gd name="T70" fmla="*/ 52 w 104"/>
                <a:gd name="T71" fmla="*/ 19 h 22"/>
                <a:gd name="T72" fmla="*/ 59 w 104"/>
                <a:gd name="T73" fmla="*/ 19 h 22"/>
                <a:gd name="T74" fmla="*/ 67 w 104"/>
                <a:gd name="T75" fmla="*/ 19 h 22"/>
                <a:gd name="T76" fmla="*/ 70 w 104"/>
                <a:gd name="T77" fmla="*/ 19 h 22"/>
                <a:gd name="T78" fmla="*/ 74 w 104"/>
                <a:gd name="T79" fmla="*/ 19 h 22"/>
                <a:gd name="T80" fmla="*/ 70 w 104"/>
                <a:gd name="T81" fmla="*/ 19 h 22"/>
                <a:gd name="T82" fmla="*/ 81 w 104"/>
                <a:gd name="T83" fmla="*/ 22 h 2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04" h="22">
                  <a:moveTo>
                    <a:pt x="59" y="0"/>
                  </a:moveTo>
                  <a:lnTo>
                    <a:pt x="63" y="0"/>
                  </a:lnTo>
                  <a:lnTo>
                    <a:pt x="67" y="0"/>
                  </a:lnTo>
                  <a:lnTo>
                    <a:pt x="74" y="0"/>
                  </a:lnTo>
                  <a:lnTo>
                    <a:pt x="70" y="0"/>
                  </a:lnTo>
                  <a:lnTo>
                    <a:pt x="78" y="0"/>
                  </a:lnTo>
                  <a:lnTo>
                    <a:pt x="74" y="0"/>
                  </a:lnTo>
                  <a:lnTo>
                    <a:pt x="67" y="4"/>
                  </a:lnTo>
                  <a:lnTo>
                    <a:pt x="59" y="4"/>
                  </a:lnTo>
                  <a:lnTo>
                    <a:pt x="55" y="4"/>
                  </a:lnTo>
                  <a:lnTo>
                    <a:pt x="67" y="4"/>
                  </a:lnTo>
                  <a:lnTo>
                    <a:pt x="78" y="4"/>
                  </a:lnTo>
                  <a:lnTo>
                    <a:pt x="96" y="4"/>
                  </a:lnTo>
                  <a:lnTo>
                    <a:pt x="104" y="4"/>
                  </a:lnTo>
                  <a:lnTo>
                    <a:pt x="100" y="4"/>
                  </a:lnTo>
                  <a:lnTo>
                    <a:pt x="104" y="4"/>
                  </a:lnTo>
                  <a:lnTo>
                    <a:pt x="100" y="4"/>
                  </a:lnTo>
                  <a:lnTo>
                    <a:pt x="104" y="4"/>
                  </a:lnTo>
                  <a:lnTo>
                    <a:pt x="100" y="4"/>
                  </a:lnTo>
                  <a:lnTo>
                    <a:pt x="104" y="4"/>
                  </a:lnTo>
                  <a:lnTo>
                    <a:pt x="100" y="4"/>
                  </a:lnTo>
                  <a:lnTo>
                    <a:pt x="93" y="4"/>
                  </a:lnTo>
                  <a:lnTo>
                    <a:pt x="81" y="4"/>
                  </a:lnTo>
                  <a:lnTo>
                    <a:pt x="74" y="4"/>
                  </a:lnTo>
                  <a:lnTo>
                    <a:pt x="63" y="4"/>
                  </a:lnTo>
                  <a:lnTo>
                    <a:pt x="52" y="4"/>
                  </a:lnTo>
                  <a:lnTo>
                    <a:pt x="44" y="4"/>
                  </a:lnTo>
                  <a:lnTo>
                    <a:pt x="37" y="4"/>
                  </a:lnTo>
                  <a:lnTo>
                    <a:pt x="22" y="4"/>
                  </a:lnTo>
                  <a:lnTo>
                    <a:pt x="18" y="4"/>
                  </a:lnTo>
                  <a:lnTo>
                    <a:pt x="26" y="4"/>
                  </a:lnTo>
                  <a:lnTo>
                    <a:pt x="29" y="4"/>
                  </a:lnTo>
                  <a:lnTo>
                    <a:pt x="37" y="4"/>
                  </a:lnTo>
                  <a:lnTo>
                    <a:pt x="44" y="4"/>
                  </a:lnTo>
                  <a:lnTo>
                    <a:pt x="59" y="4"/>
                  </a:lnTo>
                  <a:lnTo>
                    <a:pt x="70" y="4"/>
                  </a:lnTo>
                  <a:lnTo>
                    <a:pt x="74" y="8"/>
                  </a:lnTo>
                  <a:lnTo>
                    <a:pt x="78" y="8"/>
                  </a:lnTo>
                  <a:lnTo>
                    <a:pt x="74" y="8"/>
                  </a:lnTo>
                  <a:lnTo>
                    <a:pt x="78" y="8"/>
                  </a:lnTo>
                  <a:lnTo>
                    <a:pt x="85" y="8"/>
                  </a:lnTo>
                  <a:lnTo>
                    <a:pt x="89" y="8"/>
                  </a:lnTo>
                  <a:lnTo>
                    <a:pt x="81" y="8"/>
                  </a:lnTo>
                  <a:lnTo>
                    <a:pt x="78" y="8"/>
                  </a:lnTo>
                  <a:lnTo>
                    <a:pt x="85" y="8"/>
                  </a:lnTo>
                  <a:lnTo>
                    <a:pt x="89" y="8"/>
                  </a:lnTo>
                  <a:lnTo>
                    <a:pt x="93" y="8"/>
                  </a:lnTo>
                  <a:lnTo>
                    <a:pt x="96" y="8"/>
                  </a:lnTo>
                  <a:lnTo>
                    <a:pt x="93" y="8"/>
                  </a:lnTo>
                  <a:lnTo>
                    <a:pt x="89" y="8"/>
                  </a:lnTo>
                  <a:lnTo>
                    <a:pt x="85" y="8"/>
                  </a:lnTo>
                  <a:lnTo>
                    <a:pt x="81" y="8"/>
                  </a:lnTo>
                  <a:lnTo>
                    <a:pt x="85" y="8"/>
                  </a:lnTo>
                  <a:lnTo>
                    <a:pt x="81" y="8"/>
                  </a:lnTo>
                  <a:lnTo>
                    <a:pt x="78" y="8"/>
                  </a:lnTo>
                  <a:lnTo>
                    <a:pt x="74" y="8"/>
                  </a:lnTo>
                  <a:lnTo>
                    <a:pt x="78" y="8"/>
                  </a:lnTo>
                  <a:lnTo>
                    <a:pt x="81" y="11"/>
                  </a:lnTo>
                  <a:lnTo>
                    <a:pt x="85" y="11"/>
                  </a:lnTo>
                  <a:lnTo>
                    <a:pt x="89" y="11"/>
                  </a:lnTo>
                  <a:lnTo>
                    <a:pt x="93" y="11"/>
                  </a:lnTo>
                  <a:lnTo>
                    <a:pt x="89" y="11"/>
                  </a:lnTo>
                  <a:lnTo>
                    <a:pt x="85" y="11"/>
                  </a:lnTo>
                  <a:lnTo>
                    <a:pt x="89" y="11"/>
                  </a:lnTo>
                  <a:lnTo>
                    <a:pt x="85" y="11"/>
                  </a:lnTo>
                  <a:lnTo>
                    <a:pt x="89" y="11"/>
                  </a:lnTo>
                  <a:lnTo>
                    <a:pt x="93" y="11"/>
                  </a:lnTo>
                  <a:lnTo>
                    <a:pt x="96" y="11"/>
                  </a:lnTo>
                  <a:lnTo>
                    <a:pt x="100" y="11"/>
                  </a:lnTo>
                  <a:lnTo>
                    <a:pt x="96" y="11"/>
                  </a:lnTo>
                  <a:lnTo>
                    <a:pt x="93" y="11"/>
                  </a:lnTo>
                  <a:lnTo>
                    <a:pt x="89" y="11"/>
                  </a:lnTo>
                  <a:lnTo>
                    <a:pt x="85" y="11"/>
                  </a:lnTo>
                  <a:lnTo>
                    <a:pt x="89" y="11"/>
                  </a:lnTo>
                  <a:lnTo>
                    <a:pt x="85" y="11"/>
                  </a:lnTo>
                  <a:lnTo>
                    <a:pt x="81" y="11"/>
                  </a:lnTo>
                  <a:lnTo>
                    <a:pt x="78" y="11"/>
                  </a:lnTo>
                  <a:lnTo>
                    <a:pt x="74" y="11"/>
                  </a:lnTo>
                  <a:lnTo>
                    <a:pt x="70" y="11"/>
                  </a:lnTo>
                  <a:lnTo>
                    <a:pt x="74" y="11"/>
                  </a:lnTo>
                  <a:lnTo>
                    <a:pt x="81" y="15"/>
                  </a:lnTo>
                  <a:lnTo>
                    <a:pt x="85" y="15"/>
                  </a:lnTo>
                  <a:lnTo>
                    <a:pt x="81" y="15"/>
                  </a:lnTo>
                  <a:lnTo>
                    <a:pt x="78" y="15"/>
                  </a:lnTo>
                  <a:lnTo>
                    <a:pt x="67" y="15"/>
                  </a:lnTo>
                  <a:lnTo>
                    <a:pt x="55" y="15"/>
                  </a:lnTo>
                  <a:lnTo>
                    <a:pt x="52" y="15"/>
                  </a:lnTo>
                  <a:lnTo>
                    <a:pt x="44" y="15"/>
                  </a:lnTo>
                  <a:lnTo>
                    <a:pt x="37" y="15"/>
                  </a:lnTo>
                  <a:lnTo>
                    <a:pt x="29" y="15"/>
                  </a:lnTo>
                  <a:lnTo>
                    <a:pt x="22" y="15"/>
                  </a:lnTo>
                  <a:lnTo>
                    <a:pt x="18" y="15"/>
                  </a:lnTo>
                  <a:lnTo>
                    <a:pt x="11" y="15"/>
                  </a:lnTo>
                  <a:lnTo>
                    <a:pt x="7" y="15"/>
                  </a:lnTo>
                  <a:lnTo>
                    <a:pt x="0" y="15"/>
                  </a:lnTo>
                  <a:lnTo>
                    <a:pt x="11" y="15"/>
                  </a:lnTo>
                  <a:lnTo>
                    <a:pt x="26" y="15"/>
                  </a:lnTo>
                  <a:lnTo>
                    <a:pt x="41" y="15"/>
                  </a:lnTo>
                  <a:lnTo>
                    <a:pt x="48" y="15"/>
                  </a:lnTo>
                  <a:lnTo>
                    <a:pt x="52" y="15"/>
                  </a:lnTo>
                  <a:lnTo>
                    <a:pt x="55" y="15"/>
                  </a:lnTo>
                  <a:lnTo>
                    <a:pt x="59" y="15"/>
                  </a:lnTo>
                  <a:lnTo>
                    <a:pt x="63" y="15"/>
                  </a:lnTo>
                  <a:lnTo>
                    <a:pt x="59" y="15"/>
                  </a:lnTo>
                  <a:lnTo>
                    <a:pt x="55" y="15"/>
                  </a:lnTo>
                  <a:lnTo>
                    <a:pt x="52" y="19"/>
                  </a:lnTo>
                  <a:lnTo>
                    <a:pt x="55" y="19"/>
                  </a:lnTo>
                  <a:lnTo>
                    <a:pt x="52" y="19"/>
                  </a:lnTo>
                  <a:lnTo>
                    <a:pt x="48" y="19"/>
                  </a:lnTo>
                  <a:lnTo>
                    <a:pt x="55" y="19"/>
                  </a:lnTo>
                  <a:lnTo>
                    <a:pt x="59" y="19"/>
                  </a:lnTo>
                  <a:lnTo>
                    <a:pt x="63" y="19"/>
                  </a:lnTo>
                  <a:lnTo>
                    <a:pt x="70" y="19"/>
                  </a:lnTo>
                  <a:lnTo>
                    <a:pt x="67" y="19"/>
                  </a:lnTo>
                  <a:lnTo>
                    <a:pt x="70" y="19"/>
                  </a:lnTo>
                  <a:lnTo>
                    <a:pt x="67" y="19"/>
                  </a:lnTo>
                  <a:lnTo>
                    <a:pt x="70" y="19"/>
                  </a:lnTo>
                  <a:lnTo>
                    <a:pt x="67" y="19"/>
                  </a:lnTo>
                  <a:lnTo>
                    <a:pt x="70" y="19"/>
                  </a:lnTo>
                  <a:lnTo>
                    <a:pt x="74" y="19"/>
                  </a:lnTo>
                  <a:lnTo>
                    <a:pt x="70" y="19"/>
                  </a:lnTo>
                  <a:lnTo>
                    <a:pt x="74" y="19"/>
                  </a:lnTo>
                  <a:lnTo>
                    <a:pt x="70" y="19"/>
                  </a:lnTo>
                  <a:lnTo>
                    <a:pt x="74" y="22"/>
                  </a:lnTo>
                  <a:lnTo>
                    <a:pt x="78" y="22"/>
                  </a:lnTo>
                  <a:lnTo>
                    <a:pt x="81" y="22"/>
                  </a:lnTo>
                  <a:lnTo>
                    <a:pt x="78" y="22"/>
                  </a:lnTo>
                  <a:lnTo>
                    <a:pt x="74" y="22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46" name="Freeform 160"/>
            <p:cNvSpPr>
              <a:spLocks/>
            </p:cNvSpPr>
            <p:nvPr/>
          </p:nvSpPr>
          <p:spPr bwMode="auto">
            <a:xfrm>
              <a:off x="1949597" y="3598168"/>
              <a:ext cx="87996" cy="35480"/>
            </a:xfrm>
            <a:custGeom>
              <a:avLst/>
              <a:gdLst>
                <a:gd name="T0" fmla="*/ 48 w 93"/>
                <a:gd name="T1" fmla="*/ 0 h 23"/>
                <a:gd name="T2" fmla="*/ 37 w 93"/>
                <a:gd name="T3" fmla="*/ 0 h 23"/>
                <a:gd name="T4" fmla="*/ 22 w 93"/>
                <a:gd name="T5" fmla="*/ 0 h 23"/>
                <a:gd name="T6" fmla="*/ 11 w 93"/>
                <a:gd name="T7" fmla="*/ 0 h 23"/>
                <a:gd name="T8" fmla="*/ 33 w 93"/>
                <a:gd name="T9" fmla="*/ 0 h 23"/>
                <a:gd name="T10" fmla="*/ 52 w 93"/>
                <a:gd name="T11" fmla="*/ 0 h 23"/>
                <a:gd name="T12" fmla="*/ 70 w 93"/>
                <a:gd name="T13" fmla="*/ 0 h 23"/>
                <a:gd name="T14" fmla="*/ 81 w 93"/>
                <a:gd name="T15" fmla="*/ 0 h 23"/>
                <a:gd name="T16" fmla="*/ 93 w 93"/>
                <a:gd name="T17" fmla="*/ 4 h 23"/>
                <a:gd name="T18" fmla="*/ 81 w 93"/>
                <a:gd name="T19" fmla="*/ 4 h 23"/>
                <a:gd name="T20" fmla="*/ 78 w 93"/>
                <a:gd name="T21" fmla="*/ 4 h 23"/>
                <a:gd name="T22" fmla="*/ 67 w 93"/>
                <a:gd name="T23" fmla="*/ 4 h 23"/>
                <a:gd name="T24" fmla="*/ 63 w 93"/>
                <a:gd name="T25" fmla="*/ 4 h 23"/>
                <a:gd name="T26" fmla="*/ 67 w 93"/>
                <a:gd name="T27" fmla="*/ 4 h 23"/>
                <a:gd name="T28" fmla="*/ 63 w 93"/>
                <a:gd name="T29" fmla="*/ 8 h 23"/>
                <a:gd name="T30" fmla="*/ 59 w 93"/>
                <a:gd name="T31" fmla="*/ 8 h 23"/>
                <a:gd name="T32" fmla="*/ 63 w 93"/>
                <a:gd name="T33" fmla="*/ 8 h 23"/>
                <a:gd name="T34" fmla="*/ 55 w 93"/>
                <a:gd name="T35" fmla="*/ 8 h 23"/>
                <a:gd name="T36" fmla="*/ 59 w 93"/>
                <a:gd name="T37" fmla="*/ 8 h 23"/>
                <a:gd name="T38" fmla="*/ 48 w 93"/>
                <a:gd name="T39" fmla="*/ 8 h 23"/>
                <a:gd name="T40" fmla="*/ 33 w 93"/>
                <a:gd name="T41" fmla="*/ 8 h 23"/>
                <a:gd name="T42" fmla="*/ 37 w 93"/>
                <a:gd name="T43" fmla="*/ 12 h 23"/>
                <a:gd name="T44" fmla="*/ 41 w 93"/>
                <a:gd name="T45" fmla="*/ 12 h 23"/>
                <a:gd name="T46" fmla="*/ 29 w 93"/>
                <a:gd name="T47" fmla="*/ 12 h 23"/>
                <a:gd name="T48" fmla="*/ 18 w 93"/>
                <a:gd name="T49" fmla="*/ 12 h 23"/>
                <a:gd name="T50" fmla="*/ 11 w 93"/>
                <a:gd name="T51" fmla="*/ 12 h 23"/>
                <a:gd name="T52" fmla="*/ 33 w 93"/>
                <a:gd name="T53" fmla="*/ 12 h 23"/>
                <a:gd name="T54" fmla="*/ 37 w 93"/>
                <a:gd name="T55" fmla="*/ 15 h 23"/>
                <a:gd name="T56" fmla="*/ 26 w 93"/>
                <a:gd name="T57" fmla="*/ 15 h 23"/>
                <a:gd name="T58" fmla="*/ 15 w 93"/>
                <a:gd name="T59" fmla="*/ 15 h 23"/>
                <a:gd name="T60" fmla="*/ 15 w 93"/>
                <a:gd name="T61" fmla="*/ 15 h 23"/>
                <a:gd name="T62" fmla="*/ 18 w 93"/>
                <a:gd name="T63" fmla="*/ 15 h 23"/>
                <a:gd name="T64" fmla="*/ 15 w 93"/>
                <a:gd name="T65" fmla="*/ 15 h 23"/>
                <a:gd name="T66" fmla="*/ 11 w 93"/>
                <a:gd name="T67" fmla="*/ 15 h 23"/>
                <a:gd name="T68" fmla="*/ 22 w 93"/>
                <a:gd name="T69" fmla="*/ 19 h 23"/>
                <a:gd name="T70" fmla="*/ 18 w 93"/>
                <a:gd name="T71" fmla="*/ 19 h 23"/>
                <a:gd name="T72" fmla="*/ 15 w 93"/>
                <a:gd name="T73" fmla="*/ 19 h 23"/>
                <a:gd name="T74" fmla="*/ 11 w 93"/>
                <a:gd name="T75" fmla="*/ 19 h 23"/>
                <a:gd name="T76" fmla="*/ 0 w 93"/>
                <a:gd name="T77" fmla="*/ 19 h 23"/>
                <a:gd name="T78" fmla="*/ 18 w 93"/>
                <a:gd name="T79" fmla="*/ 19 h 23"/>
                <a:gd name="T80" fmla="*/ 33 w 93"/>
                <a:gd name="T81" fmla="*/ 19 h 23"/>
                <a:gd name="T82" fmla="*/ 29 w 93"/>
                <a:gd name="T83" fmla="*/ 23 h 23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93" h="23">
                  <a:moveTo>
                    <a:pt x="48" y="0"/>
                  </a:moveTo>
                  <a:lnTo>
                    <a:pt x="52" y="0"/>
                  </a:lnTo>
                  <a:lnTo>
                    <a:pt x="48" y="0"/>
                  </a:lnTo>
                  <a:lnTo>
                    <a:pt x="44" y="0"/>
                  </a:lnTo>
                  <a:lnTo>
                    <a:pt x="41" y="0"/>
                  </a:lnTo>
                  <a:lnTo>
                    <a:pt x="37" y="0"/>
                  </a:lnTo>
                  <a:lnTo>
                    <a:pt x="41" y="0"/>
                  </a:lnTo>
                  <a:lnTo>
                    <a:pt x="33" y="0"/>
                  </a:lnTo>
                  <a:lnTo>
                    <a:pt x="22" y="0"/>
                  </a:lnTo>
                  <a:lnTo>
                    <a:pt x="15" y="0"/>
                  </a:lnTo>
                  <a:lnTo>
                    <a:pt x="7" y="0"/>
                  </a:lnTo>
                  <a:lnTo>
                    <a:pt x="11" y="0"/>
                  </a:lnTo>
                  <a:lnTo>
                    <a:pt x="18" y="0"/>
                  </a:lnTo>
                  <a:lnTo>
                    <a:pt x="26" y="0"/>
                  </a:lnTo>
                  <a:lnTo>
                    <a:pt x="33" y="0"/>
                  </a:lnTo>
                  <a:lnTo>
                    <a:pt x="41" y="0"/>
                  </a:lnTo>
                  <a:lnTo>
                    <a:pt x="48" y="0"/>
                  </a:lnTo>
                  <a:lnTo>
                    <a:pt x="52" y="0"/>
                  </a:lnTo>
                  <a:lnTo>
                    <a:pt x="59" y="0"/>
                  </a:lnTo>
                  <a:lnTo>
                    <a:pt x="63" y="0"/>
                  </a:lnTo>
                  <a:lnTo>
                    <a:pt x="70" y="0"/>
                  </a:lnTo>
                  <a:lnTo>
                    <a:pt x="74" y="0"/>
                  </a:lnTo>
                  <a:lnTo>
                    <a:pt x="78" y="0"/>
                  </a:lnTo>
                  <a:lnTo>
                    <a:pt x="81" y="0"/>
                  </a:lnTo>
                  <a:lnTo>
                    <a:pt x="85" y="4"/>
                  </a:lnTo>
                  <a:lnTo>
                    <a:pt x="89" y="4"/>
                  </a:lnTo>
                  <a:lnTo>
                    <a:pt x="93" y="4"/>
                  </a:lnTo>
                  <a:lnTo>
                    <a:pt x="89" y="4"/>
                  </a:lnTo>
                  <a:lnTo>
                    <a:pt x="85" y="4"/>
                  </a:lnTo>
                  <a:lnTo>
                    <a:pt x="81" y="4"/>
                  </a:lnTo>
                  <a:lnTo>
                    <a:pt x="78" y="4"/>
                  </a:lnTo>
                  <a:lnTo>
                    <a:pt x="81" y="4"/>
                  </a:lnTo>
                  <a:lnTo>
                    <a:pt x="78" y="4"/>
                  </a:lnTo>
                  <a:lnTo>
                    <a:pt x="74" y="4"/>
                  </a:lnTo>
                  <a:lnTo>
                    <a:pt x="70" y="4"/>
                  </a:lnTo>
                  <a:lnTo>
                    <a:pt x="67" y="4"/>
                  </a:lnTo>
                  <a:lnTo>
                    <a:pt x="63" y="4"/>
                  </a:lnTo>
                  <a:lnTo>
                    <a:pt x="59" y="4"/>
                  </a:lnTo>
                  <a:lnTo>
                    <a:pt x="63" y="4"/>
                  </a:lnTo>
                  <a:lnTo>
                    <a:pt x="70" y="4"/>
                  </a:lnTo>
                  <a:lnTo>
                    <a:pt x="74" y="4"/>
                  </a:lnTo>
                  <a:lnTo>
                    <a:pt x="67" y="4"/>
                  </a:lnTo>
                  <a:lnTo>
                    <a:pt x="63" y="4"/>
                  </a:lnTo>
                  <a:lnTo>
                    <a:pt x="59" y="8"/>
                  </a:lnTo>
                  <a:lnTo>
                    <a:pt x="63" y="8"/>
                  </a:lnTo>
                  <a:lnTo>
                    <a:pt x="59" y="8"/>
                  </a:lnTo>
                  <a:lnTo>
                    <a:pt x="55" y="8"/>
                  </a:lnTo>
                  <a:lnTo>
                    <a:pt x="59" y="8"/>
                  </a:lnTo>
                  <a:lnTo>
                    <a:pt x="63" y="8"/>
                  </a:lnTo>
                  <a:lnTo>
                    <a:pt x="67" y="8"/>
                  </a:lnTo>
                  <a:lnTo>
                    <a:pt x="63" y="8"/>
                  </a:lnTo>
                  <a:lnTo>
                    <a:pt x="55" y="8"/>
                  </a:lnTo>
                  <a:lnTo>
                    <a:pt x="52" y="8"/>
                  </a:lnTo>
                  <a:lnTo>
                    <a:pt x="55" y="8"/>
                  </a:lnTo>
                  <a:lnTo>
                    <a:pt x="59" y="8"/>
                  </a:lnTo>
                  <a:lnTo>
                    <a:pt x="63" y="8"/>
                  </a:lnTo>
                  <a:lnTo>
                    <a:pt x="59" y="8"/>
                  </a:lnTo>
                  <a:lnTo>
                    <a:pt x="55" y="8"/>
                  </a:lnTo>
                  <a:lnTo>
                    <a:pt x="52" y="8"/>
                  </a:lnTo>
                  <a:lnTo>
                    <a:pt x="48" y="8"/>
                  </a:lnTo>
                  <a:lnTo>
                    <a:pt x="44" y="8"/>
                  </a:lnTo>
                  <a:lnTo>
                    <a:pt x="41" y="8"/>
                  </a:lnTo>
                  <a:lnTo>
                    <a:pt x="33" y="8"/>
                  </a:lnTo>
                  <a:lnTo>
                    <a:pt x="37" y="12"/>
                  </a:lnTo>
                  <a:lnTo>
                    <a:pt x="33" y="12"/>
                  </a:lnTo>
                  <a:lnTo>
                    <a:pt x="37" y="12"/>
                  </a:lnTo>
                  <a:lnTo>
                    <a:pt x="41" y="12"/>
                  </a:lnTo>
                  <a:lnTo>
                    <a:pt x="44" y="12"/>
                  </a:lnTo>
                  <a:lnTo>
                    <a:pt x="41" y="12"/>
                  </a:lnTo>
                  <a:lnTo>
                    <a:pt x="37" y="12"/>
                  </a:lnTo>
                  <a:lnTo>
                    <a:pt x="33" y="12"/>
                  </a:lnTo>
                  <a:lnTo>
                    <a:pt x="29" y="12"/>
                  </a:lnTo>
                  <a:lnTo>
                    <a:pt x="26" y="12"/>
                  </a:lnTo>
                  <a:lnTo>
                    <a:pt x="22" y="12"/>
                  </a:lnTo>
                  <a:lnTo>
                    <a:pt x="18" y="12"/>
                  </a:lnTo>
                  <a:lnTo>
                    <a:pt x="15" y="12"/>
                  </a:lnTo>
                  <a:lnTo>
                    <a:pt x="7" y="12"/>
                  </a:lnTo>
                  <a:lnTo>
                    <a:pt x="11" y="12"/>
                  </a:lnTo>
                  <a:lnTo>
                    <a:pt x="22" y="12"/>
                  </a:lnTo>
                  <a:lnTo>
                    <a:pt x="26" y="12"/>
                  </a:lnTo>
                  <a:lnTo>
                    <a:pt x="33" y="12"/>
                  </a:lnTo>
                  <a:lnTo>
                    <a:pt x="37" y="12"/>
                  </a:lnTo>
                  <a:lnTo>
                    <a:pt x="41" y="15"/>
                  </a:lnTo>
                  <a:lnTo>
                    <a:pt x="37" y="15"/>
                  </a:lnTo>
                  <a:lnTo>
                    <a:pt x="33" y="15"/>
                  </a:lnTo>
                  <a:lnTo>
                    <a:pt x="29" y="15"/>
                  </a:lnTo>
                  <a:lnTo>
                    <a:pt x="26" y="15"/>
                  </a:lnTo>
                  <a:lnTo>
                    <a:pt x="22" y="15"/>
                  </a:lnTo>
                  <a:lnTo>
                    <a:pt x="18" y="15"/>
                  </a:lnTo>
                  <a:lnTo>
                    <a:pt x="15" y="15"/>
                  </a:lnTo>
                  <a:lnTo>
                    <a:pt x="18" y="15"/>
                  </a:lnTo>
                  <a:lnTo>
                    <a:pt x="22" y="15"/>
                  </a:lnTo>
                  <a:lnTo>
                    <a:pt x="15" y="15"/>
                  </a:lnTo>
                  <a:lnTo>
                    <a:pt x="18" y="15"/>
                  </a:lnTo>
                  <a:lnTo>
                    <a:pt x="22" y="15"/>
                  </a:lnTo>
                  <a:lnTo>
                    <a:pt x="18" y="15"/>
                  </a:lnTo>
                  <a:lnTo>
                    <a:pt x="15" y="15"/>
                  </a:lnTo>
                  <a:lnTo>
                    <a:pt x="18" y="15"/>
                  </a:lnTo>
                  <a:lnTo>
                    <a:pt x="15" y="15"/>
                  </a:lnTo>
                  <a:lnTo>
                    <a:pt x="11" y="15"/>
                  </a:lnTo>
                  <a:lnTo>
                    <a:pt x="7" y="15"/>
                  </a:lnTo>
                  <a:lnTo>
                    <a:pt x="11" y="15"/>
                  </a:lnTo>
                  <a:lnTo>
                    <a:pt x="15" y="15"/>
                  </a:lnTo>
                  <a:lnTo>
                    <a:pt x="18" y="19"/>
                  </a:lnTo>
                  <a:lnTo>
                    <a:pt x="22" y="19"/>
                  </a:lnTo>
                  <a:lnTo>
                    <a:pt x="26" y="19"/>
                  </a:lnTo>
                  <a:lnTo>
                    <a:pt x="22" y="19"/>
                  </a:lnTo>
                  <a:lnTo>
                    <a:pt x="18" y="19"/>
                  </a:lnTo>
                  <a:lnTo>
                    <a:pt x="22" y="19"/>
                  </a:lnTo>
                  <a:lnTo>
                    <a:pt x="18" y="19"/>
                  </a:lnTo>
                  <a:lnTo>
                    <a:pt x="15" y="19"/>
                  </a:lnTo>
                  <a:lnTo>
                    <a:pt x="11" y="19"/>
                  </a:lnTo>
                  <a:lnTo>
                    <a:pt x="7" y="19"/>
                  </a:lnTo>
                  <a:lnTo>
                    <a:pt x="11" y="19"/>
                  </a:lnTo>
                  <a:lnTo>
                    <a:pt x="7" y="19"/>
                  </a:lnTo>
                  <a:lnTo>
                    <a:pt x="3" y="19"/>
                  </a:lnTo>
                  <a:lnTo>
                    <a:pt x="0" y="19"/>
                  </a:lnTo>
                  <a:lnTo>
                    <a:pt x="3" y="19"/>
                  </a:lnTo>
                  <a:lnTo>
                    <a:pt x="7" y="19"/>
                  </a:lnTo>
                  <a:lnTo>
                    <a:pt x="18" y="19"/>
                  </a:lnTo>
                  <a:lnTo>
                    <a:pt x="26" y="19"/>
                  </a:lnTo>
                  <a:lnTo>
                    <a:pt x="29" y="19"/>
                  </a:lnTo>
                  <a:lnTo>
                    <a:pt x="33" y="19"/>
                  </a:lnTo>
                  <a:lnTo>
                    <a:pt x="29" y="19"/>
                  </a:lnTo>
                  <a:lnTo>
                    <a:pt x="26" y="23"/>
                  </a:lnTo>
                  <a:lnTo>
                    <a:pt x="29" y="23"/>
                  </a:lnTo>
                  <a:lnTo>
                    <a:pt x="33" y="23"/>
                  </a:lnTo>
                  <a:lnTo>
                    <a:pt x="29" y="23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47" name="Freeform 161"/>
            <p:cNvSpPr>
              <a:spLocks/>
            </p:cNvSpPr>
            <p:nvPr/>
          </p:nvSpPr>
          <p:spPr bwMode="auto">
            <a:xfrm>
              <a:off x="1952436" y="3633650"/>
              <a:ext cx="134359" cy="33938"/>
            </a:xfrm>
            <a:custGeom>
              <a:avLst/>
              <a:gdLst>
                <a:gd name="T0" fmla="*/ 15 w 142"/>
                <a:gd name="T1" fmla="*/ 0 h 22"/>
                <a:gd name="T2" fmla="*/ 4 w 142"/>
                <a:gd name="T3" fmla="*/ 0 h 22"/>
                <a:gd name="T4" fmla="*/ 23 w 142"/>
                <a:gd name="T5" fmla="*/ 0 h 22"/>
                <a:gd name="T6" fmla="*/ 38 w 142"/>
                <a:gd name="T7" fmla="*/ 0 h 22"/>
                <a:gd name="T8" fmla="*/ 41 w 142"/>
                <a:gd name="T9" fmla="*/ 0 h 22"/>
                <a:gd name="T10" fmla="*/ 45 w 142"/>
                <a:gd name="T11" fmla="*/ 0 h 22"/>
                <a:gd name="T12" fmla="*/ 60 w 142"/>
                <a:gd name="T13" fmla="*/ 3 h 22"/>
                <a:gd name="T14" fmla="*/ 78 w 142"/>
                <a:gd name="T15" fmla="*/ 3 h 22"/>
                <a:gd name="T16" fmla="*/ 93 w 142"/>
                <a:gd name="T17" fmla="*/ 3 h 22"/>
                <a:gd name="T18" fmla="*/ 112 w 142"/>
                <a:gd name="T19" fmla="*/ 3 h 22"/>
                <a:gd name="T20" fmla="*/ 108 w 142"/>
                <a:gd name="T21" fmla="*/ 3 h 22"/>
                <a:gd name="T22" fmla="*/ 112 w 142"/>
                <a:gd name="T23" fmla="*/ 3 h 22"/>
                <a:gd name="T24" fmla="*/ 131 w 142"/>
                <a:gd name="T25" fmla="*/ 7 h 22"/>
                <a:gd name="T26" fmla="*/ 134 w 142"/>
                <a:gd name="T27" fmla="*/ 7 h 22"/>
                <a:gd name="T28" fmla="*/ 138 w 142"/>
                <a:gd name="T29" fmla="*/ 7 h 22"/>
                <a:gd name="T30" fmla="*/ 123 w 142"/>
                <a:gd name="T31" fmla="*/ 7 h 22"/>
                <a:gd name="T32" fmla="*/ 82 w 142"/>
                <a:gd name="T33" fmla="*/ 7 h 22"/>
                <a:gd name="T34" fmla="*/ 41 w 142"/>
                <a:gd name="T35" fmla="*/ 7 h 22"/>
                <a:gd name="T36" fmla="*/ 26 w 142"/>
                <a:gd name="T37" fmla="*/ 7 h 22"/>
                <a:gd name="T38" fmla="*/ 45 w 142"/>
                <a:gd name="T39" fmla="*/ 7 h 22"/>
                <a:gd name="T40" fmla="*/ 64 w 142"/>
                <a:gd name="T41" fmla="*/ 7 h 22"/>
                <a:gd name="T42" fmla="*/ 78 w 142"/>
                <a:gd name="T43" fmla="*/ 11 h 22"/>
                <a:gd name="T44" fmla="*/ 75 w 142"/>
                <a:gd name="T45" fmla="*/ 11 h 22"/>
                <a:gd name="T46" fmla="*/ 71 w 142"/>
                <a:gd name="T47" fmla="*/ 11 h 22"/>
                <a:gd name="T48" fmla="*/ 82 w 142"/>
                <a:gd name="T49" fmla="*/ 11 h 22"/>
                <a:gd name="T50" fmla="*/ 78 w 142"/>
                <a:gd name="T51" fmla="*/ 11 h 22"/>
                <a:gd name="T52" fmla="*/ 90 w 142"/>
                <a:gd name="T53" fmla="*/ 15 h 22"/>
                <a:gd name="T54" fmla="*/ 78 w 142"/>
                <a:gd name="T55" fmla="*/ 15 h 22"/>
                <a:gd name="T56" fmla="*/ 67 w 142"/>
                <a:gd name="T57" fmla="*/ 15 h 22"/>
                <a:gd name="T58" fmla="*/ 52 w 142"/>
                <a:gd name="T59" fmla="*/ 15 h 22"/>
                <a:gd name="T60" fmla="*/ 78 w 142"/>
                <a:gd name="T61" fmla="*/ 15 h 22"/>
                <a:gd name="T62" fmla="*/ 93 w 142"/>
                <a:gd name="T63" fmla="*/ 15 h 22"/>
                <a:gd name="T64" fmla="*/ 104 w 142"/>
                <a:gd name="T65" fmla="*/ 15 h 22"/>
                <a:gd name="T66" fmla="*/ 101 w 142"/>
                <a:gd name="T67" fmla="*/ 15 h 22"/>
                <a:gd name="T68" fmla="*/ 104 w 142"/>
                <a:gd name="T69" fmla="*/ 18 h 22"/>
                <a:gd name="T70" fmla="*/ 108 w 142"/>
                <a:gd name="T71" fmla="*/ 18 h 22"/>
                <a:gd name="T72" fmla="*/ 112 w 142"/>
                <a:gd name="T73" fmla="*/ 18 h 22"/>
                <a:gd name="T74" fmla="*/ 112 w 142"/>
                <a:gd name="T75" fmla="*/ 18 h 22"/>
                <a:gd name="T76" fmla="*/ 123 w 142"/>
                <a:gd name="T77" fmla="*/ 18 h 22"/>
                <a:gd name="T78" fmla="*/ 134 w 142"/>
                <a:gd name="T79" fmla="*/ 18 h 22"/>
                <a:gd name="T80" fmla="*/ 131 w 142"/>
                <a:gd name="T81" fmla="*/ 22 h 22"/>
                <a:gd name="T82" fmla="*/ 112 w 142"/>
                <a:gd name="T83" fmla="*/ 22 h 2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42" h="22">
                  <a:moveTo>
                    <a:pt x="26" y="0"/>
                  </a:moveTo>
                  <a:lnTo>
                    <a:pt x="23" y="0"/>
                  </a:lnTo>
                  <a:lnTo>
                    <a:pt x="1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4" y="0"/>
                  </a:lnTo>
                  <a:lnTo>
                    <a:pt x="8" y="0"/>
                  </a:lnTo>
                  <a:lnTo>
                    <a:pt x="15" y="0"/>
                  </a:lnTo>
                  <a:lnTo>
                    <a:pt x="23" y="0"/>
                  </a:lnTo>
                  <a:lnTo>
                    <a:pt x="26" y="0"/>
                  </a:lnTo>
                  <a:lnTo>
                    <a:pt x="30" y="0"/>
                  </a:lnTo>
                  <a:lnTo>
                    <a:pt x="38" y="0"/>
                  </a:lnTo>
                  <a:lnTo>
                    <a:pt x="41" y="0"/>
                  </a:lnTo>
                  <a:lnTo>
                    <a:pt x="45" y="0"/>
                  </a:lnTo>
                  <a:lnTo>
                    <a:pt x="41" y="0"/>
                  </a:lnTo>
                  <a:lnTo>
                    <a:pt x="38" y="0"/>
                  </a:lnTo>
                  <a:lnTo>
                    <a:pt x="41" y="0"/>
                  </a:lnTo>
                  <a:lnTo>
                    <a:pt x="45" y="0"/>
                  </a:lnTo>
                  <a:lnTo>
                    <a:pt x="52" y="0"/>
                  </a:lnTo>
                  <a:lnTo>
                    <a:pt x="56" y="3"/>
                  </a:lnTo>
                  <a:lnTo>
                    <a:pt x="60" y="3"/>
                  </a:lnTo>
                  <a:lnTo>
                    <a:pt x="64" y="3"/>
                  </a:lnTo>
                  <a:lnTo>
                    <a:pt x="75" y="3"/>
                  </a:lnTo>
                  <a:lnTo>
                    <a:pt x="78" y="3"/>
                  </a:lnTo>
                  <a:lnTo>
                    <a:pt x="82" y="3"/>
                  </a:lnTo>
                  <a:lnTo>
                    <a:pt x="90" y="3"/>
                  </a:lnTo>
                  <a:lnTo>
                    <a:pt x="93" y="3"/>
                  </a:lnTo>
                  <a:lnTo>
                    <a:pt x="101" y="3"/>
                  </a:lnTo>
                  <a:lnTo>
                    <a:pt x="108" y="3"/>
                  </a:lnTo>
                  <a:lnTo>
                    <a:pt x="112" y="3"/>
                  </a:lnTo>
                  <a:lnTo>
                    <a:pt x="108" y="3"/>
                  </a:lnTo>
                  <a:lnTo>
                    <a:pt x="104" y="3"/>
                  </a:lnTo>
                  <a:lnTo>
                    <a:pt x="108" y="3"/>
                  </a:lnTo>
                  <a:lnTo>
                    <a:pt x="104" y="3"/>
                  </a:lnTo>
                  <a:lnTo>
                    <a:pt x="108" y="3"/>
                  </a:lnTo>
                  <a:lnTo>
                    <a:pt x="112" y="3"/>
                  </a:lnTo>
                  <a:lnTo>
                    <a:pt x="119" y="3"/>
                  </a:lnTo>
                  <a:lnTo>
                    <a:pt x="127" y="3"/>
                  </a:lnTo>
                  <a:lnTo>
                    <a:pt x="131" y="7"/>
                  </a:lnTo>
                  <a:lnTo>
                    <a:pt x="134" y="7"/>
                  </a:lnTo>
                  <a:lnTo>
                    <a:pt x="138" y="7"/>
                  </a:lnTo>
                  <a:lnTo>
                    <a:pt x="134" y="7"/>
                  </a:lnTo>
                  <a:lnTo>
                    <a:pt x="138" y="7"/>
                  </a:lnTo>
                  <a:lnTo>
                    <a:pt x="142" y="7"/>
                  </a:lnTo>
                  <a:lnTo>
                    <a:pt x="138" y="7"/>
                  </a:lnTo>
                  <a:lnTo>
                    <a:pt x="134" y="7"/>
                  </a:lnTo>
                  <a:lnTo>
                    <a:pt x="131" y="7"/>
                  </a:lnTo>
                  <a:lnTo>
                    <a:pt x="123" y="7"/>
                  </a:lnTo>
                  <a:lnTo>
                    <a:pt x="112" y="7"/>
                  </a:lnTo>
                  <a:lnTo>
                    <a:pt x="97" y="7"/>
                  </a:lnTo>
                  <a:lnTo>
                    <a:pt x="82" y="7"/>
                  </a:lnTo>
                  <a:lnTo>
                    <a:pt x="71" y="7"/>
                  </a:lnTo>
                  <a:lnTo>
                    <a:pt x="56" y="7"/>
                  </a:lnTo>
                  <a:lnTo>
                    <a:pt x="41" y="7"/>
                  </a:lnTo>
                  <a:lnTo>
                    <a:pt x="26" y="7"/>
                  </a:lnTo>
                  <a:lnTo>
                    <a:pt x="23" y="7"/>
                  </a:lnTo>
                  <a:lnTo>
                    <a:pt x="26" y="7"/>
                  </a:lnTo>
                  <a:lnTo>
                    <a:pt x="34" y="7"/>
                  </a:lnTo>
                  <a:lnTo>
                    <a:pt x="41" y="7"/>
                  </a:lnTo>
                  <a:lnTo>
                    <a:pt x="45" y="7"/>
                  </a:lnTo>
                  <a:lnTo>
                    <a:pt x="52" y="7"/>
                  </a:lnTo>
                  <a:lnTo>
                    <a:pt x="56" y="7"/>
                  </a:lnTo>
                  <a:lnTo>
                    <a:pt x="64" y="7"/>
                  </a:lnTo>
                  <a:lnTo>
                    <a:pt x="71" y="7"/>
                  </a:lnTo>
                  <a:lnTo>
                    <a:pt x="75" y="11"/>
                  </a:lnTo>
                  <a:lnTo>
                    <a:pt x="78" y="11"/>
                  </a:lnTo>
                  <a:lnTo>
                    <a:pt x="75" y="11"/>
                  </a:lnTo>
                  <a:lnTo>
                    <a:pt x="71" y="11"/>
                  </a:lnTo>
                  <a:lnTo>
                    <a:pt x="75" y="11"/>
                  </a:lnTo>
                  <a:lnTo>
                    <a:pt x="71" y="11"/>
                  </a:lnTo>
                  <a:lnTo>
                    <a:pt x="75" y="11"/>
                  </a:lnTo>
                  <a:lnTo>
                    <a:pt x="71" y="11"/>
                  </a:lnTo>
                  <a:lnTo>
                    <a:pt x="75" y="11"/>
                  </a:lnTo>
                  <a:lnTo>
                    <a:pt x="78" y="11"/>
                  </a:lnTo>
                  <a:lnTo>
                    <a:pt x="82" y="11"/>
                  </a:lnTo>
                  <a:lnTo>
                    <a:pt x="78" y="11"/>
                  </a:lnTo>
                  <a:lnTo>
                    <a:pt x="82" y="11"/>
                  </a:lnTo>
                  <a:lnTo>
                    <a:pt x="78" y="11"/>
                  </a:lnTo>
                  <a:lnTo>
                    <a:pt x="82" y="15"/>
                  </a:lnTo>
                  <a:lnTo>
                    <a:pt x="86" y="15"/>
                  </a:lnTo>
                  <a:lnTo>
                    <a:pt x="90" y="15"/>
                  </a:lnTo>
                  <a:lnTo>
                    <a:pt x="86" y="15"/>
                  </a:lnTo>
                  <a:lnTo>
                    <a:pt x="82" y="15"/>
                  </a:lnTo>
                  <a:lnTo>
                    <a:pt x="78" y="15"/>
                  </a:lnTo>
                  <a:lnTo>
                    <a:pt x="75" y="15"/>
                  </a:lnTo>
                  <a:lnTo>
                    <a:pt x="71" y="15"/>
                  </a:lnTo>
                  <a:lnTo>
                    <a:pt x="67" y="15"/>
                  </a:lnTo>
                  <a:lnTo>
                    <a:pt x="56" y="15"/>
                  </a:lnTo>
                  <a:lnTo>
                    <a:pt x="45" y="15"/>
                  </a:lnTo>
                  <a:lnTo>
                    <a:pt x="52" y="15"/>
                  </a:lnTo>
                  <a:lnTo>
                    <a:pt x="60" y="15"/>
                  </a:lnTo>
                  <a:lnTo>
                    <a:pt x="71" y="15"/>
                  </a:lnTo>
                  <a:lnTo>
                    <a:pt x="78" y="15"/>
                  </a:lnTo>
                  <a:lnTo>
                    <a:pt x="86" y="15"/>
                  </a:lnTo>
                  <a:lnTo>
                    <a:pt x="90" y="15"/>
                  </a:lnTo>
                  <a:lnTo>
                    <a:pt x="93" y="15"/>
                  </a:lnTo>
                  <a:lnTo>
                    <a:pt x="97" y="15"/>
                  </a:lnTo>
                  <a:lnTo>
                    <a:pt x="101" y="15"/>
                  </a:lnTo>
                  <a:lnTo>
                    <a:pt x="104" y="15"/>
                  </a:lnTo>
                  <a:lnTo>
                    <a:pt x="101" y="15"/>
                  </a:lnTo>
                  <a:lnTo>
                    <a:pt x="97" y="15"/>
                  </a:lnTo>
                  <a:lnTo>
                    <a:pt x="101" y="15"/>
                  </a:lnTo>
                  <a:lnTo>
                    <a:pt x="104" y="15"/>
                  </a:lnTo>
                  <a:lnTo>
                    <a:pt x="108" y="18"/>
                  </a:lnTo>
                  <a:lnTo>
                    <a:pt x="104" y="18"/>
                  </a:lnTo>
                  <a:lnTo>
                    <a:pt x="101" y="18"/>
                  </a:lnTo>
                  <a:lnTo>
                    <a:pt x="104" y="18"/>
                  </a:lnTo>
                  <a:lnTo>
                    <a:pt x="108" y="18"/>
                  </a:lnTo>
                  <a:lnTo>
                    <a:pt x="112" y="18"/>
                  </a:lnTo>
                  <a:lnTo>
                    <a:pt x="116" y="18"/>
                  </a:lnTo>
                  <a:lnTo>
                    <a:pt x="112" y="18"/>
                  </a:lnTo>
                  <a:lnTo>
                    <a:pt x="116" y="18"/>
                  </a:lnTo>
                  <a:lnTo>
                    <a:pt x="119" y="18"/>
                  </a:lnTo>
                  <a:lnTo>
                    <a:pt x="112" y="18"/>
                  </a:lnTo>
                  <a:lnTo>
                    <a:pt x="116" y="18"/>
                  </a:lnTo>
                  <a:lnTo>
                    <a:pt x="119" y="18"/>
                  </a:lnTo>
                  <a:lnTo>
                    <a:pt x="123" y="18"/>
                  </a:lnTo>
                  <a:lnTo>
                    <a:pt x="127" y="18"/>
                  </a:lnTo>
                  <a:lnTo>
                    <a:pt x="131" y="18"/>
                  </a:lnTo>
                  <a:lnTo>
                    <a:pt x="134" y="18"/>
                  </a:lnTo>
                  <a:lnTo>
                    <a:pt x="138" y="18"/>
                  </a:lnTo>
                  <a:lnTo>
                    <a:pt x="134" y="22"/>
                  </a:lnTo>
                  <a:lnTo>
                    <a:pt x="131" y="22"/>
                  </a:lnTo>
                  <a:lnTo>
                    <a:pt x="123" y="22"/>
                  </a:lnTo>
                  <a:lnTo>
                    <a:pt x="119" y="22"/>
                  </a:lnTo>
                  <a:lnTo>
                    <a:pt x="112" y="22"/>
                  </a:lnTo>
                  <a:lnTo>
                    <a:pt x="108" y="22"/>
                  </a:lnTo>
                  <a:lnTo>
                    <a:pt x="104" y="22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48" name="Freeform 162"/>
            <p:cNvSpPr>
              <a:spLocks/>
            </p:cNvSpPr>
            <p:nvPr/>
          </p:nvSpPr>
          <p:spPr bwMode="auto">
            <a:xfrm>
              <a:off x="1970413" y="3667587"/>
              <a:ext cx="80427" cy="33938"/>
            </a:xfrm>
            <a:custGeom>
              <a:avLst/>
              <a:gdLst>
                <a:gd name="T0" fmla="*/ 78 w 85"/>
                <a:gd name="T1" fmla="*/ 0 h 22"/>
                <a:gd name="T2" fmla="*/ 67 w 85"/>
                <a:gd name="T3" fmla="*/ 0 h 22"/>
                <a:gd name="T4" fmla="*/ 63 w 85"/>
                <a:gd name="T5" fmla="*/ 0 h 22"/>
                <a:gd name="T6" fmla="*/ 59 w 85"/>
                <a:gd name="T7" fmla="*/ 0 h 22"/>
                <a:gd name="T8" fmla="*/ 67 w 85"/>
                <a:gd name="T9" fmla="*/ 0 h 22"/>
                <a:gd name="T10" fmla="*/ 71 w 85"/>
                <a:gd name="T11" fmla="*/ 4 h 22"/>
                <a:gd name="T12" fmla="*/ 67 w 85"/>
                <a:gd name="T13" fmla="*/ 4 h 22"/>
                <a:gd name="T14" fmla="*/ 52 w 85"/>
                <a:gd name="T15" fmla="*/ 4 h 22"/>
                <a:gd name="T16" fmla="*/ 41 w 85"/>
                <a:gd name="T17" fmla="*/ 4 h 22"/>
                <a:gd name="T18" fmla="*/ 26 w 85"/>
                <a:gd name="T19" fmla="*/ 4 h 22"/>
                <a:gd name="T20" fmla="*/ 33 w 85"/>
                <a:gd name="T21" fmla="*/ 4 h 22"/>
                <a:gd name="T22" fmla="*/ 37 w 85"/>
                <a:gd name="T23" fmla="*/ 4 h 22"/>
                <a:gd name="T24" fmla="*/ 15 w 85"/>
                <a:gd name="T25" fmla="*/ 4 h 22"/>
                <a:gd name="T26" fmla="*/ 4 w 85"/>
                <a:gd name="T27" fmla="*/ 4 h 22"/>
                <a:gd name="T28" fmla="*/ 22 w 85"/>
                <a:gd name="T29" fmla="*/ 4 h 22"/>
                <a:gd name="T30" fmla="*/ 67 w 85"/>
                <a:gd name="T31" fmla="*/ 7 h 22"/>
                <a:gd name="T32" fmla="*/ 63 w 85"/>
                <a:gd name="T33" fmla="*/ 7 h 22"/>
                <a:gd name="T34" fmla="*/ 59 w 85"/>
                <a:gd name="T35" fmla="*/ 7 h 22"/>
                <a:gd name="T36" fmla="*/ 63 w 85"/>
                <a:gd name="T37" fmla="*/ 7 h 22"/>
                <a:gd name="T38" fmla="*/ 59 w 85"/>
                <a:gd name="T39" fmla="*/ 7 h 22"/>
                <a:gd name="T40" fmla="*/ 63 w 85"/>
                <a:gd name="T41" fmla="*/ 7 h 22"/>
                <a:gd name="T42" fmla="*/ 67 w 85"/>
                <a:gd name="T43" fmla="*/ 7 h 22"/>
                <a:gd name="T44" fmla="*/ 71 w 85"/>
                <a:gd name="T45" fmla="*/ 11 h 22"/>
                <a:gd name="T46" fmla="*/ 85 w 85"/>
                <a:gd name="T47" fmla="*/ 11 h 22"/>
                <a:gd name="T48" fmla="*/ 74 w 85"/>
                <a:gd name="T49" fmla="*/ 11 h 22"/>
                <a:gd name="T50" fmla="*/ 67 w 85"/>
                <a:gd name="T51" fmla="*/ 11 h 22"/>
                <a:gd name="T52" fmla="*/ 52 w 85"/>
                <a:gd name="T53" fmla="*/ 11 h 22"/>
                <a:gd name="T54" fmla="*/ 41 w 85"/>
                <a:gd name="T55" fmla="*/ 11 h 22"/>
                <a:gd name="T56" fmla="*/ 41 w 85"/>
                <a:gd name="T57" fmla="*/ 11 h 22"/>
                <a:gd name="T58" fmla="*/ 56 w 85"/>
                <a:gd name="T59" fmla="*/ 11 h 22"/>
                <a:gd name="T60" fmla="*/ 63 w 85"/>
                <a:gd name="T61" fmla="*/ 15 h 22"/>
                <a:gd name="T62" fmla="*/ 71 w 85"/>
                <a:gd name="T63" fmla="*/ 15 h 22"/>
                <a:gd name="T64" fmla="*/ 67 w 85"/>
                <a:gd name="T65" fmla="*/ 15 h 22"/>
                <a:gd name="T66" fmla="*/ 71 w 85"/>
                <a:gd name="T67" fmla="*/ 15 h 22"/>
                <a:gd name="T68" fmla="*/ 67 w 85"/>
                <a:gd name="T69" fmla="*/ 15 h 22"/>
                <a:gd name="T70" fmla="*/ 71 w 85"/>
                <a:gd name="T71" fmla="*/ 19 h 22"/>
                <a:gd name="T72" fmla="*/ 67 w 85"/>
                <a:gd name="T73" fmla="*/ 19 h 22"/>
                <a:gd name="T74" fmla="*/ 56 w 85"/>
                <a:gd name="T75" fmla="*/ 19 h 22"/>
                <a:gd name="T76" fmla="*/ 59 w 85"/>
                <a:gd name="T77" fmla="*/ 19 h 22"/>
                <a:gd name="T78" fmla="*/ 63 w 85"/>
                <a:gd name="T79" fmla="*/ 19 h 22"/>
                <a:gd name="T80" fmla="*/ 74 w 85"/>
                <a:gd name="T81" fmla="*/ 19 h 22"/>
                <a:gd name="T82" fmla="*/ 85 w 85"/>
                <a:gd name="T83" fmla="*/ 22 h 2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85" h="22">
                  <a:moveTo>
                    <a:pt x="85" y="0"/>
                  </a:moveTo>
                  <a:lnTo>
                    <a:pt x="82" y="0"/>
                  </a:lnTo>
                  <a:lnTo>
                    <a:pt x="78" y="0"/>
                  </a:lnTo>
                  <a:lnTo>
                    <a:pt x="74" y="0"/>
                  </a:lnTo>
                  <a:lnTo>
                    <a:pt x="71" y="0"/>
                  </a:lnTo>
                  <a:lnTo>
                    <a:pt x="67" y="0"/>
                  </a:lnTo>
                  <a:lnTo>
                    <a:pt x="71" y="0"/>
                  </a:lnTo>
                  <a:lnTo>
                    <a:pt x="67" y="0"/>
                  </a:lnTo>
                  <a:lnTo>
                    <a:pt x="63" y="0"/>
                  </a:lnTo>
                  <a:lnTo>
                    <a:pt x="59" y="0"/>
                  </a:lnTo>
                  <a:lnTo>
                    <a:pt x="56" y="0"/>
                  </a:lnTo>
                  <a:lnTo>
                    <a:pt x="59" y="0"/>
                  </a:lnTo>
                  <a:lnTo>
                    <a:pt x="67" y="0"/>
                  </a:lnTo>
                  <a:lnTo>
                    <a:pt x="63" y="0"/>
                  </a:lnTo>
                  <a:lnTo>
                    <a:pt x="67" y="0"/>
                  </a:lnTo>
                  <a:lnTo>
                    <a:pt x="71" y="0"/>
                  </a:lnTo>
                  <a:lnTo>
                    <a:pt x="67" y="4"/>
                  </a:lnTo>
                  <a:lnTo>
                    <a:pt x="71" y="4"/>
                  </a:lnTo>
                  <a:lnTo>
                    <a:pt x="67" y="4"/>
                  </a:lnTo>
                  <a:lnTo>
                    <a:pt x="71" y="4"/>
                  </a:lnTo>
                  <a:lnTo>
                    <a:pt x="67" y="4"/>
                  </a:lnTo>
                  <a:lnTo>
                    <a:pt x="63" y="4"/>
                  </a:lnTo>
                  <a:lnTo>
                    <a:pt x="59" y="4"/>
                  </a:lnTo>
                  <a:lnTo>
                    <a:pt x="52" y="4"/>
                  </a:lnTo>
                  <a:lnTo>
                    <a:pt x="48" y="4"/>
                  </a:lnTo>
                  <a:lnTo>
                    <a:pt x="45" y="4"/>
                  </a:lnTo>
                  <a:lnTo>
                    <a:pt x="41" y="4"/>
                  </a:lnTo>
                  <a:lnTo>
                    <a:pt x="37" y="4"/>
                  </a:lnTo>
                  <a:lnTo>
                    <a:pt x="30" y="4"/>
                  </a:lnTo>
                  <a:lnTo>
                    <a:pt x="26" y="4"/>
                  </a:lnTo>
                  <a:lnTo>
                    <a:pt x="22" y="4"/>
                  </a:lnTo>
                  <a:lnTo>
                    <a:pt x="26" y="4"/>
                  </a:lnTo>
                  <a:lnTo>
                    <a:pt x="33" y="4"/>
                  </a:lnTo>
                  <a:lnTo>
                    <a:pt x="41" y="4"/>
                  </a:lnTo>
                  <a:lnTo>
                    <a:pt x="45" y="4"/>
                  </a:lnTo>
                  <a:lnTo>
                    <a:pt x="37" y="4"/>
                  </a:lnTo>
                  <a:lnTo>
                    <a:pt x="30" y="4"/>
                  </a:lnTo>
                  <a:lnTo>
                    <a:pt x="19" y="4"/>
                  </a:lnTo>
                  <a:lnTo>
                    <a:pt x="15" y="4"/>
                  </a:lnTo>
                  <a:lnTo>
                    <a:pt x="11" y="4"/>
                  </a:lnTo>
                  <a:lnTo>
                    <a:pt x="7" y="4"/>
                  </a:lnTo>
                  <a:lnTo>
                    <a:pt x="4" y="4"/>
                  </a:lnTo>
                  <a:lnTo>
                    <a:pt x="0" y="4"/>
                  </a:lnTo>
                  <a:lnTo>
                    <a:pt x="7" y="4"/>
                  </a:lnTo>
                  <a:lnTo>
                    <a:pt x="22" y="4"/>
                  </a:lnTo>
                  <a:lnTo>
                    <a:pt x="33" y="4"/>
                  </a:lnTo>
                  <a:lnTo>
                    <a:pt x="52" y="7"/>
                  </a:lnTo>
                  <a:lnTo>
                    <a:pt x="67" y="7"/>
                  </a:lnTo>
                  <a:lnTo>
                    <a:pt x="71" y="7"/>
                  </a:lnTo>
                  <a:lnTo>
                    <a:pt x="67" y="7"/>
                  </a:lnTo>
                  <a:lnTo>
                    <a:pt x="63" y="7"/>
                  </a:lnTo>
                  <a:lnTo>
                    <a:pt x="67" y="7"/>
                  </a:lnTo>
                  <a:lnTo>
                    <a:pt x="63" y="7"/>
                  </a:lnTo>
                  <a:lnTo>
                    <a:pt x="59" y="7"/>
                  </a:lnTo>
                  <a:lnTo>
                    <a:pt x="63" y="7"/>
                  </a:lnTo>
                  <a:lnTo>
                    <a:pt x="59" y="7"/>
                  </a:lnTo>
                  <a:lnTo>
                    <a:pt x="63" y="7"/>
                  </a:lnTo>
                  <a:lnTo>
                    <a:pt x="67" y="7"/>
                  </a:lnTo>
                  <a:lnTo>
                    <a:pt x="63" y="7"/>
                  </a:lnTo>
                  <a:lnTo>
                    <a:pt x="59" y="7"/>
                  </a:lnTo>
                  <a:lnTo>
                    <a:pt x="63" y="7"/>
                  </a:lnTo>
                  <a:lnTo>
                    <a:pt x="67" y="7"/>
                  </a:lnTo>
                  <a:lnTo>
                    <a:pt x="63" y="7"/>
                  </a:lnTo>
                  <a:lnTo>
                    <a:pt x="67" y="7"/>
                  </a:lnTo>
                  <a:lnTo>
                    <a:pt x="63" y="7"/>
                  </a:lnTo>
                  <a:lnTo>
                    <a:pt x="67" y="7"/>
                  </a:lnTo>
                  <a:lnTo>
                    <a:pt x="63" y="7"/>
                  </a:lnTo>
                  <a:lnTo>
                    <a:pt x="67" y="11"/>
                  </a:lnTo>
                  <a:lnTo>
                    <a:pt x="71" y="11"/>
                  </a:lnTo>
                  <a:lnTo>
                    <a:pt x="74" y="11"/>
                  </a:lnTo>
                  <a:lnTo>
                    <a:pt x="78" y="11"/>
                  </a:lnTo>
                  <a:lnTo>
                    <a:pt x="85" y="11"/>
                  </a:lnTo>
                  <a:lnTo>
                    <a:pt x="82" y="11"/>
                  </a:lnTo>
                  <a:lnTo>
                    <a:pt x="78" y="11"/>
                  </a:lnTo>
                  <a:lnTo>
                    <a:pt x="74" y="11"/>
                  </a:lnTo>
                  <a:lnTo>
                    <a:pt x="71" y="11"/>
                  </a:lnTo>
                  <a:lnTo>
                    <a:pt x="63" y="11"/>
                  </a:lnTo>
                  <a:lnTo>
                    <a:pt x="67" y="11"/>
                  </a:lnTo>
                  <a:lnTo>
                    <a:pt x="63" y="11"/>
                  </a:lnTo>
                  <a:lnTo>
                    <a:pt x="56" y="11"/>
                  </a:lnTo>
                  <a:lnTo>
                    <a:pt x="52" y="11"/>
                  </a:lnTo>
                  <a:lnTo>
                    <a:pt x="48" y="11"/>
                  </a:lnTo>
                  <a:lnTo>
                    <a:pt x="45" y="11"/>
                  </a:lnTo>
                  <a:lnTo>
                    <a:pt x="41" y="11"/>
                  </a:lnTo>
                  <a:lnTo>
                    <a:pt x="33" y="11"/>
                  </a:lnTo>
                  <a:lnTo>
                    <a:pt x="37" y="11"/>
                  </a:lnTo>
                  <a:lnTo>
                    <a:pt x="41" y="11"/>
                  </a:lnTo>
                  <a:lnTo>
                    <a:pt x="45" y="11"/>
                  </a:lnTo>
                  <a:lnTo>
                    <a:pt x="48" y="11"/>
                  </a:lnTo>
                  <a:lnTo>
                    <a:pt x="56" y="11"/>
                  </a:lnTo>
                  <a:lnTo>
                    <a:pt x="63" y="11"/>
                  </a:lnTo>
                  <a:lnTo>
                    <a:pt x="59" y="11"/>
                  </a:lnTo>
                  <a:lnTo>
                    <a:pt x="63" y="15"/>
                  </a:lnTo>
                  <a:lnTo>
                    <a:pt x="71" y="15"/>
                  </a:lnTo>
                  <a:lnTo>
                    <a:pt x="67" y="15"/>
                  </a:lnTo>
                  <a:lnTo>
                    <a:pt x="71" y="15"/>
                  </a:lnTo>
                  <a:lnTo>
                    <a:pt x="67" y="15"/>
                  </a:lnTo>
                  <a:lnTo>
                    <a:pt x="63" y="15"/>
                  </a:lnTo>
                  <a:lnTo>
                    <a:pt x="67" y="15"/>
                  </a:lnTo>
                  <a:lnTo>
                    <a:pt x="71" y="15"/>
                  </a:lnTo>
                  <a:lnTo>
                    <a:pt x="74" y="15"/>
                  </a:lnTo>
                  <a:lnTo>
                    <a:pt x="71" y="15"/>
                  </a:lnTo>
                  <a:lnTo>
                    <a:pt x="67" y="15"/>
                  </a:lnTo>
                  <a:lnTo>
                    <a:pt x="71" y="15"/>
                  </a:lnTo>
                  <a:lnTo>
                    <a:pt x="67" y="15"/>
                  </a:lnTo>
                  <a:lnTo>
                    <a:pt x="71" y="19"/>
                  </a:lnTo>
                  <a:lnTo>
                    <a:pt x="74" y="19"/>
                  </a:lnTo>
                  <a:lnTo>
                    <a:pt x="71" y="19"/>
                  </a:lnTo>
                  <a:lnTo>
                    <a:pt x="74" y="19"/>
                  </a:lnTo>
                  <a:lnTo>
                    <a:pt x="71" y="19"/>
                  </a:lnTo>
                  <a:lnTo>
                    <a:pt x="67" y="19"/>
                  </a:lnTo>
                  <a:lnTo>
                    <a:pt x="63" y="19"/>
                  </a:lnTo>
                  <a:lnTo>
                    <a:pt x="59" y="19"/>
                  </a:lnTo>
                  <a:lnTo>
                    <a:pt x="56" y="19"/>
                  </a:lnTo>
                  <a:lnTo>
                    <a:pt x="59" y="19"/>
                  </a:lnTo>
                  <a:lnTo>
                    <a:pt x="56" y="19"/>
                  </a:lnTo>
                  <a:lnTo>
                    <a:pt x="59" y="19"/>
                  </a:lnTo>
                  <a:lnTo>
                    <a:pt x="63" y="19"/>
                  </a:lnTo>
                  <a:lnTo>
                    <a:pt x="67" y="19"/>
                  </a:lnTo>
                  <a:lnTo>
                    <a:pt x="63" y="19"/>
                  </a:lnTo>
                  <a:lnTo>
                    <a:pt x="67" y="19"/>
                  </a:lnTo>
                  <a:lnTo>
                    <a:pt x="71" y="19"/>
                  </a:lnTo>
                  <a:lnTo>
                    <a:pt x="74" y="19"/>
                  </a:lnTo>
                  <a:lnTo>
                    <a:pt x="78" y="22"/>
                  </a:lnTo>
                  <a:lnTo>
                    <a:pt x="82" y="22"/>
                  </a:lnTo>
                  <a:lnTo>
                    <a:pt x="85" y="22"/>
                  </a:lnTo>
                  <a:lnTo>
                    <a:pt x="82" y="22"/>
                  </a:lnTo>
                  <a:lnTo>
                    <a:pt x="85" y="22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49" name="Freeform 163"/>
            <p:cNvSpPr>
              <a:spLocks/>
            </p:cNvSpPr>
            <p:nvPr/>
          </p:nvSpPr>
          <p:spPr bwMode="auto">
            <a:xfrm>
              <a:off x="2037593" y="3701524"/>
              <a:ext cx="80427" cy="35480"/>
            </a:xfrm>
            <a:custGeom>
              <a:avLst/>
              <a:gdLst>
                <a:gd name="T0" fmla="*/ 22 w 85"/>
                <a:gd name="T1" fmla="*/ 0 h 23"/>
                <a:gd name="T2" fmla="*/ 26 w 85"/>
                <a:gd name="T3" fmla="*/ 0 h 23"/>
                <a:gd name="T4" fmla="*/ 29 w 85"/>
                <a:gd name="T5" fmla="*/ 0 h 23"/>
                <a:gd name="T6" fmla="*/ 33 w 85"/>
                <a:gd name="T7" fmla="*/ 0 h 23"/>
                <a:gd name="T8" fmla="*/ 44 w 85"/>
                <a:gd name="T9" fmla="*/ 0 h 23"/>
                <a:gd name="T10" fmla="*/ 59 w 85"/>
                <a:gd name="T11" fmla="*/ 0 h 23"/>
                <a:gd name="T12" fmla="*/ 74 w 85"/>
                <a:gd name="T13" fmla="*/ 4 h 23"/>
                <a:gd name="T14" fmla="*/ 78 w 85"/>
                <a:gd name="T15" fmla="*/ 4 h 23"/>
                <a:gd name="T16" fmla="*/ 74 w 85"/>
                <a:gd name="T17" fmla="*/ 4 h 23"/>
                <a:gd name="T18" fmla="*/ 70 w 85"/>
                <a:gd name="T19" fmla="*/ 4 h 23"/>
                <a:gd name="T20" fmla="*/ 74 w 85"/>
                <a:gd name="T21" fmla="*/ 4 h 23"/>
                <a:gd name="T22" fmla="*/ 85 w 85"/>
                <a:gd name="T23" fmla="*/ 4 h 23"/>
                <a:gd name="T24" fmla="*/ 81 w 85"/>
                <a:gd name="T25" fmla="*/ 8 h 23"/>
                <a:gd name="T26" fmla="*/ 78 w 85"/>
                <a:gd name="T27" fmla="*/ 8 h 23"/>
                <a:gd name="T28" fmla="*/ 67 w 85"/>
                <a:gd name="T29" fmla="*/ 8 h 23"/>
                <a:gd name="T30" fmla="*/ 70 w 85"/>
                <a:gd name="T31" fmla="*/ 8 h 23"/>
                <a:gd name="T32" fmla="*/ 78 w 85"/>
                <a:gd name="T33" fmla="*/ 8 h 23"/>
                <a:gd name="T34" fmla="*/ 74 w 85"/>
                <a:gd name="T35" fmla="*/ 8 h 23"/>
                <a:gd name="T36" fmla="*/ 70 w 85"/>
                <a:gd name="T37" fmla="*/ 8 h 23"/>
                <a:gd name="T38" fmla="*/ 67 w 85"/>
                <a:gd name="T39" fmla="*/ 12 h 23"/>
                <a:gd name="T40" fmla="*/ 55 w 85"/>
                <a:gd name="T41" fmla="*/ 12 h 23"/>
                <a:gd name="T42" fmla="*/ 44 w 85"/>
                <a:gd name="T43" fmla="*/ 12 h 23"/>
                <a:gd name="T44" fmla="*/ 33 w 85"/>
                <a:gd name="T45" fmla="*/ 12 h 23"/>
                <a:gd name="T46" fmla="*/ 29 w 85"/>
                <a:gd name="T47" fmla="*/ 12 h 23"/>
                <a:gd name="T48" fmla="*/ 41 w 85"/>
                <a:gd name="T49" fmla="*/ 12 h 23"/>
                <a:gd name="T50" fmla="*/ 48 w 85"/>
                <a:gd name="T51" fmla="*/ 12 h 23"/>
                <a:gd name="T52" fmla="*/ 59 w 85"/>
                <a:gd name="T53" fmla="*/ 12 h 23"/>
                <a:gd name="T54" fmla="*/ 55 w 85"/>
                <a:gd name="T55" fmla="*/ 15 h 23"/>
                <a:gd name="T56" fmla="*/ 41 w 85"/>
                <a:gd name="T57" fmla="*/ 15 h 23"/>
                <a:gd name="T58" fmla="*/ 33 w 85"/>
                <a:gd name="T59" fmla="*/ 15 h 23"/>
                <a:gd name="T60" fmla="*/ 29 w 85"/>
                <a:gd name="T61" fmla="*/ 15 h 23"/>
                <a:gd name="T62" fmla="*/ 18 w 85"/>
                <a:gd name="T63" fmla="*/ 15 h 23"/>
                <a:gd name="T64" fmla="*/ 7 w 85"/>
                <a:gd name="T65" fmla="*/ 15 h 23"/>
                <a:gd name="T66" fmla="*/ 3 w 85"/>
                <a:gd name="T67" fmla="*/ 19 h 23"/>
                <a:gd name="T68" fmla="*/ 18 w 85"/>
                <a:gd name="T69" fmla="*/ 19 h 23"/>
                <a:gd name="T70" fmla="*/ 37 w 85"/>
                <a:gd name="T71" fmla="*/ 19 h 23"/>
                <a:gd name="T72" fmla="*/ 41 w 85"/>
                <a:gd name="T73" fmla="*/ 19 h 23"/>
                <a:gd name="T74" fmla="*/ 29 w 85"/>
                <a:gd name="T75" fmla="*/ 19 h 23"/>
                <a:gd name="T76" fmla="*/ 41 w 85"/>
                <a:gd name="T77" fmla="*/ 19 h 23"/>
                <a:gd name="T78" fmla="*/ 52 w 85"/>
                <a:gd name="T79" fmla="*/ 19 h 23"/>
                <a:gd name="T80" fmla="*/ 44 w 85"/>
                <a:gd name="T81" fmla="*/ 19 h 23"/>
                <a:gd name="T82" fmla="*/ 48 w 85"/>
                <a:gd name="T83" fmla="*/ 23 h 23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85" h="23">
                  <a:moveTo>
                    <a:pt x="14" y="0"/>
                  </a:moveTo>
                  <a:lnTo>
                    <a:pt x="18" y="0"/>
                  </a:lnTo>
                  <a:lnTo>
                    <a:pt x="22" y="0"/>
                  </a:lnTo>
                  <a:lnTo>
                    <a:pt x="26" y="0"/>
                  </a:lnTo>
                  <a:lnTo>
                    <a:pt x="29" y="0"/>
                  </a:lnTo>
                  <a:lnTo>
                    <a:pt x="26" y="0"/>
                  </a:lnTo>
                  <a:lnTo>
                    <a:pt x="29" y="0"/>
                  </a:lnTo>
                  <a:lnTo>
                    <a:pt x="33" y="0"/>
                  </a:lnTo>
                  <a:lnTo>
                    <a:pt x="29" y="0"/>
                  </a:lnTo>
                  <a:lnTo>
                    <a:pt x="33" y="0"/>
                  </a:lnTo>
                  <a:lnTo>
                    <a:pt x="37" y="0"/>
                  </a:lnTo>
                  <a:lnTo>
                    <a:pt x="33" y="0"/>
                  </a:lnTo>
                  <a:lnTo>
                    <a:pt x="37" y="0"/>
                  </a:lnTo>
                  <a:lnTo>
                    <a:pt x="41" y="0"/>
                  </a:lnTo>
                  <a:lnTo>
                    <a:pt x="44" y="0"/>
                  </a:lnTo>
                  <a:lnTo>
                    <a:pt x="52" y="0"/>
                  </a:lnTo>
                  <a:lnTo>
                    <a:pt x="55" y="0"/>
                  </a:lnTo>
                  <a:lnTo>
                    <a:pt x="59" y="0"/>
                  </a:lnTo>
                  <a:lnTo>
                    <a:pt x="67" y="4"/>
                  </a:lnTo>
                  <a:lnTo>
                    <a:pt x="70" y="4"/>
                  </a:lnTo>
                  <a:lnTo>
                    <a:pt x="74" y="4"/>
                  </a:lnTo>
                  <a:lnTo>
                    <a:pt x="78" y="4"/>
                  </a:lnTo>
                  <a:lnTo>
                    <a:pt x="81" y="4"/>
                  </a:lnTo>
                  <a:lnTo>
                    <a:pt x="78" y="4"/>
                  </a:lnTo>
                  <a:lnTo>
                    <a:pt x="81" y="4"/>
                  </a:lnTo>
                  <a:lnTo>
                    <a:pt x="78" y="4"/>
                  </a:lnTo>
                  <a:lnTo>
                    <a:pt x="74" y="4"/>
                  </a:lnTo>
                  <a:lnTo>
                    <a:pt x="70" y="4"/>
                  </a:lnTo>
                  <a:lnTo>
                    <a:pt x="67" y="4"/>
                  </a:lnTo>
                  <a:lnTo>
                    <a:pt x="70" y="4"/>
                  </a:lnTo>
                  <a:lnTo>
                    <a:pt x="74" y="4"/>
                  </a:lnTo>
                  <a:lnTo>
                    <a:pt x="78" y="4"/>
                  </a:lnTo>
                  <a:lnTo>
                    <a:pt x="74" y="4"/>
                  </a:lnTo>
                  <a:lnTo>
                    <a:pt x="78" y="4"/>
                  </a:lnTo>
                  <a:lnTo>
                    <a:pt x="81" y="4"/>
                  </a:lnTo>
                  <a:lnTo>
                    <a:pt x="85" y="4"/>
                  </a:lnTo>
                  <a:lnTo>
                    <a:pt x="81" y="4"/>
                  </a:lnTo>
                  <a:lnTo>
                    <a:pt x="85" y="8"/>
                  </a:lnTo>
                  <a:lnTo>
                    <a:pt x="81" y="8"/>
                  </a:lnTo>
                  <a:lnTo>
                    <a:pt x="85" y="8"/>
                  </a:lnTo>
                  <a:lnTo>
                    <a:pt x="81" y="8"/>
                  </a:lnTo>
                  <a:lnTo>
                    <a:pt x="78" y="8"/>
                  </a:lnTo>
                  <a:lnTo>
                    <a:pt x="74" y="8"/>
                  </a:lnTo>
                  <a:lnTo>
                    <a:pt x="70" y="8"/>
                  </a:lnTo>
                  <a:lnTo>
                    <a:pt x="67" y="8"/>
                  </a:lnTo>
                  <a:lnTo>
                    <a:pt x="70" y="8"/>
                  </a:lnTo>
                  <a:lnTo>
                    <a:pt x="74" y="8"/>
                  </a:lnTo>
                  <a:lnTo>
                    <a:pt x="70" y="8"/>
                  </a:lnTo>
                  <a:lnTo>
                    <a:pt x="67" y="8"/>
                  </a:lnTo>
                  <a:lnTo>
                    <a:pt x="70" y="8"/>
                  </a:lnTo>
                  <a:lnTo>
                    <a:pt x="78" y="8"/>
                  </a:lnTo>
                  <a:lnTo>
                    <a:pt x="81" y="8"/>
                  </a:lnTo>
                  <a:lnTo>
                    <a:pt x="78" y="8"/>
                  </a:lnTo>
                  <a:lnTo>
                    <a:pt x="74" y="8"/>
                  </a:lnTo>
                  <a:lnTo>
                    <a:pt x="78" y="8"/>
                  </a:lnTo>
                  <a:lnTo>
                    <a:pt x="74" y="8"/>
                  </a:lnTo>
                  <a:lnTo>
                    <a:pt x="70" y="8"/>
                  </a:lnTo>
                  <a:lnTo>
                    <a:pt x="67" y="12"/>
                  </a:lnTo>
                  <a:lnTo>
                    <a:pt x="70" y="12"/>
                  </a:lnTo>
                  <a:lnTo>
                    <a:pt x="67" y="12"/>
                  </a:lnTo>
                  <a:lnTo>
                    <a:pt x="63" y="12"/>
                  </a:lnTo>
                  <a:lnTo>
                    <a:pt x="59" y="12"/>
                  </a:lnTo>
                  <a:lnTo>
                    <a:pt x="55" y="12"/>
                  </a:lnTo>
                  <a:lnTo>
                    <a:pt x="52" y="12"/>
                  </a:lnTo>
                  <a:lnTo>
                    <a:pt x="48" y="12"/>
                  </a:lnTo>
                  <a:lnTo>
                    <a:pt x="44" y="12"/>
                  </a:lnTo>
                  <a:lnTo>
                    <a:pt x="41" y="12"/>
                  </a:lnTo>
                  <a:lnTo>
                    <a:pt x="37" y="12"/>
                  </a:lnTo>
                  <a:lnTo>
                    <a:pt x="33" y="12"/>
                  </a:lnTo>
                  <a:lnTo>
                    <a:pt x="29" y="12"/>
                  </a:lnTo>
                  <a:lnTo>
                    <a:pt x="33" y="12"/>
                  </a:lnTo>
                  <a:lnTo>
                    <a:pt x="29" y="12"/>
                  </a:lnTo>
                  <a:lnTo>
                    <a:pt x="33" y="12"/>
                  </a:lnTo>
                  <a:lnTo>
                    <a:pt x="37" y="12"/>
                  </a:lnTo>
                  <a:lnTo>
                    <a:pt x="41" y="12"/>
                  </a:lnTo>
                  <a:lnTo>
                    <a:pt x="44" y="12"/>
                  </a:lnTo>
                  <a:lnTo>
                    <a:pt x="41" y="12"/>
                  </a:lnTo>
                  <a:lnTo>
                    <a:pt x="48" y="12"/>
                  </a:lnTo>
                  <a:lnTo>
                    <a:pt x="52" y="12"/>
                  </a:lnTo>
                  <a:lnTo>
                    <a:pt x="55" y="12"/>
                  </a:lnTo>
                  <a:lnTo>
                    <a:pt x="59" y="12"/>
                  </a:lnTo>
                  <a:lnTo>
                    <a:pt x="63" y="15"/>
                  </a:lnTo>
                  <a:lnTo>
                    <a:pt x="59" y="15"/>
                  </a:lnTo>
                  <a:lnTo>
                    <a:pt x="55" y="15"/>
                  </a:lnTo>
                  <a:lnTo>
                    <a:pt x="48" y="15"/>
                  </a:lnTo>
                  <a:lnTo>
                    <a:pt x="44" y="15"/>
                  </a:lnTo>
                  <a:lnTo>
                    <a:pt x="41" y="15"/>
                  </a:lnTo>
                  <a:lnTo>
                    <a:pt x="33" y="15"/>
                  </a:lnTo>
                  <a:lnTo>
                    <a:pt x="29" y="15"/>
                  </a:lnTo>
                  <a:lnTo>
                    <a:pt x="33" y="15"/>
                  </a:lnTo>
                  <a:lnTo>
                    <a:pt x="37" y="15"/>
                  </a:lnTo>
                  <a:lnTo>
                    <a:pt x="33" y="15"/>
                  </a:lnTo>
                  <a:lnTo>
                    <a:pt x="29" y="15"/>
                  </a:lnTo>
                  <a:lnTo>
                    <a:pt x="26" y="15"/>
                  </a:lnTo>
                  <a:lnTo>
                    <a:pt x="22" y="15"/>
                  </a:lnTo>
                  <a:lnTo>
                    <a:pt x="18" y="15"/>
                  </a:lnTo>
                  <a:lnTo>
                    <a:pt x="14" y="15"/>
                  </a:lnTo>
                  <a:lnTo>
                    <a:pt x="11" y="15"/>
                  </a:lnTo>
                  <a:lnTo>
                    <a:pt x="7" y="15"/>
                  </a:lnTo>
                  <a:lnTo>
                    <a:pt x="3" y="15"/>
                  </a:lnTo>
                  <a:lnTo>
                    <a:pt x="0" y="19"/>
                  </a:lnTo>
                  <a:lnTo>
                    <a:pt x="3" y="19"/>
                  </a:lnTo>
                  <a:lnTo>
                    <a:pt x="7" y="19"/>
                  </a:lnTo>
                  <a:lnTo>
                    <a:pt x="14" y="19"/>
                  </a:lnTo>
                  <a:lnTo>
                    <a:pt x="18" y="19"/>
                  </a:lnTo>
                  <a:lnTo>
                    <a:pt x="26" y="19"/>
                  </a:lnTo>
                  <a:lnTo>
                    <a:pt x="33" y="19"/>
                  </a:lnTo>
                  <a:lnTo>
                    <a:pt x="37" y="19"/>
                  </a:lnTo>
                  <a:lnTo>
                    <a:pt x="41" y="19"/>
                  </a:lnTo>
                  <a:lnTo>
                    <a:pt x="37" y="19"/>
                  </a:lnTo>
                  <a:lnTo>
                    <a:pt x="41" y="19"/>
                  </a:lnTo>
                  <a:lnTo>
                    <a:pt x="37" y="19"/>
                  </a:lnTo>
                  <a:lnTo>
                    <a:pt x="33" y="19"/>
                  </a:lnTo>
                  <a:lnTo>
                    <a:pt x="29" y="19"/>
                  </a:lnTo>
                  <a:lnTo>
                    <a:pt x="33" y="19"/>
                  </a:lnTo>
                  <a:lnTo>
                    <a:pt x="37" y="19"/>
                  </a:lnTo>
                  <a:lnTo>
                    <a:pt x="41" y="19"/>
                  </a:lnTo>
                  <a:lnTo>
                    <a:pt x="44" y="19"/>
                  </a:lnTo>
                  <a:lnTo>
                    <a:pt x="48" y="19"/>
                  </a:lnTo>
                  <a:lnTo>
                    <a:pt x="52" y="19"/>
                  </a:lnTo>
                  <a:lnTo>
                    <a:pt x="48" y="19"/>
                  </a:lnTo>
                  <a:lnTo>
                    <a:pt x="41" y="19"/>
                  </a:lnTo>
                  <a:lnTo>
                    <a:pt x="44" y="19"/>
                  </a:lnTo>
                  <a:lnTo>
                    <a:pt x="48" y="19"/>
                  </a:lnTo>
                  <a:lnTo>
                    <a:pt x="52" y="23"/>
                  </a:lnTo>
                  <a:lnTo>
                    <a:pt x="48" y="23"/>
                  </a:lnTo>
                  <a:lnTo>
                    <a:pt x="41" y="23"/>
                  </a:lnTo>
                  <a:lnTo>
                    <a:pt x="37" y="23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50" name="Freeform 164"/>
            <p:cNvSpPr>
              <a:spLocks/>
            </p:cNvSpPr>
            <p:nvPr/>
          </p:nvSpPr>
          <p:spPr bwMode="auto">
            <a:xfrm>
              <a:off x="2009207" y="3737005"/>
              <a:ext cx="70018" cy="40108"/>
            </a:xfrm>
            <a:custGeom>
              <a:avLst/>
              <a:gdLst>
                <a:gd name="T0" fmla="*/ 56 w 74"/>
                <a:gd name="T1" fmla="*/ 0 h 26"/>
                <a:gd name="T2" fmla="*/ 37 w 74"/>
                <a:gd name="T3" fmla="*/ 0 h 26"/>
                <a:gd name="T4" fmla="*/ 41 w 74"/>
                <a:gd name="T5" fmla="*/ 0 h 26"/>
                <a:gd name="T6" fmla="*/ 44 w 74"/>
                <a:gd name="T7" fmla="*/ 0 h 26"/>
                <a:gd name="T8" fmla="*/ 33 w 74"/>
                <a:gd name="T9" fmla="*/ 0 h 26"/>
                <a:gd name="T10" fmla="*/ 37 w 74"/>
                <a:gd name="T11" fmla="*/ 3 h 26"/>
                <a:gd name="T12" fmla="*/ 48 w 74"/>
                <a:gd name="T13" fmla="*/ 3 h 26"/>
                <a:gd name="T14" fmla="*/ 52 w 74"/>
                <a:gd name="T15" fmla="*/ 3 h 26"/>
                <a:gd name="T16" fmla="*/ 56 w 74"/>
                <a:gd name="T17" fmla="*/ 3 h 26"/>
                <a:gd name="T18" fmla="*/ 63 w 74"/>
                <a:gd name="T19" fmla="*/ 3 h 26"/>
                <a:gd name="T20" fmla="*/ 71 w 74"/>
                <a:gd name="T21" fmla="*/ 3 h 26"/>
                <a:gd name="T22" fmla="*/ 74 w 74"/>
                <a:gd name="T23" fmla="*/ 7 h 26"/>
                <a:gd name="T24" fmla="*/ 63 w 74"/>
                <a:gd name="T25" fmla="*/ 7 h 26"/>
                <a:gd name="T26" fmla="*/ 74 w 74"/>
                <a:gd name="T27" fmla="*/ 7 h 26"/>
                <a:gd name="T28" fmla="*/ 71 w 74"/>
                <a:gd name="T29" fmla="*/ 7 h 26"/>
                <a:gd name="T30" fmla="*/ 59 w 74"/>
                <a:gd name="T31" fmla="*/ 7 h 26"/>
                <a:gd name="T32" fmla="*/ 56 w 74"/>
                <a:gd name="T33" fmla="*/ 7 h 26"/>
                <a:gd name="T34" fmla="*/ 44 w 74"/>
                <a:gd name="T35" fmla="*/ 7 h 26"/>
                <a:gd name="T36" fmla="*/ 41 w 74"/>
                <a:gd name="T37" fmla="*/ 11 h 26"/>
                <a:gd name="T38" fmla="*/ 44 w 74"/>
                <a:gd name="T39" fmla="*/ 11 h 26"/>
                <a:gd name="T40" fmla="*/ 41 w 74"/>
                <a:gd name="T41" fmla="*/ 11 h 26"/>
                <a:gd name="T42" fmla="*/ 44 w 74"/>
                <a:gd name="T43" fmla="*/ 11 h 26"/>
                <a:gd name="T44" fmla="*/ 41 w 74"/>
                <a:gd name="T45" fmla="*/ 15 h 26"/>
                <a:gd name="T46" fmla="*/ 37 w 74"/>
                <a:gd name="T47" fmla="*/ 15 h 26"/>
                <a:gd name="T48" fmla="*/ 41 w 74"/>
                <a:gd name="T49" fmla="*/ 15 h 26"/>
                <a:gd name="T50" fmla="*/ 37 w 74"/>
                <a:gd name="T51" fmla="*/ 15 h 26"/>
                <a:gd name="T52" fmla="*/ 33 w 74"/>
                <a:gd name="T53" fmla="*/ 15 h 26"/>
                <a:gd name="T54" fmla="*/ 30 w 74"/>
                <a:gd name="T55" fmla="*/ 18 h 26"/>
                <a:gd name="T56" fmla="*/ 26 w 74"/>
                <a:gd name="T57" fmla="*/ 18 h 26"/>
                <a:gd name="T58" fmla="*/ 15 w 74"/>
                <a:gd name="T59" fmla="*/ 18 h 26"/>
                <a:gd name="T60" fmla="*/ 26 w 74"/>
                <a:gd name="T61" fmla="*/ 18 h 26"/>
                <a:gd name="T62" fmla="*/ 7 w 74"/>
                <a:gd name="T63" fmla="*/ 18 h 26"/>
                <a:gd name="T64" fmla="*/ 0 w 74"/>
                <a:gd name="T65" fmla="*/ 22 h 26"/>
                <a:gd name="T66" fmla="*/ 4 w 74"/>
                <a:gd name="T67" fmla="*/ 22 h 26"/>
                <a:gd name="T68" fmla="*/ 7 w 74"/>
                <a:gd name="T69" fmla="*/ 22 h 26"/>
                <a:gd name="T70" fmla="*/ 15 w 74"/>
                <a:gd name="T71" fmla="*/ 22 h 26"/>
                <a:gd name="T72" fmla="*/ 11 w 74"/>
                <a:gd name="T73" fmla="*/ 26 h 26"/>
                <a:gd name="T74" fmla="*/ 15 w 74"/>
                <a:gd name="T75" fmla="*/ 26 h 26"/>
                <a:gd name="T76" fmla="*/ 18 w 74"/>
                <a:gd name="T77" fmla="*/ 26 h 26"/>
                <a:gd name="T78" fmla="*/ 22 w 74"/>
                <a:gd name="T79" fmla="*/ 26 h 26"/>
                <a:gd name="T80" fmla="*/ 37 w 74"/>
                <a:gd name="T81" fmla="*/ 26 h 26"/>
                <a:gd name="T82" fmla="*/ 41 w 74"/>
                <a:gd name="T83" fmla="*/ 26 h 2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74" h="26">
                  <a:moveTo>
                    <a:pt x="67" y="0"/>
                  </a:moveTo>
                  <a:lnTo>
                    <a:pt x="63" y="0"/>
                  </a:lnTo>
                  <a:lnTo>
                    <a:pt x="56" y="0"/>
                  </a:lnTo>
                  <a:lnTo>
                    <a:pt x="48" y="0"/>
                  </a:lnTo>
                  <a:lnTo>
                    <a:pt x="44" y="0"/>
                  </a:lnTo>
                  <a:lnTo>
                    <a:pt x="37" y="0"/>
                  </a:lnTo>
                  <a:lnTo>
                    <a:pt x="41" y="0"/>
                  </a:lnTo>
                  <a:lnTo>
                    <a:pt x="44" y="0"/>
                  </a:lnTo>
                  <a:lnTo>
                    <a:pt x="41" y="0"/>
                  </a:lnTo>
                  <a:lnTo>
                    <a:pt x="44" y="0"/>
                  </a:lnTo>
                  <a:lnTo>
                    <a:pt x="48" y="0"/>
                  </a:lnTo>
                  <a:lnTo>
                    <a:pt x="44" y="0"/>
                  </a:lnTo>
                  <a:lnTo>
                    <a:pt x="41" y="0"/>
                  </a:lnTo>
                  <a:lnTo>
                    <a:pt x="37" y="0"/>
                  </a:lnTo>
                  <a:lnTo>
                    <a:pt x="33" y="0"/>
                  </a:lnTo>
                  <a:lnTo>
                    <a:pt x="37" y="0"/>
                  </a:lnTo>
                  <a:lnTo>
                    <a:pt x="33" y="3"/>
                  </a:lnTo>
                  <a:lnTo>
                    <a:pt x="37" y="3"/>
                  </a:lnTo>
                  <a:lnTo>
                    <a:pt x="41" y="3"/>
                  </a:lnTo>
                  <a:lnTo>
                    <a:pt x="44" y="3"/>
                  </a:lnTo>
                  <a:lnTo>
                    <a:pt x="48" y="3"/>
                  </a:lnTo>
                  <a:lnTo>
                    <a:pt x="52" y="3"/>
                  </a:lnTo>
                  <a:lnTo>
                    <a:pt x="56" y="3"/>
                  </a:lnTo>
                  <a:lnTo>
                    <a:pt x="52" y="3"/>
                  </a:lnTo>
                  <a:lnTo>
                    <a:pt x="48" y="3"/>
                  </a:lnTo>
                  <a:lnTo>
                    <a:pt x="52" y="3"/>
                  </a:lnTo>
                  <a:lnTo>
                    <a:pt x="56" y="3"/>
                  </a:lnTo>
                  <a:lnTo>
                    <a:pt x="52" y="3"/>
                  </a:lnTo>
                  <a:lnTo>
                    <a:pt x="56" y="3"/>
                  </a:lnTo>
                  <a:lnTo>
                    <a:pt x="63" y="3"/>
                  </a:lnTo>
                  <a:lnTo>
                    <a:pt x="71" y="3"/>
                  </a:lnTo>
                  <a:lnTo>
                    <a:pt x="74" y="3"/>
                  </a:lnTo>
                  <a:lnTo>
                    <a:pt x="71" y="3"/>
                  </a:lnTo>
                  <a:lnTo>
                    <a:pt x="74" y="7"/>
                  </a:lnTo>
                  <a:lnTo>
                    <a:pt x="71" y="7"/>
                  </a:lnTo>
                  <a:lnTo>
                    <a:pt x="74" y="7"/>
                  </a:lnTo>
                  <a:lnTo>
                    <a:pt x="71" y="7"/>
                  </a:lnTo>
                  <a:lnTo>
                    <a:pt x="67" y="7"/>
                  </a:lnTo>
                  <a:lnTo>
                    <a:pt x="63" y="7"/>
                  </a:lnTo>
                  <a:lnTo>
                    <a:pt x="67" y="7"/>
                  </a:lnTo>
                  <a:lnTo>
                    <a:pt x="71" y="7"/>
                  </a:lnTo>
                  <a:lnTo>
                    <a:pt x="74" y="7"/>
                  </a:lnTo>
                  <a:lnTo>
                    <a:pt x="71" y="7"/>
                  </a:lnTo>
                  <a:lnTo>
                    <a:pt x="74" y="7"/>
                  </a:lnTo>
                  <a:lnTo>
                    <a:pt x="71" y="7"/>
                  </a:lnTo>
                  <a:lnTo>
                    <a:pt x="67" y="7"/>
                  </a:lnTo>
                  <a:lnTo>
                    <a:pt x="63" y="7"/>
                  </a:lnTo>
                  <a:lnTo>
                    <a:pt x="59" y="7"/>
                  </a:lnTo>
                  <a:lnTo>
                    <a:pt x="56" y="7"/>
                  </a:lnTo>
                  <a:lnTo>
                    <a:pt x="59" y="7"/>
                  </a:lnTo>
                  <a:lnTo>
                    <a:pt x="56" y="7"/>
                  </a:lnTo>
                  <a:lnTo>
                    <a:pt x="52" y="7"/>
                  </a:lnTo>
                  <a:lnTo>
                    <a:pt x="48" y="7"/>
                  </a:lnTo>
                  <a:lnTo>
                    <a:pt x="44" y="7"/>
                  </a:lnTo>
                  <a:lnTo>
                    <a:pt x="48" y="7"/>
                  </a:lnTo>
                  <a:lnTo>
                    <a:pt x="44" y="11"/>
                  </a:lnTo>
                  <a:lnTo>
                    <a:pt x="41" y="11"/>
                  </a:lnTo>
                  <a:lnTo>
                    <a:pt x="37" y="11"/>
                  </a:lnTo>
                  <a:lnTo>
                    <a:pt x="41" y="11"/>
                  </a:lnTo>
                  <a:lnTo>
                    <a:pt x="44" y="11"/>
                  </a:lnTo>
                  <a:lnTo>
                    <a:pt x="48" y="11"/>
                  </a:lnTo>
                  <a:lnTo>
                    <a:pt x="44" y="11"/>
                  </a:lnTo>
                  <a:lnTo>
                    <a:pt x="41" y="11"/>
                  </a:lnTo>
                  <a:lnTo>
                    <a:pt x="44" y="11"/>
                  </a:lnTo>
                  <a:lnTo>
                    <a:pt x="41" y="11"/>
                  </a:lnTo>
                  <a:lnTo>
                    <a:pt x="44" y="11"/>
                  </a:lnTo>
                  <a:lnTo>
                    <a:pt x="41" y="11"/>
                  </a:lnTo>
                  <a:lnTo>
                    <a:pt x="37" y="11"/>
                  </a:lnTo>
                  <a:lnTo>
                    <a:pt x="41" y="15"/>
                  </a:lnTo>
                  <a:lnTo>
                    <a:pt x="44" y="15"/>
                  </a:lnTo>
                  <a:lnTo>
                    <a:pt x="41" y="15"/>
                  </a:lnTo>
                  <a:lnTo>
                    <a:pt x="37" y="15"/>
                  </a:lnTo>
                  <a:lnTo>
                    <a:pt x="41" y="15"/>
                  </a:lnTo>
                  <a:lnTo>
                    <a:pt x="37" y="15"/>
                  </a:lnTo>
                  <a:lnTo>
                    <a:pt x="41" y="15"/>
                  </a:lnTo>
                  <a:lnTo>
                    <a:pt x="37" y="15"/>
                  </a:lnTo>
                  <a:lnTo>
                    <a:pt x="33" y="15"/>
                  </a:lnTo>
                  <a:lnTo>
                    <a:pt x="37" y="15"/>
                  </a:lnTo>
                  <a:lnTo>
                    <a:pt x="33" y="15"/>
                  </a:lnTo>
                  <a:lnTo>
                    <a:pt x="37" y="15"/>
                  </a:lnTo>
                  <a:lnTo>
                    <a:pt x="33" y="15"/>
                  </a:lnTo>
                  <a:lnTo>
                    <a:pt x="30" y="15"/>
                  </a:lnTo>
                  <a:lnTo>
                    <a:pt x="33" y="18"/>
                  </a:lnTo>
                  <a:lnTo>
                    <a:pt x="30" y="18"/>
                  </a:lnTo>
                  <a:lnTo>
                    <a:pt x="26" y="18"/>
                  </a:lnTo>
                  <a:lnTo>
                    <a:pt x="22" y="18"/>
                  </a:lnTo>
                  <a:lnTo>
                    <a:pt x="26" y="18"/>
                  </a:lnTo>
                  <a:lnTo>
                    <a:pt x="22" y="18"/>
                  </a:lnTo>
                  <a:lnTo>
                    <a:pt x="18" y="18"/>
                  </a:lnTo>
                  <a:lnTo>
                    <a:pt x="15" y="18"/>
                  </a:lnTo>
                  <a:lnTo>
                    <a:pt x="18" y="18"/>
                  </a:lnTo>
                  <a:lnTo>
                    <a:pt x="22" y="18"/>
                  </a:lnTo>
                  <a:lnTo>
                    <a:pt x="26" y="18"/>
                  </a:lnTo>
                  <a:lnTo>
                    <a:pt x="22" y="18"/>
                  </a:lnTo>
                  <a:lnTo>
                    <a:pt x="18" y="18"/>
                  </a:lnTo>
                  <a:lnTo>
                    <a:pt x="7" y="18"/>
                  </a:lnTo>
                  <a:lnTo>
                    <a:pt x="11" y="18"/>
                  </a:lnTo>
                  <a:lnTo>
                    <a:pt x="4" y="18"/>
                  </a:lnTo>
                  <a:lnTo>
                    <a:pt x="0" y="22"/>
                  </a:lnTo>
                  <a:lnTo>
                    <a:pt x="4" y="22"/>
                  </a:lnTo>
                  <a:lnTo>
                    <a:pt x="0" y="22"/>
                  </a:lnTo>
                  <a:lnTo>
                    <a:pt x="4" y="22"/>
                  </a:lnTo>
                  <a:lnTo>
                    <a:pt x="7" y="22"/>
                  </a:lnTo>
                  <a:lnTo>
                    <a:pt x="4" y="22"/>
                  </a:lnTo>
                  <a:lnTo>
                    <a:pt x="7" y="22"/>
                  </a:lnTo>
                  <a:lnTo>
                    <a:pt x="4" y="22"/>
                  </a:lnTo>
                  <a:lnTo>
                    <a:pt x="7" y="22"/>
                  </a:lnTo>
                  <a:lnTo>
                    <a:pt x="15" y="22"/>
                  </a:lnTo>
                  <a:lnTo>
                    <a:pt x="11" y="22"/>
                  </a:lnTo>
                  <a:lnTo>
                    <a:pt x="7" y="22"/>
                  </a:lnTo>
                  <a:lnTo>
                    <a:pt x="11" y="26"/>
                  </a:lnTo>
                  <a:lnTo>
                    <a:pt x="15" y="26"/>
                  </a:lnTo>
                  <a:lnTo>
                    <a:pt x="11" y="26"/>
                  </a:lnTo>
                  <a:lnTo>
                    <a:pt x="15" y="26"/>
                  </a:lnTo>
                  <a:lnTo>
                    <a:pt x="11" y="26"/>
                  </a:lnTo>
                  <a:lnTo>
                    <a:pt x="15" y="26"/>
                  </a:lnTo>
                  <a:lnTo>
                    <a:pt x="18" y="26"/>
                  </a:lnTo>
                  <a:lnTo>
                    <a:pt x="22" y="26"/>
                  </a:lnTo>
                  <a:lnTo>
                    <a:pt x="26" y="26"/>
                  </a:lnTo>
                  <a:lnTo>
                    <a:pt x="22" y="26"/>
                  </a:lnTo>
                  <a:lnTo>
                    <a:pt x="26" y="26"/>
                  </a:lnTo>
                  <a:lnTo>
                    <a:pt x="30" y="26"/>
                  </a:lnTo>
                  <a:lnTo>
                    <a:pt x="37" y="26"/>
                  </a:lnTo>
                  <a:lnTo>
                    <a:pt x="33" y="26"/>
                  </a:lnTo>
                  <a:lnTo>
                    <a:pt x="37" y="26"/>
                  </a:lnTo>
                  <a:lnTo>
                    <a:pt x="41" y="26"/>
                  </a:lnTo>
                  <a:lnTo>
                    <a:pt x="37" y="26"/>
                  </a:lnTo>
                  <a:lnTo>
                    <a:pt x="41" y="26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51" name="Freeform 165"/>
            <p:cNvSpPr>
              <a:spLocks/>
            </p:cNvSpPr>
            <p:nvPr/>
          </p:nvSpPr>
          <p:spPr bwMode="auto">
            <a:xfrm>
              <a:off x="2001638" y="3777113"/>
              <a:ext cx="102189" cy="40108"/>
            </a:xfrm>
            <a:custGeom>
              <a:avLst/>
              <a:gdLst>
                <a:gd name="T0" fmla="*/ 56 w 108"/>
                <a:gd name="T1" fmla="*/ 3 h 26"/>
                <a:gd name="T2" fmla="*/ 67 w 108"/>
                <a:gd name="T3" fmla="*/ 3 h 26"/>
                <a:gd name="T4" fmla="*/ 79 w 108"/>
                <a:gd name="T5" fmla="*/ 3 h 26"/>
                <a:gd name="T6" fmla="*/ 82 w 108"/>
                <a:gd name="T7" fmla="*/ 3 h 26"/>
                <a:gd name="T8" fmla="*/ 101 w 108"/>
                <a:gd name="T9" fmla="*/ 3 h 26"/>
                <a:gd name="T10" fmla="*/ 105 w 108"/>
                <a:gd name="T11" fmla="*/ 3 h 26"/>
                <a:gd name="T12" fmla="*/ 101 w 108"/>
                <a:gd name="T13" fmla="*/ 3 h 26"/>
                <a:gd name="T14" fmla="*/ 86 w 108"/>
                <a:gd name="T15" fmla="*/ 3 h 26"/>
                <a:gd name="T16" fmla="*/ 60 w 108"/>
                <a:gd name="T17" fmla="*/ 7 h 26"/>
                <a:gd name="T18" fmla="*/ 34 w 108"/>
                <a:gd name="T19" fmla="*/ 7 h 26"/>
                <a:gd name="T20" fmla="*/ 19 w 108"/>
                <a:gd name="T21" fmla="*/ 7 h 26"/>
                <a:gd name="T22" fmla="*/ 8 w 108"/>
                <a:gd name="T23" fmla="*/ 7 h 26"/>
                <a:gd name="T24" fmla="*/ 23 w 108"/>
                <a:gd name="T25" fmla="*/ 7 h 26"/>
                <a:gd name="T26" fmla="*/ 34 w 108"/>
                <a:gd name="T27" fmla="*/ 7 h 26"/>
                <a:gd name="T28" fmla="*/ 45 w 108"/>
                <a:gd name="T29" fmla="*/ 11 h 26"/>
                <a:gd name="T30" fmla="*/ 41 w 108"/>
                <a:gd name="T31" fmla="*/ 11 h 26"/>
                <a:gd name="T32" fmla="*/ 45 w 108"/>
                <a:gd name="T33" fmla="*/ 11 h 26"/>
                <a:gd name="T34" fmla="*/ 41 w 108"/>
                <a:gd name="T35" fmla="*/ 11 h 26"/>
                <a:gd name="T36" fmla="*/ 52 w 108"/>
                <a:gd name="T37" fmla="*/ 15 h 26"/>
                <a:gd name="T38" fmla="*/ 64 w 108"/>
                <a:gd name="T39" fmla="*/ 15 h 26"/>
                <a:gd name="T40" fmla="*/ 71 w 108"/>
                <a:gd name="T41" fmla="*/ 15 h 26"/>
                <a:gd name="T42" fmla="*/ 86 w 108"/>
                <a:gd name="T43" fmla="*/ 15 h 26"/>
                <a:gd name="T44" fmla="*/ 82 w 108"/>
                <a:gd name="T45" fmla="*/ 15 h 26"/>
                <a:gd name="T46" fmla="*/ 79 w 108"/>
                <a:gd name="T47" fmla="*/ 15 h 26"/>
                <a:gd name="T48" fmla="*/ 67 w 108"/>
                <a:gd name="T49" fmla="*/ 15 h 26"/>
                <a:gd name="T50" fmla="*/ 64 w 108"/>
                <a:gd name="T51" fmla="*/ 15 h 26"/>
                <a:gd name="T52" fmla="*/ 67 w 108"/>
                <a:gd name="T53" fmla="*/ 18 h 26"/>
                <a:gd name="T54" fmla="*/ 64 w 108"/>
                <a:gd name="T55" fmla="*/ 18 h 26"/>
                <a:gd name="T56" fmla="*/ 60 w 108"/>
                <a:gd name="T57" fmla="*/ 18 h 26"/>
                <a:gd name="T58" fmla="*/ 49 w 108"/>
                <a:gd name="T59" fmla="*/ 18 h 26"/>
                <a:gd name="T60" fmla="*/ 38 w 108"/>
                <a:gd name="T61" fmla="*/ 18 h 26"/>
                <a:gd name="T62" fmla="*/ 26 w 108"/>
                <a:gd name="T63" fmla="*/ 22 h 26"/>
                <a:gd name="T64" fmla="*/ 30 w 108"/>
                <a:gd name="T65" fmla="*/ 22 h 26"/>
                <a:gd name="T66" fmla="*/ 34 w 108"/>
                <a:gd name="T67" fmla="*/ 22 h 26"/>
                <a:gd name="T68" fmla="*/ 38 w 108"/>
                <a:gd name="T69" fmla="*/ 22 h 26"/>
                <a:gd name="T70" fmla="*/ 34 w 108"/>
                <a:gd name="T71" fmla="*/ 22 h 26"/>
                <a:gd name="T72" fmla="*/ 30 w 108"/>
                <a:gd name="T73" fmla="*/ 22 h 26"/>
                <a:gd name="T74" fmla="*/ 15 w 108"/>
                <a:gd name="T75" fmla="*/ 22 h 26"/>
                <a:gd name="T76" fmla="*/ 0 w 108"/>
                <a:gd name="T77" fmla="*/ 26 h 26"/>
                <a:gd name="T78" fmla="*/ 15 w 108"/>
                <a:gd name="T79" fmla="*/ 26 h 26"/>
                <a:gd name="T80" fmla="*/ 30 w 108"/>
                <a:gd name="T81" fmla="*/ 26 h 26"/>
                <a:gd name="T82" fmla="*/ 34 w 108"/>
                <a:gd name="T83" fmla="*/ 26 h 2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08" h="26">
                  <a:moveTo>
                    <a:pt x="49" y="0"/>
                  </a:moveTo>
                  <a:lnTo>
                    <a:pt x="52" y="0"/>
                  </a:lnTo>
                  <a:lnTo>
                    <a:pt x="56" y="3"/>
                  </a:lnTo>
                  <a:lnTo>
                    <a:pt x="60" y="3"/>
                  </a:lnTo>
                  <a:lnTo>
                    <a:pt x="64" y="3"/>
                  </a:lnTo>
                  <a:lnTo>
                    <a:pt x="67" y="3"/>
                  </a:lnTo>
                  <a:lnTo>
                    <a:pt x="71" y="3"/>
                  </a:lnTo>
                  <a:lnTo>
                    <a:pt x="75" y="3"/>
                  </a:lnTo>
                  <a:lnTo>
                    <a:pt x="79" y="3"/>
                  </a:lnTo>
                  <a:lnTo>
                    <a:pt x="75" y="3"/>
                  </a:lnTo>
                  <a:lnTo>
                    <a:pt x="79" y="3"/>
                  </a:lnTo>
                  <a:lnTo>
                    <a:pt x="82" y="3"/>
                  </a:lnTo>
                  <a:lnTo>
                    <a:pt x="86" y="3"/>
                  </a:lnTo>
                  <a:lnTo>
                    <a:pt x="93" y="3"/>
                  </a:lnTo>
                  <a:lnTo>
                    <a:pt x="101" y="3"/>
                  </a:lnTo>
                  <a:lnTo>
                    <a:pt x="105" y="3"/>
                  </a:lnTo>
                  <a:lnTo>
                    <a:pt x="108" y="3"/>
                  </a:lnTo>
                  <a:lnTo>
                    <a:pt x="105" y="3"/>
                  </a:lnTo>
                  <a:lnTo>
                    <a:pt x="101" y="3"/>
                  </a:lnTo>
                  <a:lnTo>
                    <a:pt x="97" y="3"/>
                  </a:lnTo>
                  <a:lnTo>
                    <a:pt x="101" y="3"/>
                  </a:lnTo>
                  <a:lnTo>
                    <a:pt x="97" y="3"/>
                  </a:lnTo>
                  <a:lnTo>
                    <a:pt x="90" y="3"/>
                  </a:lnTo>
                  <a:lnTo>
                    <a:pt x="86" y="3"/>
                  </a:lnTo>
                  <a:lnTo>
                    <a:pt x="79" y="7"/>
                  </a:lnTo>
                  <a:lnTo>
                    <a:pt x="67" y="7"/>
                  </a:lnTo>
                  <a:lnTo>
                    <a:pt x="60" y="7"/>
                  </a:lnTo>
                  <a:lnTo>
                    <a:pt x="52" y="7"/>
                  </a:lnTo>
                  <a:lnTo>
                    <a:pt x="45" y="7"/>
                  </a:lnTo>
                  <a:lnTo>
                    <a:pt x="34" y="7"/>
                  </a:lnTo>
                  <a:lnTo>
                    <a:pt x="26" y="7"/>
                  </a:lnTo>
                  <a:lnTo>
                    <a:pt x="23" y="7"/>
                  </a:lnTo>
                  <a:lnTo>
                    <a:pt x="19" y="7"/>
                  </a:lnTo>
                  <a:lnTo>
                    <a:pt x="15" y="7"/>
                  </a:lnTo>
                  <a:lnTo>
                    <a:pt x="12" y="7"/>
                  </a:lnTo>
                  <a:lnTo>
                    <a:pt x="8" y="7"/>
                  </a:lnTo>
                  <a:lnTo>
                    <a:pt x="15" y="7"/>
                  </a:lnTo>
                  <a:lnTo>
                    <a:pt x="19" y="7"/>
                  </a:lnTo>
                  <a:lnTo>
                    <a:pt x="23" y="7"/>
                  </a:lnTo>
                  <a:lnTo>
                    <a:pt x="26" y="7"/>
                  </a:lnTo>
                  <a:lnTo>
                    <a:pt x="30" y="7"/>
                  </a:lnTo>
                  <a:lnTo>
                    <a:pt x="34" y="7"/>
                  </a:lnTo>
                  <a:lnTo>
                    <a:pt x="38" y="11"/>
                  </a:lnTo>
                  <a:lnTo>
                    <a:pt x="41" y="11"/>
                  </a:lnTo>
                  <a:lnTo>
                    <a:pt x="45" y="11"/>
                  </a:lnTo>
                  <a:lnTo>
                    <a:pt x="41" y="11"/>
                  </a:lnTo>
                  <a:lnTo>
                    <a:pt x="45" y="11"/>
                  </a:lnTo>
                  <a:lnTo>
                    <a:pt x="41" y="11"/>
                  </a:lnTo>
                  <a:lnTo>
                    <a:pt x="45" y="11"/>
                  </a:lnTo>
                  <a:lnTo>
                    <a:pt x="49" y="11"/>
                  </a:lnTo>
                  <a:lnTo>
                    <a:pt x="45" y="11"/>
                  </a:lnTo>
                  <a:lnTo>
                    <a:pt x="41" y="11"/>
                  </a:lnTo>
                  <a:lnTo>
                    <a:pt x="45" y="11"/>
                  </a:lnTo>
                  <a:lnTo>
                    <a:pt x="41" y="11"/>
                  </a:lnTo>
                  <a:lnTo>
                    <a:pt x="45" y="11"/>
                  </a:lnTo>
                  <a:lnTo>
                    <a:pt x="49" y="11"/>
                  </a:lnTo>
                  <a:lnTo>
                    <a:pt x="52" y="15"/>
                  </a:lnTo>
                  <a:lnTo>
                    <a:pt x="56" y="15"/>
                  </a:lnTo>
                  <a:lnTo>
                    <a:pt x="60" y="15"/>
                  </a:lnTo>
                  <a:lnTo>
                    <a:pt x="64" y="15"/>
                  </a:lnTo>
                  <a:lnTo>
                    <a:pt x="67" y="15"/>
                  </a:lnTo>
                  <a:lnTo>
                    <a:pt x="64" y="15"/>
                  </a:lnTo>
                  <a:lnTo>
                    <a:pt x="71" y="15"/>
                  </a:lnTo>
                  <a:lnTo>
                    <a:pt x="75" y="15"/>
                  </a:lnTo>
                  <a:lnTo>
                    <a:pt x="82" y="15"/>
                  </a:lnTo>
                  <a:lnTo>
                    <a:pt x="86" y="15"/>
                  </a:lnTo>
                  <a:lnTo>
                    <a:pt x="90" y="15"/>
                  </a:lnTo>
                  <a:lnTo>
                    <a:pt x="86" y="15"/>
                  </a:lnTo>
                  <a:lnTo>
                    <a:pt x="82" y="15"/>
                  </a:lnTo>
                  <a:lnTo>
                    <a:pt x="79" y="15"/>
                  </a:lnTo>
                  <a:lnTo>
                    <a:pt x="75" y="15"/>
                  </a:lnTo>
                  <a:lnTo>
                    <a:pt x="79" y="15"/>
                  </a:lnTo>
                  <a:lnTo>
                    <a:pt x="75" y="15"/>
                  </a:lnTo>
                  <a:lnTo>
                    <a:pt x="71" y="15"/>
                  </a:lnTo>
                  <a:lnTo>
                    <a:pt x="67" y="15"/>
                  </a:lnTo>
                  <a:lnTo>
                    <a:pt x="71" y="15"/>
                  </a:lnTo>
                  <a:lnTo>
                    <a:pt x="67" y="15"/>
                  </a:lnTo>
                  <a:lnTo>
                    <a:pt x="64" y="15"/>
                  </a:lnTo>
                  <a:lnTo>
                    <a:pt x="67" y="18"/>
                  </a:lnTo>
                  <a:lnTo>
                    <a:pt x="64" y="18"/>
                  </a:lnTo>
                  <a:lnTo>
                    <a:pt x="67" y="18"/>
                  </a:lnTo>
                  <a:lnTo>
                    <a:pt x="71" y="18"/>
                  </a:lnTo>
                  <a:lnTo>
                    <a:pt x="67" y="18"/>
                  </a:lnTo>
                  <a:lnTo>
                    <a:pt x="64" y="18"/>
                  </a:lnTo>
                  <a:lnTo>
                    <a:pt x="60" y="18"/>
                  </a:lnTo>
                  <a:lnTo>
                    <a:pt x="64" y="18"/>
                  </a:lnTo>
                  <a:lnTo>
                    <a:pt x="60" y="18"/>
                  </a:lnTo>
                  <a:lnTo>
                    <a:pt x="56" y="18"/>
                  </a:lnTo>
                  <a:lnTo>
                    <a:pt x="52" y="18"/>
                  </a:lnTo>
                  <a:lnTo>
                    <a:pt x="49" y="18"/>
                  </a:lnTo>
                  <a:lnTo>
                    <a:pt x="45" y="18"/>
                  </a:lnTo>
                  <a:lnTo>
                    <a:pt x="41" y="18"/>
                  </a:lnTo>
                  <a:lnTo>
                    <a:pt x="38" y="18"/>
                  </a:lnTo>
                  <a:lnTo>
                    <a:pt x="34" y="22"/>
                  </a:lnTo>
                  <a:lnTo>
                    <a:pt x="30" y="22"/>
                  </a:lnTo>
                  <a:lnTo>
                    <a:pt x="26" y="22"/>
                  </a:lnTo>
                  <a:lnTo>
                    <a:pt x="23" y="22"/>
                  </a:lnTo>
                  <a:lnTo>
                    <a:pt x="26" y="22"/>
                  </a:lnTo>
                  <a:lnTo>
                    <a:pt x="30" y="22"/>
                  </a:lnTo>
                  <a:lnTo>
                    <a:pt x="26" y="22"/>
                  </a:lnTo>
                  <a:lnTo>
                    <a:pt x="30" y="22"/>
                  </a:lnTo>
                  <a:lnTo>
                    <a:pt x="34" y="22"/>
                  </a:lnTo>
                  <a:lnTo>
                    <a:pt x="38" y="22"/>
                  </a:lnTo>
                  <a:lnTo>
                    <a:pt x="34" y="22"/>
                  </a:lnTo>
                  <a:lnTo>
                    <a:pt x="38" y="22"/>
                  </a:lnTo>
                  <a:lnTo>
                    <a:pt x="34" y="22"/>
                  </a:lnTo>
                  <a:lnTo>
                    <a:pt x="38" y="22"/>
                  </a:lnTo>
                  <a:lnTo>
                    <a:pt x="34" y="22"/>
                  </a:lnTo>
                  <a:lnTo>
                    <a:pt x="30" y="22"/>
                  </a:lnTo>
                  <a:lnTo>
                    <a:pt x="34" y="22"/>
                  </a:lnTo>
                  <a:lnTo>
                    <a:pt x="30" y="22"/>
                  </a:lnTo>
                  <a:lnTo>
                    <a:pt x="26" y="22"/>
                  </a:lnTo>
                  <a:lnTo>
                    <a:pt x="19" y="22"/>
                  </a:lnTo>
                  <a:lnTo>
                    <a:pt x="15" y="22"/>
                  </a:lnTo>
                  <a:lnTo>
                    <a:pt x="8" y="22"/>
                  </a:lnTo>
                  <a:lnTo>
                    <a:pt x="4" y="26"/>
                  </a:lnTo>
                  <a:lnTo>
                    <a:pt x="0" y="26"/>
                  </a:lnTo>
                  <a:lnTo>
                    <a:pt x="8" y="26"/>
                  </a:lnTo>
                  <a:lnTo>
                    <a:pt x="12" y="26"/>
                  </a:lnTo>
                  <a:lnTo>
                    <a:pt x="15" y="26"/>
                  </a:lnTo>
                  <a:lnTo>
                    <a:pt x="19" y="26"/>
                  </a:lnTo>
                  <a:lnTo>
                    <a:pt x="26" y="26"/>
                  </a:lnTo>
                  <a:lnTo>
                    <a:pt x="30" y="26"/>
                  </a:lnTo>
                  <a:lnTo>
                    <a:pt x="34" y="26"/>
                  </a:lnTo>
                  <a:lnTo>
                    <a:pt x="30" y="26"/>
                  </a:lnTo>
                  <a:lnTo>
                    <a:pt x="34" y="26"/>
                  </a:lnTo>
                  <a:lnTo>
                    <a:pt x="38" y="26"/>
                  </a:lnTo>
                  <a:lnTo>
                    <a:pt x="34" y="26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52" name="Freeform 166"/>
            <p:cNvSpPr>
              <a:spLocks/>
            </p:cNvSpPr>
            <p:nvPr/>
          </p:nvSpPr>
          <p:spPr bwMode="auto">
            <a:xfrm>
              <a:off x="2005423" y="3817221"/>
              <a:ext cx="84211" cy="33938"/>
            </a:xfrm>
            <a:custGeom>
              <a:avLst/>
              <a:gdLst>
                <a:gd name="T0" fmla="*/ 30 w 89"/>
                <a:gd name="T1" fmla="*/ 0 h 22"/>
                <a:gd name="T2" fmla="*/ 41 w 89"/>
                <a:gd name="T3" fmla="*/ 0 h 22"/>
                <a:gd name="T4" fmla="*/ 37 w 89"/>
                <a:gd name="T5" fmla="*/ 3 h 22"/>
                <a:gd name="T6" fmla="*/ 41 w 89"/>
                <a:gd name="T7" fmla="*/ 3 h 22"/>
                <a:gd name="T8" fmla="*/ 45 w 89"/>
                <a:gd name="T9" fmla="*/ 3 h 22"/>
                <a:gd name="T10" fmla="*/ 48 w 89"/>
                <a:gd name="T11" fmla="*/ 3 h 22"/>
                <a:gd name="T12" fmla="*/ 52 w 89"/>
                <a:gd name="T13" fmla="*/ 3 h 22"/>
                <a:gd name="T14" fmla="*/ 63 w 89"/>
                <a:gd name="T15" fmla="*/ 7 h 22"/>
                <a:gd name="T16" fmla="*/ 75 w 89"/>
                <a:gd name="T17" fmla="*/ 7 h 22"/>
                <a:gd name="T18" fmla="*/ 71 w 89"/>
                <a:gd name="T19" fmla="*/ 7 h 22"/>
                <a:gd name="T20" fmla="*/ 82 w 89"/>
                <a:gd name="T21" fmla="*/ 7 h 22"/>
                <a:gd name="T22" fmla="*/ 86 w 89"/>
                <a:gd name="T23" fmla="*/ 7 h 22"/>
                <a:gd name="T24" fmla="*/ 71 w 89"/>
                <a:gd name="T25" fmla="*/ 7 h 22"/>
                <a:gd name="T26" fmla="*/ 56 w 89"/>
                <a:gd name="T27" fmla="*/ 11 h 22"/>
                <a:gd name="T28" fmla="*/ 78 w 89"/>
                <a:gd name="T29" fmla="*/ 11 h 22"/>
                <a:gd name="T30" fmla="*/ 86 w 89"/>
                <a:gd name="T31" fmla="*/ 11 h 22"/>
                <a:gd name="T32" fmla="*/ 67 w 89"/>
                <a:gd name="T33" fmla="*/ 11 h 22"/>
                <a:gd name="T34" fmla="*/ 78 w 89"/>
                <a:gd name="T35" fmla="*/ 11 h 22"/>
                <a:gd name="T36" fmla="*/ 75 w 89"/>
                <a:gd name="T37" fmla="*/ 11 h 22"/>
                <a:gd name="T38" fmla="*/ 67 w 89"/>
                <a:gd name="T39" fmla="*/ 11 h 22"/>
                <a:gd name="T40" fmla="*/ 56 w 89"/>
                <a:gd name="T41" fmla="*/ 11 h 22"/>
                <a:gd name="T42" fmla="*/ 37 w 89"/>
                <a:gd name="T43" fmla="*/ 11 h 22"/>
                <a:gd name="T44" fmla="*/ 30 w 89"/>
                <a:gd name="T45" fmla="*/ 11 h 22"/>
                <a:gd name="T46" fmla="*/ 41 w 89"/>
                <a:gd name="T47" fmla="*/ 15 h 22"/>
                <a:gd name="T48" fmla="*/ 34 w 89"/>
                <a:gd name="T49" fmla="*/ 15 h 22"/>
                <a:gd name="T50" fmla="*/ 37 w 89"/>
                <a:gd name="T51" fmla="*/ 15 h 22"/>
                <a:gd name="T52" fmla="*/ 41 w 89"/>
                <a:gd name="T53" fmla="*/ 15 h 22"/>
                <a:gd name="T54" fmla="*/ 45 w 89"/>
                <a:gd name="T55" fmla="*/ 15 h 22"/>
                <a:gd name="T56" fmla="*/ 52 w 89"/>
                <a:gd name="T57" fmla="*/ 15 h 22"/>
                <a:gd name="T58" fmla="*/ 48 w 89"/>
                <a:gd name="T59" fmla="*/ 15 h 22"/>
                <a:gd name="T60" fmla="*/ 52 w 89"/>
                <a:gd name="T61" fmla="*/ 15 h 22"/>
                <a:gd name="T62" fmla="*/ 48 w 89"/>
                <a:gd name="T63" fmla="*/ 18 h 22"/>
                <a:gd name="T64" fmla="*/ 45 w 89"/>
                <a:gd name="T65" fmla="*/ 18 h 22"/>
                <a:gd name="T66" fmla="*/ 41 w 89"/>
                <a:gd name="T67" fmla="*/ 18 h 22"/>
                <a:gd name="T68" fmla="*/ 22 w 89"/>
                <a:gd name="T69" fmla="*/ 18 h 22"/>
                <a:gd name="T70" fmla="*/ 34 w 89"/>
                <a:gd name="T71" fmla="*/ 18 h 22"/>
                <a:gd name="T72" fmla="*/ 41 w 89"/>
                <a:gd name="T73" fmla="*/ 18 h 22"/>
                <a:gd name="T74" fmla="*/ 34 w 89"/>
                <a:gd name="T75" fmla="*/ 18 h 22"/>
                <a:gd name="T76" fmla="*/ 22 w 89"/>
                <a:gd name="T77" fmla="*/ 22 h 22"/>
                <a:gd name="T78" fmla="*/ 8 w 89"/>
                <a:gd name="T79" fmla="*/ 22 h 22"/>
                <a:gd name="T80" fmla="*/ 4 w 89"/>
                <a:gd name="T81" fmla="*/ 22 h 22"/>
                <a:gd name="T82" fmla="*/ 11 w 89"/>
                <a:gd name="T83" fmla="*/ 22 h 2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89" h="22">
                  <a:moveTo>
                    <a:pt x="30" y="0"/>
                  </a:moveTo>
                  <a:lnTo>
                    <a:pt x="26" y="0"/>
                  </a:lnTo>
                  <a:lnTo>
                    <a:pt x="30" y="0"/>
                  </a:lnTo>
                  <a:lnTo>
                    <a:pt x="34" y="0"/>
                  </a:lnTo>
                  <a:lnTo>
                    <a:pt x="37" y="0"/>
                  </a:lnTo>
                  <a:lnTo>
                    <a:pt x="41" y="0"/>
                  </a:lnTo>
                  <a:lnTo>
                    <a:pt x="37" y="3"/>
                  </a:lnTo>
                  <a:lnTo>
                    <a:pt x="41" y="3"/>
                  </a:lnTo>
                  <a:lnTo>
                    <a:pt x="37" y="3"/>
                  </a:lnTo>
                  <a:lnTo>
                    <a:pt x="41" y="3"/>
                  </a:lnTo>
                  <a:lnTo>
                    <a:pt x="37" y="3"/>
                  </a:lnTo>
                  <a:lnTo>
                    <a:pt x="41" y="3"/>
                  </a:lnTo>
                  <a:lnTo>
                    <a:pt x="37" y="3"/>
                  </a:lnTo>
                  <a:lnTo>
                    <a:pt x="41" y="3"/>
                  </a:lnTo>
                  <a:lnTo>
                    <a:pt x="45" y="3"/>
                  </a:lnTo>
                  <a:lnTo>
                    <a:pt x="48" y="3"/>
                  </a:lnTo>
                  <a:lnTo>
                    <a:pt x="45" y="3"/>
                  </a:lnTo>
                  <a:lnTo>
                    <a:pt x="48" y="3"/>
                  </a:lnTo>
                  <a:lnTo>
                    <a:pt x="52" y="3"/>
                  </a:lnTo>
                  <a:lnTo>
                    <a:pt x="56" y="3"/>
                  </a:lnTo>
                  <a:lnTo>
                    <a:pt x="52" y="3"/>
                  </a:lnTo>
                  <a:lnTo>
                    <a:pt x="56" y="3"/>
                  </a:lnTo>
                  <a:lnTo>
                    <a:pt x="60" y="7"/>
                  </a:lnTo>
                  <a:lnTo>
                    <a:pt x="63" y="7"/>
                  </a:lnTo>
                  <a:lnTo>
                    <a:pt x="67" y="7"/>
                  </a:lnTo>
                  <a:lnTo>
                    <a:pt x="71" y="7"/>
                  </a:lnTo>
                  <a:lnTo>
                    <a:pt x="75" y="7"/>
                  </a:lnTo>
                  <a:lnTo>
                    <a:pt x="78" y="7"/>
                  </a:lnTo>
                  <a:lnTo>
                    <a:pt x="75" y="7"/>
                  </a:lnTo>
                  <a:lnTo>
                    <a:pt x="71" y="7"/>
                  </a:lnTo>
                  <a:lnTo>
                    <a:pt x="75" y="7"/>
                  </a:lnTo>
                  <a:lnTo>
                    <a:pt x="78" y="7"/>
                  </a:lnTo>
                  <a:lnTo>
                    <a:pt x="82" y="7"/>
                  </a:lnTo>
                  <a:lnTo>
                    <a:pt x="86" y="7"/>
                  </a:lnTo>
                  <a:lnTo>
                    <a:pt x="82" y="7"/>
                  </a:lnTo>
                  <a:lnTo>
                    <a:pt x="86" y="7"/>
                  </a:lnTo>
                  <a:lnTo>
                    <a:pt x="82" y="7"/>
                  </a:lnTo>
                  <a:lnTo>
                    <a:pt x="75" y="7"/>
                  </a:lnTo>
                  <a:lnTo>
                    <a:pt x="71" y="7"/>
                  </a:lnTo>
                  <a:lnTo>
                    <a:pt x="67" y="11"/>
                  </a:lnTo>
                  <a:lnTo>
                    <a:pt x="60" y="11"/>
                  </a:lnTo>
                  <a:lnTo>
                    <a:pt x="56" y="11"/>
                  </a:lnTo>
                  <a:lnTo>
                    <a:pt x="63" y="11"/>
                  </a:lnTo>
                  <a:lnTo>
                    <a:pt x="71" y="11"/>
                  </a:lnTo>
                  <a:lnTo>
                    <a:pt x="78" y="11"/>
                  </a:lnTo>
                  <a:lnTo>
                    <a:pt x="86" y="11"/>
                  </a:lnTo>
                  <a:lnTo>
                    <a:pt x="89" y="11"/>
                  </a:lnTo>
                  <a:lnTo>
                    <a:pt x="86" y="11"/>
                  </a:lnTo>
                  <a:lnTo>
                    <a:pt x="78" y="11"/>
                  </a:lnTo>
                  <a:lnTo>
                    <a:pt x="71" y="11"/>
                  </a:lnTo>
                  <a:lnTo>
                    <a:pt x="67" y="11"/>
                  </a:lnTo>
                  <a:lnTo>
                    <a:pt x="71" y="11"/>
                  </a:lnTo>
                  <a:lnTo>
                    <a:pt x="75" y="11"/>
                  </a:lnTo>
                  <a:lnTo>
                    <a:pt x="78" y="11"/>
                  </a:lnTo>
                  <a:lnTo>
                    <a:pt x="82" y="11"/>
                  </a:lnTo>
                  <a:lnTo>
                    <a:pt x="78" y="11"/>
                  </a:lnTo>
                  <a:lnTo>
                    <a:pt x="75" y="11"/>
                  </a:lnTo>
                  <a:lnTo>
                    <a:pt x="71" y="11"/>
                  </a:lnTo>
                  <a:lnTo>
                    <a:pt x="75" y="11"/>
                  </a:lnTo>
                  <a:lnTo>
                    <a:pt x="67" y="11"/>
                  </a:lnTo>
                  <a:lnTo>
                    <a:pt x="63" y="11"/>
                  </a:lnTo>
                  <a:lnTo>
                    <a:pt x="60" y="11"/>
                  </a:lnTo>
                  <a:lnTo>
                    <a:pt x="56" y="11"/>
                  </a:lnTo>
                  <a:lnTo>
                    <a:pt x="48" y="11"/>
                  </a:lnTo>
                  <a:lnTo>
                    <a:pt x="45" y="11"/>
                  </a:lnTo>
                  <a:lnTo>
                    <a:pt x="37" y="11"/>
                  </a:lnTo>
                  <a:lnTo>
                    <a:pt x="34" y="11"/>
                  </a:lnTo>
                  <a:lnTo>
                    <a:pt x="26" y="11"/>
                  </a:lnTo>
                  <a:lnTo>
                    <a:pt x="30" y="11"/>
                  </a:lnTo>
                  <a:lnTo>
                    <a:pt x="34" y="11"/>
                  </a:lnTo>
                  <a:lnTo>
                    <a:pt x="37" y="11"/>
                  </a:lnTo>
                  <a:lnTo>
                    <a:pt x="41" y="15"/>
                  </a:lnTo>
                  <a:lnTo>
                    <a:pt x="37" y="15"/>
                  </a:lnTo>
                  <a:lnTo>
                    <a:pt x="30" y="15"/>
                  </a:lnTo>
                  <a:lnTo>
                    <a:pt x="34" y="15"/>
                  </a:lnTo>
                  <a:lnTo>
                    <a:pt x="37" y="15"/>
                  </a:lnTo>
                  <a:lnTo>
                    <a:pt x="34" y="15"/>
                  </a:lnTo>
                  <a:lnTo>
                    <a:pt x="37" y="15"/>
                  </a:lnTo>
                  <a:lnTo>
                    <a:pt x="34" y="15"/>
                  </a:lnTo>
                  <a:lnTo>
                    <a:pt x="37" y="15"/>
                  </a:lnTo>
                  <a:lnTo>
                    <a:pt x="41" y="15"/>
                  </a:lnTo>
                  <a:lnTo>
                    <a:pt x="37" y="15"/>
                  </a:lnTo>
                  <a:lnTo>
                    <a:pt x="41" y="15"/>
                  </a:lnTo>
                  <a:lnTo>
                    <a:pt x="45" y="15"/>
                  </a:lnTo>
                  <a:lnTo>
                    <a:pt x="41" y="15"/>
                  </a:lnTo>
                  <a:lnTo>
                    <a:pt x="48" y="15"/>
                  </a:lnTo>
                  <a:lnTo>
                    <a:pt x="52" y="15"/>
                  </a:lnTo>
                  <a:lnTo>
                    <a:pt x="48" y="15"/>
                  </a:lnTo>
                  <a:lnTo>
                    <a:pt x="52" y="15"/>
                  </a:lnTo>
                  <a:lnTo>
                    <a:pt x="48" y="15"/>
                  </a:lnTo>
                  <a:lnTo>
                    <a:pt x="52" y="15"/>
                  </a:lnTo>
                  <a:lnTo>
                    <a:pt x="48" y="15"/>
                  </a:lnTo>
                  <a:lnTo>
                    <a:pt x="52" y="15"/>
                  </a:lnTo>
                  <a:lnTo>
                    <a:pt x="48" y="18"/>
                  </a:lnTo>
                  <a:lnTo>
                    <a:pt x="45" y="18"/>
                  </a:lnTo>
                  <a:lnTo>
                    <a:pt x="48" y="18"/>
                  </a:lnTo>
                  <a:lnTo>
                    <a:pt x="45" y="18"/>
                  </a:lnTo>
                  <a:lnTo>
                    <a:pt x="48" y="18"/>
                  </a:lnTo>
                  <a:lnTo>
                    <a:pt x="45" y="18"/>
                  </a:lnTo>
                  <a:lnTo>
                    <a:pt x="41" y="18"/>
                  </a:lnTo>
                  <a:lnTo>
                    <a:pt x="45" y="18"/>
                  </a:lnTo>
                  <a:lnTo>
                    <a:pt x="41" y="18"/>
                  </a:lnTo>
                  <a:lnTo>
                    <a:pt x="34" y="18"/>
                  </a:lnTo>
                  <a:lnTo>
                    <a:pt x="26" y="18"/>
                  </a:lnTo>
                  <a:lnTo>
                    <a:pt x="22" y="18"/>
                  </a:lnTo>
                  <a:lnTo>
                    <a:pt x="26" y="18"/>
                  </a:lnTo>
                  <a:lnTo>
                    <a:pt x="30" y="18"/>
                  </a:lnTo>
                  <a:lnTo>
                    <a:pt x="34" y="18"/>
                  </a:lnTo>
                  <a:lnTo>
                    <a:pt x="41" y="18"/>
                  </a:lnTo>
                  <a:lnTo>
                    <a:pt x="45" y="18"/>
                  </a:lnTo>
                  <a:lnTo>
                    <a:pt x="41" y="18"/>
                  </a:lnTo>
                  <a:lnTo>
                    <a:pt x="34" y="18"/>
                  </a:lnTo>
                  <a:lnTo>
                    <a:pt x="30" y="18"/>
                  </a:lnTo>
                  <a:lnTo>
                    <a:pt x="34" y="18"/>
                  </a:lnTo>
                  <a:lnTo>
                    <a:pt x="30" y="22"/>
                  </a:lnTo>
                  <a:lnTo>
                    <a:pt x="26" y="22"/>
                  </a:lnTo>
                  <a:lnTo>
                    <a:pt x="22" y="22"/>
                  </a:lnTo>
                  <a:lnTo>
                    <a:pt x="15" y="22"/>
                  </a:lnTo>
                  <a:lnTo>
                    <a:pt x="11" y="22"/>
                  </a:lnTo>
                  <a:lnTo>
                    <a:pt x="8" y="22"/>
                  </a:lnTo>
                  <a:lnTo>
                    <a:pt x="4" y="22"/>
                  </a:lnTo>
                  <a:lnTo>
                    <a:pt x="0" y="22"/>
                  </a:lnTo>
                  <a:lnTo>
                    <a:pt x="4" y="22"/>
                  </a:lnTo>
                  <a:lnTo>
                    <a:pt x="11" y="22"/>
                  </a:lnTo>
                  <a:lnTo>
                    <a:pt x="15" y="22"/>
                  </a:lnTo>
                  <a:lnTo>
                    <a:pt x="11" y="22"/>
                  </a:lnTo>
                  <a:lnTo>
                    <a:pt x="8" y="22"/>
                  </a:lnTo>
                  <a:lnTo>
                    <a:pt x="4" y="22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53" name="Freeform 167"/>
            <p:cNvSpPr>
              <a:spLocks/>
            </p:cNvSpPr>
            <p:nvPr/>
          </p:nvSpPr>
          <p:spPr bwMode="auto">
            <a:xfrm>
              <a:off x="1991230" y="3851159"/>
              <a:ext cx="81372" cy="40108"/>
            </a:xfrm>
            <a:custGeom>
              <a:avLst/>
              <a:gdLst>
                <a:gd name="T0" fmla="*/ 11 w 86"/>
                <a:gd name="T1" fmla="*/ 0 h 26"/>
                <a:gd name="T2" fmla="*/ 8 w 86"/>
                <a:gd name="T3" fmla="*/ 4 h 26"/>
                <a:gd name="T4" fmla="*/ 4 w 86"/>
                <a:gd name="T5" fmla="*/ 4 h 26"/>
                <a:gd name="T6" fmla="*/ 15 w 86"/>
                <a:gd name="T7" fmla="*/ 4 h 26"/>
                <a:gd name="T8" fmla="*/ 23 w 86"/>
                <a:gd name="T9" fmla="*/ 4 h 26"/>
                <a:gd name="T10" fmla="*/ 26 w 86"/>
                <a:gd name="T11" fmla="*/ 4 h 26"/>
                <a:gd name="T12" fmla="*/ 34 w 86"/>
                <a:gd name="T13" fmla="*/ 4 h 26"/>
                <a:gd name="T14" fmla="*/ 37 w 86"/>
                <a:gd name="T15" fmla="*/ 4 h 26"/>
                <a:gd name="T16" fmla="*/ 41 w 86"/>
                <a:gd name="T17" fmla="*/ 7 h 26"/>
                <a:gd name="T18" fmla="*/ 45 w 86"/>
                <a:gd name="T19" fmla="*/ 7 h 26"/>
                <a:gd name="T20" fmla="*/ 49 w 86"/>
                <a:gd name="T21" fmla="*/ 7 h 26"/>
                <a:gd name="T22" fmla="*/ 56 w 86"/>
                <a:gd name="T23" fmla="*/ 7 h 26"/>
                <a:gd name="T24" fmla="*/ 52 w 86"/>
                <a:gd name="T25" fmla="*/ 7 h 26"/>
                <a:gd name="T26" fmla="*/ 37 w 86"/>
                <a:gd name="T27" fmla="*/ 11 h 26"/>
                <a:gd name="T28" fmla="*/ 41 w 86"/>
                <a:gd name="T29" fmla="*/ 11 h 26"/>
                <a:gd name="T30" fmla="*/ 30 w 86"/>
                <a:gd name="T31" fmla="*/ 11 h 26"/>
                <a:gd name="T32" fmla="*/ 41 w 86"/>
                <a:gd name="T33" fmla="*/ 11 h 26"/>
                <a:gd name="T34" fmla="*/ 30 w 86"/>
                <a:gd name="T35" fmla="*/ 11 h 26"/>
                <a:gd name="T36" fmla="*/ 34 w 86"/>
                <a:gd name="T37" fmla="*/ 11 h 26"/>
                <a:gd name="T38" fmla="*/ 37 w 86"/>
                <a:gd name="T39" fmla="*/ 15 h 26"/>
                <a:gd name="T40" fmla="*/ 49 w 86"/>
                <a:gd name="T41" fmla="*/ 15 h 26"/>
                <a:gd name="T42" fmla="*/ 63 w 86"/>
                <a:gd name="T43" fmla="*/ 15 h 26"/>
                <a:gd name="T44" fmla="*/ 67 w 86"/>
                <a:gd name="T45" fmla="*/ 15 h 26"/>
                <a:gd name="T46" fmla="*/ 63 w 86"/>
                <a:gd name="T47" fmla="*/ 15 h 26"/>
                <a:gd name="T48" fmla="*/ 75 w 86"/>
                <a:gd name="T49" fmla="*/ 19 h 26"/>
                <a:gd name="T50" fmla="*/ 71 w 86"/>
                <a:gd name="T51" fmla="*/ 19 h 26"/>
                <a:gd name="T52" fmla="*/ 56 w 86"/>
                <a:gd name="T53" fmla="*/ 19 h 26"/>
                <a:gd name="T54" fmla="*/ 45 w 86"/>
                <a:gd name="T55" fmla="*/ 19 h 26"/>
                <a:gd name="T56" fmla="*/ 30 w 86"/>
                <a:gd name="T57" fmla="*/ 19 h 26"/>
                <a:gd name="T58" fmla="*/ 49 w 86"/>
                <a:gd name="T59" fmla="*/ 19 h 26"/>
                <a:gd name="T60" fmla="*/ 82 w 86"/>
                <a:gd name="T61" fmla="*/ 19 h 26"/>
                <a:gd name="T62" fmla="*/ 67 w 86"/>
                <a:gd name="T63" fmla="*/ 19 h 26"/>
                <a:gd name="T64" fmla="*/ 71 w 86"/>
                <a:gd name="T65" fmla="*/ 19 h 26"/>
                <a:gd name="T66" fmla="*/ 82 w 86"/>
                <a:gd name="T67" fmla="*/ 22 h 26"/>
                <a:gd name="T68" fmla="*/ 71 w 86"/>
                <a:gd name="T69" fmla="*/ 22 h 26"/>
                <a:gd name="T70" fmla="*/ 67 w 86"/>
                <a:gd name="T71" fmla="*/ 22 h 26"/>
                <a:gd name="T72" fmla="*/ 60 w 86"/>
                <a:gd name="T73" fmla="*/ 22 h 26"/>
                <a:gd name="T74" fmla="*/ 63 w 86"/>
                <a:gd name="T75" fmla="*/ 22 h 26"/>
                <a:gd name="T76" fmla="*/ 67 w 86"/>
                <a:gd name="T77" fmla="*/ 22 h 26"/>
                <a:gd name="T78" fmla="*/ 71 w 86"/>
                <a:gd name="T79" fmla="*/ 22 h 26"/>
                <a:gd name="T80" fmla="*/ 82 w 86"/>
                <a:gd name="T81" fmla="*/ 22 h 26"/>
                <a:gd name="T82" fmla="*/ 71 w 86"/>
                <a:gd name="T83" fmla="*/ 26 h 2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86" h="26">
                  <a:moveTo>
                    <a:pt x="19" y="0"/>
                  </a:moveTo>
                  <a:lnTo>
                    <a:pt x="15" y="0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1" y="4"/>
                  </a:lnTo>
                  <a:lnTo>
                    <a:pt x="8" y="4"/>
                  </a:lnTo>
                  <a:lnTo>
                    <a:pt x="4" y="4"/>
                  </a:lnTo>
                  <a:lnTo>
                    <a:pt x="0" y="4"/>
                  </a:lnTo>
                  <a:lnTo>
                    <a:pt x="4" y="4"/>
                  </a:lnTo>
                  <a:lnTo>
                    <a:pt x="8" y="4"/>
                  </a:lnTo>
                  <a:lnTo>
                    <a:pt x="11" y="4"/>
                  </a:lnTo>
                  <a:lnTo>
                    <a:pt x="15" y="4"/>
                  </a:lnTo>
                  <a:lnTo>
                    <a:pt x="19" y="4"/>
                  </a:lnTo>
                  <a:lnTo>
                    <a:pt x="15" y="4"/>
                  </a:lnTo>
                  <a:lnTo>
                    <a:pt x="23" y="4"/>
                  </a:lnTo>
                  <a:lnTo>
                    <a:pt x="26" y="4"/>
                  </a:lnTo>
                  <a:lnTo>
                    <a:pt x="30" y="4"/>
                  </a:lnTo>
                  <a:lnTo>
                    <a:pt x="26" y="4"/>
                  </a:lnTo>
                  <a:lnTo>
                    <a:pt x="34" y="4"/>
                  </a:lnTo>
                  <a:lnTo>
                    <a:pt x="37" y="4"/>
                  </a:lnTo>
                  <a:lnTo>
                    <a:pt x="34" y="4"/>
                  </a:lnTo>
                  <a:lnTo>
                    <a:pt x="37" y="4"/>
                  </a:lnTo>
                  <a:lnTo>
                    <a:pt x="41" y="4"/>
                  </a:lnTo>
                  <a:lnTo>
                    <a:pt x="37" y="4"/>
                  </a:lnTo>
                  <a:lnTo>
                    <a:pt x="41" y="7"/>
                  </a:lnTo>
                  <a:lnTo>
                    <a:pt x="37" y="7"/>
                  </a:lnTo>
                  <a:lnTo>
                    <a:pt x="41" y="7"/>
                  </a:lnTo>
                  <a:lnTo>
                    <a:pt x="45" y="7"/>
                  </a:lnTo>
                  <a:lnTo>
                    <a:pt x="41" y="7"/>
                  </a:lnTo>
                  <a:lnTo>
                    <a:pt x="45" y="7"/>
                  </a:lnTo>
                  <a:lnTo>
                    <a:pt x="49" y="7"/>
                  </a:lnTo>
                  <a:lnTo>
                    <a:pt x="45" y="7"/>
                  </a:lnTo>
                  <a:lnTo>
                    <a:pt x="49" y="7"/>
                  </a:lnTo>
                  <a:lnTo>
                    <a:pt x="52" y="7"/>
                  </a:lnTo>
                  <a:lnTo>
                    <a:pt x="49" y="7"/>
                  </a:lnTo>
                  <a:lnTo>
                    <a:pt x="56" y="7"/>
                  </a:lnTo>
                  <a:lnTo>
                    <a:pt x="52" y="7"/>
                  </a:lnTo>
                  <a:lnTo>
                    <a:pt x="49" y="7"/>
                  </a:lnTo>
                  <a:lnTo>
                    <a:pt x="52" y="7"/>
                  </a:lnTo>
                  <a:lnTo>
                    <a:pt x="49" y="7"/>
                  </a:lnTo>
                  <a:lnTo>
                    <a:pt x="41" y="7"/>
                  </a:lnTo>
                  <a:lnTo>
                    <a:pt x="37" y="11"/>
                  </a:lnTo>
                  <a:lnTo>
                    <a:pt x="41" y="11"/>
                  </a:lnTo>
                  <a:lnTo>
                    <a:pt x="45" y="11"/>
                  </a:lnTo>
                  <a:lnTo>
                    <a:pt x="41" y="11"/>
                  </a:lnTo>
                  <a:lnTo>
                    <a:pt x="37" y="11"/>
                  </a:lnTo>
                  <a:lnTo>
                    <a:pt x="34" y="11"/>
                  </a:lnTo>
                  <a:lnTo>
                    <a:pt x="30" y="11"/>
                  </a:lnTo>
                  <a:lnTo>
                    <a:pt x="34" y="11"/>
                  </a:lnTo>
                  <a:lnTo>
                    <a:pt x="37" y="11"/>
                  </a:lnTo>
                  <a:lnTo>
                    <a:pt x="41" y="11"/>
                  </a:lnTo>
                  <a:lnTo>
                    <a:pt x="37" y="11"/>
                  </a:lnTo>
                  <a:lnTo>
                    <a:pt x="34" y="11"/>
                  </a:lnTo>
                  <a:lnTo>
                    <a:pt x="30" y="11"/>
                  </a:lnTo>
                  <a:lnTo>
                    <a:pt x="26" y="11"/>
                  </a:lnTo>
                  <a:lnTo>
                    <a:pt x="30" y="11"/>
                  </a:lnTo>
                  <a:lnTo>
                    <a:pt x="34" y="11"/>
                  </a:lnTo>
                  <a:lnTo>
                    <a:pt x="37" y="11"/>
                  </a:lnTo>
                  <a:lnTo>
                    <a:pt x="34" y="15"/>
                  </a:lnTo>
                  <a:lnTo>
                    <a:pt x="37" y="15"/>
                  </a:lnTo>
                  <a:lnTo>
                    <a:pt x="41" y="15"/>
                  </a:lnTo>
                  <a:lnTo>
                    <a:pt x="45" y="15"/>
                  </a:lnTo>
                  <a:lnTo>
                    <a:pt x="49" y="15"/>
                  </a:lnTo>
                  <a:lnTo>
                    <a:pt x="56" y="15"/>
                  </a:lnTo>
                  <a:lnTo>
                    <a:pt x="60" y="15"/>
                  </a:lnTo>
                  <a:lnTo>
                    <a:pt x="63" y="15"/>
                  </a:lnTo>
                  <a:lnTo>
                    <a:pt x="67" y="15"/>
                  </a:lnTo>
                  <a:lnTo>
                    <a:pt x="63" y="15"/>
                  </a:lnTo>
                  <a:lnTo>
                    <a:pt x="67" y="15"/>
                  </a:lnTo>
                  <a:lnTo>
                    <a:pt x="63" y="15"/>
                  </a:lnTo>
                  <a:lnTo>
                    <a:pt x="67" y="15"/>
                  </a:lnTo>
                  <a:lnTo>
                    <a:pt x="63" y="15"/>
                  </a:lnTo>
                  <a:lnTo>
                    <a:pt x="67" y="15"/>
                  </a:lnTo>
                  <a:lnTo>
                    <a:pt x="71" y="15"/>
                  </a:lnTo>
                  <a:lnTo>
                    <a:pt x="75" y="19"/>
                  </a:lnTo>
                  <a:lnTo>
                    <a:pt x="78" y="19"/>
                  </a:lnTo>
                  <a:lnTo>
                    <a:pt x="75" y="19"/>
                  </a:lnTo>
                  <a:lnTo>
                    <a:pt x="71" y="19"/>
                  </a:lnTo>
                  <a:lnTo>
                    <a:pt x="63" y="19"/>
                  </a:lnTo>
                  <a:lnTo>
                    <a:pt x="60" y="19"/>
                  </a:lnTo>
                  <a:lnTo>
                    <a:pt x="56" y="19"/>
                  </a:lnTo>
                  <a:lnTo>
                    <a:pt x="52" y="19"/>
                  </a:lnTo>
                  <a:lnTo>
                    <a:pt x="49" y="19"/>
                  </a:lnTo>
                  <a:lnTo>
                    <a:pt x="45" y="19"/>
                  </a:lnTo>
                  <a:lnTo>
                    <a:pt x="37" y="19"/>
                  </a:lnTo>
                  <a:lnTo>
                    <a:pt x="34" y="19"/>
                  </a:lnTo>
                  <a:lnTo>
                    <a:pt x="30" y="19"/>
                  </a:lnTo>
                  <a:lnTo>
                    <a:pt x="34" y="19"/>
                  </a:lnTo>
                  <a:lnTo>
                    <a:pt x="37" y="19"/>
                  </a:lnTo>
                  <a:lnTo>
                    <a:pt x="49" y="19"/>
                  </a:lnTo>
                  <a:lnTo>
                    <a:pt x="60" y="19"/>
                  </a:lnTo>
                  <a:lnTo>
                    <a:pt x="78" y="19"/>
                  </a:lnTo>
                  <a:lnTo>
                    <a:pt x="82" y="19"/>
                  </a:lnTo>
                  <a:lnTo>
                    <a:pt x="78" y="19"/>
                  </a:lnTo>
                  <a:lnTo>
                    <a:pt x="71" y="19"/>
                  </a:lnTo>
                  <a:lnTo>
                    <a:pt x="67" y="19"/>
                  </a:lnTo>
                  <a:lnTo>
                    <a:pt x="63" y="19"/>
                  </a:lnTo>
                  <a:lnTo>
                    <a:pt x="56" y="19"/>
                  </a:lnTo>
                  <a:lnTo>
                    <a:pt x="71" y="19"/>
                  </a:lnTo>
                  <a:lnTo>
                    <a:pt x="75" y="19"/>
                  </a:lnTo>
                  <a:lnTo>
                    <a:pt x="78" y="19"/>
                  </a:lnTo>
                  <a:lnTo>
                    <a:pt x="82" y="22"/>
                  </a:lnTo>
                  <a:lnTo>
                    <a:pt x="78" y="22"/>
                  </a:lnTo>
                  <a:lnTo>
                    <a:pt x="75" y="22"/>
                  </a:lnTo>
                  <a:lnTo>
                    <a:pt x="71" y="22"/>
                  </a:lnTo>
                  <a:lnTo>
                    <a:pt x="67" y="22"/>
                  </a:lnTo>
                  <a:lnTo>
                    <a:pt x="63" y="22"/>
                  </a:lnTo>
                  <a:lnTo>
                    <a:pt x="67" y="22"/>
                  </a:lnTo>
                  <a:lnTo>
                    <a:pt x="71" y="22"/>
                  </a:lnTo>
                  <a:lnTo>
                    <a:pt x="63" y="22"/>
                  </a:lnTo>
                  <a:lnTo>
                    <a:pt x="60" y="22"/>
                  </a:lnTo>
                  <a:lnTo>
                    <a:pt x="56" y="22"/>
                  </a:lnTo>
                  <a:lnTo>
                    <a:pt x="60" y="22"/>
                  </a:lnTo>
                  <a:lnTo>
                    <a:pt x="63" y="22"/>
                  </a:lnTo>
                  <a:lnTo>
                    <a:pt x="60" y="22"/>
                  </a:lnTo>
                  <a:lnTo>
                    <a:pt x="63" y="22"/>
                  </a:lnTo>
                  <a:lnTo>
                    <a:pt x="67" y="22"/>
                  </a:lnTo>
                  <a:lnTo>
                    <a:pt x="63" y="22"/>
                  </a:lnTo>
                  <a:lnTo>
                    <a:pt x="67" y="22"/>
                  </a:lnTo>
                  <a:lnTo>
                    <a:pt x="71" y="22"/>
                  </a:lnTo>
                  <a:lnTo>
                    <a:pt x="75" y="22"/>
                  </a:lnTo>
                  <a:lnTo>
                    <a:pt x="78" y="22"/>
                  </a:lnTo>
                  <a:lnTo>
                    <a:pt x="82" y="22"/>
                  </a:lnTo>
                  <a:lnTo>
                    <a:pt x="86" y="26"/>
                  </a:lnTo>
                  <a:lnTo>
                    <a:pt x="78" y="26"/>
                  </a:lnTo>
                  <a:lnTo>
                    <a:pt x="71" y="26"/>
                  </a:lnTo>
                  <a:lnTo>
                    <a:pt x="63" y="26"/>
                  </a:lnTo>
                  <a:lnTo>
                    <a:pt x="45" y="26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54" name="Freeform 168"/>
            <p:cNvSpPr>
              <a:spLocks/>
            </p:cNvSpPr>
            <p:nvPr/>
          </p:nvSpPr>
          <p:spPr bwMode="auto">
            <a:xfrm>
              <a:off x="1900395" y="3891267"/>
              <a:ext cx="196808" cy="29310"/>
            </a:xfrm>
            <a:custGeom>
              <a:avLst/>
              <a:gdLst>
                <a:gd name="T0" fmla="*/ 74 w 208"/>
                <a:gd name="T1" fmla="*/ 0 h 19"/>
                <a:gd name="T2" fmla="*/ 3 w 208"/>
                <a:gd name="T3" fmla="*/ 0 h 19"/>
                <a:gd name="T4" fmla="*/ 37 w 208"/>
                <a:gd name="T5" fmla="*/ 0 h 19"/>
                <a:gd name="T6" fmla="*/ 126 w 208"/>
                <a:gd name="T7" fmla="*/ 0 h 19"/>
                <a:gd name="T8" fmla="*/ 141 w 208"/>
                <a:gd name="T9" fmla="*/ 0 h 19"/>
                <a:gd name="T10" fmla="*/ 145 w 208"/>
                <a:gd name="T11" fmla="*/ 0 h 19"/>
                <a:gd name="T12" fmla="*/ 156 w 208"/>
                <a:gd name="T13" fmla="*/ 4 h 19"/>
                <a:gd name="T14" fmla="*/ 159 w 208"/>
                <a:gd name="T15" fmla="*/ 4 h 19"/>
                <a:gd name="T16" fmla="*/ 163 w 208"/>
                <a:gd name="T17" fmla="*/ 4 h 19"/>
                <a:gd name="T18" fmla="*/ 174 w 208"/>
                <a:gd name="T19" fmla="*/ 4 h 19"/>
                <a:gd name="T20" fmla="*/ 189 w 208"/>
                <a:gd name="T21" fmla="*/ 4 h 19"/>
                <a:gd name="T22" fmla="*/ 178 w 208"/>
                <a:gd name="T23" fmla="*/ 4 h 19"/>
                <a:gd name="T24" fmla="*/ 174 w 208"/>
                <a:gd name="T25" fmla="*/ 7 h 19"/>
                <a:gd name="T26" fmla="*/ 163 w 208"/>
                <a:gd name="T27" fmla="*/ 7 h 19"/>
                <a:gd name="T28" fmla="*/ 148 w 208"/>
                <a:gd name="T29" fmla="*/ 7 h 19"/>
                <a:gd name="T30" fmla="*/ 145 w 208"/>
                <a:gd name="T31" fmla="*/ 7 h 19"/>
                <a:gd name="T32" fmla="*/ 130 w 208"/>
                <a:gd name="T33" fmla="*/ 7 h 19"/>
                <a:gd name="T34" fmla="*/ 126 w 208"/>
                <a:gd name="T35" fmla="*/ 7 h 19"/>
                <a:gd name="T36" fmla="*/ 130 w 208"/>
                <a:gd name="T37" fmla="*/ 7 h 19"/>
                <a:gd name="T38" fmla="*/ 148 w 208"/>
                <a:gd name="T39" fmla="*/ 7 h 19"/>
                <a:gd name="T40" fmla="*/ 163 w 208"/>
                <a:gd name="T41" fmla="*/ 7 h 19"/>
                <a:gd name="T42" fmla="*/ 178 w 208"/>
                <a:gd name="T43" fmla="*/ 11 h 19"/>
                <a:gd name="T44" fmla="*/ 174 w 208"/>
                <a:gd name="T45" fmla="*/ 11 h 19"/>
                <a:gd name="T46" fmla="*/ 163 w 208"/>
                <a:gd name="T47" fmla="*/ 11 h 19"/>
                <a:gd name="T48" fmla="*/ 197 w 208"/>
                <a:gd name="T49" fmla="*/ 11 h 19"/>
                <a:gd name="T50" fmla="*/ 186 w 208"/>
                <a:gd name="T51" fmla="*/ 11 h 19"/>
                <a:gd name="T52" fmla="*/ 204 w 208"/>
                <a:gd name="T53" fmla="*/ 11 h 19"/>
                <a:gd name="T54" fmla="*/ 208 w 208"/>
                <a:gd name="T55" fmla="*/ 11 h 19"/>
                <a:gd name="T56" fmla="*/ 167 w 208"/>
                <a:gd name="T57" fmla="*/ 11 h 19"/>
                <a:gd name="T58" fmla="*/ 174 w 208"/>
                <a:gd name="T59" fmla="*/ 11 h 19"/>
                <a:gd name="T60" fmla="*/ 174 w 208"/>
                <a:gd name="T61" fmla="*/ 11 h 19"/>
                <a:gd name="T62" fmla="*/ 171 w 208"/>
                <a:gd name="T63" fmla="*/ 11 h 19"/>
                <a:gd name="T64" fmla="*/ 167 w 208"/>
                <a:gd name="T65" fmla="*/ 15 h 19"/>
                <a:gd name="T66" fmla="*/ 152 w 208"/>
                <a:gd name="T67" fmla="*/ 15 h 19"/>
                <a:gd name="T68" fmla="*/ 148 w 208"/>
                <a:gd name="T69" fmla="*/ 15 h 19"/>
                <a:gd name="T70" fmla="*/ 152 w 208"/>
                <a:gd name="T71" fmla="*/ 15 h 19"/>
                <a:gd name="T72" fmla="*/ 148 w 208"/>
                <a:gd name="T73" fmla="*/ 15 h 19"/>
                <a:gd name="T74" fmla="*/ 126 w 208"/>
                <a:gd name="T75" fmla="*/ 15 h 19"/>
                <a:gd name="T76" fmla="*/ 104 w 208"/>
                <a:gd name="T77" fmla="*/ 15 h 19"/>
                <a:gd name="T78" fmla="*/ 137 w 208"/>
                <a:gd name="T79" fmla="*/ 15 h 19"/>
                <a:gd name="T80" fmla="*/ 133 w 208"/>
                <a:gd name="T81" fmla="*/ 15 h 19"/>
                <a:gd name="T82" fmla="*/ 137 w 208"/>
                <a:gd name="T83" fmla="*/ 19 h 1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08" h="19">
                  <a:moveTo>
                    <a:pt x="141" y="0"/>
                  </a:moveTo>
                  <a:lnTo>
                    <a:pt x="111" y="0"/>
                  </a:lnTo>
                  <a:lnTo>
                    <a:pt x="74" y="0"/>
                  </a:lnTo>
                  <a:lnTo>
                    <a:pt x="41" y="0"/>
                  </a:lnTo>
                  <a:lnTo>
                    <a:pt x="14" y="0"/>
                  </a:lnTo>
                  <a:lnTo>
                    <a:pt x="3" y="0"/>
                  </a:lnTo>
                  <a:lnTo>
                    <a:pt x="0" y="0"/>
                  </a:lnTo>
                  <a:lnTo>
                    <a:pt x="7" y="0"/>
                  </a:lnTo>
                  <a:lnTo>
                    <a:pt x="37" y="0"/>
                  </a:lnTo>
                  <a:lnTo>
                    <a:pt x="74" y="0"/>
                  </a:lnTo>
                  <a:lnTo>
                    <a:pt x="107" y="0"/>
                  </a:lnTo>
                  <a:lnTo>
                    <a:pt x="126" y="0"/>
                  </a:lnTo>
                  <a:lnTo>
                    <a:pt x="133" y="0"/>
                  </a:lnTo>
                  <a:lnTo>
                    <a:pt x="137" y="0"/>
                  </a:lnTo>
                  <a:lnTo>
                    <a:pt x="141" y="0"/>
                  </a:lnTo>
                  <a:lnTo>
                    <a:pt x="145" y="0"/>
                  </a:lnTo>
                  <a:lnTo>
                    <a:pt x="148" y="0"/>
                  </a:lnTo>
                  <a:lnTo>
                    <a:pt x="145" y="0"/>
                  </a:lnTo>
                  <a:lnTo>
                    <a:pt x="148" y="0"/>
                  </a:lnTo>
                  <a:lnTo>
                    <a:pt x="152" y="0"/>
                  </a:lnTo>
                  <a:lnTo>
                    <a:pt x="156" y="4"/>
                  </a:lnTo>
                  <a:lnTo>
                    <a:pt x="159" y="4"/>
                  </a:lnTo>
                  <a:lnTo>
                    <a:pt x="156" y="4"/>
                  </a:lnTo>
                  <a:lnTo>
                    <a:pt x="159" y="4"/>
                  </a:lnTo>
                  <a:lnTo>
                    <a:pt x="163" y="4"/>
                  </a:lnTo>
                  <a:lnTo>
                    <a:pt x="167" y="4"/>
                  </a:lnTo>
                  <a:lnTo>
                    <a:pt x="163" y="4"/>
                  </a:lnTo>
                  <a:lnTo>
                    <a:pt x="167" y="4"/>
                  </a:lnTo>
                  <a:lnTo>
                    <a:pt x="171" y="4"/>
                  </a:lnTo>
                  <a:lnTo>
                    <a:pt x="174" y="4"/>
                  </a:lnTo>
                  <a:lnTo>
                    <a:pt x="182" y="4"/>
                  </a:lnTo>
                  <a:lnTo>
                    <a:pt x="186" y="4"/>
                  </a:lnTo>
                  <a:lnTo>
                    <a:pt x="189" y="4"/>
                  </a:lnTo>
                  <a:lnTo>
                    <a:pt x="186" y="4"/>
                  </a:lnTo>
                  <a:lnTo>
                    <a:pt x="182" y="4"/>
                  </a:lnTo>
                  <a:lnTo>
                    <a:pt x="178" y="4"/>
                  </a:lnTo>
                  <a:lnTo>
                    <a:pt x="174" y="4"/>
                  </a:lnTo>
                  <a:lnTo>
                    <a:pt x="171" y="4"/>
                  </a:lnTo>
                  <a:lnTo>
                    <a:pt x="174" y="7"/>
                  </a:lnTo>
                  <a:lnTo>
                    <a:pt x="171" y="7"/>
                  </a:lnTo>
                  <a:lnTo>
                    <a:pt x="167" y="7"/>
                  </a:lnTo>
                  <a:lnTo>
                    <a:pt x="163" y="7"/>
                  </a:lnTo>
                  <a:lnTo>
                    <a:pt x="159" y="7"/>
                  </a:lnTo>
                  <a:lnTo>
                    <a:pt x="152" y="7"/>
                  </a:lnTo>
                  <a:lnTo>
                    <a:pt x="148" y="7"/>
                  </a:lnTo>
                  <a:lnTo>
                    <a:pt x="152" y="7"/>
                  </a:lnTo>
                  <a:lnTo>
                    <a:pt x="148" y="7"/>
                  </a:lnTo>
                  <a:lnTo>
                    <a:pt x="145" y="7"/>
                  </a:lnTo>
                  <a:lnTo>
                    <a:pt x="137" y="7"/>
                  </a:lnTo>
                  <a:lnTo>
                    <a:pt x="133" y="7"/>
                  </a:lnTo>
                  <a:lnTo>
                    <a:pt x="130" y="7"/>
                  </a:lnTo>
                  <a:lnTo>
                    <a:pt x="126" y="7"/>
                  </a:lnTo>
                  <a:lnTo>
                    <a:pt x="122" y="7"/>
                  </a:lnTo>
                  <a:lnTo>
                    <a:pt x="126" y="7"/>
                  </a:lnTo>
                  <a:lnTo>
                    <a:pt x="122" y="7"/>
                  </a:lnTo>
                  <a:lnTo>
                    <a:pt x="126" y="7"/>
                  </a:lnTo>
                  <a:lnTo>
                    <a:pt x="130" y="7"/>
                  </a:lnTo>
                  <a:lnTo>
                    <a:pt x="141" y="7"/>
                  </a:lnTo>
                  <a:lnTo>
                    <a:pt x="145" y="7"/>
                  </a:lnTo>
                  <a:lnTo>
                    <a:pt x="148" y="7"/>
                  </a:lnTo>
                  <a:lnTo>
                    <a:pt x="152" y="7"/>
                  </a:lnTo>
                  <a:lnTo>
                    <a:pt x="156" y="7"/>
                  </a:lnTo>
                  <a:lnTo>
                    <a:pt x="163" y="7"/>
                  </a:lnTo>
                  <a:lnTo>
                    <a:pt x="171" y="7"/>
                  </a:lnTo>
                  <a:lnTo>
                    <a:pt x="174" y="7"/>
                  </a:lnTo>
                  <a:lnTo>
                    <a:pt x="178" y="11"/>
                  </a:lnTo>
                  <a:lnTo>
                    <a:pt x="182" y="11"/>
                  </a:lnTo>
                  <a:lnTo>
                    <a:pt x="178" y="11"/>
                  </a:lnTo>
                  <a:lnTo>
                    <a:pt x="174" y="11"/>
                  </a:lnTo>
                  <a:lnTo>
                    <a:pt x="167" y="11"/>
                  </a:lnTo>
                  <a:lnTo>
                    <a:pt x="159" y="11"/>
                  </a:lnTo>
                  <a:lnTo>
                    <a:pt x="163" y="11"/>
                  </a:lnTo>
                  <a:lnTo>
                    <a:pt x="171" y="11"/>
                  </a:lnTo>
                  <a:lnTo>
                    <a:pt x="189" y="11"/>
                  </a:lnTo>
                  <a:lnTo>
                    <a:pt x="197" y="11"/>
                  </a:lnTo>
                  <a:lnTo>
                    <a:pt x="193" y="11"/>
                  </a:lnTo>
                  <a:lnTo>
                    <a:pt x="189" y="11"/>
                  </a:lnTo>
                  <a:lnTo>
                    <a:pt x="186" y="11"/>
                  </a:lnTo>
                  <a:lnTo>
                    <a:pt x="193" y="11"/>
                  </a:lnTo>
                  <a:lnTo>
                    <a:pt x="200" y="11"/>
                  </a:lnTo>
                  <a:lnTo>
                    <a:pt x="204" y="11"/>
                  </a:lnTo>
                  <a:lnTo>
                    <a:pt x="200" y="11"/>
                  </a:lnTo>
                  <a:lnTo>
                    <a:pt x="204" y="11"/>
                  </a:lnTo>
                  <a:lnTo>
                    <a:pt x="208" y="11"/>
                  </a:lnTo>
                  <a:lnTo>
                    <a:pt x="197" y="11"/>
                  </a:lnTo>
                  <a:lnTo>
                    <a:pt x="182" y="11"/>
                  </a:lnTo>
                  <a:lnTo>
                    <a:pt x="167" y="11"/>
                  </a:lnTo>
                  <a:lnTo>
                    <a:pt x="152" y="11"/>
                  </a:lnTo>
                  <a:lnTo>
                    <a:pt x="163" y="11"/>
                  </a:lnTo>
                  <a:lnTo>
                    <a:pt x="174" y="11"/>
                  </a:lnTo>
                  <a:lnTo>
                    <a:pt x="186" y="11"/>
                  </a:lnTo>
                  <a:lnTo>
                    <a:pt x="178" y="11"/>
                  </a:lnTo>
                  <a:lnTo>
                    <a:pt x="174" y="11"/>
                  </a:lnTo>
                  <a:lnTo>
                    <a:pt x="171" y="11"/>
                  </a:lnTo>
                  <a:lnTo>
                    <a:pt x="167" y="11"/>
                  </a:lnTo>
                  <a:lnTo>
                    <a:pt x="171" y="11"/>
                  </a:lnTo>
                  <a:lnTo>
                    <a:pt x="174" y="15"/>
                  </a:lnTo>
                  <a:lnTo>
                    <a:pt x="171" y="15"/>
                  </a:lnTo>
                  <a:lnTo>
                    <a:pt x="167" y="15"/>
                  </a:lnTo>
                  <a:lnTo>
                    <a:pt x="159" y="15"/>
                  </a:lnTo>
                  <a:lnTo>
                    <a:pt x="156" y="15"/>
                  </a:lnTo>
                  <a:lnTo>
                    <a:pt x="152" y="15"/>
                  </a:lnTo>
                  <a:lnTo>
                    <a:pt x="156" y="15"/>
                  </a:lnTo>
                  <a:lnTo>
                    <a:pt x="152" y="15"/>
                  </a:lnTo>
                  <a:lnTo>
                    <a:pt x="148" y="15"/>
                  </a:lnTo>
                  <a:lnTo>
                    <a:pt x="152" y="15"/>
                  </a:lnTo>
                  <a:lnTo>
                    <a:pt x="148" y="15"/>
                  </a:lnTo>
                  <a:lnTo>
                    <a:pt x="152" y="15"/>
                  </a:lnTo>
                  <a:lnTo>
                    <a:pt x="148" y="15"/>
                  </a:lnTo>
                  <a:lnTo>
                    <a:pt x="145" y="15"/>
                  </a:lnTo>
                  <a:lnTo>
                    <a:pt x="148" y="15"/>
                  </a:lnTo>
                  <a:lnTo>
                    <a:pt x="145" y="15"/>
                  </a:lnTo>
                  <a:lnTo>
                    <a:pt x="137" y="15"/>
                  </a:lnTo>
                  <a:lnTo>
                    <a:pt x="126" y="15"/>
                  </a:lnTo>
                  <a:lnTo>
                    <a:pt x="115" y="15"/>
                  </a:lnTo>
                  <a:lnTo>
                    <a:pt x="111" y="15"/>
                  </a:lnTo>
                  <a:lnTo>
                    <a:pt x="104" y="15"/>
                  </a:lnTo>
                  <a:lnTo>
                    <a:pt x="111" y="15"/>
                  </a:lnTo>
                  <a:lnTo>
                    <a:pt x="130" y="15"/>
                  </a:lnTo>
                  <a:lnTo>
                    <a:pt x="137" y="15"/>
                  </a:lnTo>
                  <a:lnTo>
                    <a:pt x="141" y="15"/>
                  </a:lnTo>
                  <a:lnTo>
                    <a:pt x="137" y="15"/>
                  </a:lnTo>
                  <a:lnTo>
                    <a:pt x="133" y="15"/>
                  </a:lnTo>
                  <a:lnTo>
                    <a:pt x="141" y="15"/>
                  </a:lnTo>
                  <a:lnTo>
                    <a:pt x="133" y="15"/>
                  </a:lnTo>
                  <a:lnTo>
                    <a:pt x="137" y="19"/>
                  </a:lnTo>
                  <a:lnTo>
                    <a:pt x="133" y="19"/>
                  </a:lnTo>
                  <a:lnTo>
                    <a:pt x="130" y="19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55" name="Freeform 169"/>
            <p:cNvSpPr>
              <a:spLocks/>
            </p:cNvSpPr>
            <p:nvPr/>
          </p:nvSpPr>
          <p:spPr bwMode="auto">
            <a:xfrm>
              <a:off x="1921211" y="3920578"/>
              <a:ext cx="186400" cy="27767"/>
            </a:xfrm>
            <a:custGeom>
              <a:avLst/>
              <a:gdLst>
                <a:gd name="T0" fmla="*/ 108 w 197"/>
                <a:gd name="T1" fmla="*/ 0 h 18"/>
                <a:gd name="T2" fmla="*/ 123 w 197"/>
                <a:gd name="T3" fmla="*/ 0 h 18"/>
                <a:gd name="T4" fmla="*/ 137 w 197"/>
                <a:gd name="T5" fmla="*/ 0 h 18"/>
                <a:gd name="T6" fmla="*/ 141 w 197"/>
                <a:gd name="T7" fmla="*/ 0 h 18"/>
                <a:gd name="T8" fmla="*/ 152 w 197"/>
                <a:gd name="T9" fmla="*/ 3 h 18"/>
                <a:gd name="T10" fmla="*/ 164 w 197"/>
                <a:gd name="T11" fmla="*/ 3 h 18"/>
                <a:gd name="T12" fmla="*/ 156 w 197"/>
                <a:gd name="T13" fmla="*/ 3 h 18"/>
                <a:gd name="T14" fmla="*/ 167 w 197"/>
                <a:gd name="T15" fmla="*/ 3 h 18"/>
                <a:gd name="T16" fmla="*/ 152 w 197"/>
                <a:gd name="T17" fmla="*/ 3 h 18"/>
                <a:gd name="T18" fmla="*/ 149 w 197"/>
                <a:gd name="T19" fmla="*/ 3 h 18"/>
                <a:gd name="T20" fmla="*/ 137 w 197"/>
                <a:gd name="T21" fmla="*/ 3 h 18"/>
                <a:gd name="T22" fmla="*/ 115 w 197"/>
                <a:gd name="T23" fmla="*/ 3 h 18"/>
                <a:gd name="T24" fmla="*/ 100 w 197"/>
                <a:gd name="T25" fmla="*/ 3 h 18"/>
                <a:gd name="T26" fmla="*/ 104 w 197"/>
                <a:gd name="T27" fmla="*/ 7 h 18"/>
                <a:gd name="T28" fmla="*/ 108 w 197"/>
                <a:gd name="T29" fmla="*/ 7 h 18"/>
                <a:gd name="T30" fmla="*/ 126 w 197"/>
                <a:gd name="T31" fmla="*/ 7 h 18"/>
                <a:gd name="T32" fmla="*/ 152 w 197"/>
                <a:gd name="T33" fmla="*/ 7 h 18"/>
                <a:gd name="T34" fmla="*/ 167 w 197"/>
                <a:gd name="T35" fmla="*/ 7 h 18"/>
                <a:gd name="T36" fmla="*/ 186 w 197"/>
                <a:gd name="T37" fmla="*/ 7 h 18"/>
                <a:gd name="T38" fmla="*/ 197 w 197"/>
                <a:gd name="T39" fmla="*/ 7 h 18"/>
                <a:gd name="T40" fmla="*/ 182 w 197"/>
                <a:gd name="T41" fmla="*/ 7 h 18"/>
                <a:gd name="T42" fmla="*/ 178 w 197"/>
                <a:gd name="T43" fmla="*/ 11 h 18"/>
                <a:gd name="T44" fmla="*/ 182 w 197"/>
                <a:gd name="T45" fmla="*/ 11 h 18"/>
                <a:gd name="T46" fmla="*/ 167 w 197"/>
                <a:gd name="T47" fmla="*/ 11 h 18"/>
                <a:gd name="T48" fmla="*/ 145 w 197"/>
                <a:gd name="T49" fmla="*/ 11 h 18"/>
                <a:gd name="T50" fmla="*/ 108 w 197"/>
                <a:gd name="T51" fmla="*/ 11 h 18"/>
                <a:gd name="T52" fmla="*/ 97 w 197"/>
                <a:gd name="T53" fmla="*/ 11 h 18"/>
                <a:gd name="T54" fmla="*/ 59 w 197"/>
                <a:gd name="T55" fmla="*/ 11 h 18"/>
                <a:gd name="T56" fmla="*/ 0 w 197"/>
                <a:gd name="T57" fmla="*/ 11 h 18"/>
                <a:gd name="T58" fmla="*/ 63 w 197"/>
                <a:gd name="T59" fmla="*/ 11 h 18"/>
                <a:gd name="T60" fmla="*/ 52 w 197"/>
                <a:gd name="T61" fmla="*/ 15 h 18"/>
                <a:gd name="T62" fmla="*/ 26 w 197"/>
                <a:gd name="T63" fmla="*/ 15 h 18"/>
                <a:gd name="T64" fmla="*/ 52 w 197"/>
                <a:gd name="T65" fmla="*/ 15 h 18"/>
                <a:gd name="T66" fmla="*/ 82 w 197"/>
                <a:gd name="T67" fmla="*/ 15 h 18"/>
                <a:gd name="T68" fmla="*/ 93 w 197"/>
                <a:gd name="T69" fmla="*/ 15 h 18"/>
                <a:gd name="T70" fmla="*/ 104 w 197"/>
                <a:gd name="T71" fmla="*/ 15 h 18"/>
                <a:gd name="T72" fmla="*/ 115 w 197"/>
                <a:gd name="T73" fmla="*/ 15 h 18"/>
                <a:gd name="T74" fmla="*/ 126 w 197"/>
                <a:gd name="T75" fmla="*/ 15 h 18"/>
                <a:gd name="T76" fmla="*/ 137 w 197"/>
                <a:gd name="T77" fmla="*/ 18 h 18"/>
                <a:gd name="T78" fmla="*/ 149 w 197"/>
                <a:gd name="T79" fmla="*/ 18 h 18"/>
                <a:gd name="T80" fmla="*/ 152 w 197"/>
                <a:gd name="T81" fmla="*/ 18 h 18"/>
                <a:gd name="T82" fmla="*/ 156 w 197"/>
                <a:gd name="T83" fmla="*/ 18 h 18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97" h="18">
                  <a:moveTo>
                    <a:pt x="108" y="0"/>
                  </a:moveTo>
                  <a:lnTo>
                    <a:pt x="104" y="0"/>
                  </a:lnTo>
                  <a:lnTo>
                    <a:pt x="108" y="0"/>
                  </a:lnTo>
                  <a:lnTo>
                    <a:pt x="111" y="0"/>
                  </a:lnTo>
                  <a:lnTo>
                    <a:pt x="119" y="0"/>
                  </a:lnTo>
                  <a:lnTo>
                    <a:pt x="123" y="0"/>
                  </a:lnTo>
                  <a:lnTo>
                    <a:pt x="126" y="0"/>
                  </a:lnTo>
                  <a:lnTo>
                    <a:pt x="130" y="0"/>
                  </a:lnTo>
                  <a:lnTo>
                    <a:pt x="137" y="0"/>
                  </a:lnTo>
                  <a:lnTo>
                    <a:pt x="134" y="0"/>
                  </a:lnTo>
                  <a:lnTo>
                    <a:pt x="137" y="0"/>
                  </a:lnTo>
                  <a:lnTo>
                    <a:pt x="141" y="0"/>
                  </a:lnTo>
                  <a:lnTo>
                    <a:pt x="145" y="0"/>
                  </a:lnTo>
                  <a:lnTo>
                    <a:pt x="149" y="0"/>
                  </a:lnTo>
                  <a:lnTo>
                    <a:pt x="152" y="3"/>
                  </a:lnTo>
                  <a:lnTo>
                    <a:pt x="156" y="3"/>
                  </a:lnTo>
                  <a:lnTo>
                    <a:pt x="160" y="3"/>
                  </a:lnTo>
                  <a:lnTo>
                    <a:pt x="164" y="3"/>
                  </a:lnTo>
                  <a:lnTo>
                    <a:pt x="160" y="3"/>
                  </a:lnTo>
                  <a:lnTo>
                    <a:pt x="164" y="3"/>
                  </a:lnTo>
                  <a:lnTo>
                    <a:pt x="156" y="3"/>
                  </a:lnTo>
                  <a:lnTo>
                    <a:pt x="160" y="3"/>
                  </a:lnTo>
                  <a:lnTo>
                    <a:pt x="164" y="3"/>
                  </a:lnTo>
                  <a:lnTo>
                    <a:pt x="167" y="3"/>
                  </a:lnTo>
                  <a:lnTo>
                    <a:pt x="171" y="3"/>
                  </a:lnTo>
                  <a:lnTo>
                    <a:pt x="164" y="3"/>
                  </a:lnTo>
                  <a:lnTo>
                    <a:pt x="152" y="3"/>
                  </a:lnTo>
                  <a:lnTo>
                    <a:pt x="149" y="3"/>
                  </a:lnTo>
                  <a:lnTo>
                    <a:pt x="152" y="3"/>
                  </a:lnTo>
                  <a:lnTo>
                    <a:pt x="149" y="3"/>
                  </a:lnTo>
                  <a:lnTo>
                    <a:pt x="145" y="3"/>
                  </a:lnTo>
                  <a:lnTo>
                    <a:pt x="141" y="3"/>
                  </a:lnTo>
                  <a:lnTo>
                    <a:pt x="137" y="3"/>
                  </a:lnTo>
                  <a:lnTo>
                    <a:pt x="130" y="3"/>
                  </a:lnTo>
                  <a:lnTo>
                    <a:pt x="126" y="3"/>
                  </a:lnTo>
                  <a:lnTo>
                    <a:pt x="115" y="3"/>
                  </a:lnTo>
                  <a:lnTo>
                    <a:pt x="108" y="3"/>
                  </a:lnTo>
                  <a:lnTo>
                    <a:pt x="104" y="3"/>
                  </a:lnTo>
                  <a:lnTo>
                    <a:pt x="100" y="3"/>
                  </a:lnTo>
                  <a:lnTo>
                    <a:pt x="93" y="3"/>
                  </a:lnTo>
                  <a:lnTo>
                    <a:pt x="97" y="7"/>
                  </a:lnTo>
                  <a:lnTo>
                    <a:pt x="104" y="7"/>
                  </a:lnTo>
                  <a:lnTo>
                    <a:pt x="108" y="7"/>
                  </a:lnTo>
                  <a:lnTo>
                    <a:pt x="111" y="7"/>
                  </a:lnTo>
                  <a:lnTo>
                    <a:pt x="108" y="7"/>
                  </a:lnTo>
                  <a:lnTo>
                    <a:pt x="115" y="7"/>
                  </a:lnTo>
                  <a:lnTo>
                    <a:pt x="123" y="7"/>
                  </a:lnTo>
                  <a:lnTo>
                    <a:pt x="126" y="7"/>
                  </a:lnTo>
                  <a:lnTo>
                    <a:pt x="134" y="7"/>
                  </a:lnTo>
                  <a:lnTo>
                    <a:pt x="141" y="7"/>
                  </a:lnTo>
                  <a:lnTo>
                    <a:pt x="152" y="7"/>
                  </a:lnTo>
                  <a:lnTo>
                    <a:pt x="156" y="7"/>
                  </a:lnTo>
                  <a:lnTo>
                    <a:pt x="160" y="7"/>
                  </a:lnTo>
                  <a:lnTo>
                    <a:pt x="167" y="7"/>
                  </a:lnTo>
                  <a:lnTo>
                    <a:pt x="171" y="7"/>
                  </a:lnTo>
                  <a:lnTo>
                    <a:pt x="175" y="7"/>
                  </a:lnTo>
                  <a:lnTo>
                    <a:pt x="186" y="7"/>
                  </a:lnTo>
                  <a:lnTo>
                    <a:pt x="190" y="7"/>
                  </a:lnTo>
                  <a:lnTo>
                    <a:pt x="193" y="7"/>
                  </a:lnTo>
                  <a:lnTo>
                    <a:pt x="197" y="7"/>
                  </a:lnTo>
                  <a:lnTo>
                    <a:pt x="193" y="7"/>
                  </a:lnTo>
                  <a:lnTo>
                    <a:pt x="190" y="7"/>
                  </a:lnTo>
                  <a:lnTo>
                    <a:pt x="182" y="7"/>
                  </a:lnTo>
                  <a:lnTo>
                    <a:pt x="178" y="7"/>
                  </a:lnTo>
                  <a:lnTo>
                    <a:pt x="175" y="11"/>
                  </a:lnTo>
                  <a:lnTo>
                    <a:pt x="178" y="11"/>
                  </a:lnTo>
                  <a:lnTo>
                    <a:pt x="182" y="11"/>
                  </a:lnTo>
                  <a:lnTo>
                    <a:pt x="186" y="11"/>
                  </a:lnTo>
                  <a:lnTo>
                    <a:pt x="182" y="11"/>
                  </a:lnTo>
                  <a:lnTo>
                    <a:pt x="178" y="11"/>
                  </a:lnTo>
                  <a:lnTo>
                    <a:pt x="175" y="11"/>
                  </a:lnTo>
                  <a:lnTo>
                    <a:pt x="167" y="11"/>
                  </a:lnTo>
                  <a:lnTo>
                    <a:pt x="164" y="11"/>
                  </a:lnTo>
                  <a:lnTo>
                    <a:pt x="156" y="11"/>
                  </a:lnTo>
                  <a:lnTo>
                    <a:pt x="145" y="11"/>
                  </a:lnTo>
                  <a:lnTo>
                    <a:pt x="126" y="11"/>
                  </a:lnTo>
                  <a:lnTo>
                    <a:pt x="115" y="11"/>
                  </a:lnTo>
                  <a:lnTo>
                    <a:pt x="108" y="11"/>
                  </a:lnTo>
                  <a:lnTo>
                    <a:pt x="100" y="11"/>
                  </a:lnTo>
                  <a:lnTo>
                    <a:pt x="104" y="11"/>
                  </a:lnTo>
                  <a:lnTo>
                    <a:pt x="97" y="11"/>
                  </a:lnTo>
                  <a:lnTo>
                    <a:pt x="74" y="11"/>
                  </a:lnTo>
                  <a:lnTo>
                    <a:pt x="71" y="11"/>
                  </a:lnTo>
                  <a:lnTo>
                    <a:pt x="59" y="11"/>
                  </a:lnTo>
                  <a:lnTo>
                    <a:pt x="41" y="11"/>
                  </a:lnTo>
                  <a:lnTo>
                    <a:pt x="19" y="11"/>
                  </a:lnTo>
                  <a:lnTo>
                    <a:pt x="0" y="11"/>
                  </a:lnTo>
                  <a:lnTo>
                    <a:pt x="26" y="11"/>
                  </a:lnTo>
                  <a:lnTo>
                    <a:pt x="48" y="11"/>
                  </a:lnTo>
                  <a:lnTo>
                    <a:pt x="63" y="11"/>
                  </a:lnTo>
                  <a:lnTo>
                    <a:pt x="74" y="11"/>
                  </a:lnTo>
                  <a:lnTo>
                    <a:pt x="59" y="15"/>
                  </a:lnTo>
                  <a:lnTo>
                    <a:pt x="52" y="15"/>
                  </a:lnTo>
                  <a:lnTo>
                    <a:pt x="45" y="15"/>
                  </a:lnTo>
                  <a:lnTo>
                    <a:pt x="37" y="15"/>
                  </a:lnTo>
                  <a:lnTo>
                    <a:pt x="26" y="15"/>
                  </a:lnTo>
                  <a:lnTo>
                    <a:pt x="33" y="15"/>
                  </a:lnTo>
                  <a:lnTo>
                    <a:pt x="41" y="15"/>
                  </a:lnTo>
                  <a:lnTo>
                    <a:pt x="52" y="15"/>
                  </a:lnTo>
                  <a:lnTo>
                    <a:pt x="59" y="15"/>
                  </a:lnTo>
                  <a:lnTo>
                    <a:pt x="71" y="15"/>
                  </a:lnTo>
                  <a:lnTo>
                    <a:pt x="82" y="15"/>
                  </a:lnTo>
                  <a:lnTo>
                    <a:pt x="85" y="15"/>
                  </a:lnTo>
                  <a:lnTo>
                    <a:pt x="89" y="15"/>
                  </a:lnTo>
                  <a:lnTo>
                    <a:pt x="93" y="15"/>
                  </a:lnTo>
                  <a:lnTo>
                    <a:pt x="97" y="15"/>
                  </a:lnTo>
                  <a:lnTo>
                    <a:pt x="100" y="15"/>
                  </a:lnTo>
                  <a:lnTo>
                    <a:pt x="104" y="15"/>
                  </a:lnTo>
                  <a:lnTo>
                    <a:pt x="108" y="15"/>
                  </a:lnTo>
                  <a:lnTo>
                    <a:pt x="111" y="15"/>
                  </a:lnTo>
                  <a:lnTo>
                    <a:pt x="115" y="15"/>
                  </a:lnTo>
                  <a:lnTo>
                    <a:pt x="119" y="15"/>
                  </a:lnTo>
                  <a:lnTo>
                    <a:pt x="123" y="15"/>
                  </a:lnTo>
                  <a:lnTo>
                    <a:pt x="126" y="15"/>
                  </a:lnTo>
                  <a:lnTo>
                    <a:pt x="130" y="15"/>
                  </a:lnTo>
                  <a:lnTo>
                    <a:pt x="134" y="18"/>
                  </a:lnTo>
                  <a:lnTo>
                    <a:pt x="137" y="18"/>
                  </a:lnTo>
                  <a:lnTo>
                    <a:pt x="141" y="18"/>
                  </a:lnTo>
                  <a:lnTo>
                    <a:pt x="145" y="18"/>
                  </a:lnTo>
                  <a:lnTo>
                    <a:pt x="149" y="18"/>
                  </a:lnTo>
                  <a:lnTo>
                    <a:pt x="152" y="18"/>
                  </a:lnTo>
                  <a:lnTo>
                    <a:pt x="149" y="18"/>
                  </a:lnTo>
                  <a:lnTo>
                    <a:pt x="152" y="18"/>
                  </a:lnTo>
                  <a:lnTo>
                    <a:pt x="156" y="18"/>
                  </a:lnTo>
                  <a:lnTo>
                    <a:pt x="152" y="18"/>
                  </a:lnTo>
                  <a:lnTo>
                    <a:pt x="156" y="18"/>
                  </a:lnTo>
                  <a:lnTo>
                    <a:pt x="152" y="18"/>
                  </a:lnTo>
                  <a:lnTo>
                    <a:pt x="156" y="18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56" name="Freeform 170"/>
            <p:cNvSpPr>
              <a:spLocks/>
            </p:cNvSpPr>
            <p:nvPr/>
          </p:nvSpPr>
          <p:spPr bwMode="auto">
            <a:xfrm>
              <a:off x="1991230" y="3948344"/>
              <a:ext cx="116382" cy="29310"/>
            </a:xfrm>
            <a:custGeom>
              <a:avLst/>
              <a:gdLst>
                <a:gd name="T0" fmla="*/ 90 w 123"/>
                <a:gd name="T1" fmla="*/ 0 h 19"/>
                <a:gd name="T2" fmla="*/ 97 w 123"/>
                <a:gd name="T3" fmla="*/ 0 h 19"/>
                <a:gd name="T4" fmla="*/ 97 w 123"/>
                <a:gd name="T5" fmla="*/ 0 h 19"/>
                <a:gd name="T6" fmla="*/ 86 w 123"/>
                <a:gd name="T7" fmla="*/ 4 h 19"/>
                <a:gd name="T8" fmla="*/ 86 w 123"/>
                <a:gd name="T9" fmla="*/ 4 h 19"/>
                <a:gd name="T10" fmla="*/ 90 w 123"/>
                <a:gd name="T11" fmla="*/ 4 h 19"/>
                <a:gd name="T12" fmla="*/ 93 w 123"/>
                <a:gd name="T13" fmla="*/ 4 h 19"/>
                <a:gd name="T14" fmla="*/ 97 w 123"/>
                <a:gd name="T15" fmla="*/ 4 h 19"/>
                <a:gd name="T16" fmla="*/ 108 w 123"/>
                <a:gd name="T17" fmla="*/ 4 h 19"/>
                <a:gd name="T18" fmla="*/ 119 w 123"/>
                <a:gd name="T19" fmla="*/ 4 h 19"/>
                <a:gd name="T20" fmla="*/ 116 w 123"/>
                <a:gd name="T21" fmla="*/ 8 h 19"/>
                <a:gd name="T22" fmla="*/ 108 w 123"/>
                <a:gd name="T23" fmla="*/ 8 h 19"/>
                <a:gd name="T24" fmla="*/ 97 w 123"/>
                <a:gd name="T25" fmla="*/ 8 h 19"/>
                <a:gd name="T26" fmla="*/ 86 w 123"/>
                <a:gd name="T27" fmla="*/ 8 h 19"/>
                <a:gd name="T28" fmla="*/ 67 w 123"/>
                <a:gd name="T29" fmla="*/ 8 h 19"/>
                <a:gd name="T30" fmla="*/ 71 w 123"/>
                <a:gd name="T31" fmla="*/ 8 h 19"/>
                <a:gd name="T32" fmla="*/ 56 w 123"/>
                <a:gd name="T33" fmla="*/ 8 h 19"/>
                <a:gd name="T34" fmla="*/ 45 w 123"/>
                <a:gd name="T35" fmla="*/ 8 h 19"/>
                <a:gd name="T36" fmla="*/ 19 w 123"/>
                <a:gd name="T37" fmla="*/ 8 h 19"/>
                <a:gd name="T38" fmla="*/ 0 w 123"/>
                <a:gd name="T39" fmla="*/ 8 h 19"/>
                <a:gd name="T40" fmla="*/ 23 w 123"/>
                <a:gd name="T41" fmla="*/ 11 h 19"/>
                <a:gd name="T42" fmla="*/ 30 w 123"/>
                <a:gd name="T43" fmla="*/ 11 h 19"/>
                <a:gd name="T44" fmla="*/ 26 w 123"/>
                <a:gd name="T45" fmla="*/ 11 h 19"/>
                <a:gd name="T46" fmla="*/ 23 w 123"/>
                <a:gd name="T47" fmla="*/ 11 h 19"/>
                <a:gd name="T48" fmla="*/ 34 w 123"/>
                <a:gd name="T49" fmla="*/ 11 h 19"/>
                <a:gd name="T50" fmla="*/ 41 w 123"/>
                <a:gd name="T51" fmla="*/ 11 h 19"/>
                <a:gd name="T52" fmla="*/ 30 w 123"/>
                <a:gd name="T53" fmla="*/ 15 h 19"/>
                <a:gd name="T54" fmla="*/ 19 w 123"/>
                <a:gd name="T55" fmla="*/ 15 h 19"/>
                <a:gd name="T56" fmla="*/ 4 w 123"/>
                <a:gd name="T57" fmla="*/ 15 h 19"/>
                <a:gd name="T58" fmla="*/ 19 w 123"/>
                <a:gd name="T59" fmla="*/ 15 h 19"/>
                <a:gd name="T60" fmla="*/ 34 w 123"/>
                <a:gd name="T61" fmla="*/ 15 h 19"/>
                <a:gd name="T62" fmla="*/ 49 w 123"/>
                <a:gd name="T63" fmla="*/ 15 h 19"/>
                <a:gd name="T64" fmla="*/ 52 w 123"/>
                <a:gd name="T65" fmla="*/ 15 h 19"/>
                <a:gd name="T66" fmla="*/ 37 w 123"/>
                <a:gd name="T67" fmla="*/ 15 h 19"/>
                <a:gd name="T68" fmla="*/ 11 w 123"/>
                <a:gd name="T69" fmla="*/ 15 h 19"/>
                <a:gd name="T70" fmla="*/ 8 w 123"/>
                <a:gd name="T71" fmla="*/ 19 h 19"/>
                <a:gd name="T72" fmla="*/ 30 w 123"/>
                <a:gd name="T73" fmla="*/ 19 h 19"/>
                <a:gd name="T74" fmla="*/ 34 w 123"/>
                <a:gd name="T75" fmla="*/ 19 h 19"/>
                <a:gd name="T76" fmla="*/ 49 w 123"/>
                <a:gd name="T77" fmla="*/ 19 h 19"/>
                <a:gd name="T78" fmla="*/ 45 w 123"/>
                <a:gd name="T79" fmla="*/ 19 h 19"/>
                <a:gd name="T80" fmla="*/ 34 w 123"/>
                <a:gd name="T81" fmla="*/ 19 h 19"/>
                <a:gd name="T82" fmla="*/ 34 w 123"/>
                <a:gd name="T83" fmla="*/ 19 h 1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23" h="19">
                  <a:moveTo>
                    <a:pt x="82" y="0"/>
                  </a:moveTo>
                  <a:lnTo>
                    <a:pt x="86" y="0"/>
                  </a:lnTo>
                  <a:lnTo>
                    <a:pt x="90" y="0"/>
                  </a:lnTo>
                  <a:lnTo>
                    <a:pt x="86" y="0"/>
                  </a:lnTo>
                  <a:lnTo>
                    <a:pt x="90" y="0"/>
                  </a:lnTo>
                  <a:lnTo>
                    <a:pt x="97" y="0"/>
                  </a:lnTo>
                  <a:lnTo>
                    <a:pt x="101" y="0"/>
                  </a:lnTo>
                  <a:lnTo>
                    <a:pt x="104" y="0"/>
                  </a:lnTo>
                  <a:lnTo>
                    <a:pt x="97" y="0"/>
                  </a:lnTo>
                  <a:lnTo>
                    <a:pt x="93" y="4"/>
                  </a:lnTo>
                  <a:lnTo>
                    <a:pt x="90" y="4"/>
                  </a:lnTo>
                  <a:lnTo>
                    <a:pt x="86" y="4"/>
                  </a:lnTo>
                  <a:lnTo>
                    <a:pt x="93" y="4"/>
                  </a:lnTo>
                  <a:lnTo>
                    <a:pt x="90" y="4"/>
                  </a:lnTo>
                  <a:lnTo>
                    <a:pt x="86" y="4"/>
                  </a:lnTo>
                  <a:lnTo>
                    <a:pt x="82" y="4"/>
                  </a:lnTo>
                  <a:lnTo>
                    <a:pt x="86" y="4"/>
                  </a:lnTo>
                  <a:lnTo>
                    <a:pt x="90" y="4"/>
                  </a:lnTo>
                  <a:lnTo>
                    <a:pt x="93" y="4"/>
                  </a:lnTo>
                  <a:lnTo>
                    <a:pt x="97" y="4"/>
                  </a:lnTo>
                  <a:lnTo>
                    <a:pt x="93" y="4"/>
                  </a:lnTo>
                  <a:lnTo>
                    <a:pt x="90" y="4"/>
                  </a:lnTo>
                  <a:lnTo>
                    <a:pt x="93" y="4"/>
                  </a:lnTo>
                  <a:lnTo>
                    <a:pt x="97" y="4"/>
                  </a:lnTo>
                  <a:lnTo>
                    <a:pt x="101" y="4"/>
                  </a:lnTo>
                  <a:lnTo>
                    <a:pt x="104" y="4"/>
                  </a:lnTo>
                  <a:lnTo>
                    <a:pt x="108" y="4"/>
                  </a:lnTo>
                  <a:lnTo>
                    <a:pt x="112" y="4"/>
                  </a:lnTo>
                  <a:lnTo>
                    <a:pt x="116" y="4"/>
                  </a:lnTo>
                  <a:lnTo>
                    <a:pt x="119" y="4"/>
                  </a:lnTo>
                  <a:lnTo>
                    <a:pt x="123" y="4"/>
                  </a:lnTo>
                  <a:lnTo>
                    <a:pt x="119" y="4"/>
                  </a:lnTo>
                  <a:lnTo>
                    <a:pt x="116" y="8"/>
                  </a:lnTo>
                  <a:lnTo>
                    <a:pt x="108" y="8"/>
                  </a:lnTo>
                  <a:lnTo>
                    <a:pt x="104" y="8"/>
                  </a:lnTo>
                  <a:lnTo>
                    <a:pt x="108" y="8"/>
                  </a:lnTo>
                  <a:lnTo>
                    <a:pt x="104" y="8"/>
                  </a:lnTo>
                  <a:lnTo>
                    <a:pt x="101" y="8"/>
                  </a:lnTo>
                  <a:lnTo>
                    <a:pt x="97" y="8"/>
                  </a:lnTo>
                  <a:lnTo>
                    <a:pt x="93" y="8"/>
                  </a:lnTo>
                  <a:lnTo>
                    <a:pt x="90" y="8"/>
                  </a:lnTo>
                  <a:lnTo>
                    <a:pt x="86" y="8"/>
                  </a:lnTo>
                  <a:lnTo>
                    <a:pt x="78" y="8"/>
                  </a:lnTo>
                  <a:lnTo>
                    <a:pt x="75" y="8"/>
                  </a:lnTo>
                  <a:lnTo>
                    <a:pt x="67" y="8"/>
                  </a:lnTo>
                  <a:lnTo>
                    <a:pt x="71" y="8"/>
                  </a:lnTo>
                  <a:lnTo>
                    <a:pt x="75" y="8"/>
                  </a:lnTo>
                  <a:lnTo>
                    <a:pt x="71" y="8"/>
                  </a:lnTo>
                  <a:lnTo>
                    <a:pt x="67" y="8"/>
                  </a:lnTo>
                  <a:lnTo>
                    <a:pt x="60" y="8"/>
                  </a:lnTo>
                  <a:lnTo>
                    <a:pt x="56" y="8"/>
                  </a:lnTo>
                  <a:lnTo>
                    <a:pt x="52" y="8"/>
                  </a:lnTo>
                  <a:lnTo>
                    <a:pt x="49" y="8"/>
                  </a:lnTo>
                  <a:lnTo>
                    <a:pt x="45" y="8"/>
                  </a:lnTo>
                  <a:lnTo>
                    <a:pt x="37" y="8"/>
                  </a:lnTo>
                  <a:lnTo>
                    <a:pt x="30" y="8"/>
                  </a:lnTo>
                  <a:lnTo>
                    <a:pt x="19" y="8"/>
                  </a:lnTo>
                  <a:lnTo>
                    <a:pt x="11" y="8"/>
                  </a:lnTo>
                  <a:lnTo>
                    <a:pt x="4" y="8"/>
                  </a:lnTo>
                  <a:lnTo>
                    <a:pt x="0" y="8"/>
                  </a:lnTo>
                  <a:lnTo>
                    <a:pt x="4" y="11"/>
                  </a:lnTo>
                  <a:lnTo>
                    <a:pt x="11" y="11"/>
                  </a:lnTo>
                  <a:lnTo>
                    <a:pt x="23" y="11"/>
                  </a:lnTo>
                  <a:lnTo>
                    <a:pt x="30" y="11"/>
                  </a:lnTo>
                  <a:lnTo>
                    <a:pt x="34" y="11"/>
                  </a:lnTo>
                  <a:lnTo>
                    <a:pt x="30" y="11"/>
                  </a:lnTo>
                  <a:lnTo>
                    <a:pt x="26" y="11"/>
                  </a:lnTo>
                  <a:lnTo>
                    <a:pt x="23" y="11"/>
                  </a:lnTo>
                  <a:lnTo>
                    <a:pt x="26" y="11"/>
                  </a:lnTo>
                  <a:lnTo>
                    <a:pt x="23" y="11"/>
                  </a:lnTo>
                  <a:lnTo>
                    <a:pt x="19" y="11"/>
                  </a:lnTo>
                  <a:lnTo>
                    <a:pt x="23" y="11"/>
                  </a:lnTo>
                  <a:lnTo>
                    <a:pt x="26" y="11"/>
                  </a:lnTo>
                  <a:lnTo>
                    <a:pt x="30" y="11"/>
                  </a:lnTo>
                  <a:lnTo>
                    <a:pt x="34" y="11"/>
                  </a:lnTo>
                  <a:lnTo>
                    <a:pt x="41" y="11"/>
                  </a:lnTo>
                  <a:lnTo>
                    <a:pt x="37" y="11"/>
                  </a:lnTo>
                  <a:lnTo>
                    <a:pt x="41" y="11"/>
                  </a:lnTo>
                  <a:lnTo>
                    <a:pt x="45" y="11"/>
                  </a:lnTo>
                  <a:lnTo>
                    <a:pt x="37" y="11"/>
                  </a:lnTo>
                  <a:lnTo>
                    <a:pt x="30" y="15"/>
                  </a:lnTo>
                  <a:lnTo>
                    <a:pt x="26" y="15"/>
                  </a:lnTo>
                  <a:lnTo>
                    <a:pt x="23" y="15"/>
                  </a:lnTo>
                  <a:lnTo>
                    <a:pt x="19" y="15"/>
                  </a:lnTo>
                  <a:lnTo>
                    <a:pt x="11" y="15"/>
                  </a:lnTo>
                  <a:lnTo>
                    <a:pt x="8" y="15"/>
                  </a:lnTo>
                  <a:lnTo>
                    <a:pt x="4" y="15"/>
                  </a:lnTo>
                  <a:lnTo>
                    <a:pt x="11" y="15"/>
                  </a:lnTo>
                  <a:lnTo>
                    <a:pt x="15" y="15"/>
                  </a:lnTo>
                  <a:lnTo>
                    <a:pt x="19" y="15"/>
                  </a:lnTo>
                  <a:lnTo>
                    <a:pt x="23" y="15"/>
                  </a:lnTo>
                  <a:lnTo>
                    <a:pt x="30" y="15"/>
                  </a:lnTo>
                  <a:lnTo>
                    <a:pt x="34" y="15"/>
                  </a:lnTo>
                  <a:lnTo>
                    <a:pt x="37" y="15"/>
                  </a:lnTo>
                  <a:lnTo>
                    <a:pt x="45" y="15"/>
                  </a:lnTo>
                  <a:lnTo>
                    <a:pt x="49" y="15"/>
                  </a:lnTo>
                  <a:lnTo>
                    <a:pt x="45" y="15"/>
                  </a:lnTo>
                  <a:lnTo>
                    <a:pt x="49" y="15"/>
                  </a:lnTo>
                  <a:lnTo>
                    <a:pt x="52" y="15"/>
                  </a:lnTo>
                  <a:lnTo>
                    <a:pt x="49" y="15"/>
                  </a:lnTo>
                  <a:lnTo>
                    <a:pt x="45" y="15"/>
                  </a:lnTo>
                  <a:lnTo>
                    <a:pt x="37" y="15"/>
                  </a:lnTo>
                  <a:lnTo>
                    <a:pt x="26" y="15"/>
                  </a:lnTo>
                  <a:lnTo>
                    <a:pt x="15" y="15"/>
                  </a:lnTo>
                  <a:lnTo>
                    <a:pt x="11" y="15"/>
                  </a:lnTo>
                  <a:lnTo>
                    <a:pt x="8" y="15"/>
                  </a:lnTo>
                  <a:lnTo>
                    <a:pt x="4" y="15"/>
                  </a:lnTo>
                  <a:lnTo>
                    <a:pt x="8" y="19"/>
                  </a:lnTo>
                  <a:lnTo>
                    <a:pt x="11" y="19"/>
                  </a:lnTo>
                  <a:lnTo>
                    <a:pt x="19" y="19"/>
                  </a:lnTo>
                  <a:lnTo>
                    <a:pt x="30" y="19"/>
                  </a:lnTo>
                  <a:lnTo>
                    <a:pt x="41" y="19"/>
                  </a:lnTo>
                  <a:lnTo>
                    <a:pt x="37" y="19"/>
                  </a:lnTo>
                  <a:lnTo>
                    <a:pt x="34" y="19"/>
                  </a:lnTo>
                  <a:lnTo>
                    <a:pt x="41" y="19"/>
                  </a:lnTo>
                  <a:lnTo>
                    <a:pt x="45" y="19"/>
                  </a:lnTo>
                  <a:lnTo>
                    <a:pt x="49" y="19"/>
                  </a:lnTo>
                  <a:lnTo>
                    <a:pt x="52" y="19"/>
                  </a:lnTo>
                  <a:lnTo>
                    <a:pt x="49" y="19"/>
                  </a:lnTo>
                  <a:lnTo>
                    <a:pt x="45" y="19"/>
                  </a:lnTo>
                  <a:lnTo>
                    <a:pt x="41" y="19"/>
                  </a:lnTo>
                  <a:lnTo>
                    <a:pt x="37" y="19"/>
                  </a:lnTo>
                  <a:lnTo>
                    <a:pt x="34" y="19"/>
                  </a:lnTo>
                  <a:lnTo>
                    <a:pt x="41" y="19"/>
                  </a:lnTo>
                  <a:lnTo>
                    <a:pt x="37" y="19"/>
                  </a:lnTo>
                  <a:lnTo>
                    <a:pt x="34" y="19"/>
                  </a:lnTo>
                  <a:lnTo>
                    <a:pt x="37" y="19"/>
                  </a:lnTo>
                  <a:lnTo>
                    <a:pt x="34" y="19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57" name="Freeform 171"/>
            <p:cNvSpPr>
              <a:spLocks/>
            </p:cNvSpPr>
            <p:nvPr/>
          </p:nvSpPr>
          <p:spPr bwMode="auto">
            <a:xfrm>
              <a:off x="1812400" y="3977654"/>
              <a:ext cx="284804" cy="27767"/>
            </a:xfrm>
            <a:custGeom>
              <a:avLst/>
              <a:gdLst>
                <a:gd name="T0" fmla="*/ 230 w 301"/>
                <a:gd name="T1" fmla="*/ 4 h 18"/>
                <a:gd name="T2" fmla="*/ 241 w 301"/>
                <a:gd name="T3" fmla="*/ 4 h 18"/>
                <a:gd name="T4" fmla="*/ 230 w 301"/>
                <a:gd name="T5" fmla="*/ 4 h 18"/>
                <a:gd name="T6" fmla="*/ 241 w 301"/>
                <a:gd name="T7" fmla="*/ 4 h 18"/>
                <a:gd name="T8" fmla="*/ 252 w 301"/>
                <a:gd name="T9" fmla="*/ 4 h 18"/>
                <a:gd name="T10" fmla="*/ 264 w 301"/>
                <a:gd name="T11" fmla="*/ 4 h 18"/>
                <a:gd name="T12" fmla="*/ 245 w 301"/>
                <a:gd name="T13" fmla="*/ 4 h 18"/>
                <a:gd name="T14" fmla="*/ 215 w 301"/>
                <a:gd name="T15" fmla="*/ 4 h 18"/>
                <a:gd name="T16" fmla="*/ 186 w 301"/>
                <a:gd name="T17" fmla="*/ 7 h 18"/>
                <a:gd name="T18" fmla="*/ 171 w 301"/>
                <a:gd name="T19" fmla="*/ 7 h 18"/>
                <a:gd name="T20" fmla="*/ 156 w 301"/>
                <a:gd name="T21" fmla="*/ 7 h 18"/>
                <a:gd name="T22" fmla="*/ 119 w 301"/>
                <a:gd name="T23" fmla="*/ 7 h 18"/>
                <a:gd name="T24" fmla="*/ 78 w 301"/>
                <a:gd name="T25" fmla="*/ 7 h 18"/>
                <a:gd name="T26" fmla="*/ 11 w 301"/>
                <a:gd name="T27" fmla="*/ 7 h 18"/>
                <a:gd name="T28" fmla="*/ 193 w 301"/>
                <a:gd name="T29" fmla="*/ 7 h 18"/>
                <a:gd name="T30" fmla="*/ 286 w 301"/>
                <a:gd name="T31" fmla="*/ 7 h 18"/>
                <a:gd name="T32" fmla="*/ 293 w 301"/>
                <a:gd name="T33" fmla="*/ 11 h 18"/>
                <a:gd name="T34" fmla="*/ 271 w 301"/>
                <a:gd name="T35" fmla="*/ 11 h 18"/>
                <a:gd name="T36" fmla="*/ 249 w 301"/>
                <a:gd name="T37" fmla="*/ 11 h 18"/>
                <a:gd name="T38" fmla="*/ 252 w 301"/>
                <a:gd name="T39" fmla="*/ 11 h 18"/>
                <a:gd name="T40" fmla="*/ 234 w 301"/>
                <a:gd name="T41" fmla="*/ 11 h 18"/>
                <a:gd name="T42" fmla="*/ 249 w 301"/>
                <a:gd name="T43" fmla="*/ 11 h 18"/>
                <a:gd name="T44" fmla="*/ 279 w 301"/>
                <a:gd name="T45" fmla="*/ 11 h 18"/>
                <a:gd name="T46" fmla="*/ 286 w 301"/>
                <a:gd name="T47" fmla="*/ 11 h 18"/>
                <a:gd name="T48" fmla="*/ 271 w 301"/>
                <a:gd name="T49" fmla="*/ 11 h 18"/>
                <a:gd name="T50" fmla="*/ 256 w 301"/>
                <a:gd name="T51" fmla="*/ 11 h 18"/>
                <a:gd name="T52" fmla="*/ 249 w 301"/>
                <a:gd name="T53" fmla="*/ 15 h 18"/>
                <a:gd name="T54" fmla="*/ 267 w 301"/>
                <a:gd name="T55" fmla="*/ 15 h 18"/>
                <a:gd name="T56" fmla="*/ 275 w 301"/>
                <a:gd name="T57" fmla="*/ 15 h 18"/>
                <a:gd name="T58" fmla="*/ 260 w 301"/>
                <a:gd name="T59" fmla="*/ 15 h 18"/>
                <a:gd name="T60" fmla="*/ 238 w 301"/>
                <a:gd name="T61" fmla="*/ 15 h 18"/>
                <a:gd name="T62" fmla="*/ 208 w 301"/>
                <a:gd name="T63" fmla="*/ 15 h 18"/>
                <a:gd name="T64" fmla="*/ 193 w 301"/>
                <a:gd name="T65" fmla="*/ 15 h 18"/>
                <a:gd name="T66" fmla="*/ 189 w 301"/>
                <a:gd name="T67" fmla="*/ 15 h 18"/>
                <a:gd name="T68" fmla="*/ 186 w 301"/>
                <a:gd name="T69" fmla="*/ 15 h 18"/>
                <a:gd name="T70" fmla="*/ 200 w 301"/>
                <a:gd name="T71" fmla="*/ 18 h 18"/>
                <a:gd name="T72" fmla="*/ 197 w 301"/>
                <a:gd name="T73" fmla="*/ 18 h 18"/>
                <a:gd name="T74" fmla="*/ 193 w 301"/>
                <a:gd name="T75" fmla="*/ 18 h 18"/>
                <a:gd name="T76" fmla="*/ 197 w 301"/>
                <a:gd name="T77" fmla="*/ 18 h 18"/>
                <a:gd name="T78" fmla="*/ 215 w 301"/>
                <a:gd name="T79" fmla="*/ 18 h 18"/>
                <a:gd name="T80" fmla="*/ 219 w 301"/>
                <a:gd name="T81" fmla="*/ 18 h 18"/>
                <a:gd name="T82" fmla="*/ 215 w 301"/>
                <a:gd name="T83" fmla="*/ 18 h 18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301" h="18">
                  <a:moveTo>
                    <a:pt x="223" y="0"/>
                  </a:moveTo>
                  <a:lnTo>
                    <a:pt x="226" y="0"/>
                  </a:lnTo>
                  <a:lnTo>
                    <a:pt x="230" y="4"/>
                  </a:lnTo>
                  <a:lnTo>
                    <a:pt x="234" y="4"/>
                  </a:lnTo>
                  <a:lnTo>
                    <a:pt x="238" y="4"/>
                  </a:lnTo>
                  <a:lnTo>
                    <a:pt x="241" y="4"/>
                  </a:lnTo>
                  <a:lnTo>
                    <a:pt x="238" y="4"/>
                  </a:lnTo>
                  <a:lnTo>
                    <a:pt x="234" y="4"/>
                  </a:lnTo>
                  <a:lnTo>
                    <a:pt x="230" y="4"/>
                  </a:lnTo>
                  <a:lnTo>
                    <a:pt x="234" y="4"/>
                  </a:lnTo>
                  <a:lnTo>
                    <a:pt x="238" y="4"/>
                  </a:lnTo>
                  <a:lnTo>
                    <a:pt x="241" y="4"/>
                  </a:lnTo>
                  <a:lnTo>
                    <a:pt x="245" y="4"/>
                  </a:lnTo>
                  <a:lnTo>
                    <a:pt x="249" y="4"/>
                  </a:lnTo>
                  <a:lnTo>
                    <a:pt x="252" y="4"/>
                  </a:lnTo>
                  <a:lnTo>
                    <a:pt x="256" y="4"/>
                  </a:lnTo>
                  <a:lnTo>
                    <a:pt x="260" y="4"/>
                  </a:lnTo>
                  <a:lnTo>
                    <a:pt x="264" y="4"/>
                  </a:lnTo>
                  <a:lnTo>
                    <a:pt x="260" y="4"/>
                  </a:lnTo>
                  <a:lnTo>
                    <a:pt x="249" y="4"/>
                  </a:lnTo>
                  <a:lnTo>
                    <a:pt x="245" y="4"/>
                  </a:lnTo>
                  <a:lnTo>
                    <a:pt x="238" y="4"/>
                  </a:lnTo>
                  <a:lnTo>
                    <a:pt x="223" y="4"/>
                  </a:lnTo>
                  <a:lnTo>
                    <a:pt x="215" y="4"/>
                  </a:lnTo>
                  <a:lnTo>
                    <a:pt x="212" y="7"/>
                  </a:lnTo>
                  <a:lnTo>
                    <a:pt x="200" y="7"/>
                  </a:lnTo>
                  <a:lnTo>
                    <a:pt x="186" y="7"/>
                  </a:lnTo>
                  <a:lnTo>
                    <a:pt x="182" y="7"/>
                  </a:lnTo>
                  <a:lnTo>
                    <a:pt x="178" y="7"/>
                  </a:lnTo>
                  <a:lnTo>
                    <a:pt x="171" y="7"/>
                  </a:lnTo>
                  <a:lnTo>
                    <a:pt x="167" y="7"/>
                  </a:lnTo>
                  <a:lnTo>
                    <a:pt x="160" y="7"/>
                  </a:lnTo>
                  <a:lnTo>
                    <a:pt x="156" y="7"/>
                  </a:lnTo>
                  <a:lnTo>
                    <a:pt x="152" y="7"/>
                  </a:lnTo>
                  <a:lnTo>
                    <a:pt x="137" y="7"/>
                  </a:lnTo>
                  <a:lnTo>
                    <a:pt x="119" y="7"/>
                  </a:lnTo>
                  <a:lnTo>
                    <a:pt x="107" y="7"/>
                  </a:lnTo>
                  <a:lnTo>
                    <a:pt x="104" y="7"/>
                  </a:lnTo>
                  <a:lnTo>
                    <a:pt x="78" y="7"/>
                  </a:lnTo>
                  <a:lnTo>
                    <a:pt x="37" y="7"/>
                  </a:lnTo>
                  <a:lnTo>
                    <a:pt x="0" y="7"/>
                  </a:lnTo>
                  <a:lnTo>
                    <a:pt x="11" y="7"/>
                  </a:lnTo>
                  <a:lnTo>
                    <a:pt x="70" y="7"/>
                  </a:lnTo>
                  <a:lnTo>
                    <a:pt x="134" y="7"/>
                  </a:lnTo>
                  <a:lnTo>
                    <a:pt x="193" y="7"/>
                  </a:lnTo>
                  <a:lnTo>
                    <a:pt x="234" y="7"/>
                  </a:lnTo>
                  <a:lnTo>
                    <a:pt x="267" y="7"/>
                  </a:lnTo>
                  <a:lnTo>
                    <a:pt x="286" y="7"/>
                  </a:lnTo>
                  <a:lnTo>
                    <a:pt x="297" y="7"/>
                  </a:lnTo>
                  <a:lnTo>
                    <a:pt x="301" y="11"/>
                  </a:lnTo>
                  <a:lnTo>
                    <a:pt x="293" y="11"/>
                  </a:lnTo>
                  <a:lnTo>
                    <a:pt x="286" y="11"/>
                  </a:lnTo>
                  <a:lnTo>
                    <a:pt x="275" y="11"/>
                  </a:lnTo>
                  <a:lnTo>
                    <a:pt x="271" y="11"/>
                  </a:lnTo>
                  <a:lnTo>
                    <a:pt x="260" y="11"/>
                  </a:lnTo>
                  <a:lnTo>
                    <a:pt x="252" y="11"/>
                  </a:lnTo>
                  <a:lnTo>
                    <a:pt x="249" y="11"/>
                  </a:lnTo>
                  <a:lnTo>
                    <a:pt x="252" y="11"/>
                  </a:lnTo>
                  <a:lnTo>
                    <a:pt x="256" y="11"/>
                  </a:lnTo>
                  <a:lnTo>
                    <a:pt x="252" y="11"/>
                  </a:lnTo>
                  <a:lnTo>
                    <a:pt x="249" y="11"/>
                  </a:lnTo>
                  <a:lnTo>
                    <a:pt x="241" y="11"/>
                  </a:lnTo>
                  <a:lnTo>
                    <a:pt x="234" y="11"/>
                  </a:lnTo>
                  <a:lnTo>
                    <a:pt x="230" y="11"/>
                  </a:lnTo>
                  <a:lnTo>
                    <a:pt x="234" y="11"/>
                  </a:lnTo>
                  <a:lnTo>
                    <a:pt x="249" y="11"/>
                  </a:lnTo>
                  <a:lnTo>
                    <a:pt x="256" y="11"/>
                  </a:lnTo>
                  <a:lnTo>
                    <a:pt x="267" y="11"/>
                  </a:lnTo>
                  <a:lnTo>
                    <a:pt x="279" y="11"/>
                  </a:lnTo>
                  <a:lnTo>
                    <a:pt x="286" y="11"/>
                  </a:lnTo>
                  <a:lnTo>
                    <a:pt x="290" y="11"/>
                  </a:lnTo>
                  <a:lnTo>
                    <a:pt x="286" y="11"/>
                  </a:lnTo>
                  <a:lnTo>
                    <a:pt x="282" y="11"/>
                  </a:lnTo>
                  <a:lnTo>
                    <a:pt x="275" y="11"/>
                  </a:lnTo>
                  <a:lnTo>
                    <a:pt x="271" y="11"/>
                  </a:lnTo>
                  <a:lnTo>
                    <a:pt x="267" y="11"/>
                  </a:lnTo>
                  <a:lnTo>
                    <a:pt x="260" y="11"/>
                  </a:lnTo>
                  <a:lnTo>
                    <a:pt x="256" y="11"/>
                  </a:lnTo>
                  <a:lnTo>
                    <a:pt x="249" y="11"/>
                  </a:lnTo>
                  <a:lnTo>
                    <a:pt x="245" y="11"/>
                  </a:lnTo>
                  <a:lnTo>
                    <a:pt x="249" y="15"/>
                  </a:lnTo>
                  <a:lnTo>
                    <a:pt x="252" y="15"/>
                  </a:lnTo>
                  <a:lnTo>
                    <a:pt x="260" y="15"/>
                  </a:lnTo>
                  <a:lnTo>
                    <a:pt x="267" y="15"/>
                  </a:lnTo>
                  <a:lnTo>
                    <a:pt x="275" y="15"/>
                  </a:lnTo>
                  <a:lnTo>
                    <a:pt x="279" y="15"/>
                  </a:lnTo>
                  <a:lnTo>
                    <a:pt x="275" y="15"/>
                  </a:lnTo>
                  <a:lnTo>
                    <a:pt x="271" y="15"/>
                  </a:lnTo>
                  <a:lnTo>
                    <a:pt x="264" y="15"/>
                  </a:lnTo>
                  <a:lnTo>
                    <a:pt x="260" y="15"/>
                  </a:lnTo>
                  <a:lnTo>
                    <a:pt x="252" y="15"/>
                  </a:lnTo>
                  <a:lnTo>
                    <a:pt x="245" y="15"/>
                  </a:lnTo>
                  <a:lnTo>
                    <a:pt x="238" y="15"/>
                  </a:lnTo>
                  <a:lnTo>
                    <a:pt x="230" y="15"/>
                  </a:lnTo>
                  <a:lnTo>
                    <a:pt x="219" y="15"/>
                  </a:lnTo>
                  <a:lnTo>
                    <a:pt x="208" y="15"/>
                  </a:lnTo>
                  <a:lnTo>
                    <a:pt x="197" y="15"/>
                  </a:lnTo>
                  <a:lnTo>
                    <a:pt x="189" y="15"/>
                  </a:lnTo>
                  <a:lnTo>
                    <a:pt x="193" y="15"/>
                  </a:lnTo>
                  <a:lnTo>
                    <a:pt x="189" y="15"/>
                  </a:lnTo>
                  <a:lnTo>
                    <a:pt x="193" y="15"/>
                  </a:lnTo>
                  <a:lnTo>
                    <a:pt x="189" y="15"/>
                  </a:lnTo>
                  <a:lnTo>
                    <a:pt x="182" y="15"/>
                  </a:lnTo>
                  <a:lnTo>
                    <a:pt x="178" y="15"/>
                  </a:lnTo>
                  <a:lnTo>
                    <a:pt x="186" y="15"/>
                  </a:lnTo>
                  <a:lnTo>
                    <a:pt x="189" y="15"/>
                  </a:lnTo>
                  <a:lnTo>
                    <a:pt x="197" y="15"/>
                  </a:lnTo>
                  <a:lnTo>
                    <a:pt x="200" y="18"/>
                  </a:lnTo>
                  <a:lnTo>
                    <a:pt x="197" y="18"/>
                  </a:lnTo>
                  <a:lnTo>
                    <a:pt x="200" y="18"/>
                  </a:lnTo>
                  <a:lnTo>
                    <a:pt x="197" y="18"/>
                  </a:lnTo>
                  <a:lnTo>
                    <a:pt x="200" y="18"/>
                  </a:lnTo>
                  <a:lnTo>
                    <a:pt x="197" y="18"/>
                  </a:lnTo>
                  <a:lnTo>
                    <a:pt x="193" y="18"/>
                  </a:lnTo>
                  <a:lnTo>
                    <a:pt x="189" y="18"/>
                  </a:lnTo>
                  <a:lnTo>
                    <a:pt x="193" y="18"/>
                  </a:lnTo>
                  <a:lnTo>
                    <a:pt x="197" y="18"/>
                  </a:lnTo>
                  <a:lnTo>
                    <a:pt x="204" y="18"/>
                  </a:lnTo>
                  <a:lnTo>
                    <a:pt x="208" y="18"/>
                  </a:lnTo>
                  <a:lnTo>
                    <a:pt x="215" y="18"/>
                  </a:lnTo>
                  <a:lnTo>
                    <a:pt x="219" y="18"/>
                  </a:lnTo>
                  <a:lnTo>
                    <a:pt x="223" y="18"/>
                  </a:lnTo>
                  <a:lnTo>
                    <a:pt x="219" y="18"/>
                  </a:lnTo>
                  <a:lnTo>
                    <a:pt x="215" y="18"/>
                  </a:lnTo>
                  <a:lnTo>
                    <a:pt x="212" y="18"/>
                  </a:lnTo>
                  <a:lnTo>
                    <a:pt x="215" y="18"/>
                  </a:lnTo>
                  <a:lnTo>
                    <a:pt x="223" y="18"/>
                  </a:lnTo>
                  <a:lnTo>
                    <a:pt x="226" y="18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58" name="Freeform 172"/>
            <p:cNvSpPr>
              <a:spLocks/>
            </p:cNvSpPr>
            <p:nvPr/>
          </p:nvSpPr>
          <p:spPr bwMode="auto">
            <a:xfrm>
              <a:off x="1910803" y="4005422"/>
              <a:ext cx="151391" cy="52449"/>
            </a:xfrm>
            <a:custGeom>
              <a:avLst/>
              <a:gdLst>
                <a:gd name="T0" fmla="*/ 122 w 160"/>
                <a:gd name="T1" fmla="*/ 0 h 34"/>
                <a:gd name="T2" fmla="*/ 111 w 160"/>
                <a:gd name="T3" fmla="*/ 4 h 34"/>
                <a:gd name="T4" fmla="*/ 100 w 160"/>
                <a:gd name="T5" fmla="*/ 4 h 34"/>
                <a:gd name="T6" fmla="*/ 89 w 160"/>
                <a:gd name="T7" fmla="*/ 4 h 34"/>
                <a:gd name="T8" fmla="*/ 78 w 160"/>
                <a:gd name="T9" fmla="*/ 4 h 34"/>
                <a:gd name="T10" fmla="*/ 67 w 160"/>
                <a:gd name="T11" fmla="*/ 4 h 34"/>
                <a:gd name="T12" fmla="*/ 70 w 160"/>
                <a:gd name="T13" fmla="*/ 8 h 34"/>
                <a:gd name="T14" fmla="*/ 56 w 160"/>
                <a:gd name="T15" fmla="*/ 8 h 34"/>
                <a:gd name="T16" fmla="*/ 44 w 160"/>
                <a:gd name="T17" fmla="*/ 8 h 34"/>
                <a:gd name="T18" fmla="*/ 41 w 160"/>
                <a:gd name="T19" fmla="*/ 8 h 34"/>
                <a:gd name="T20" fmla="*/ 26 w 160"/>
                <a:gd name="T21" fmla="*/ 8 h 34"/>
                <a:gd name="T22" fmla="*/ 22 w 160"/>
                <a:gd name="T23" fmla="*/ 8 h 34"/>
                <a:gd name="T24" fmla="*/ 11 w 160"/>
                <a:gd name="T25" fmla="*/ 8 h 34"/>
                <a:gd name="T26" fmla="*/ 0 w 160"/>
                <a:gd name="T27" fmla="*/ 8 h 34"/>
                <a:gd name="T28" fmla="*/ 3 w 160"/>
                <a:gd name="T29" fmla="*/ 12 h 34"/>
                <a:gd name="T30" fmla="*/ 15 w 160"/>
                <a:gd name="T31" fmla="*/ 12 h 34"/>
                <a:gd name="T32" fmla="*/ 18 w 160"/>
                <a:gd name="T33" fmla="*/ 12 h 34"/>
                <a:gd name="T34" fmla="*/ 30 w 160"/>
                <a:gd name="T35" fmla="*/ 12 h 34"/>
                <a:gd name="T36" fmla="*/ 44 w 160"/>
                <a:gd name="T37" fmla="*/ 12 h 34"/>
                <a:gd name="T38" fmla="*/ 56 w 160"/>
                <a:gd name="T39" fmla="*/ 15 h 34"/>
                <a:gd name="T40" fmla="*/ 59 w 160"/>
                <a:gd name="T41" fmla="*/ 15 h 34"/>
                <a:gd name="T42" fmla="*/ 56 w 160"/>
                <a:gd name="T43" fmla="*/ 15 h 34"/>
                <a:gd name="T44" fmla="*/ 67 w 160"/>
                <a:gd name="T45" fmla="*/ 15 h 34"/>
                <a:gd name="T46" fmla="*/ 70 w 160"/>
                <a:gd name="T47" fmla="*/ 19 h 34"/>
                <a:gd name="T48" fmla="*/ 67 w 160"/>
                <a:gd name="T49" fmla="*/ 19 h 34"/>
                <a:gd name="T50" fmla="*/ 78 w 160"/>
                <a:gd name="T51" fmla="*/ 19 h 34"/>
                <a:gd name="T52" fmla="*/ 89 w 160"/>
                <a:gd name="T53" fmla="*/ 19 h 34"/>
                <a:gd name="T54" fmla="*/ 100 w 160"/>
                <a:gd name="T55" fmla="*/ 19 h 34"/>
                <a:gd name="T56" fmla="*/ 111 w 160"/>
                <a:gd name="T57" fmla="*/ 23 h 34"/>
                <a:gd name="T58" fmla="*/ 122 w 160"/>
                <a:gd name="T59" fmla="*/ 23 h 34"/>
                <a:gd name="T60" fmla="*/ 134 w 160"/>
                <a:gd name="T61" fmla="*/ 23 h 34"/>
                <a:gd name="T62" fmla="*/ 137 w 160"/>
                <a:gd name="T63" fmla="*/ 26 h 34"/>
                <a:gd name="T64" fmla="*/ 141 w 160"/>
                <a:gd name="T65" fmla="*/ 26 h 34"/>
                <a:gd name="T66" fmla="*/ 137 w 160"/>
                <a:gd name="T67" fmla="*/ 26 h 34"/>
                <a:gd name="T68" fmla="*/ 141 w 160"/>
                <a:gd name="T69" fmla="*/ 26 h 34"/>
                <a:gd name="T70" fmla="*/ 145 w 160"/>
                <a:gd name="T71" fmla="*/ 30 h 34"/>
                <a:gd name="T72" fmla="*/ 148 w 160"/>
                <a:gd name="T73" fmla="*/ 30 h 34"/>
                <a:gd name="T74" fmla="*/ 145 w 160"/>
                <a:gd name="T75" fmla="*/ 30 h 34"/>
                <a:gd name="T76" fmla="*/ 148 w 160"/>
                <a:gd name="T77" fmla="*/ 30 h 34"/>
                <a:gd name="T78" fmla="*/ 152 w 160"/>
                <a:gd name="T79" fmla="*/ 30 h 34"/>
                <a:gd name="T80" fmla="*/ 156 w 160"/>
                <a:gd name="T81" fmla="*/ 34 h 34"/>
                <a:gd name="T82" fmla="*/ 152 w 160"/>
                <a:gd name="T83" fmla="*/ 34 h 34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60" h="34">
                  <a:moveTo>
                    <a:pt x="122" y="0"/>
                  </a:moveTo>
                  <a:lnTo>
                    <a:pt x="126" y="0"/>
                  </a:lnTo>
                  <a:lnTo>
                    <a:pt x="122" y="0"/>
                  </a:lnTo>
                  <a:lnTo>
                    <a:pt x="119" y="4"/>
                  </a:lnTo>
                  <a:lnTo>
                    <a:pt x="115" y="4"/>
                  </a:lnTo>
                  <a:lnTo>
                    <a:pt x="111" y="4"/>
                  </a:lnTo>
                  <a:lnTo>
                    <a:pt x="108" y="4"/>
                  </a:lnTo>
                  <a:lnTo>
                    <a:pt x="104" y="4"/>
                  </a:lnTo>
                  <a:lnTo>
                    <a:pt x="100" y="4"/>
                  </a:lnTo>
                  <a:lnTo>
                    <a:pt x="96" y="4"/>
                  </a:lnTo>
                  <a:lnTo>
                    <a:pt x="93" y="4"/>
                  </a:lnTo>
                  <a:lnTo>
                    <a:pt x="89" y="4"/>
                  </a:lnTo>
                  <a:lnTo>
                    <a:pt x="85" y="4"/>
                  </a:lnTo>
                  <a:lnTo>
                    <a:pt x="82" y="4"/>
                  </a:lnTo>
                  <a:lnTo>
                    <a:pt x="78" y="4"/>
                  </a:lnTo>
                  <a:lnTo>
                    <a:pt x="74" y="4"/>
                  </a:lnTo>
                  <a:lnTo>
                    <a:pt x="70" y="4"/>
                  </a:lnTo>
                  <a:lnTo>
                    <a:pt x="67" y="4"/>
                  </a:lnTo>
                  <a:lnTo>
                    <a:pt x="70" y="4"/>
                  </a:lnTo>
                  <a:lnTo>
                    <a:pt x="74" y="4"/>
                  </a:lnTo>
                  <a:lnTo>
                    <a:pt x="70" y="8"/>
                  </a:lnTo>
                  <a:lnTo>
                    <a:pt x="67" y="8"/>
                  </a:lnTo>
                  <a:lnTo>
                    <a:pt x="59" y="8"/>
                  </a:lnTo>
                  <a:lnTo>
                    <a:pt x="56" y="8"/>
                  </a:lnTo>
                  <a:lnTo>
                    <a:pt x="52" y="8"/>
                  </a:lnTo>
                  <a:lnTo>
                    <a:pt x="48" y="8"/>
                  </a:lnTo>
                  <a:lnTo>
                    <a:pt x="44" y="8"/>
                  </a:lnTo>
                  <a:lnTo>
                    <a:pt x="48" y="8"/>
                  </a:lnTo>
                  <a:lnTo>
                    <a:pt x="44" y="8"/>
                  </a:lnTo>
                  <a:lnTo>
                    <a:pt x="41" y="8"/>
                  </a:lnTo>
                  <a:lnTo>
                    <a:pt x="37" y="8"/>
                  </a:lnTo>
                  <a:lnTo>
                    <a:pt x="33" y="8"/>
                  </a:lnTo>
                  <a:lnTo>
                    <a:pt x="26" y="8"/>
                  </a:lnTo>
                  <a:lnTo>
                    <a:pt x="22" y="8"/>
                  </a:lnTo>
                  <a:lnTo>
                    <a:pt x="18" y="8"/>
                  </a:lnTo>
                  <a:lnTo>
                    <a:pt x="22" y="8"/>
                  </a:lnTo>
                  <a:lnTo>
                    <a:pt x="18" y="8"/>
                  </a:lnTo>
                  <a:lnTo>
                    <a:pt x="15" y="8"/>
                  </a:lnTo>
                  <a:lnTo>
                    <a:pt x="11" y="8"/>
                  </a:lnTo>
                  <a:lnTo>
                    <a:pt x="7" y="8"/>
                  </a:lnTo>
                  <a:lnTo>
                    <a:pt x="3" y="8"/>
                  </a:lnTo>
                  <a:lnTo>
                    <a:pt x="0" y="8"/>
                  </a:lnTo>
                  <a:lnTo>
                    <a:pt x="3" y="12"/>
                  </a:lnTo>
                  <a:lnTo>
                    <a:pt x="0" y="12"/>
                  </a:lnTo>
                  <a:lnTo>
                    <a:pt x="3" y="12"/>
                  </a:lnTo>
                  <a:lnTo>
                    <a:pt x="7" y="12"/>
                  </a:lnTo>
                  <a:lnTo>
                    <a:pt x="11" y="12"/>
                  </a:lnTo>
                  <a:lnTo>
                    <a:pt x="15" y="12"/>
                  </a:lnTo>
                  <a:lnTo>
                    <a:pt x="11" y="12"/>
                  </a:lnTo>
                  <a:lnTo>
                    <a:pt x="15" y="12"/>
                  </a:lnTo>
                  <a:lnTo>
                    <a:pt x="18" y="12"/>
                  </a:lnTo>
                  <a:lnTo>
                    <a:pt x="22" y="12"/>
                  </a:lnTo>
                  <a:lnTo>
                    <a:pt x="26" y="12"/>
                  </a:lnTo>
                  <a:lnTo>
                    <a:pt x="30" y="12"/>
                  </a:lnTo>
                  <a:lnTo>
                    <a:pt x="37" y="12"/>
                  </a:lnTo>
                  <a:lnTo>
                    <a:pt x="41" y="12"/>
                  </a:lnTo>
                  <a:lnTo>
                    <a:pt x="44" y="12"/>
                  </a:lnTo>
                  <a:lnTo>
                    <a:pt x="48" y="12"/>
                  </a:lnTo>
                  <a:lnTo>
                    <a:pt x="52" y="12"/>
                  </a:lnTo>
                  <a:lnTo>
                    <a:pt x="56" y="15"/>
                  </a:lnTo>
                  <a:lnTo>
                    <a:pt x="59" y="15"/>
                  </a:lnTo>
                  <a:lnTo>
                    <a:pt x="63" y="15"/>
                  </a:lnTo>
                  <a:lnTo>
                    <a:pt x="59" y="15"/>
                  </a:lnTo>
                  <a:lnTo>
                    <a:pt x="56" y="15"/>
                  </a:lnTo>
                  <a:lnTo>
                    <a:pt x="59" y="15"/>
                  </a:lnTo>
                  <a:lnTo>
                    <a:pt x="56" y="15"/>
                  </a:lnTo>
                  <a:lnTo>
                    <a:pt x="59" y="15"/>
                  </a:lnTo>
                  <a:lnTo>
                    <a:pt x="63" y="15"/>
                  </a:lnTo>
                  <a:lnTo>
                    <a:pt x="67" y="15"/>
                  </a:lnTo>
                  <a:lnTo>
                    <a:pt x="70" y="15"/>
                  </a:lnTo>
                  <a:lnTo>
                    <a:pt x="74" y="15"/>
                  </a:lnTo>
                  <a:lnTo>
                    <a:pt x="70" y="19"/>
                  </a:lnTo>
                  <a:lnTo>
                    <a:pt x="74" y="19"/>
                  </a:lnTo>
                  <a:lnTo>
                    <a:pt x="70" y="19"/>
                  </a:lnTo>
                  <a:lnTo>
                    <a:pt x="67" y="19"/>
                  </a:lnTo>
                  <a:lnTo>
                    <a:pt x="70" y="19"/>
                  </a:lnTo>
                  <a:lnTo>
                    <a:pt x="74" y="19"/>
                  </a:lnTo>
                  <a:lnTo>
                    <a:pt x="78" y="19"/>
                  </a:lnTo>
                  <a:lnTo>
                    <a:pt x="82" y="19"/>
                  </a:lnTo>
                  <a:lnTo>
                    <a:pt x="85" y="19"/>
                  </a:lnTo>
                  <a:lnTo>
                    <a:pt x="89" y="19"/>
                  </a:lnTo>
                  <a:lnTo>
                    <a:pt x="93" y="19"/>
                  </a:lnTo>
                  <a:lnTo>
                    <a:pt x="96" y="19"/>
                  </a:lnTo>
                  <a:lnTo>
                    <a:pt x="100" y="19"/>
                  </a:lnTo>
                  <a:lnTo>
                    <a:pt x="104" y="23"/>
                  </a:lnTo>
                  <a:lnTo>
                    <a:pt x="108" y="23"/>
                  </a:lnTo>
                  <a:lnTo>
                    <a:pt x="111" y="23"/>
                  </a:lnTo>
                  <a:lnTo>
                    <a:pt x="115" y="23"/>
                  </a:lnTo>
                  <a:lnTo>
                    <a:pt x="119" y="23"/>
                  </a:lnTo>
                  <a:lnTo>
                    <a:pt x="122" y="23"/>
                  </a:lnTo>
                  <a:lnTo>
                    <a:pt x="126" y="23"/>
                  </a:lnTo>
                  <a:lnTo>
                    <a:pt x="130" y="23"/>
                  </a:lnTo>
                  <a:lnTo>
                    <a:pt x="134" y="23"/>
                  </a:lnTo>
                  <a:lnTo>
                    <a:pt x="137" y="23"/>
                  </a:lnTo>
                  <a:lnTo>
                    <a:pt x="134" y="23"/>
                  </a:lnTo>
                  <a:lnTo>
                    <a:pt x="137" y="26"/>
                  </a:lnTo>
                  <a:lnTo>
                    <a:pt x="141" y="26"/>
                  </a:lnTo>
                  <a:lnTo>
                    <a:pt x="145" y="26"/>
                  </a:lnTo>
                  <a:lnTo>
                    <a:pt x="141" y="26"/>
                  </a:lnTo>
                  <a:lnTo>
                    <a:pt x="137" y="26"/>
                  </a:lnTo>
                  <a:lnTo>
                    <a:pt x="141" y="26"/>
                  </a:lnTo>
                  <a:lnTo>
                    <a:pt x="137" y="26"/>
                  </a:lnTo>
                  <a:lnTo>
                    <a:pt x="134" y="26"/>
                  </a:lnTo>
                  <a:lnTo>
                    <a:pt x="137" y="26"/>
                  </a:lnTo>
                  <a:lnTo>
                    <a:pt x="141" y="26"/>
                  </a:lnTo>
                  <a:lnTo>
                    <a:pt x="137" y="26"/>
                  </a:lnTo>
                  <a:lnTo>
                    <a:pt x="141" y="30"/>
                  </a:lnTo>
                  <a:lnTo>
                    <a:pt x="145" y="30"/>
                  </a:lnTo>
                  <a:lnTo>
                    <a:pt x="148" y="30"/>
                  </a:lnTo>
                  <a:lnTo>
                    <a:pt x="145" y="30"/>
                  </a:lnTo>
                  <a:lnTo>
                    <a:pt x="148" y="30"/>
                  </a:lnTo>
                  <a:lnTo>
                    <a:pt x="145" y="30"/>
                  </a:lnTo>
                  <a:lnTo>
                    <a:pt x="148" y="30"/>
                  </a:lnTo>
                  <a:lnTo>
                    <a:pt x="145" y="30"/>
                  </a:lnTo>
                  <a:lnTo>
                    <a:pt x="148" y="30"/>
                  </a:lnTo>
                  <a:lnTo>
                    <a:pt x="145" y="30"/>
                  </a:lnTo>
                  <a:lnTo>
                    <a:pt x="148" y="30"/>
                  </a:lnTo>
                  <a:lnTo>
                    <a:pt x="152" y="30"/>
                  </a:lnTo>
                  <a:lnTo>
                    <a:pt x="156" y="30"/>
                  </a:lnTo>
                  <a:lnTo>
                    <a:pt x="152" y="30"/>
                  </a:lnTo>
                  <a:lnTo>
                    <a:pt x="156" y="30"/>
                  </a:lnTo>
                  <a:lnTo>
                    <a:pt x="160" y="30"/>
                  </a:lnTo>
                  <a:lnTo>
                    <a:pt x="156" y="34"/>
                  </a:lnTo>
                  <a:lnTo>
                    <a:pt x="160" y="34"/>
                  </a:lnTo>
                  <a:lnTo>
                    <a:pt x="156" y="34"/>
                  </a:lnTo>
                  <a:lnTo>
                    <a:pt x="152" y="34"/>
                  </a:lnTo>
                  <a:lnTo>
                    <a:pt x="148" y="34"/>
                  </a:lnTo>
                  <a:lnTo>
                    <a:pt x="145" y="34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59" name="Freeform 173"/>
            <p:cNvSpPr>
              <a:spLocks/>
            </p:cNvSpPr>
            <p:nvPr/>
          </p:nvSpPr>
          <p:spPr bwMode="auto">
            <a:xfrm>
              <a:off x="2001638" y="4057871"/>
              <a:ext cx="144767" cy="46279"/>
            </a:xfrm>
            <a:custGeom>
              <a:avLst/>
              <a:gdLst>
                <a:gd name="T0" fmla="*/ 41 w 153"/>
                <a:gd name="T1" fmla="*/ 0 h 30"/>
                <a:gd name="T2" fmla="*/ 19 w 153"/>
                <a:gd name="T3" fmla="*/ 0 h 30"/>
                <a:gd name="T4" fmla="*/ 8 w 153"/>
                <a:gd name="T5" fmla="*/ 0 h 30"/>
                <a:gd name="T6" fmla="*/ 4 w 153"/>
                <a:gd name="T7" fmla="*/ 0 h 30"/>
                <a:gd name="T8" fmla="*/ 19 w 153"/>
                <a:gd name="T9" fmla="*/ 4 h 30"/>
                <a:gd name="T10" fmla="*/ 41 w 153"/>
                <a:gd name="T11" fmla="*/ 4 h 30"/>
                <a:gd name="T12" fmla="*/ 60 w 153"/>
                <a:gd name="T13" fmla="*/ 4 h 30"/>
                <a:gd name="T14" fmla="*/ 82 w 153"/>
                <a:gd name="T15" fmla="*/ 4 h 30"/>
                <a:gd name="T16" fmla="*/ 93 w 153"/>
                <a:gd name="T17" fmla="*/ 4 h 30"/>
                <a:gd name="T18" fmla="*/ 97 w 153"/>
                <a:gd name="T19" fmla="*/ 4 h 30"/>
                <a:gd name="T20" fmla="*/ 108 w 153"/>
                <a:gd name="T21" fmla="*/ 4 h 30"/>
                <a:gd name="T22" fmla="*/ 112 w 153"/>
                <a:gd name="T23" fmla="*/ 7 h 30"/>
                <a:gd name="T24" fmla="*/ 116 w 153"/>
                <a:gd name="T25" fmla="*/ 7 h 30"/>
                <a:gd name="T26" fmla="*/ 119 w 153"/>
                <a:gd name="T27" fmla="*/ 7 h 30"/>
                <a:gd name="T28" fmla="*/ 123 w 153"/>
                <a:gd name="T29" fmla="*/ 7 h 30"/>
                <a:gd name="T30" fmla="*/ 127 w 153"/>
                <a:gd name="T31" fmla="*/ 11 h 30"/>
                <a:gd name="T32" fmla="*/ 131 w 153"/>
                <a:gd name="T33" fmla="*/ 11 h 30"/>
                <a:gd name="T34" fmla="*/ 134 w 153"/>
                <a:gd name="T35" fmla="*/ 11 h 30"/>
                <a:gd name="T36" fmla="*/ 149 w 153"/>
                <a:gd name="T37" fmla="*/ 11 h 30"/>
                <a:gd name="T38" fmla="*/ 142 w 153"/>
                <a:gd name="T39" fmla="*/ 11 h 30"/>
                <a:gd name="T40" fmla="*/ 138 w 153"/>
                <a:gd name="T41" fmla="*/ 11 h 30"/>
                <a:gd name="T42" fmla="*/ 134 w 153"/>
                <a:gd name="T43" fmla="*/ 15 h 30"/>
                <a:gd name="T44" fmla="*/ 131 w 153"/>
                <a:gd name="T45" fmla="*/ 15 h 30"/>
                <a:gd name="T46" fmla="*/ 134 w 153"/>
                <a:gd name="T47" fmla="*/ 18 h 30"/>
                <a:gd name="T48" fmla="*/ 131 w 153"/>
                <a:gd name="T49" fmla="*/ 18 h 30"/>
                <a:gd name="T50" fmla="*/ 134 w 153"/>
                <a:gd name="T51" fmla="*/ 18 h 30"/>
                <a:gd name="T52" fmla="*/ 131 w 153"/>
                <a:gd name="T53" fmla="*/ 18 h 30"/>
                <a:gd name="T54" fmla="*/ 127 w 153"/>
                <a:gd name="T55" fmla="*/ 22 h 30"/>
                <a:gd name="T56" fmla="*/ 123 w 153"/>
                <a:gd name="T57" fmla="*/ 22 h 30"/>
                <a:gd name="T58" fmla="*/ 112 w 153"/>
                <a:gd name="T59" fmla="*/ 22 h 30"/>
                <a:gd name="T60" fmla="*/ 101 w 153"/>
                <a:gd name="T61" fmla="*/ 22 h 30"/>
                <a:gd name="T62" fmla="*/ 123 w 153"/>
                <a:gd name="T63" fmla="*/ 22 h 30"/>
                <a:gd name="T64" fmla="*/ 123 w 153"/>
                <a:gd name="T65" fmla="*/ 22 h 30"/>
                <a:gd name="T66" fmla="*/ 127 w 153"/>
                <a:gd name="T67" fmla="*/ 26 h 30"/>
                <a:gd name="T68" fmla="*/ 123 w 153"/>
                <a:gd name="T69" fmla="*/ 26 h 30"/>
                <a:gd name="T70" fmla="*/ 119 w 153"/>
                <a:gd name="T71" fmla="*/ 26 h 30"/>
                <a:gd name="T72" fmla="*/ 123 w 153"/>
                <a:gd name="T73" fmla="*/ 26 h 30"/>
                <a:gd name="T74" fmla="*/ 119 w 153"/>
                <a:gd name="T75" fmla="*/ 26 h 30"/>
                <a:gd name="T76" fmla="*/ 116 w 153"/>
                <a:gd name="T77" fmla="*/ 30 h 30"/>
                <a:gd name="T78" fmla="*/ 119 w 153"/>
                <a:gd name="T79" fmla="*/ 30 h 30"/>
                <a:gd name="T80" fmla="*/ 112 w 153"/>
                <a:gd name="T81" fmla="*/ 30 h 30"/>
                <a:gd name="T82" fmla="*/ 101 w 153"/>
                <a:gd name="T83" fmla="*/ 30 h 3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53" h="30">
                  <a:moveTo>
                    <a:pt x="49" y="0"/>
                  </a:moveTo>
                  <a:lnTo>
                    <a:pt x="45" y="0"/>
                  </a:lnTo>
                  <a:lnTo>
                    <a:pt x="41" y="0"/>
                  </a:lnTo>
                  <a:lnTo>
                    <a:pt x="30" y="0"/>
                  </a:lnTo>
                  <a:lnTo>
                    <a:pt x="23" y="0"/>
                  </a:lnTo>
                  <a:lnTo>
                    <a:pt x="19" y="0"/>
                  </a:lnTo>
                  <a:lnTo>
                    <a:pt x="15" y="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4" y="0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9" y="4"/>
                  </a:lnTo>
                  <a:lnTo>
                    <a:pt x="30" y="4"/>
                  </a:lnTo>
                  <a:lnTo>
                    <a:pt x="34" y="4"/>
                  </a:lnTo>
                  <a:lnTo>
                    <a:pt x="41" y="4"/>
                  </a:lnTo>
                  <a:lnTo>
                    <a:pt x="45" y="4"/>
                  </a:lnTo>
                  <a:lnTo>
                    <a:pt x="52" y="4"/>
                  </a:lnTo>
                  <a:lnTo>
                    <a:pt x="60" y="4"/>
                  </a:lnTo>
                  <a:lnTo>
                    <a:pt x="67" y="4"/>
                  </a:lnTo>
                  <a:lnTo>
                    <a:pt x="75" y="4"/>
                  </a:lnTo>
                  <a:lnTo>
                    <a:pt x="82" y="4"/>
                  </a:lnTo>
                  <a:lnTo>
                    <a:pt x="86" y="4"/>
                  </a:lnTo>
                  <a:lnTo>
                    <a:pt x="90" y="4"/>
                  </a:lnTo>
                  <a:lnTo>
                    <a:pt x="93" y="4"/>
                  </a:lnTo>
                  <a:lnTo>
                    <a:pt x="90" y="4"/>
                  </a:lnTo>
                  <a:lnTo>
                    <a:pt x="93" y="4"/>
                  </a:lnTo>
                  <a:lnTo>
                    <a:pt x="97" y="4"/>
                  </a:lnTo>
                  <a:lnTo>
                    <a:pt x="101" y="4"/>
                  </a:lnTo>
                  <a:lnTo>
                    <a:pt x="105" y="4"/>
                  </a:lnTo>
                  <a:lnTo>
                    <a:pt x="108" y="4"/>
                  </a:lnTo>
                  <a:lnTo>
                    <a:pt x="112" y="7"/>
                  </a:lnTo>
                  <a:lnTo>
                    <a:pt x="108" y="7"/>
                  </a:lnTo>
                  <a:lnTo>
                    <a:pt x="112" y="7"/>
                  </a:lnTo>
                  <a:lnTo>
                    <a:pt x="108" y="7"/>
                  </a:lnTo>
                  <a:lnTo>
                    <a:pt x="112" y="7"/>
                  </a:lnTo>
                  <a:lnTo>
                    <a:pt x="116" y="7"/>
                  </a:lnTo>
                  <a:lnTo>
                    <a:pt x="119" y="7"/>
                  </a:lnTo>
                  <a:lnTo>
                    <a:pt x="116" y="7"/>
                  </a:lnTo>
                  <a:lnTo>
                    <a:pt x="119" y="7"/>
                  </a:lnTo>
                  <a:lnTo>
                    <a:pt x="123" y="7"/>
                  </a:lnTo>
                  <a:lnTo>
                    <a:pt x="119" y="7"/>
                  </a:lnTo>
                  <a:lnTo>
                    <a:pt x="123" y="7"/>
                  </a:lnTo>
                  <a:lnTo>
                    <a:pt x="127" y="7"/>
                  </a:lnTo>
                  <a:lnTo>
                    <a:pt x="131" y="7"/>
                  </a:lnTo>
                  <a:lnTo>
                    <a:pt x="127" y="11"/>
                  </a:lnTo>
                  <a:lnTo>
                    <a:pt x="123" y="11"/>
                  </a:lnTo>
                  <a:lnTo>
                    <a:pt x="127" y="11"/>
                  </a:lnTo>
                  <a:lnTo>
                    <a:pt x="131" y="11"/>
                  </a:lnTo>
                  <a:lnTo>
                    <a:pt x="127" y="11"/>
                  </a:lnTo>
                  <a:lnTo>
                    <a:pt x="131" y="11"/>
                  </a:lnTo>
                  <a:lnTo>
                    <a:pt x="134" y="11"/>
                  </a:lnTo>
                  <a:lnTo>
                    <a:pt x="142" y="11"/>
                  </a:lnTo>
                  <a:lnTo>
                    <a:pt x="145" y="11"/>
                  </a:lnTo>
                  <a:lnTo>
                    <a:pt x="149" y="11"/>
                  </a:lnTo>
                  <a:lnTo>
                    <a:pt x="153" y="11"/>
                  </a:lnTo>
                  <a:lnTo>
                    <a:pt x="149" y="11"/>
                  </a:lnTo>
                  <a:lnTo>
                    <a:pt x="142" y="11"/>
                  </a:lnTo>
                  <a:lnTo>
                    <a:pt x="138" y="11"/>
                  </a:lnTo>
                  <a:lnTo>
                    <a:pt x="134" y="11"/>
                  </a:lnTo>
                  <a:lnTo>
                    <a:pt x="138" y="11"/>
                  </a:lnTo>
                  <a:lnTo>
                    <a:pt x="134" y="15"/>
                  </a:lnTo>
                  <a:lnTo>
                    <a:pt x="131" y="15"/>
                  </a:lnTo>
                  <a:lnTo>
                    <a:pt x="134" y="15"/>
                  </a:lnTo>
                  <a:lnTo>
                    <a:pt x="131" y="15"/>
                  </a:lnTo>
                  <a:lnTo>
                    <a:pt x="127" y="15"/>
                  </a:lnTo>
                  <a:lnTo>
                    <a:pt x="131" y="15"/>
                  </a:lnTo>
                  <a:lnTo>
                    <a:pt x="134" y="18"/>
                  </a:lnTo>
                  <a:lnTo>
                    <a:pt x="138" y="18"/>
                  </a:lnTo>
                  <a:lnTo>
                    <a:pt x="134" y="18"/>
                  </a:lnTo>
                  <a:lnTo>
                    <a:pt x="138" y="18"/>
                  </a:lnTo>
                  <a:lnTo>
                    <a:pt x="134" y="18"/>
                  </a:lnTo>
                  <a:lnTo>
                    <a:pt x="131" y="18"/>
                  </a:lnTo>
                  <a:lnTo>
                    <a:pt x="134" y="18"/>
                  </a:lnTo>
                  <a:lnTo>
                    <a:pt x="131" y="18"/>
                  </a:lnTo>
                  <a:lnTo>
                    <a:pt x="134" y="18"/>
                  </a:lnTo>
                  <a:lnTo>
                    <a:pt x="131" y="18"/>
                  </a:lnTo>
                  <a:lnTo>
                    <a:pt x="134" y="18"/>
                  </a:lnTo>
                  <a:lnTo>
                    <a:pt x="131" y="18"/>
                  </a:lnTo>
                  <a:lnTo>
                    <a:pt x="134" y="18"/>
                  </a:lnTo>
                  <a:lnTo>
                    <a:pt x="131" y="22"/>
                  </a:lnTo>
                  <a:lnTo>
                    <a:pt x="127" y="22"/>
                  </a:lnTo>
                  <a:lnTo>
                    <a:pt x="131" y="22"/>
                  </a:lnTo>
                  <a:lnTo>
                    <a:pt x="127" y="22"/>
                  </a:lnTo>
                  <a:lnTo>
                    <a:pt x="123" y="22"/>
                  </a:lnTo>
                  <a:lnTo>
                    <a:pt x="119" y="22"/>
                  </a:lnTo>
                  <a:lnTo>
                    <a:pt x="116" y="22"/>
                  </a:lnTo>
                  <a:lnTo>
                    <a:pt x="112" y="22"/>
                  </a:lnTo>
                  <a:lnTo>
                    <a:pt x="108" y="22"/>
                  </a:lnTo>
                  <a:lnTo>
                    <a:pt x="105" y="22"/>
                  </a:lnTo>
                  <a:lnTo>
                    <a:pt x="101" y="22"/>
                  </a:lnTo>
                  <a:lnTo>
                    <a:pt x="116" y="22"/>
                  </a:lnTo>
                  <a:lnTo>
                    <a:pt x="119" y="22"/>
                  </a:lnTo>
                  <a:lnTo>
                    <a:pt x="123" y="22"/>
                  </a:lnTo>
                  <a:lnTo>
                    <a:pt x="119" y="22"/>
                  </a:lnTo>
                  <a:lnTo>
                    <a:pt x="127" y="22"/>
                  </a:lnTo>
                  <a:lnTo>
                    <a:pt x="123" y="22"/>
                  </a:lnTo>
                  <a:lnTo>
                    <a:pt x="127" y="22"/>
                  </a:lnTo>
                  <a:lnTo>
                    <a:pt x="123" y="22"/>
                  </a:lnTo>
                  <a:lnTo>
                    <a:pt x="127" y="26"/>
                  </a:lnTo>
                  <a:lnTo>
                    <a:pt x="123" y="26"/>
                  </a:lnTo>
                  <a:lnTo>
                    <a:pt x="119" y="26"/>
                  </a:lnTo>
                  <a:lnTo>
                    <a:pt x="123" y="26"/>
                  </a:lnTo>
                  <a:lnTo>
                    <a:pt x="127" y="26"/>
                  </a:lnTo>
                  <a:lnTo>
                    <a:pt x="123" y="26"/>
                  </a:lnTo>
                  <a:lnTo>
                    <a:pt x="119" y="26"/>
                  </a:lnTo>
                  <a:lnTo>
                    <a:pt x="123" y="26"/>
                  </a:lnTo>
                  <a:lnTo>
                    <a:pt x="127" y="26"/>
                  </a:lnTo>
                  <a:lnTo>
                    <a:pt x="123" y="26"/>
                  </a:lnTo>
                  <a:lnTo>
                    <a:pt x="127" y="26"/>
                  </a:lnTo>
                  <a:lnTo>
                    <a:pt x="123" y="26"/>
                  </a:lnTo>
                  <a:lnTo>
                    <a:pt x="119" y="26"/>
                  </a:lnTo>
                  <a:lnTo>
                    <a:pt x="116" y="26"/>
                  </a:lnTo>
                  <a:lnTo>
                    <a:pt x="119" y="26"/>
                  </a:lnTo>
                  <a:lnTo>
                    <a:pt x="116" y="30"/>
                  </a:lnTo>
                  <a:lnTo>
                    <a:pt x="119" y="30"/>
                  </a:lnTo>
                  <a:lnTo>
                    <a:pt x="116" y="30"/>
                  </a:lnTo>
                  <a:lnTo>
                    <a:pt x="119" y="30"/>
                  </a:lnTo>
                  <a:lnTo>
                    <a:pt x="123" y="30"/>
                  </a:lnTo>
                  <a:lnTo>
                    <a:pt x="119" y="30"/>
                  </a:lnTo>
                  <a:lnTo>
                    <a:pt x="112" y="30"/>
                  </a:lnTo>
                  <a:lnTo>
                    <a:pt x="108" y="30"/>
                  </a:lnTo>
                  <a:lnTo>
                    <a:pt x="105" y="30"/>
                  </a:lnTo>
                  <a:lnTo>
                    <a:pt x="101" y="30"/>
                  </a:lnTo>
                  <a:lnTo>
                    <a:pt x="97" y="30"/>
                  </a:lnTo>
                  <a:lnTo>
                    <a:pt x="101" y="30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60" name="Freeform 174"/>
            <p:cNvSpPr>
              <a:spLocks/>
            </p:cNvSpPr>
            <p:nvPr/>
          </p:nvSpPr>
          <p:spPr bwMode="auto">
            <a:xfrm>
              <a:off x="2093418" y="4104150"/>
              <a:ext cx="42579" cy="50906"/>
            </a:xfrm>
            <a:custGeom>
              <a:avLst/>
              <a:gdLst>
                <a:gd name="T0" fmla="*/ 11 w 45"/>
                <a:gd name="T1" fmla="*/ 0 h 33"/>
                <a:gd name="T2" fmla="*/ 22 w 45"/>
                <a:gd name="T3" fmla="*/ 3 h 33"/>
                <a:gd name="T4" fmla="*/ 26 w 45"/>
                <a:gd name="T5" fmla="*/ 3 h 33"/>
                <a:gd name="T6" fmla="*/ 30 w 45"/>
                <a:gd name="T7" fmla="*/ 3 h 33"/>
                <a:gd name="T8" fmla="*/ 26 w 45"/>
                <a:gd name="T9" fmla="*/ 3 h 33"/>
                <a:gd name="T10" fmla="*/ 22 w 45"/>
                <a:gd name="T11" fmla="*/ 3 h 33"/>
                <a:gd name="T12" fmla="*/ 34 w 45"/>
                <a:gd name="T13" fmla="*/ 7 h 33"/>
                <a:gd name="T14" fmla="*/ 30 w 45"/>
                <a:gd name="T15" fmla="*/ 7 h 33"/>
                <a:gd name="T16" fmla="*/ 22 w 45"/>
                <a:gd name="T17" fmla="*/ 7 h 33"/>
                <a:gd name="T18" fmla="*/ 22 w 45"/>
                <a:gd name="T19" fmla="*/ 7 h 33"/>
                <a:gd name="T20" fmla="*/ 26 w 45"/>
                <a:gd name="T21" fmla="*/ 11 h 33"/>
                <a:gd name="T22" fmla="*/ 30 w 45"/>
                <a:gd name="T23" fmla="*/ 11 h 33"/>
                <a:gd name="T24" fmla="*/ 34 w 45"/>
                <a:gd name="T25" fmla="*/ 11 h 33"/>
                <a:gd name="T26" fmla="*/ 30 w 45"/>
                <a:gd name="T27" fmla="*/ 11 h 33"/>
                <a:gd name="T28" fmla="*/ 41 w 45"/>
                <a:gd name="T29" fmla="*/ 11 h 33"/>
                <a:gd name="T30" fmla="*/ 37 w 45"/>
                <a:gd name="T31" fmla="*/ 11 h 33"/>
                <a:gd name="T32" fmla="*/ 41 w 45"/>
                <a:gd name="T33" fmla="*/ 11 h 33"/>
                <a:gd name="T34" fmla="*/ 45 w 45"/>
                <a:gd name="T35" fmla="*/ 14 h 33"/>
                <a:gd name="T36" fmla="*/ 34 w 45"/>
                <a:gd name="T37" fmla="*/ 14 h 33"/>
                <a:gd name="T38" fmla="*/ 37 w 45"/>
                <a:gd name="T39" fmla="*/ 14 h 33"/>
                <a:gd name="T40" fmla="*/ 30 w 45"/>
                <a:gd name="T41" fmla="*/ 14 h 33"/>
                <a:gd name="T42" fmla="*/ 26 w 45"/>
                <a:gd name="T43" fmla="*/ 14 h 33"/>
                <a:gd name="T44" fmla="*/ 30 w 45"/>
                <a:gd name="T45" fmla="*/ 18 h 33"/>
                <a:gd name="T46" fmla="*/ 26 w 45"/>
                <a:gd name="T47" fmla="*/ 18 h 33"/>
                <a:gd name="T48" fmla="*/ 22 w 45"/>
                <a:gd name="T49" fmla="*/ 18 h 33"/>
                <a:gd name="T50" fmla="*/ 26 w 45"/>
                <a:gd name="T51" fmla="*/ 18 h 33"/>
                <a:gd name="T52" fmla="*/ 22 w 45"/>
                <a:gd name="T53" fmla="*/ 18 h 33"/>
                <a:gd name="T54" fmla="*/ 26 w 45"/>
                <a:gd name="T55" fmla="*/ 22 h 33"/>
                <a:gd name="T56" fmla="*/ 22 w 45"/>
                <a:gd name="T57" fmla="*/ 22 h 33"/>
                <a:gd name="T58" fmla="*/ 19 w 45"/>
                <a:gd name="T59" fmla="*/ 22 h 33"/>
                <a:gd name="T60" fmla="*/ 22 w 45"/>
                <a:gd name="T61" fmla="*/ 22 h 33"/>
                <a:gd name="T62" fmla="*/ 11 w 45"/>
                <a:gd name="T63" fmla="*/ 26 h 33"/>
                <a:gd name="T64" fmla="*/ 8 w 45"/>
                <a:gd name="T65" fmla="*/ 26 h 33"/>
                <a:gd name="T66" fmla="*/ 11 w 45"/>
                <a:gd name="T67" fmla="*/ 26 h 33"/>
                <a:gd name="T68" fmla="*/ 15 w 45"/>
                <a:gd name="T69" fmla="*/ 26 h 33"/>
                <a:gd name="T70" fmla="*/ 4 w 45"/>
                <a:gd name="T71" fmla="*/ 26 h 33"/>
                <a:gd name="T72" fmla="*/ 8 w 45"/>
                <a:gd name="T73" fmla="*/ 29 h 33"/>
                <a:gd name="T74" fmla="*/ 4 w 45"/>
                <a:gd name="T75" fmla="*/ 29 h 33"/>
                <a:gd name="T76" fmla="*/ 8 w 45"/>
                <a:gd name="T77" fmla="*/ 29 h 33"/>
                <a:gd name="T78" fmla="*/ 11 w 45"/>
                <a:gd name="T79" fmla="*/ 29 h 33"/>
                <a:gd name="T80" fmla="*/ 8 w 45"/>
                <a:gd name="T81" fmla="*/ 29 h 33"/>
                <a:gd name="T82" fmla="*/ 11 w 45"/>
                <a:gd name="T83" fmla="*/ 33 h 33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45" h="33">
                  <a:moveTo>
                    <a:pt x="4" y="0"/>
                  </a:moveTo>
                  <a:lnTo>
                    <a:pt x="8" y="0"/>
                  </a:lnTo>
                  <a:lnTo>
                    <a:pt x="11" y="0"/>
                  </a:lnTo>
                  <a:lnTo>
                    <a:pt x="15" y="3"/>
                  </a:lnTo>
                  <a:lnTo>
                    <a:pt x="19" y="3"/>
                  </a:lnTo>
                  <a:lnTo>
                    <a:pt x="22" y="3"/>
                  </a:lnTo>
                  <a:lnTo>
                    <a:pt x="26" y="3"/>
                  </a:lnTo>
                  <a:lnTo>
                    <a:pt x="30" y="3"/>
                  </a:lnTo>
                  <a:lnTo>
                    <a:pt x="26" y="3"/>
                  </a:lnTo>
                  <a:lnTo>
                    <a:pt x="30" y="3"/>
                  </a:lnTo>
                  <a:lnTo>
                    <a:pt x="26" y="3"/>
                  </a:lnTo>
                  <a:lnTo>
                    <a:pt x="30" y="3"/>
                  </a:lnTo>
                  <a:lnTo>
                    <a:pt x="26" y="3"/>
                  </a:lnTo>
                  <a:lnTo>
                    <a:pt x="22" y="3"/>
                  </a:lnTo>
                  <a:lnTo>
                    <a:pt x="26" y="3"/>
                  </a:lnTo>
                  <a:lnTo>
                    <a:pt x="22" y="3"/>
                  </a:lnTo>
                  <a:lnTo>
                    <a:pt x="26" y="3"/>
                  </a:lnTo>
                  <a:lnTo>
                    <a:pt x="22" y="3"/>
                  </a:lnTo>
                  <a:lnTo>
                    <a:pt x="26" y="7"/>
                  </a:lnTo>
                  <a:lnTo>
                    <a:pt x="30" y="7"/>
                  </a:lnTo>
                  <a:lnTo>
                    <a:pt x="34" y="7"/>
                  </a:lnTo>
                  <a:lnTo>
                    <a:pt x="30" y="7"/>
                  </a:lnTo>
                  <a:lnTo>
                    <a:pt x="34" y="7"/>
                  </a:lnTo>
                  <a:lnTo>
                    <a:pt x="30" y="7"/>
                  </a:lnTo>
                  <a:lnTo>
                    <a:pt x="34" y="7"/>
                  </a:lnTo>
                  <a:lnTo>
                    <a:pt x="26" y="7"/>
                  </a:lnTo>
                  <a:lnTo>
                    <a:pt x="22" y="7"/>
                  </a:lnTo>
                  <a:lnTo>
                    <a:pt x="30" y="7"/>
                  </a:lnTo>
                  <a:lnTo>
                    <a:pt x="26" y="7"/>
                  </a:lnTo>
                  <a:lnTo>
                    <a:pt x="22" y="7"/>
                  </a:lnTo>
                  <a:lnTo>
                    <a:pt x="19" y="7"/>
                  </a:lnTo>
                  <a:lnTo>
                    <a:pt x="22" y="7"/>
                  </a:lnTo>
                  <a:lnTo>
                    <a:pt x="26" y="11"/>
                  </a:lnTo>
                  <a:lnTo>
                    <a:pt x="30" y="11"/>
                  </a:lnTo>
                  <a:lnTo>
                    <a:pt x="34" y="11"/>
                  </a:lnTo>
                  <a:lnTo>
                    <a:pt x="30" y="11"/>
                  </a:lnTo>
                  <a:lnTo>
                    <a:pt x="34" y="11"/>
                  </a:lnTo>
                  <a:lnTo>
                    <a:pt x="37" y="11"/>
                  </a:lnTo>
                  <a:lnTo>
                    <a:pt x="34" y="11"/>
                  </a:lnTo>
                  <a:lnTo>
                    <a:pt x="37" y="11"/>
                  </a:lnTo>
                  <a:lnTo>
                    <a:pt x="34" y="11"/>
                  </a:lnTo>
                  <a:lnTo>
                    <a:pt x="30" y="11"/>
                  </a:lnTo>
                  <a:lnTo>
                    <a:pt x="34" y="11"/>
                  </a:lnTo>
                  <a:lnTo>
                    <a:pt x="37" y="11"/>
                  </a:lnTo>
                  <a:lnTo>
                    <a:pt x="41" y="11"/>
                  </a:lnTo>
                  <a:lnTo>
                    <a:pt x="37" y="11"/>
                  </a:lnTo>
                  <a:lnTo>
                    <a:pt x="34" y="11"/>
                  </a:lnTo>
                  <a:lnTo>
                    <a:pt x="37" y="11"/>
                  </a:lnTo>
                  <a:lnTo>
                    <a:pt x="41" y="11"/>
                  </a:lnTo>
                  <a:lnTo>
                    <a:pt x="37" y="11"/>
                  </a:lnTo>
                  <a:lnTo>
                    <a:pt x="41" y="11"/>
                  </a:lnTo>
                  <a:lnTo>
                    <a:pt x="45" y="14"/>
                  </a:lnTo>
                  <a:lnTo>
                    <a:pt x="41" y="14"/>
                  </a:lnTo>
                  <a:lnTo>
                    <a:pt x="45" y="14"/>
                  </a:lnTo>
                  <a:lnTo>
                    <a:pt x="37" y="14"/>
                  </a:lnTo>
                  <a:lnTo>
                    <a:pt x="30" y="14"/>
                  </a:lnTo>
                  <a:lnTo>
                    <a:pt x="34" y="14"/>
                  </a:lnTo>
                  <a:lnTo>
                    <a:pt x="37" y="14"/>
                  </a:lnTo>
                  <a:lnTo>
                    <a:pt x="41" y="14"/>
                  </a:lnTo>
                  <a:lnTo>
                    <a:pt x="37" y="14"/>
                  </a:lnTo>
                  <a:lnTo>
                    <a:pt x="34" y="14"/>
                  </a:lnTo>
                  <a:lnTo>
                    <a:pt x="37" y="14"/>
                  </a:lnTo>
                  <a:lnTo>
                    <a:pt x="30" y="14"/>
                  </a:lnTo>
                  <a:lnTo>
                    <a:pt x="26" y="14"/>
                  </a:lnTo>
                  <a:lnTo>
                    <a:pt x="22" y="14"/>
                  </a:lnTo>
                  <a:lnTo>
                    <a:pt x="26" y="14"/>
                  </a:lnTo>
                  <a:lnTo>
                    <a:pt x="30" y="18"/>
                  </a:lnTo>
                  <a:lnTo>
                    <a:pt x="26" y="18"/>
                  </a:lnTo>
                  <a:lnTo>
                    <a:pt x="30" y="18"/>
                  </a:lnTo>
                  <a:lnTo>
                    <a:pt x="34" y="18"/>
                  </a:lnTo>
                  <a:lnTo>
                    <a:pt x="30" y="18"/>
                  </a:lnTo>
                  <a:lnTo>
                    <a:pt x="26" y="18"/>
                  </a:lnTo>
                  <a:lnTo>
                    <a:pt x="22" y="18"/>
                  </a:lnTo>
                  <a:lnTo>
                    <a:pt x="26" y="18"/>
                  </a:lnTo>
                  <a:lnTo>
                    <a:pt x="22" y="18"/>
                  </a:lnTo>
                  <a:lnTo>
                    <a:pt x="26" y="18"/>
                  </a:lnTo>
                  <a:lnTo>
                    <a:pt x="30" y="18"/>
                  </a:lnTo>
                  <a:lnTo>
                    <a:pt x="26" y="18"/>
                  </a:lnTo>
                  <a:lnTo>
                    <a:pt x="30" y="18"/>
                  </a:lnTo>
                  <a:lnTo>
                    <a:pt x="26" y="18"/>
                  </a:lnTo>
                  <a:lnTo>
                    <a:pt x="22" y="18"/>
                  </a:lnTo>
                  <a:lnTo>
                    <a:pt x="26" y="18"/>
                  </a:lnTo>
                  <a:lnTo>
                    <a:pt x="30" y="22"/>
                  </a:lnTo>
                  <a:lnTo>
                    <a:pt x="26" y="22"/>
                  </a:lnTo>
                  <a:lnTo>
                    <a:pt x="30" y="22"/>
                  </a:lnTo>
                  <a:lnTo>
                    <a:pt x="26" y="22"/>
                  </a:lnTo>
                  <a:lnTo>
                    <a:pt x="22" y="22"/>
                  </a:lnTo>
                  <a:lnTo>
                    <a:pt x="26" y="22"/>
                  </a:lnTo>
                  <a:lnTo>
                    <a:pt x="22" y="22"/>
                  </a:lnTo>
                  <a:lnTo>
                    <a:pt x="19" y="22"/>
                  </a:lnTo>
                  <a:lnTo>
                    <a:pt x="22" y="22"/>
                  </a:lnTo>
                  <a:lnTo>
                    <a:pt x="26" y="22"/>
                  </a:lnTo>
                  <a:lnTo>
                    <a:pt x="22" y="22"/>
                  </a:lnTo>
                  <a:lnTo>
                    <a:pt x="19" y="22"/>
                  </a:lnTo>
                  <a:lnTo>
                    <a:pt x="15" y="22"/>
                  </a:lnTo>
                  <a:lnTo>
                    <a:pt x="11" y="26"/>
                  </a:lnTo>
                  <a:lnTo>
                    <a:pt x="8" y="26"/>
                  </a:lnTo>
                  <a:lnTo>
                    <a:pt x="11" y="26"/>
                  </a:lnTo>
                  <a:lnTo>
                    <a:pt x="8" y="26"/>
                  </a:lnTo>
                  <a:lnTo>
                    <a:pt x="11" y="26"/>
                  </a:lnTo>
                  <a:lnTo>
                    <a:pt x="15" y="26"/>
                  </a:lnTo>
                  <a:lnTo>
                    <a:pt x="11" y="26"/>
                  </a:lnTo>
                  <a:lnTo>
                    <a:pt x="15" y="26"/>
                  </a:lnTo>
                  <a:lnTo>
                    <a:pt x="11" y="26"/>
                  </a:lnTo>
                  <a:lnTo>
                    <a:pt x="15" y="26"/>
                  </a:lnTo>
                  <a:lnTo>
                    <a:pt x="11" y="26"/>
                  </a:lnTo>
                  <a:lnTo>
                    <a:pt x="8" y="26"/>
                  </a:lnTo>
                  <a:lnTo>
                    <a:pt x="4" y="26"/>
                  </a:lnTo>
                  <a:lnTo>
                    <a:pt x="8" y="26"/>
                  </a:lnTo>
                  <a:lnTo>
                    <a:pt x="11" y="26"/>
                  </a:lnTo>
                  <a:lnTo>
                    <a:pt x="8" y="29"/>
                  </a:lnTo>
                  <a:lnTo>
                    <a:pt x="11" y="29"/>
                  </a:lnTo>
                  <a:lnTo>
                    <a:pt x="8" y="29"/>
                  </a:lnTo>
                  <a:lnTo>
                    <a:pt x="4" y="29"/>
                  </a:lnTo>
                  <a:lnTo>
                    <a:pt x="0" y="29"/>
                  </a:lnTo>
                  <a:lnTo>
                    <a:pt x="4" y="29"/>
                  </a:lnTo>
                  <a:lnTo>
                    <a:pt x="8" y="29"/>
                  </a:lnTo>
                  <a:lnTo>
                    <a:pt x="11" y="29"/>
                  </a:lnTo>
                  <a:lnTo>
                    <a:pt x="15" y="29"/>
                  </a:lnTo>
                  <a:lnTo>
                    <a:pt x="11" y="29"/>
                  </a:lnTo>
                  <a:lnTo>
                    <a:pt x="8" y="29"/>
                  </a:lnTo>
                  <a:lnTo>
                    <a:pt x="11" y="29"/>
                  </a:lnTo>
                  <a:lnTo>
                    <a:pt x="8" y="29"/>
                  </a:lnTo>
                  <a:lnTo>
                    <a:pt x="4" y="29"/>
                  </a:lnTo>
                  <a:lnTo>
                    <a:pt x="8" y="33"/>
                  </a:lnTo>
                  <a:lnTo>
                    <a:pt x="11" y="33"/>
                  </a:lnTo>
                  <a:lnTo>
                    <a:pt x="8" y="33"/>
                  </a:lnTo>
                  <a:lnTo>
                    <a:pt x="4" y="33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61" name="Freeform 175"/>
            <p:cNvSpPr>
              <a:spLocks/>
            </p:cNvSpPr>
            <p:nvPr/>
          </p:nvSpPr>
          <p:spPr bwMode="auto">
            <a:xfrm>
              <a:off x="2076387" y="4155057"/>
              <a:ext cx="31225" cy="52449"/>
            </a:xfrm>
            <a:custGeom>
              <a:avLst/>
              <a:gdLst>
                <a:gd name="T0" fmla="*/ 22 w 33"/>
                <a:gd name="T1" fmla="*/ 0 h 34"/>
                <a:gd name="T2" fmla="*/ 26 w 33"/>
                <a:gd name="T3" fmla="*/ 0 h 34"/>
                <a:gd name="T4" fmla="*/ 22 w 33"/>
                <a:gd name="T5" fmla="*/ 4 h 34"/>
                <a:gd name="T6" fmla="*/ 18 w 33"/>
                <a:gd name="T7" fmla="*/ 4 h 34"/>
                <a:gd name="T8" fmla="*/ 22 w 33"/>
                <a:gd name="T9" fmla="*/ 4 h 34"/>
                <a:gd name="T10" fmla="*/ 18 w 33"/>
                <a:gd name="T11" fmla="*/ 4 h 34"/>
                <a:gd name="T12" fmla="*/ 22 w 33"/>
                <a:gd name="T13" fmla="*/ 8 h 34"/>
                <a:gd name="T14" fmla="*/ 26 w 33"/>
                <a:gd name="T15" fmla="*/ 8 h 34"/>
                <a:gd name="T16" fmla="*/ 14 w 33"/>
                <a:gd name="T17" fmla="*/ 8 h 34"/>
                <a:gd name="T18" fmla="*/ 11 w 33"/>
                <a:gd name="T19" fmla="*/ 8 h 34"/>
                <a:gd name="T20" fmla="*/ 22 w 33"/>
                <a:gd name="T21" fmla="*/ 8 h 34"/>
                <a:gd name="T22" fmla="*/ 11 w 33"/>
                <a:gd name="T23" fmla="*/ 8 h 34"/>
                <a:gd name="T24" fmla="*/ 7 w 33"/>
                <a:gd name="T25" fmla="*/ 11 h 34"/>
                <a:gd name="T26" fmla="*/ 3 w 33"/>
                <a:gd name="T27" fmla="*/ 11 h 34"/>
                <a:gd name="T28" fmla="*/ 0 w 33"/>
                <a:gd name="T29" fmla="*/ 11 h 34"/>
                <a:gd name="T30" fmla="*/ 3 w 33"/>
                <a:gd name="T31" fmla="*/ 11 h 34"/>
                <a:gd name="T32" fmla="*/ 14 w 33"/>
                <a:gd name="T33" fmla="*/ 11 h 34"/>
                <a:gd name="T34" fmla="*/ 18 w 33"/>
                <a:gd name="T35" fmla="*/ 15 h 34"/>
                <a:gd name="T36" fmla="*/ 22 w 33"/>
                <a:gd name="T37" fmla="*/ 15 h 34"/>
                <a:gd name="T38" fmla="*/ 14 w 33"/>
                <a:gd name="T39" fmla="*/ 15 h 34"/>
                <a:gd name="T40" fmla="*/ 26 w 33"/>
                <a:gd name="T41" fmla="*/ 15 h 34"/>
                <a:gd name="T42" fmla="*/ 29 w 33"/>
                <a:gd name="T43" fmla="*/ 19 h 34"/>
                <a:gd name="T44" fmla="*/ 26 w 33"/>
                <a:gd name="T45" fmla="*/ 19 h 34"/>
                <a:gd name="T46" fmla="*/ 22 w 33"/>
                <a:gd name="T47" fmla="*/ 19 h 34"/>
                <a:gd name="T48" fmla="*/ 18 w 33"/>
                <a:gd name="T49" fmla="*/ 19 h 34"/>
                <a:gd name="T50" fmla="*/ 22 w 33"/>
                <a:gd name="T51" fmla="*/ 19 h 34"/>
                <a:gd name="T52" fmla="*/ 26 w 33"/>
                <a:gd name="T53" fmla="*/ 22 h 34"/>
                <a:gd name="T54" fmla="*/ 29 w 33"/>
                <a:gd name="T55" fmla="*/ 22 h 34"/>
                <a:gd name="T56" fmla="*/ 26 w 33"/>
                <a:gd name="T57" fmla="*/ 22 h 34"/>
                <a:gd name="T58" fmla="*/ 22 w 33"/>
                <a:gd name="T59" fmla="*/ 22 h 34"/>
                <a:gd name="T60" fmla="*/ 18 w 33"/>
                <a:gd name="T61" fmla="*/ 22 h 34"/>
                <a:gd name="T62" fmla="*/ 22 w 33"/>
                <a:gd name="T63" fmla="*/ 22 h 34"/>
                <a:gd name="T64" fmla="*/ 26 w 33"/>
                <a:gd name="T65" fmla="*/ 22 h 34"/>
                <a:gd name="T66" fmla="*/ 29 w 33"/>
                <a:gd name="T67" fmla="*/ 26 h 34"/>
                <a:gd name="T68" fmla="*/ 26 w 33"/>
                <a:gd name="T69" fmla="*/ 26 h 34"/>
                <a:gd name="T70" fmla="*/ 22 w 33"/>
                <a:gd name="T71" fmla="*/ 26 h 34"/>
                <a:gd name="T72" fmla="*/ 26 w 33"/>
                <a:gd name="T73" fmla="*/ 26 h 34"/>
                <a:gd name="T74" fmla="*/ 22 w 33"/>
                <a:gd name="T75" fmla="*/ 30 h 34"/>
                <a:gd name="T76" fmla="*/ 11 w 33"/>
                <a:gd name="T77" fmla="*/ 30 h 34"/>
                <a:gd name="T78" fmla="*/ 22 w 33"/>
                <a:gd name="T79" fmla="*/ 30 h 34"/>
                <a:gd name="T80" fmla="*/ 18 w 33"/>
                <a:gd name="T81" fmla="*/ 30 h 34"/>
                <a:gd name="T82" fmla="*/ 22 w 33"/>
                <a:gd name="T83" fmla="*/ 30 h 34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33" h="34">
                  <a:moveTo>
                    <a:pt x="22" y="0"/>
                  </a:moveTo>
                  <a:lnTo>
                    <a:pt x="18" y="0"/>
                  </a:lnTo>
                  <a:lnTo>
                    <a:pt x="22" y="0"/>
                  </a:lnTo>
                  <a:lnTo>
                    <a:pt x="26" y="0"/>
                  </a:lnTo>
                  <a:lnTo>
                    <a:pt x="29" y="0"/>
                  </a:lnTo>
                  <a:lnTo>
                    <a:pt x="26" y="0"/>
                  </a:lnTo>
                  <a:lnTo>
                    <a:pt x="22" y="0"/>
                  </a:lnTo>
                  <a:lnTo>
                    <a:pt x="18" y="0"/>
                  </a:lnTo>
                  <a:lnTo>
                    <a:pt x="22" y="4"/>
                  </a:lnTo>
                  <a:lnTo>
                    <a:pt x="26" y="4"/>
                  </a:lnTo>
                  <a:lnTo>
                    <a:pt x="22" y="4"/>
                  </a:lnTo>
                  <a:lnTo>
                    <a:pt x="18" y="4"/>
                  </a:lnTo>
                  <a:lnTo>
                    <a:pt x="14" y="4"/>
                  </a:lnTo>
                  <a:lnTo>
                    <a:pt x="18" y="4"/>
                  </a:lnTo>
                  <a:lnTo>
                    <a:pt x="22" y="4"/>
                  </a:lnTo>
                  <a:lnTo>
                    <a:pt x="18" y="4"/>
                  </a:lnTo>
                  <a:lnTo>
                    <a:pt x="22" y="4"/>
                  </a:lnTo>
                  <a:lnTo>
                    <a:pt x="18" y="4"/>
                  </a:lnTo>
                  <a:lnTo>
                    <a:pt x="22" y="4"/>
                  </a:lnTo>
                  <a:lnTo>
                    <a:pt x="26" y="4"/>
                  </a:lnTo>
                  <a:lnTo>
                    <a:pt x="22" y="8"/>
                  </a:lnTo>
                  <a:lnTo>
                    <a:pt x="26" y="8"/>
                  </a:lnTo>
                  <a:lnTo>
                    <a:pt x="22" y="8"/>
                  </a:lnTo>
                  <a:lnTo>
                    <a:pt x="26" y="8"/>
                  </a:lnTo>
                  <a:lnTo>
                    <a:pt x="22" y="8"/>
                  </a:lnTo>
                  <a:lnTo>
                    <a:pt x="18" y="8"/>
                  </a:lnTo>
                  <a:lnTo>
                    <a:pt x="14" y="8"/>
                  </a:lnTo>
                  <a:lnTo>
                    <a:pt x="18" y="8"/>
                  </a:lnTo>
                  <a:lnTo>
                    <a:pt x="14" y="8"/>
                  </a:lnTo>
                  <a:lnTo>
                    <a:pt x="11" y="8"/>
                  </a:lnTo>
                  <a:lnTo>
                    <a:pt x="14" y="8"/>
                  </a:lnTo>
                  <a:lnTo>
                    <a:pt x="18" y="8"/>
                  </a:lnTo>
                  <a:lnTo>
                    <a:pt x="22" y="8"/>
                  </a:lnTo>
                  <a:lnTo>
                    <a:pt x="18" y="8"/>
                  </a:lnTo>
                  <a:lnTo>
                    <a:pt x="14" y="8"/>
                  </a:lnTo>
                  <a:lnTo>
                    <a:pt x="11" y="8"/>
                  </a:lnTo>
                  <a:lnTo>
                    <a:pt x="7" y="11"/>
                  </a:lnTo>
                  <a:lnTo>
                    <a:pt x="3" y="11"/>
                  </a:lnTo>
                  <a:lnTo>
                    <a:pt x="7" y="11"/>
                  </a:lnTo>
                  <a:lnTo>
                    <a:pt x="3" y="11"/>
                  </a:lnTo>
                  <a:lnTo>
                    <a:pt x="7" y="11"/>
                  </a:lnTo>
                  <a:lnTo>
                    <a:pt x="3" y="11"/>
                  </a:lnTo>
                  <a:lnTo>
                    <a:pt x="7" y="11"/>
                  </a:lnTo>
                  <a:lnTo>
                    <a:pt x="3" y="11"/>
                  </a:lnTo>
                  <a:lnTo>
                    <a:pt x="0" y="11"/>
                  </a:lnTo>
                  <a:lnTo>
                    <a:pt x="3" y="11"/>
                  </a:lnTo>
                  <a:lnTo>
                    <a:pt x="7" y="11"/>
                  </a:lnTo>
                  <a:lnTo>
                    <a:pt x="3" y="11"/>
                  </a:lnTo>
                  <a:lnTo>
                    <a:pt x="7" y="11"/>
                  </a:lnTo>
                  <a:lnTo>
                    <a:pt x="11" y="11"/>
                  </a:lnTo>
                  <a:lnTo>
                    <a:pt x="14" y="11"/>
                  </a:lnTo>
                  <a:lnTo>
                    <a:pt x="11" y="15"/>
                  </a:lnTo>
                  <a:lnTo>
                    <a:pt x="14" y="15"/>
                  </a:lnTo>
                  <a:lnTo>
                    <a:pt x="18" y="15"/>
                  </a:lnTo>
                  <a:lnTo>
                    <a:pt x="22" y="15"/>
                  </a:lnTo>
                  <a:lnTo>
                    <a:pt x="26" y="15"/>
                  </a:lnTo>
                  <a:lnTo>
                    <a:pt x="22" y="15"/>
                  </a:lnTo>
                  <a:lnTo>
                    <a:pt x="26" y="15"/>
                  </a:lnTo>
                  <a:lnTo>
                    <a:pt x="18" y="15"/>
                  </a:lnTo>
                  <a:lnTo>
                    <a:pt x="14" y="15"/>
                  </a:lnTo>
                  <a:lnTo>
                    <a:pt x="18" y="15"/>
                  </a:lnTo>
                  <a:lnTo>
                    <a:pt x="22" y="15"/>
                  </a:lnTo>
                  <a:lnTo>
                    <a:pt x="26" y="15"/>
                  </a:lnTo>
                  <a:lnTo>
                    <a:pt x="22" y="15"/>
                  </a:lnTo>
                  <a:lnTo>
                    <a:pt x="26" y="15"/>
                  </a:lnTo>
                  <a:lnTo>
                    <a:pt x="29" y="19"/>
                  </a:lnTo>
                  <a:lnTo>
                    <a:pt x="26" y="19"/>
                  </a:lnTo>
                  <a:lnTo>
                    <a:pt x="22" y="19"/>
                  </a:lnTo>
                  <a:lnTo>
                    <a:pt x="26" y="19"/>
                  </a:lnTo>
                  <a:lnTo>
                    <a:pt x="22" y="19"/>
                  </a:lnTo>
                  <a:lnTo>
                    <a:pt x="26" y="19"/>
                  </a:lnTo>
                  <a:lnTo>
                    <a:pt x="22" y="19"/>
                  </a:lnTo>
                  <a:lnTo>
                    <a:pt x="18" y="19"/>
                  </a:lnTo>
                  <a:lnTo>
                    <a:pt x="22" y="19"/>
                  </a:lnTo>
                  <a:lnTo>
                    <a:pt x="18" y="19"/>
                  </a:lnTo>
                  <a:lnTo>
                    <a:pt x="22" y="19"/>
                  </a:lnTo>
                  <a:lnTo>
                    <a:pt x="18" y="19"/>
                  </a:lnTo>
                  <a:lnTo>
                    <a:pt x="22" y="19"/>
                  </a:lnTo>
                  <a:lnTo>
                    <a:pt x="26" y="19"/>
                  </a:lnTo>
                  <a:lnTo>
                    <a:pt x="29" y="19"/>
                  </a:lnTo>
                  <a:lnTo>
                    <a:pt x="26" y="22"/>
                  </a:lnTo>
                  <a:lnTo>
                    <a:pt x="22" y="22"/>
                  </a:lnTo>
                  <a:lnTo>
                    <a:pt x="26" y="22"/>
                  </a:lnTo>
                  <a:lnTo>
                    <a:pt x="29" y="22"/>
                  </a:lnTo>
                  <a:lnTo>
                    <a:pt x="26" y="22"/>
                  </a:lnTo>
                  <a:lnTo>
                    <a:pt x="29" y="22"/>
                  </a:lnTo>
                  <a:lnTo>
                    <a:pt x="26" y="22"/>
                  </a:lnTo>
                  <a:lnTo>
                    <a:pt x="22" y="22"/>
                  </a:lnTo>
                  <a:lnTo>
                    <a:pt x="26" y="22"/>
                  </a:lnTo>
                  <a:lnTo>
                    <a:pt x="22" y="22"/>
                  </a:lnTo>
                  <a:lnTo>
                    <a:pt x="26" y="22"/>
                  </a:lnTo>
                  <a:lnTo>
                    <a:pt x="22" y="22"/>
                  </a:lnTo>
                  <a:lnTo>
                    <a:pt x="18" y="22"/>
                  </a:lnTo>
                  <a:lnTo>
                    <a:pt x="22" y="22"/>
                  </a:lnTo>
                  <a:lnTo>
                    <a:pt x="18" y="22"/>
                  </a:lnTo>
                  <a:lnTo>
                    <a:pt x="22" y="22"/>
                  </a:lnTo>
                  <a:lnTo>
                    <a:pt x="18" y="22"/>
                  </a:lnTo>
                  <a:lnTo>
                    <a:pt x="22" y="22"/>
                  </a:lnTo>
                  <a:lnTo>
                    <a:pt x="26" y="22"/>
                  </a:lnTo>
                  <a:lnTo>
                    <a:pt x="29" y="26"/>
                  </a:lnTo>
                  <a:lnTo>
                    <a:pt x="33" y="26"/>
                  </a:lnTo>
                  <a:lnTo>
                    <a:pt x="29" y="26"/>
                  </a:lnTo>
                  <a:lnTo>
                    <a:pt x="33" y="26"/>
                  </a:lnTo>
                  <a:lnTo>
                    <a:pt x="29" y="26"/>
                  </a:lnTo>
                  <a:lnTo>
                    <a:pt x="26" y="26"/>
                  </a:lnTo>
                  <a:lnTo>
                    <a:pt x="29" y="26"/>
                  </a:lnTo>
                  <a:lnTo>
                    <a:pt x="26" y="26"/>
                  </a:lnTo>
                  <a:lnTo>
                    <a:pt x="22" y="26"/>
                  </a:lnTo>
                  <a:lnTo>
                    <a:pt x="26" y="26"/>
                  </a:lnTo>
                  <a:lnTo>
                    <a:pt x="22" y="26"/>
                  </a:lnTo>
                  <a:lnTo>
                    <a:pt x="26" y="26"/>
                  </a:lnTo>
                  <a:lnTo>
                    <a:pt x="29" y="26"/>
                  </a:lnTo>
                  <a:lnTo>
                    <a:pt x="26" y="26"/>
                  </a:lnTo>
                  <a:lnTo>
                    <a:pt x="22" y="30"/>
                  </a:lnTo>
                  <a:lnTo>
                    <a:pt x="18" y="30"/>
                  </a:lnTo>
                  <a:lnTo>
                    <a:pt x="14" y="30"/>
                  </a:lnTo>
                  <a:lnTo>
                    <a:pt x="11" y="30"/>
                  </a:lnTo>
                  <a:lnTo>
                    <a:pt x="14" y="30"/>
                  </a:lnTo>
                  <a:lnTo>
                    <a:pt x="18" y="30"/>
                  </a:lnTo>
                  <a:lnTo>
                    <a:pt x="22" y="30"/>
                  </a:lnTo>
                  <a:lnTo>
                    <a:pt x="18" y="30"/>
                  </a:lnTo>
                  <a:lnTo>
                    <a:pt x="14" y="30"/>
                  </a:lnTo>
                  <a:lnTo>
                    <a:pt x="18" y="30"/>
                  </a:lnTo>
                  <a:lnTo>
                    <a:pt x="22" y="30"/>
                  </a:lnTo>
                  <a:lnTo>
                    <a:pt x="18" y="30"/>
                  </a:lnTo>
                  <a:lnTo>
                    <a:pt x="22" y="30"/>
                  </a:lnTo>
                  <a:lnTo>
                    <a:pt x="18" y="34"/>
                  </a:lnTo>
                  <a:lnTo>
                    <a:pt x="22" y="34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62" name="Freeform 176"/>
            <p:cNvSpPr>
              <a:spLocks/>
            </p:cNvSpPr>
            <p:nvPr/>
          </p:nvSpPr>
          <p:spPr bwMode="auto">
            <a:xfrm>
              <a:off x="2026239" y="4207506"/>
              <a:ext cx="85157" cy="40108"/>
            </a:xfrm>
            <a:custGeom>
              <a:avLst/>
              <a:gdLst>
                <a:gd name="T0" fmla="*/ 82 w 90"/>
                <a:gd name="T1" fmla="*/ 0 h 26"/>
                <a:gd name="T2" fmla="*/ 86 w 90"/>
                <a:gd name="T3" fmla="*/ 0 h 26"/>
                <a:gd name="T4" fmla="*/ 82 w 90"/>
                <a:gd name="T5" fmla="*/ 0 h 26"/>
                <a:gd name="T6" fmla="*/ 86 w 90"/>
                <a:gd name="T7" fmla="*/ 0 h 26"/>
                <a:gd name="T8" fmla="*/ 82 w 90"/>
                <a:gd name="T9" fmla="*/ 3 h 26"/>
                <a:gd name="T10" fmla="*/ 79 w 90"/>
                <a:gd name="T11" fmla="*/ 3 h 26"/>
                <a:gd name="T12" fmla="*/ 67 w 90"/>
                <a:gd name="T13" fmla="*/ 3 h 26"/>
                <a:gd name="T14" fmla="*/ 79 w 90"/>
                <a:gd name="T15" fmla="*/ 3 h 26"/>
                <a:gd name="T16" fmla="*/ 82 w 90"/>
                <a:gd name="T17" fmla="*/ 3 h 26"/>
                <a:gd name="T18" fmla="*/ 79 w 90"/>
                <a:gd name="T19" fmla="*/ 7 h 26"/>
                <a:gd name="T20" fmla="*/ 75 w 90"/>
                <a:gd name="T21" fmla="*/ 7 h 26"/>
                <a:gd name="T22" fmla="*/ 79 w 90"/>
                <a:gd name="T23" fmla="*/ 7 h 26"/>
                <a:gd name="T24" fmla="*/ 75 w 90"/>
                <a:gd name="T25" fmla="*/ 7 h 26"/>
                <a:gd name="T26" fmla="*/ 71 w 90"/>
                <a:gd name="T27" fmla="*/ 7 h 26"/>
                <a:gd name="T28" fmla="*/ 60 w 90"/>
                <a:gd name="T29" fmla="*/ 7 h 26"/>
                <a:gd name="T30" fmla="*/ 64 w 90"/>
                <a:gd name="T31" fmla="*/ 11 h 26"/>
                <a:gd name="T32" fmla="*/ 60 w 90"/>
                <a:gd name="T33" fmla="*/ 11 h 26"/>
                <a:gd name="T34" fmla="*/ 56 w 90"/>
                <a:gd name="T35" fmla="*/ 11 h 26"/>
                <a:gd name="T36" fmla="*/ 53 w 90"/>
                <a:gd name="T37" fmla="*/ 11 h 26"/>
                <a:gd name="T38" fmla="*/ 41 w 90"/>
                <a:gd name="T39" fmla="*/ 11 h 26"/>
                <a:gd name="T40" fmla="*/ 23 w 90"/>
                <a:gd name="T41" fmla="*/ 14 h 26"/>
                <a:gd name="T42" fmla="*/ 26 w 90"/>
                <a:gd name="T43" fmla="*/ 14 h 26"/>
                <a:gd name="T44" fmla="*/ 30 w 90"/>
                <a:gd name="T45" fmla="*/ 14 h 26"/>
                <a:gd name="T46" fmla="*/ 34 w 90"/>
                <a:gd name="T47" fmla="*/ 14 h 26"/>
                <a:gd name="T48" fmla="*/ 30 w 90"/>
                <a:gd name="T49" fmla="*/ 14 h 26"/>
                <a:gd name="T50" fmla="*/ 34 w 90"/>
                <a:gd name="T51" fmla="*/ 14 h 26"/>
                <a:gd name="T52" fmla="*/ 30 w 90"/>
                <a:gd name="T53" fmla="*/ 18 h 26"/>
                <a:gd name="T54" fmla="*/ 26 w 90"/>
                <a:gd name="T55" fmla="*/ 18 h 26"/>
                <a:gd name="T56" fmla="*/ 30 w 90"/>
                <a:gd name="T57" fmla="*/ 18 h 26"/>
                <a:gd name="T58" fmla="*/ 34 w 90"/>
                <a:gd name="T59" fmla="*/ 18 h 26"/>
                <a:gd name="T60" fmla="*/ 30 w 90"/>
                <a:gd name="T61" fmla="*/ 18 h 26"/>
                <a:gd name="T62" fmla="*/ 38 w 90"/>
                <a:gd name="T63" fmla="*/ 18 h 26"/>
                <a:gd name="T64" fmla="*/ 34 w 90"/>
                <a:gd name="T65" fmla="*/ 22 h 26"/>
                <a:gd name="T66" fmla="*/ 23 w 90"/>
                <a:gd name="T67" fmla="*/ 22 h 26"/>
                <a:gd name="T68" fmla="*/ 26 w 90"/>
                <a:gd name="T69" fmla="*/ 22 h 26"/>
                <a:gd name="T70" fmla="*/ 34 w 90"/>
                <a:gd name="T71" fmla="*/ 22 h 26"/>
                <a:gd name="T72" fmla="*/ 23 w 90"/>
                <a:gd name="T73" fmla="*/ 22 h 26"/>
                <a:gd name="T74" fmla="*/ 19 w 90"/>
                <a:gd name="T75" fmla="*/ 22 h 26"/>
                <a:gd name="T76" fmla="*/ 15 w 90"/>
                <a:gd name="T77" fmla="*/ 26 h 26"/>
                <a:gd name="T78" fmla="*/ 12 w 90"/>
                <a:gd name="T79" fmla="*/ 26 h 26"/>
                <a:gd name="T80" fmla="*/ 8 w 90"/>
                <a:gd name="T81" fmla="*/ 26 h 26"/>
                <a:gd name="T82" fmla="*/ 12 w 90"/>
                <a:gd name="T83" fmla="*/ 26 h 2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90" h="26">
                  <a:moveTo>
                    <a:pt x="75" y="0"/>
                  </a:moveTo>
                  <a:lnTo>
                    <a:pt x="79" y="0"/>
                  </a:lnTo>
                  <a:lnTo>
                    <a:pt x="82" y="0"/>
                  </a:lnTo>
                  <a:lnTo>
                    <a:pt x="86" y="0"/>
                  </a:lnTo>
                  <a:lnTo>
                    <a:pt x="82" y="0"/>
                  </a:lnTo>
                  <a:lnTo>
                    <a:pt x="86" y="0"/>
                  </a:lnTo>
                  <a:lnTo>
                    <a:pt x="82" y="0"/>
                  </a:lnTo>
                  <a:lnTo>
                    <a:pt x="79" y="0"/>
                  </a:lnTo>
                  <a:lnTo>
                    <a:pt x="82" y="0"/>
                  </a:lnTo>
                  <a:lnTo>
                    <a:pt x="86" y="0"/>
                  </a:lnTo>
                  <a:lnTo>
                    <a:pt x="90" y="0"/>
                  </a:lnTo>
                  <a:lnTo>
                    <a:pt x="86" y="0"/>
                  </a:lnTo>
                  <a:lnTo>
                    <a:pt x="82" y="0"/>
                  </a:lnTo>
                  <a:lnTo>
                    <a:pt x="79" y="3"/>
                  </a:lnTo>
                  <a:lnTo>
                    <a:pt x="82" y="3"/>
                  </a:lnTo>
                  <a:lnTo>
                    <a:pt x="79" y="3"/>
                  </a:lnTo>
                  <a:lnTo>
                    <a:pt x="82" y="3"/>
                  </a:lnTo>
                  <a:lnTo>
                    <a:pt x="79" y="3"/>
                  </a:lnTo>
                  <a:lnTo>
                    <a:pt x="75" y="3"/>
                  </a:lnTo>
                  <a:lnTo>
                    <a:pt x="71" y="3"/>
                  </a:lnTo>
                  <a:lnTo>
                    <a:pt x="67" y="3"/>
                  </a:lnTo>
                  <a:lnTo>
                    <a:pt x="71" y="3"/>
                  </a:lnTo>
                  <a:lnTo>
                    <a:pt x="75" y="3"/>
                  </a:lnTo>
                  <a:lnTo>
                    <a:pt x="79" y="3"/>
                  </a:lnTo>
                  <a:lnTo>
                    <a:pt x="82" y="3"/>
                  </a:lnTo>
                  <a:lnTo>
                    <a:pt x="79" y="3"/>
                  </a:lnTo>
                  <a:lnTo>
                    <a:pt x="82" y="3"/>
                  </a:lnTo>
                  <a:lnTo>
                    <a:pt x="79" y="7"/>
                  </a:lnTo>
                  <a:lnTo>
                    <a:pt x="75" y="7"/>
                  </a:lnTo>
                  <a:lnTo>
                    <a:pt x="79" y="7"/>
                  </a:lnTo>
                  <a:lnTo>
                    <a:pt x="75" y="7"/>
                  </a:lnTo>
                  <a:lnTo>
                    <a:pt x="71" y="7"/>
                  </a:lnTo>
                  <a:lnTo>
                    <a:pt x="75" y="7"/>
                  </a:lnTo>
                  <a:lnTo>
                    <a:pt x="79" y="7"/>
                  </a:lnTo>
                  <a:lnTo>
                    <a:pt x="75" y="7"/>
                  </a:lnTo>
                  <a:lnTo>
                    <a:pt x="79" y="7"/>
                  </a:lnTo>
                  <a:lnTo>
                    <a:pt x="75" y="7"/>
                  </a:lnTo>
                  <a:lnTo>
                    <a:pt x="71" y="7"/>
                  </a:lnTo>
                  <a:lnTo>
                    <a:pt x="75" y="7"/>
                  </a:lnTo>
                  <a:lnTo>
                    <a:pt x="71" y="7"/>
                  </a:lnTo>
                  <a:lnTo>
                    <a:pt x="67" y="7"/>
                  </a:lnTo>
                  <a:lnTo>
                    <a:pt x="71" y="7"/>
                  </a:lnTo>
                  <a:lnTo>
                    <a:pt x="67" y="7"/>
                  </a:lnTo>
                  <a:lnTo>
                    <a:pt x="64" y="7"/>
                  </a:lnTo>
                  <a:lnTo>
                    <a:pt x="60" y="7"/>
                  </a:lnTo>
                  <a:lnTo>
                    <a:pt x="56" y="11"/>
                  </a:lnTo>
                  <a:lnTo>
                    <a:pt x="60" y="11"/>
                  </a:lnTo>
                  <a:lnTo>
                    <a:pt x="64" y="11"/>
                  </a:lnTo>
                  <a:lnTo>
                    <a:pt x="67" y="11"/>
                  </a:lnTo>
                  <a:lnTo>
                    <a:pt x="64" y="11"/>
                  </a:lnTo>
                  <a:lnTo>
                    <a:pt x="60" y="11"/>
                  </a:lnTo>
                  <a:lnTo>
                    <a:pt x="64" y="11"/>
                  </a:lnTo>
                  <a:lnTo>
                    <a:pt x="60" y="11"/>
                  </a:lnTo>
                  <a:lnTo>
                    <a:pt x="56" y="11"/>
                  </a:lnTo>
                  <a:lnTo>
                    <a:pt x="53" y="11"/>
                  </a:lnTo>
                  <a:lnTo>
                    <a:pt x="49" y="11"/>
                  </a:lnTo>
                  <a:lnTo>
                    <a:pt x="53" y="11"/>
                  </a:lnTo>
                  <a:lnTo>
                    <a:pt x="49" y="11"/>
                  </a:lnTo>
                  <a:lnTo>
                    <a:pt x="45" y="11"/>
                  </a:lnTo>
                  <a:lnTo>
                    <a:pt x="41" y="11"/>
                  </a:lnTo>
                  <a:lnTo>
                    <a:pt x="34" y="11"/>
                  </a:lnTo>
                  <a:lnTo>
                    <a:pt x="26" y="11"/>
                  </a:lnTo>
                  <a:lnTo>
                    <a:pt x="23" y="14"/>
                  </a:lnTo>
                  <a:lnTo>
                    <a:pt x="26" y="14"/>
                  </a:lnTo>
                  <a:lnTo>
                    <a:pt x="30" y="14"/>
                  </a:lnTo>
                  <a:lnTo>
                    <a:pt x="26" y="14"/>
                  </a:lnTo>
                  <a:lnTo>
                    <a:pt x="30" y="14"/>
                  </a:lnTo>
                  <a:lnTo>
                    <a:pt x="26" y="14"/>
                  </a:lnTo>
                  <a:lnTo>
                    <a:pt x="30" y="14"/>
                  </a:lnTo>
                  <a:lnTo>
                    <a:pt x="26" y="14"/>
                  </a:lnTo>
                  <a:lnTo>
                    <a:pt x="30" y="14"/>
                  </a:lnTo>
                  <a:lnTo>
                    <a:pt x="34" y="14"/>
                  </a:lnTo>
                  <a:lnTo>
                    <a:pt x="38" y="14"/>
                  </a:lnTo>
                  <a:lnTo>
                    <a:pt x="34" y="14"/>
                  </a:lnTo>
                  <a:lnTo>
                    <a:pt x="30" y="14"/>
                  </a:lnTo>
                  <a:lnTo>
                    <a:pt x="26" y="14"/>
                  </a:lnTo>
                  <a:lnTo>
                    <a:pt x="30" y="14"/>
                  </a:lnTo>
                  <a:lnTo>
                    <a:pt x="34" y="14"/>
                  </a:lnTo>
                  <a:lnTo>
                    <a:pt x="30" y="18"/>
                  </a:lnTo>
                  <a:lnTo>
                    <a:pt x="34" y="18"/>
                  </a:lnTo>
                  <a:lnTo>
                    <a:pt x="30" y="18"/>
                  </a:lnTo>
                  <a:lnTo>
                    <a:pt x="34" y="18"/>
                  </a:lnTo>
                  <a:lnTo>
                    <a:pt x="30" y="18"/>
                  </a:lnTo>
                  <a:lnTo>
                    <a:pt x="26" y="18"/>
                  </a:lnTo>
                  <a:lnTo>
                    <a:pt x="23" y="18"/>
                  </a:lnTo>
                  <a:lnTo>
                    <a:pt x="26" y="18"/>
                  </a:lnTo>
                  <a:lnTo>
                    <a:pt x="30" y="18"/>
                  </a:lnTo>
                  <a:lnTo>
                    <a:pt x="26" y="18"/>
                  </a:lnTo>
                  <a:lnTo>
                    <a:pt x="30" y="18"/>
                  </a:lnTo>
                  <a:lnTo>
                    <a:pt x="34" y="18"/>
                  </a:lnTo>
                  <a:lnTo>
                    <a:pt x="38" y="18"/>
                  </a:lnTo>
                  <a:lnTo>
                    <a:pt x="34" y="18"/>
                  </a:lnTo>
                  <a:lnTo>
                    <a:pt x="30" y="18"/>
                  </a:lnTo>
                  <a:lnTo>
                    <a:pt x="38" y="18"/>
                  </a:lnTo>
                  <a:lnTo>
                    <a:pt x="34" y="18"/>
                  </a:lnTo>
                  <a:lnTo>
                    <a:pt x="38" y="18"/>
                  </a:lnTo>
                  <a:lnTo>
                    <a:pt x="34" y="18"/>
                  </a:lnTo>
                  <a:lnTo>
                    <a:pt x="38" y="22"/>
                  </a:lnTo>
                  <a:lnTo>
                    <a:pt x="34" y="22"/>
                  </a:lnTo>
                  <a:lnTo>
                    <a:pt x="30" y="22"/>
                  </a:lnTo>
                  <a:lnTo>
                    <a:pt x="26" y="22"/>
                  </a:lnTo>
                  <a:lnTo>
                    <a:pt x="23" y="22"/>
                  </a:lnTo>
                  <a:lnTo>
                    <a:pt x="26" y="22"/>
                  </a:lnTo>
                  <a:lnTo>
                    <a:pt x="23" y="22"/>
                  </a:lnTo>
                  <a:lnTo>
                    <a:pt x="26" y="22"/>
                  </a:lnTo>
                  <a:lnTo>
                    <a:pt x="30" y="22"/>
                  </a:lnTo>
                  <a:lnTo>
                    <a:pt x="26" y="22"/>
                  </a:lnTo>
                  <a:lnTo>
                    <a:pt x="34" y="22"/>
                  </a:lnTo>
                  <a:lnTo>
                    <a:pt x="30" y="22"/>
                  </a:lnTo>
                  <a:lnTo>
                    <a:pt x="26" y="22"/>
                  </a:lnTo>
                  <a:lnTo>
                    <a:pt x="23" y="22"/>
                  </a:lnTo>
                  <a:lnTo>
                    <a:pt x="19" y="22"/>
                  </a:lnTo>
                  <a:lnTo>
                    <a:pt x="15" y="22"/>
                  </a:lnTo>
                  <a:lnTo>
                    <a:pt x="19" y="22"/>
                  </a:lnTo>
                  <a:lnTo>
                    <a:pt x="23" y="22"/>
                  </a:lnTo>
                  <a:lnTo>
                    <a:pt x="19" y="22"/>
                  </a:lnTo>
                  <a:lnTo>
                    <a:pt x="15" y="26"/>
                  </a:lnTo>
                  <a:lnTo>
                    <a:pt x="12" y="26"/>
                  </a:lnTo>
                  <a:lnTo>
                    <a:pt x="8" y="26"/>
                  </a:lnTo>
                  <a:lnTo>
                    <a:pt x="12" y="26"/>
                  </a:lnTo>
                  <a:lnTo>
                    <a:pt x="8" y="26"/>
                  </a:lnTo>
                  <a:lnTo>
                    <a:pt x="12" y="26"/>
                  </a:lnTo>
                  <a:lnTo>
                    <a:pt x="8" y="26"/>
                  </a:lnTo>
                  <a:lnTo>
                    <a:pt x="12" y="26"/>
                  </a:lnTo>
                  <a:lnTo>
                    <a:pt x="8" y="26"/>
                  </a:lnTo>
                  <a:lnTo>
                    <a:pt x="12" y="26"/>
                  </a:lnTo>
                  <a:lnTo>
                    <a:pt x="8" y="26"/>
                  </a:lnTo>
                  <a:lnTo>
                    <a:pt x="0" y="26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63" name="Freeform 177"/>
            <p:cNvSpPr>
              <a:spLocks/>
            </p:cNvSpPr>
            <p:nvPr/>
          </p:nvSpPr>
          <p:spPr bwMode="auto">
            <a:xfrm>
              <a:off x="1966629" y="4247614"/>
              <a:ext cx="70965" cy="40108"/>
            </a:xfrm>
            <a:custGeom>
              <a:avLst/>
              <a:gdLst>
                <a:gd name="T0" fmla="*/ 63 w 75"/>
                <a:gd name="T1" fmla="*/ 0 h 26"/>
                <a:gd name="T2" fmla="*/ 71 w 75"/>
                <a:gd name="T3" fmla="*/ 3 h 26"/>
                <a:gd name="T4" fmla="*/ 75 w 75"/>
                <a:gd name="T5" fmla="*/ 3 h 26"/>
                <a:gd name="T6" fmla="*/ 71 w 75"/>
                <a:gd name="T7" fmla="*/ 3 h 26"/>
                <a:gd name="T8" fmla="*/ 75 w 75"/>
                <a:gd name="T9" fmla="*/ 3 h 26"/>
                <a:gd name="T10" fmla="*/ 63 w 75"/>
                <a:gd name="T11" fmla="*/ 3 h 26"/>
                <a:gd name="T12" fmla="*/ 60 w 75"/>
                <a:gd name="T13" fmla="*/ 3 h 26"/>
                <a:gd name="T14" fmla="*/ 52 w 75"/>
                <a:gd name="T15" fmla="*/ 7 h 26"/>
                <a:gd name="T16" fmla="*/ 49 w 75"/>
                <a:gd name="T17" fmla="*/ 7 h 26"/>
                <a:gd name="T18" fmla="*/ 49 w 75"/>
                <a:gd name="T19" fmla="*/ 7 h 26"/>
                <a:gd name="T20" fmla="*/ 41 w 75"/>
                <a:gd name="T21" fmla="*/ 7 h 26"/>
                <a:gd name="T22" fmla="*/ 30 w 75"/>
                <a:gd name="T23" fmla="*/ 7 h 26"/>
                <a:gd name="T24" fmla="*/ 34 w 75"/>
                <a:gd name="T25" fmla="*/ 7 h 26"/>
                <a:gd name="T26" fmla="*/ 30 w 75"/>
                <a:gd name="T27" fmla="*/ 11 h 26"/>
                <a:gd name="T28" fmla="*/ 19 w 75"/>
                <a:gd name="T29" fmla="*/ 11 h 26"/>
                <a:gd name="T30" fmla="*/ 23 w 75"/>
                <a:gd name="T31" fmla="*/ 11 h 26"/>
                <a:gd name="T32" fmla="*/ 26 w 75"/>
                <a:gd name="T33" fmla="*/ 11 h 26"/>
                <a:gd name="T34" fmla="*/ 19 w 75"/>
                <a:gd name="T35" fmla="*/ 11 h 26"/>
                <a:gd name="T36" fmla="*/ 23 w 75"/>
                <a:gd name="T37" fmla="*/ 11 h 26"/>
                <a:gd name="T38" fmla="*/ 23 w 75"/>
                <a:gd name="T39" fmla="*/ 14 h 26"/>
                <a:gd name="T40" fmla="*/ 30 w 75"/>
                <a:gd name="T41" fmla="*/ 14 h 26"/>
                <a:gd name="T42" fmla="*/ 34 w 75"/>
                <a:gd name="T43" fmla="*/ 14 h 26"/>
                <a:gd name="T44" fmla="*/ 23 w 75"/>
                <a:gd name="T45" fmla="*/ 14 h 26"/>
                <a:gd name="T46" fmla="*/ 26 w 75"/>
                <a:gd name="T47" fmla="*/ 14 h 26"/>
                <a:gd name="T48" fmla="*/ 23 w 75"/>
                <a:gd name="T49" fmla="*/ 14 h 26"/>
                <a:gd name="T50" fmla="*/ 19 w 75"/>
                <a:gd name="T51" fmla="*/ 18 h 26"/>
                <a:gd name="T52" fmla="*/ 4 w 75"/>
                <a:gd name="T53" fmla="*/ 18 h 26"/>
                <a:gd name="T54" fmla="*/ 11 w 75"/>
                <a:gd name="T55" fmla="*/ 18 h 26"/>
                <a:gd name="T56" fmla="*/ 19 w 75"/>
                <a:gd name="T57" fmla="*/ 18 h 26"/>
                <a:gd name="T58" fmla="*/ 19 w 75"/>
                <a:gd name="T59" fmla="*/ 18 h 26"/>
                <a:gd name="T60" fmla="*/ 11 w 75"/>
                <a:gd name="T61" fmla="*/ 18 h 26"/>
                <a:gd name="T62" fmla="*/ 11 w 75"/>
                <a:gd name="T63" fmla="*/ 18 h 26"/>
                <a:gd name="T64" fmla="*/ 15 w 75"/>
                <a:gd name="T65" fmla="*/ 18 h 26"/>
                <a:gd name="T66" fmla="*/ 23 w 75"/>
                <a:gd name="T67" fmla="*/ 22 h 26"/>
                <a:gd name="T68" fmla="*/ 26 w 75"/>
                <a:gd name="T69" fmla="*/ 22 h 26"/>
                <a:gd name="T70" fmla="*/ 37 w 75"/>
                <a:gd name="T71" fmla="*/ 22 h 26"/>
                <a:gd name="T72" fmla="*/ 30 w 75"/>
                <a:gd name="T73" fmla="*/ 22 h 26"/>
                <a:gd name="T74" fmla="*/ 34 w 75"/>
                <a:gd name="T75" fmla="*/ 22 h 26"/>
                <a:gd name="T76" fmla="*/ 37 w 75"/>
                <a:gd name="T77" fmla="*/ 22 h 26"/>
                <a:gd name="T78" fmla="*/ 34 w 75"/>
                <a:gd name="T79" fmla="*/ 22 h 26"/>
                <a:gd name="T80" fmla="*/ 30 w 75"/>
                <a:gd name="T81" fmla="*/ 22 h 26"/>
                <a:gd name="T82" fmla="*/ 34 w 75"/>
                <a:gd name="T83" fmla="*/ 22 h 2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75" h="26">
                  <a:moveTo>
                    <a:pt x="63" y="0"/>
                  </a:moveTo>
                  <a:lnTo>
                    <a:pt x="67" y="0"/>
                  </a:lnTo>
                  <a:lnTo>
                    <a:pt x="63" y="0"/>
                  </a:lnTo>
                  <a:lnTo>
                    <a:pt x="71" y="0"/>
                  </a:lnTo>
                  <a:lnTo>
                    <a:pt x="75" y="3"/>
                  </a:lnTo>
                  <a:lnTo>
                    <a:pt x="71" y="3"/>
                  </a:lnTo>
                  <a:lnTo>
                    <a:pt x="75" y="3"/>
                  </a:lnTo>
                  <a:lnTo>
                    <a:pt x="71" y="3"/>
                  </a:lnTo>
                  <a:lnTo>
                    <a:pt x="75" y="3"/>
                  </a:lnTo>
                  <a:lnTo>
                    <a:pt x="71" y="3"/>
                  </a:lnTo>
                  <a:lnTo>
                    <a:pt x="75" y="3"/>
                  </a:lnTo>
                  <a:lnTo>
                    <a:pt x="71" y="3"/>
                  </a:lnTo>
                  <a:lnTo>
                    <a:pt x="67" y="3"/>
                  </a:lnTo>
                  <a:lnTo>
                    <a:pt x="71" y="3"/>
                  </a:lnTo>
                  <a:lnTo>
                    <a:pt x="75" y="3"/>
                  </a:lnTo>
                  <a:lnTo>
                    <a:pt x="71" y="3"/>
                  </a:lnTo>
                  <a:lnTo>
                    <a:pt x="67" y="3"/>
                  </a:lnTo>
                  <a:lnTo>
                    <a:pt x="63" y="3"/>
                  </a:lnTo>
                  <a:lnTo>
                    <a:pt x="60" y="3"/>
                  </a:lnTo>
                  <a:lnTo>
                    <a:pt x="63" y="3"/>
                  </a:lnTo>
                  <a:lnTo>
                    <a:pt x="60" y="3"/>
                  </a:lnTo>
                  <a:lnTo>
                    <a:pt x="63" y="3"/>
                  </a:lnTo>
                  <a:lnTo>
                    <a:pt x="56" y="3"/>
                  </a:lnTo>
                  <a:lnTo>
                    <a:pt x="52" y="7"/>
                  </a:lnTo>
                  <a:lnTo>
                    <a:pt x="49" y="7"/>
                  </a:lnTo>
                  <a:lnTo>
                    <a:pt x="52" y="7"/>
                  </a:lnTo>
                  <a:lnTo>
                    <a:pt x="49" y="7"/>
                  </a:lnTo>
                  <a:lnTo>
                    <a:pt x="52" y="7"/>
                  </a:lnTo>
                  <a:lnTo>
                    <a:pt x="45" y="7"/>
                  </a:lnTo>
                  <a:lnTo>
                    <a:pt x="49" y="7"/>
                  </a:lnTo>
                  <a:lnTo>
                    <a:pt x="52" y="7"/>
                  </a:lnTo>
                  <a:lnTo>
                    <a:pt x="45" y="7"/>
                  </a:lnTo>
                  <a:lnTo>
                    <a:pt x="41" y="7"/>
                  </a:lnTo>
                  <a:lnTo>
                    <a:pt x="37" y="7"/>
                  </a:lnTo>
                  <a:lnTo>
                    <a:pt x="34" y="7"/>
                  </a:lnTo>
                  <a:lnTo>
                    <a:pt x="30" y="7"/>
                  </a:lnTo>
                  <a:lnTo>
                    <a:pt x="34" y="7"/>
                  </a:lnTo>
                  <a:lnTo>
                    <a:pt x="37" y="7"/>
                  </a:lnTo>
                  <a:lnTo>
                    <a:pt x="34" y="7"/>
                  </a:lnTo>
                  <a:lnTo>
                    <a:pt x="37" y="7"/>
                  </a:lnTo>
                  <a:lnTo>
                    <a:pt x="34" y="11"/>
                  </a:lnTo>
                  <a:lnTo>
                    <a:pt x="30" y="11"/>
                  </a:lnTo>
                  <a:lnTo>
                    <a:pt x="26" y="11"/>
                  </a:lnTo>
                  <a:lnTo>
                    <a:pt x="23" y="11"/>
                  </a:lnTo>
                  <a:lnTo>
                    <a:pt x="19" y="11"/>
                  </a:lnTo>
                  <a:lnTo>
                    <a:pt x="23" y="11"/>
                  </a:lnTo>
                  <a:lnTo>
                    <a:pt x="19" y="11"/>
                  </a:lnTo>
                  <a:lnTo>
                    <a:pt x="23" y="11"/>
                  </a:lnTo>
                  <a:lnTo>
                    <a:pt x="26" y="11"/>
                  </a:lnTo>
                  <a:lnTo>
                    <a:pt x="23" y="11"/>
                  </a:lnTo>
                  <a:lnTo>
                    <a:pt x="26" y="11"/>
                  </a:lnTo>
                  <a:lnTo>
                    <a:pt x="30" y="11"/>
                  </a:lnTo>
                  <a:lnTo>
                    <a:pt x="23" y="11"/>
                  </a:lnTo>
                  <a:lnTo>
                    <a:pt x="19" y="11"/>
                  </a:lnTo>
                  <a:lnTo>
                    <a:pt x="23" y="11"/>
                  </a:lnTo>
                  <a:lnTo>
                    <a:pt x="26" y="11"/>
                  </a:lnTo>
                  <a:lnTo>
                    <a:pt x="23" y="11"/>
                  </a:lnTo>
                  <a:lnTo>
                    <a:pt x="26" y="14"/>
                  </a:lnTo>
                  <a:lnTo>
                    <a:pt x="30" y="14"/>
                  </a:lnTo>
                  <a:lnTo>
                    <a:pt x="23" y="14"/>
                  </a:lnTo>
                  <a:lnTo>
                    <a:pt x="19" y="14"/>
                  </a:lnTo>
                  <a:lnTo>
                    <a:pt x="26" y="14"/>
                  </a:lnTo>
                  <a:lnTo>
                    <a:pt x="30" y="14"/>
                  </a:lnTo>
                  <a:lnTo>
                    <a:pt x="26" y="14"/>
                  </a:lnTo>
                  <a:lnTo>
                    <a:pt x="30" y="14"/>
                  </a:lnTo>
                  <a:lnTo>
                    <a:pt x="34" y="14"/>
                  </a:lnTo>
                  <a:lnTo>
                    <a:pt x="30" y="14"/>
                  </a:lnTo>
                  <a:lnTo>
                    <a:pt x="26" y="14"/>
                  </a:lnTo>
                  <a:lnTo>
                    <a:pt x="23" y="14"/>
                  </a:lnTo>
                  <a:lnTo>
                    <a:pt x="26" y="14"/>
                  </a:lnTo>
                  <a:lnTo>
                    <a:pt x="30" y="14"/>
                  </a:lnTo>
                  <a:lnTo>
                    <a:pt x="26" y="14"/>
                  </a:lnTo>
                  <a:lnTo>
                    <a:pt x="30" y="14"/>
                  </a:lnTo>
                  <a:lnTo>
                    <a:pt x="26" y="14"/>
                  </a:lnTo>
                  <a:lnTo>
                    <a:pt x="23" y="14"/>
                  </a:lnTo>
                  <a:lnTo>
                    <a:pt x="26" y="18"/>
                  </a:lnTo>
                  <a:lnTo>
                    <a:pt x="23" y="18"/>
                  </a:lnTo>
                  <a:lnTo>
                    <a:pt x="19" y="18"/>
                  </a:lnTo>
                  <a:lnTo>
                    <a:pt x="15" y="18"/>
                  </a:lnTo>
                  <a:lnTo>
                    <a:pt x="8" y="18"/>
                  </a:lnTo>
                  <a:lnTo>
                    <a:pt x="4" y="18"/>
                  </a:lnTo>
                  <a:lnTo>
                    <a:pt x="0" y="18"/>
                  </a:lnTo>
                  <a:lnTo>
                    <a:pt x="4" y="18"/>
                  </a:lnTo>
                  <a:lnTo>
                    <a:pt x="11" y="18"/>
                  </a:lnTo>
                  <a:lnTo>
                    <a:pt x="8" y="18"/>
                  </a:lnTo>
                  <a:lnTo>
                    <a:pt x="11" y="18"/>
                  </a:lnTo>
                  <a:lnTo>
                    <a:pt x="19" y="18"/>
                  </a:lnTo>
                  <a:lnTo>
                    <a:pt x="15" y="18"/>
                  </a:lnTo>
                  <a:lnTo>
                    <a:pt x="23" y="18"/>
                  </a:lnTo>
                  <a:lnTo>
                    <a:pt x="19" y="18"/>
                  </a:lnTo>
                  <a:lnTo>
                    <a:pt x="23" y="18"/>
                  </a:lnTo>
                  <a:lnTo>
                    <a:pt x="19" y="18"/>
                  </a:lnTo>
                  <a:lnTo>
                    <a:pt x="11" y="18"/>
                  </a:lnTo>
                  <a:lnTo>
                    <a:pt x="8" y="18"/>
                  </a:lnTo>
                  <a:lnTo>
                    <a:pt x="4" y="18"/>
                  </a:lnTo>
                  <a:lnTo>
                    <a:pt x="11" y="18"/>
                  </a:lnTo>
                  <a:lnTo>
                    <a:pt x="15" y="18"/>
                  </a:lnTo>
                  <a:lnTo>
                    <a:pt x="11" y="18"/>
                  </a:lnTo>
                  <a:lnTo>
                    <a:pt x="15" y="18"/>
                  </a:lnTo>
                  <a:lnTo>
                    <a:pt x="19" y="18"/>
                  </a:lnTo>
                  <a:lnTo>
                    <a:pt x="15" y="22"/>
                  </a:lnTo>
                  <a:lnTo>
                    <a:pt x="23" y="22"/>
                  </a:lnTo>
                  <a:lnTo>
                    <a:pt x="26" y="22"/>
                  </a:lnTo>
                  <a:lnTo>
                    <a:pt x="30" y="22"/>
                  </a:lnTo>
                  <a:lnTo>
                    <a:pt x="26" y="22"/>
                  </a:lnTo>
                  <a:lnTo>
                    <a:pt x="30" y="22"/>
                  </a:lnTo>
                  <a:lnTo>
                    <a:pt x="34" y="22"/>
                  </a:lnTo>
                  <a:lnTo>
                    <a:pt x="37" y="22"/>
                  </a:lnTo>
                  <a:lnTo>
                    <a:pt x="34" y="22"/>
                  </a:lnTo>
                  <a:lnTo>
                    <a:pt x="37" y="22"/>
                  </a:lnTo>
                  <a:lnTo>
                    <a:pt x="30" y="22"/>
                  </a:lnTo>
                  <a:lnTo>
                    <a:pt x="34" y="22"/>
                  </a:lnTo>
                  <a:lnTo>
                    <a:pt x="30" y="22"/>
                  </a:lnTo>
                  <a:lnTo>
                    <a:pt x="34" y="22"/>
                  </a:lnTo>
                  <a:lnTo>
                    <a:pt x="37" y="22"/>
                  </a:lnTo>
                  <a:lnTo>
                    <a:pt x="34" y="22"/>
                  </a:lnTo>
                  <a:lnTo>
                    <a:pt x="37" y="22"/>
                  </a:lnTo>
                  <a:lnTo>
                    <a:pt x="34" y="22"/>
                  </a:lnTo>
                  <a:lnTo>
                    <a:pt x="37" y="22"/>
                  </a:lnTo>
                  <a:lnTo>
                    <a:pt x="34" y="22"/>
                  </a:lnTo>
                  <a:lnTo>
                    <a:pt x="37" y="22"/>
                  </a:lnTo>
                  <a:lnTo>
                    <a:pt x="34" y="22"/>
                  </a:lnTo>
                  <a:lnTo>
                    <a:pt x="30" y="22"/>
                  </a:lnTo>
                  <a:lnTo>
                    <a:pt x="34" y="22"/>
                  </a:lnTo>
                  <a:lnTo>
                    <a:pt x="30" y="22"/>
                  </a:lnTo>
                  <a:lnTo>
                    <a:pt x="34" y="22"/>
                  </a:lnTo>
                  <a:lnTo>
                    <a:pt x="30" y="22"/>
                  </a:lnTo>
                  <a:lnTo>
                    <a:pt x="26" y="26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64" name="Freeform 178"/>
            <p:cNvSpPr>
              <a:spLocks/>
            </p:cNvSpPr>
            <p:nvPr/>
          </p:nvSpPr>
          <p:spPr bwMode="auto">
            <a:xfrm>
              <a:off x="1963790" y="4287723"/>
              <a:ext cx="35009" cy="33938"/>
            </a:xfrm>
            <a:custGeom>
              <a:avLst/>
              <a:gdLst>
                <a:gd name="T0" fmla="*/ 29 w 37"/>
                <a:gd name="T1" fmla="*/ 0 h 22"/>
                <a:gd name="T2" fmla="*/ 33 w 37"/>
                <a:gd name="T3" fmla="*/ 0 h 22"/>
                <a:gd name="T4" fmla="*/ 29 w 37"/>
                <a:gd name="T5" fmla="*/ 0 h 22"/>
                <a:gd name="T6" fmla="*/ 18 w 37"/>
                <a:gd name="T7" fmla="*/ 0 h 22"/>
                <a:gd name="T8" fmla="*/ 29 w 37"/>
                <a:gd name="T9" fmla="*/ 0 h 22"/>
                <a:gd name="T10" fmla="*/ 33 w 37"/>
                <a:gd name="T11" fmla="*/ 0 h 22"/>
                <a:gd name="T12" fmla="*/ 29 w 37"/>
                <a:gd name="T13" fmla="*/ 3 h 22"/>
                <a:gd name="T14" fmla="*/ 37 w 37"/>
                <a:gd name="T15" fmla="*/ 3 h 22"/>
                <a:gd name="T16" fmla="*/ 33 w 37"/>
                <a:gd name="T17" fmla="*/ 3 h 22"/>
                <a:gd name="T18" fmla="*/ 29 w 37"/>
                <a:gd name="T19" fmla="*/ 3 h 22"/>
                <a:gd name="T20" fmla="*/ 18 w 37"/>
                <a:gd name="T21" fmla="*/ 3 h 22"/>
                <a:gd name="T22" fmla="*/ 29 w 37"/>
                <a:gd name="T23" fmla="*/ 3 h 22"/>
                <a:gd name="T24" fmla="*/ 26 w 37"/>
                <a:gd name="T25" fmla="*/ 7 h 22"/>
                <a:gd name="T26" fmla="*/ 22 w 37"/>
                <a:gd name="T27" fmla="*/ 7 h 22"/>
                <a:gd name="T28" fmla="*/ 26 w 37"/>
                <a:gd name="T29" fmla="*/ 7 h 22"/>
                <a:gd name="T30" fmla="*/ 22 w 37"/>
                <a:gd name="T31" fmla="*/ 7 h 22"/>
                <a:gd name="T32" fmla="*/ 18 w 37"/>
                <a:gd name="T33" fmla="*/ 7 h 22"/>
                <a:gd name="T34" fmla="*/ 11 w 37"/>
                <a:gd name="T35" fmla="*/ 7 h 22"/>
                <a:gd name="T36" fmla="*/ 18 w 37"/>
                <a:gd name="T37" fmla="*/ 11 h 22"/>
                <a:gd name="T38" fmla="*/ 7 w 37"/>
                <a:gd name="T39" fmla="*/ 11 h 22"/>
                <a:gd name="T40" fmla="*/ 11 w 37"/>
                <a:gd name="T41" fmla="*/ 11 h 22"/>
                <a:gd name="T42" fmla="*/ 11 w 37"/>
                <a:gd name="T43" fmla="*/ 11 h 22"/>
                <a:gd name="T44" fmla="*/ 14 w 37"/>
                <a:gd name="T45" fmla="*/ 11 h 22"/>
                <a:gd name="T46" fmla="*/ 11 w 37"/>
                <a:gd name="T47" fmla="*/ 11 h 22"/>
                <a:gd name="T48" fmla="*/ 14 w 37"/>
                <a:gd name="T49" fmla="*/ 11 h 22"/>
                <a:gd name="T50" fmla="*/ 11 w 37"/>
                <a:gd name="T51" fmla="*/ 14 h 22"/>
                <a:gd name="T52" fmla="*/ 7 w 37"/>
                <a:gd name="T53" fmla="*/ 14 h 22"/>
                <a:gd name="T54" fmla="*/ 3 w 37"/>
                <a:gd name="T55" fmla="*/ 14 h 22"/>
                <a:gd name="T56" fmla="*/ 18 w 37"/>
                <a:gd name="T57" fmla="*/ 14 h 22"/>
                <a:gd name="T58" fmla="*/ 22 w 37"/>
                <a:gd name="T59" fmla="*/ 14 h 22"/>
                <a:gd name="T60" fmla="*/ 26 w 37"/>
                <a:gd name="T61" fmla="*/ 14 h 22"/>
                <a:gd name="T62" fmla="*/ 29 w 37"/>
                <a:gd name="T63" fmla="*/ 14 h 22"/>
                <a:gd name="T64" fmla="*/ 18 w 37"/>
                <a:gd name="T65" fmla="*/ 14 h 22"/>
                <a:gd name="T66" fmla="*/ 14 w 37"/>
                <a:gd name="T67" fmla="*/ 18 h 22"/>
                <a:gd name="T68" fmla="*/ 18 w 37"/>
                <a:gd name="T69" fmla="*/ 18 h 22"/>
                <a:gd name="T70" fmla="*/ 18 w 37"/>
                <a:gd name="T71" fmla="*/ 18 h 22"/>
                <a:gd name="T72" fmla="*/ 22 w 37"/>
                <a:gd name="T73" fmla="*/ 18 h 22"/>
                <a:gd name="T74" fmla="*/ 26 w 37"/>
                <a:gd name="T75" fmla="*/ 18 h 22"/>
                <a:gd name="T76" fmla="*/ 22 w 37"/>
                <a:gd name="T77" fmla="*/ 18 h 22"/>
                <a:gd name="T78" fmla="*/ 22 w 37"/>
                <a:gd name="T79" fmla="*/ 18 h 22"/>
                <a:gd name="T80" fmla="*/ 18 w 37"/>
                <a:gd name="T81" fmla="*/ 18 h 22"/>
                <a:gd name="T82" fmla="*/ 14 w 37"/>
                <a:gd name="T83" fmla="*/ 18 h 2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37" h="22">
                  <a:moveTo>
                    <a:pt x="29" y="0"/>
                  </a:moveTo>
                  <a:lnTo>
                    <a:pt x="33" y="0"/>
                  </a:lnTo>
                  <a:lnTo>
                    <a:pt x="29" y="0"/>
                  </a:lnTo>
                  <a:lnTo>
                    <a:pt x="33" y="0"/>
                  </a:lnTo>
                  <a:lnTo>
                    <a:pt x="29" y="0"/>
                  </a:lnTo>
                  <a:lnTo>
                    <a:pt x="33" y="0"/>
                  </a:lnTo>
                  <a:lnTo>
                    <a:pt x="29" y="0"/>
                  </a:lnTo>
                  <a:lnTo>
                    <a:pt x="33" y="0"/>
                  </a:lnTo>
                  <a:lnTo>
                    <a:pt x="29" y="0"/>
                  </a:lnTo>
                  <a:lnTo>
                    <a:pt x="26" y="0"/>
                  </a:lnTo>
                  <a:lnTo>
                    <a:pt x="22" y="0"/>
                  </a:lnTo>
                  <a:lnTo>
                    <a:pt x="18" y="0"/>
                  </a:lnTo>
                  <a:lnTo>
                    <a:pt x="22" y="0"/>
                  </a:lnTo>
                  <a:lnTo>
                    <a:pt x="26" y="0"/>
                  </a:lnTo>
                  <a:lnTo>
                    <a:pt x="29" y="0"/>
                  </a:lnTo>
                  <a:lnTo>
                    <a:pt x="33" y="0"/>
                  </a:lnTo>
                  <a:lnTo>
                    <a:pt x="29" y="0"/>
                  </a:lnTo>
                  <a:lnTo>
                    <a:pt x="33" y="0"/>
                  </a:lnTo>
                  <a:lnTo>
                    <a:pt x="29" y="0"/>
                  </a:lnTo>
                  <a:lnTo>
                    <a:pt x="33" y="0"/>
                  </a:lnTo>
                  <a:lnTo>
                    <a:pt x="29" y="3"/>
                  </a:lnTo>
                  <a:lnTo>
                    <a:pt x="37" y="3"/>
                  </a:lnTo>
                  <a:lnTo>
                    <a:pt x="33" y="3"/>
                  </a:lnTo>
                  <a:lnTo>
                    <a:pt x="37" y="3"/>
                  </a:lnTo>
                  <a:lnTo>
                    <a:pt x="33" y="3"/>
                  </a:lnTo>
                  <a:lnTo>
                    <a:pt x="29" y="3"/>
                  </a:lnTo>
                  <a:lnTo>
                    <a:pt x="33" y="3"/>
                  </a:lnTo>
                  <a:lnTo>
                    <a:pt x="29" y="3"/>
                  </a:lnTo>
                  <a:lnTo>
                    <a:pt x="33" y="3"/>
                  </a:lnTo>
                  <a:lnTo>
                    <a:pt x="29" y="3"/>
                  </a:lnTo>
                  <a:lnTo>
                    <a:pt x="26" y="3"/>
                  </a:lnTo>
                  <a:lnTo>
                    <a:pt x="22" y="3"/>
                  </a:lnTo>
                  <a:lnTo>
                    <a:pt x="18" y="3"/>
                  </a:lnTo>
                  <a:lnTo>
                    <a:pt x="22" y="3"/>
                  </a:lnTo>
                  <a:lnTo>
                    <a:pt x="26" y="3"/>
                  </a:lnTo>
                  <a:lnTo>
                    <a:pt x="29" y="3"/>
                  </a:lnTo>
                  <a:lnTo>
                    <a:pt x="26" y="3"/>
                  </a:lnTo>
                  <a:lnTo>
                    <a:pt x="22" y="7"/>
                  </a:lnTo>
                  <a:lnTo>
                    <a:pt x="26" y="7"/>
                  </a:lnTo>
                  <a:lnTo>
                    <a:pt x="29" y="7"/>
                  </a:lnTo>
                  <a:lnTo>
                    <a:pt x="26" y="7"/>
                  </a:lnTo>
                  <a:lnTo>
                    <a:pt x="22" y="7"/>
                  </a:lnTo>
                  <a:lnTo>
                    <a:pt x="26" y="7"/>
                  </a:lnTo>
                  <a:lnTo>
                    <a:pt x="22" y="7"/>
                  </a:lnTo>
                  <a:lnTo>
                    <a:pt x="26" y="7"/>
                  </a:lnTo>
                  <a:lnTo>
                    <a:pt x="22" y="7"/>
                  </a:lnTo>
                  <a:lnTo>
                    <a:pt x="18" y="7"/>
                  </a:lnTo>
                  <a:lnTo>
                    <a:pt x="22" y="7"/>
                  </a:lnTo>
                  <a:lnTo>
                    <a:pt x="26" y="7"/>
                  </a:lnTo>
                  <a:lnTo>
                    <a:pt x="22" y="7"/>
                  </a:lnTo>
                  <a:lnTo>
                    <a:pt x="18" y="7"/>
                  </a:lnTo>
                  <a:lnTo>
                    <a:pt x="22" y="7"/>
                  </a:lnTo>
                  <a:lnTo>
                    <a:pt x="18" y="7"/>
                  </a:lnTo>
                  <a:lnTo>
                    <a:pt x="11" y="7"/>
                  </a:lnTo>
                  <a:lnTo>
                    <a:pt x="7" y="11"/>
                  </a:lnTo>
                  <a:lnTo>
                    <a:pt x="11" y="11"/>
                  </a:lnTo>
                  <a:lnTo>
                    <a:pt x="18" y="11"/>
                  </a:lnTo>
                  <a:lnTo>
                    <a:pt x="14" y="11"/>
                  </a:lnTo>
                  <a:lnTo>
                    <a:pt x="11" y="11"/>
                  </a:lnTo>
                  <a:lnTo>
                    <a:pt x="7" y="11"/>
                  </a:lnTo>
                  <a:lnTo>
                    <a:pt x="3" y="11"/>
                  </a:lnTo>
                  <a:lnTo>
                    <a:pt x="7" y="11"/>
                  </a:lnTo>
                  <a:lnTo>
                    <a:pt x="11" y="11"/>
                  </a:lnTo>
                  <a:lnTo>
                    <a:pt x="14" y="11"/>
                  </a:lnTo>
                  <a:lnTo>
                    <a:pt x="7" y="11"/>
                  </a:lnTo>
                  <a:lnTo>
                    <a:pt x="11" y="11"/>
                  </a:lnTo>
                  <a:lnTo>
                    <a:pt x="14" y="11"/>
                  </a:lnTo>
                  <a:lnTo>
                    <a:pt x="11" y="11"/>
                  </a:lnTo>
                  <a:lnTo>
                    <a:pt x="14" y="11"/>
                  </a:lnTo>
                  <a:lnTo>
                    <a:pt x="11" y="11"/>
                  </a:lnTo>
                  <a:lnTo>
                    <a:pt x="7" y="11"/>
                  </a:lnTo>
                  <a:lnTo>
                    <a:pt x="11" y="11"/>
                  </a:lnTo>
                  <a:lnTo>
                    <a:pt x="14" y="11"/>
                  </a:lnTo>
                  <a:lnTo>
                    <a:pt x="11" y="11"/>
                  </a:lnTo>
                  <a:lnTo>
                    <a:pt x="14" y="11"/>
                  </a:lnTo>
                  <a:lnTo>
                    <a:pt x="18" y="11"/>
                  </a:lnTo>
                  <a:lnTo>
                    <a:pt x="14" y="11"/>
                  </a:lnTo>
                  <a:lnTo>
                    <a:pt x="11" y="14"/>
                  </a:lnTo>
                  <a:lnTo>
                    <a:pt x="7" y="14"/>
                  </a:lnTo>
                  <a:lnTo>
                    <a:pt x="3" y="14"/>
                  </a:lnTo>
                  <a:lnTo>
                    <a:pt x="7" y="14"/>
                  </a:lnTo>
                  <a:lnTo>
                    <a:pt x="3" y="14"/>
                  </a:lnTo>
                  <a:lnTo>
                    <a:pt x="0" y="14"/>
                  </a:lnTo>
                  <a:lnTo>
                    <a:pt x="3" y="14"/>
                  </a:lnTo>
                  <a:lnTo>
                    <a:pt x="11" y="14"/>
                  </a:lnTo>
                  <a:lnTo>
                    <a:pt x="14" y="14"/>
                  </a:lnTo>
                  <a:lnTo>
                    <a:pt x="18" y="14"/>
                  </a:lnTo>
                  <a:lnTo>
                    <a:pt x="14" y="14"/>
                  </a:lnTo>
                  <a:lnTo>
                    <a:pt x="18" y="14"/>
                  </a:lnTo>
                  <a:lnTo>
                    <a:pt x="22" y="14"/>
                  </a:lnTo>
                  <a:lnTo>
                    <a:pt x="18" y="14"/>
                  </a:lnTo>
                  <a:lnTo>
                    <a:pt x="22" y="14"/>
                  </a:lnTo>
                  <a:lnTo>
                    <a:pt x="26" y="14"/>
                  </a:lnTo>
                  <a:lnTo>
                    <a:pt x="29" y="14"/>
                  </a:lnTo>
                  <a:lnTo>
                    <a:pt x="33" y="14"/>
                  </a:lnTo>
                  <a:lnTo>
                    <a:pt x="29" y="14"/>
                  </a:lnTo>
                  <a:lnTo>
                    <a:pt x="26" y="14"/>
                  </a:lnTo>
                  <a:lnTo>
                    <a:pt x="22" y="14"/>
                  </a:lnTo>
                  <a:lnTo>
                    <a:pt x="18" y="14"/>
                  </a:lnTo>
                  <a:lnTo>
                    <a:pt x="14" y="14"/>
                  </a:lnTo>
                  <a:lnTo>
                    <a:pt x="11" y="14"/>
                  </a:lnTo>
                  <a:lnTo>
                    <a:pt x="14" y="18"/>
                  </a:lnTo>
                  <a:lnTo>
                    <a:pt x="18" y="18"/>
                  </a:lnTo>
                  <a:lnTo>
                    <a:pt x="22" y="18"/>
                  </a:lnTo>
                  <a:lnTo>
                    <a:pt x="18" y="18"/>
                  </a:lnTo>
                  <a:lnTo>
                    <a:pt x="26" y="18"/>
                  </a:lnTo>
                  <a:lnTo>
                    <a:pt x="22" y="18"/>
                  </a:lnTo>
                  <a:lnTo>
                    <a:pt x="18" y="18"/>
                  </a:lnTo>
                  <a:lnTo>
                    <a:pt x="14" y="18"/>
                  </a:lnTo>
                  <a:lnTo>
                    <a:pt x="18" y="18"/>
                  </a:lnTo>
                  <a:lnTo>
                    <a:pt x="22" y="18"/>
                  </a:lnTo>
                  <a:lnTo>
                    <a:pt x="26" y="18"/>
                  </a:lnTo>
                  <a:lnTo>
                    <a:pt x="22" y="18"/>
                  </a:lnTo>
                  <a:lnTo>
                    <a:pt x="26" y="18"/>
                  </a:lnTo>
                  <a:lnTo>
                    <a:pt x="29" y="18"/>
                  </a:lnTo>
                  <a:lnTo>
                    <a:pt x="26" y="18"/>
                  </a:lnTo>
                  <a:lnTo>
                    <a:pt x="22" y="18"/>
                  </a:lnTo>
                  <a:lnTo>
                    <a:pt x="18" y="18"/>
                  </a:lnTo>
                  <a:lnTo>
                    <a:pt x="26" y="18"/>
                  </a:lnTo>
                  <a:lnTo>
                    <a:pt x="22" y="18"/>
                  </a:lnTo>
                  <a:lnTo>
                    <a:pt x="26" y="18"/>
                  </a:lnTo>
                  <a:lnTo>
                    <a:pt x="22" y="18"/>
                  </a:lnTo>
                  <a:lnTo>
                    <a:pt x="18" y="18"/>
                  </a:lnTo>
                  <a:lnTo>
                    <a:pt x="14" y="18"/>
                  </a:lnTo>
                  <a:lnTo>
                    <a:pt x="18" y="18"/>
                  </a:lnTo>
                  <a:lnTo>
                    <a:pt x="14" y="18"/>
                  </a:lnTo>
                  <a:lnTo>
                    <a:pt x="11" y="22"/>
                  </a:lnTo>
                  <a:lnTo>
                    <a:pt x="7" y="22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65" name="Freeform 179"/>
            <p:cNvSpPr>
              <a:spLocks/>
            </p:cNvSpPr>
            <p:nvPr/>
          </p:nvSpPr>
          <p:spPr bwMode="auto">
            <a:xfrm>
              <a:off x="1878633" y="4321660"/>
              <a:ext cx="102189" cy="33938"/>
            </a:xfrm>
            <a:custGeom>
              <a:avLst/>
              <a:gdLst>
                <a:gd name="T0" fmla="*/ 104 w 108"/>
                <a:gd name="T1" fmla="*/ 0 h 22"/>
                <a:gd name="T2" fmla="*/ 101 w 108"/>
                <a:gd name="T3" fmla="*/ 0 h 22"/>
                <a:gd name="T4" fmla="*/ 104 w 108"/>
                <a:gd name="T5" fmla="*/ 0 h 22"/>
                <a:gd name="T6" fmla="*/ 101 w 108"/>
                <a:gd name="T7" fmla="*/ 0 h 22"/>
                <a:gd name="T8" fmla="*/ 97 w 108"/>
                <a:gd name="T9" fmla="*/ 0 h 22"/>
                <a:gd name="T10" fmla="*/ 93 w 108"/>
                <a:gd name="T11" fmla="*/ 4 h 22"/>
                <a:gd name="T12" fmla="*/ 97 w 108"/>
                <a:gd name="T13" fmla="*/ 4 h 22"/>
                <a:gd name="T14" fmla="*/ 82 w 108"/>
                <a:gd name="T15" fmla="*/ 4 h 22"/>
                <a:gd name="T16" fmla="*/ 86 w 108"/>
                <a:gd name="T17" fmla="*/ 4 h 22"/>
                <a:gd name="T18" fmla="*/ 78 w 108"/>
                <a:gd name="T19" fmla="*/ 4 h 22"/>
                <a:gd name="T20" fmla="*/ 67 w 108"/>
                <a:gd name="T21" fmla="*/ 4 h 22"/>
                <a:gd name="T22" fmla="*/ 64 w 108"/>
                <a:gd name="T23" fmla="*/ 7 h 22"/>
                <a:gd name="T24" fmla="*/ 78 w 108"/>
                <a:gd name="T25" fmla="*/ 7 h 22"/>
                <a:gd name="T26" fmla="*/ 75 w 108"/>
                <a:gd name="T27" fmla="*/ 7 h 22"/>
                <a:gd name="T28" fmla="*/ 78 w 108"/>
                <a:gd name="T29" fmla="*/ 7 h 22"/>
                <a:gd name="T30" fmla="*/ 71 w 108"/>
                <a:gd name="T31" fmla="*/ 7 h 22"/>
                <a:gd name="T32" fmla="*/ 82 w 108"/>
                <a:gd name="T33" fmla="*/ 7 h 22"/>
                <a:gd name="T34" fmla="*/ 71 w 108"/>
                <a:gd name="T35" fmla="*/ 7 h 22"/>
                <a:gd name="T36" fmla="*/ 67 w 108"/>
                <a:gd name="T37" fmla="*/ 7 h 22"/>
                <a:gd name="T38" fmla="*/ 71 w 108"/>
                <a:gd name="T39" fmla="*/ 11 h 22"/>
                <a:gd name="T40" fmla="*/ 67 w 108"/>
                <a:gd name="T41" fmla="*/ 11 h 22"/>
                <a:gd name="T42" fmla="*/ 64 w 108"/>
                <a:gd name="T43" fmla="*/ 11 h 22"/>
                <a:gd name="T44" fmla="*/ 67 w 108"/>
                <a:gd name="T45" fmla="*/ 11 h 22"/>
                <a:gd name="T46" fmla="*/ 52 w 108"/>
                <a:gd name="T47" fmla="*/ 11 h 22"/>
                <a:gd name="T48" fmla="*/ 37 w 108"/>
                <a:gd name="T49" fmla="*/ 11 h 22"/>
                <a:gd name="T50" fmla="*/ 11 w 108"/>
                <a:gd name="T51" fmla="*/ 11 h 22"/>
                <a:gd name="T52" fmla="*/ 8 w 108"/>
                <a:gd name="T53" fmla="*/ 15 h 22"/>
                <a:gd name="T54" fmla="*/ 60 w 108"/>
                <a:gd name="T55" fmla="*/ 15 h 22"/>
                <a:gd name="T56" fmla="*/ 75 w 108"/>
                <a:gd name="T57" fmla="*/ 15 h 22"/>
                <a:gd name="T58" fmla="*/ 71 w 108"/>
                <a:gd name="T59" fmla="*/ 15 h 22"/>
                <a:gd name="T60" fmla="*/ 75 w 108"/>
                <a:gd name="T61" fmla="*/ 15 h 22"/>
                <a:gd name="T62" fmla="*/ 71 w 108"/>
                <a:gd name="T63" fmla="*/ 15 h 22"/>
                <a:gd name="T64" fmla="*/ 64 w 108"/>
                <a:gd name="T65" fmla="*/ 15 h 22"/>
                <a:gd name="T66" fmla="*/ 71 w 108"/>
                <a:gd name="T67" fmla="*/ 15 h 22"/>
                <a:gd name="T68" fmla="*/ 56 w 108"/>
                <a:gd name="T69" fmla="*/ 18 h 22"/>
                <a:gd name="T70" fmla="*/ 49 w 108"/>
                <a:gd name="T71" fmla="*/ 18 h 22"/>
                <a:gd name="T72" fmla="*/ 60 w 108"/>
                <a:gd name="T73" fmla="*/ 18 h 22"/>
                <a:gd name="T74" fmla="*/ 64 w 108"/>
                <a:gd name="T75" fmla="*/ 18 h 22"/>
                <a:gd name="T76" fmla="*/ 67 w 108"/>
                <a:gd name="T77" fmla="*/ 18 h 22"/>
                <a:gd name="T78" fmla="*/ 64 w 108"/>
                <a:gd name="T79" fmla="*/ 18 h 22"/>
                <a:gd name="T80" fmla="*/ 71 w 108"/>
                <a:gd name="T81" fmla="*/ 18 h 22"/>
                <a:gd name="T82" fmla="*/ 60 w 108"/>
                <a:gd name="T83" fmla="*/ 18 h 2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08" h="22">
                  <a:moveTo>
                    <a:pt x="97" y="0"/>
                  </a:moveTo>
                  <a:lnTo>
                    <a:pt x="101" y="0"/>
                  </a:lnTo>
                  <a:lnTo>
                    <a:pt x="104" y="0"/>
                  </a:lnTo>
                  <a:lnTo>
                    <a:pt x="108" y="0"/>
                  </a:lnTo>
                  <a:lnTo>
                    <a:pt x="104" y="0"/>
                  </a:lnTo>
                  <a:lnTo>
                    <a:pt x="101" y="0"/>
                  </a:lnTo>
                  <a:lnTo>
                    <a:pt x="104" y="0"/>
                  </a:lnTo>
                  <a:lnTo>
                    <a:pt x="108" y="0"/>
                  </a:lnTo>
                  <a:lnTo>
                    <a:pt x="104" y="0"/>
                  </a:lnTo>
                  <a:lnTo>
                    <a:pt x="101" y="0"/>
                  </a:lnTo>
                  <a:lnTo>
                    <a:pt x="97" y="0"/>
                  </a:lnTo>
                  <a:lnTo>
                    <a:pt x="101" y="0"/>
                  </a:lnTo>
                  <a:lnTo>
                    <a:pt x="104" y="0"/>
                  </a:lnTo>
                  <a:lnTo>
                    <a:pt x="101" y="0"/>
                  </a:lnTo>
                  <a:lnTo>
                    <a:pt x="97" y="0"/>
                  </a:lnTo>
                  <a:lnTo>
                    <a:pt x="101" y="0"/>
                  </a:lnTo>
                  <a:lnTo>
                    <a:pt x="97" y="0"/>
                  </a:lnTo>
                  <a:lnTo>
                    <a:pt x="93" y="4"/>
                  </a:lnTo>
                  <a:lnTo>
                    <a:pt x="90" y="4"/>
                  </a:lnTo>
                  <a:lnTo>
                    <a:pt x="93" y="4"/>
                  </a:lnTo>
                  <a:lnTo>
                    <a:pt x="97" y="4"/>
                  </a:lnTo>
                  <a:lnTo>
                    <a:pt x="93" y="4"/>
                  </a:lnTo>
                  <a:lnTo>
                    <a:pt x="90" y="4"/>
                  </a:lnTo>
                  <a:lnTo>
                    <a:pt x="82" y="4"/>
                  </a:lnTo>
                  <a:lnTo>
                    <a:pt x="86" y="4"/>
                  </a:lnTo>
                  <a:lnTo>
                    <a:pt x="90" y="4"/>
                  </a:lnTo>
                  <a:lnTo>
                    <a:pt x="86" y="4"/>
                  </a:lnTo>
                  <a:lnTo>
                    <a:pt x="90" y="4"/>
                  </a:lnTo>
                  <a:lnTo>
                    <a:pt x="86" y="4"/>
                  </a:lnTo>
                  <a:lnTo>
                    <a:pt x="78" y="4"/>
                  </a:lnTo>
                  <a:lnTo>
                    <a:pt x="75" y="4"/>
                  </a:lnTo>
                  <a:lnTo>
                    <a:pt x="71" y="4"/>
                  </a:lnTo>
                  <a:lnTo>
                    <a:pt x="67" y="4"/>
                  </a:lnTo>
                  <a:lnTo>
                    <a:pt x="64" y="4"/>
                  </a:lnTo>
                  <a:lnTo>
                    <a:pt x="60" y="4"/>
                  </a:lnTo>
                  <a:lnTo>
                    <a:pt x="64" y="7"/>
                  </a:lnTo>
                  <a:lnTo>
                    <a:pt x="71" y="7"/>
                  </a:lnTo>
                  <a:lnTo>
                    <a:pt x="75" y="7"/>
                  </a:lnTo>
                  <a:lnTo>
                    <a:pt x="78" y="7"/>
                  </a:lnTo>
                  <a:lnTo>
                    <a:pt x="82" y="7"/>
                  </a:lnTo>
                  <a:lnTo>
                    <a:pt x="78" y="7"/>
                  </a:lnTo>
                  <a:lnTo>
                    <a:pt x="75" y="7"/>
                  </a:lnTo>
                  <a:lnTo>
                    <a:pt x="78" y="7"/>
                  </a:lnTo>
                  <a:lnTo>
                    <a:pt x="82" y="7"/>
                  </a:lnTo>
                  <a:lnTo>
                    <a:pt x="78" y="7"/>
                  </a:lnTo>
                  <a:lnTo>
                    <a:pt x="71" y="7"/>
                  </a:lnTo>
                  <a:lnTo>
                    <a:pt x="67" y="7"/>
                  </a:lnTo>
                  <a:lnTo>
                    <a:pt x="71" y="7"/>
                  </a:lnTo>
                  <a:lnTo>
                    <a:pt x="75" y="7"/>
                  </a:lnTo>
                  <a:lnTo>
                    <a:pt x="78" y="7"/>
                  </a:lnTo>
                  <a:lnTo>
                    <a:pt x="82" y="7"/>
                  </a:lnTo>
                  <a:lnTo>
                    <a:pt x="78" y="7"/>
                  </a:lnTo>
                  <a:lnTo>
                    <a:pt x="75" y="7"/>
                  </a:lnTo>
                  <a:lnTo>
                    <a:pt x="71" y="7"/>
                  </a:lnTo>
                  <a:lnTo>
                    <a:pt x="67" y="7"/>
                  </a:lnTo>
                  <a:lnTo>
                    <a:pt x="64" y="7"/>
                  </a:lnTo>
                  <a:lnTo>
                    <a:pt x="67" y="7"/>
                  </a:lnTo>
                  <a:lnTo>
                    <a:pt x="71" y="11"/>
                  </a:lnTo>
                  <a:lnTo>
                    <a:pt x="67" y="11"/>
                  </a:lnTo>
                  <a:lnTo>
                    <a:pt x="71" y="11"/>
                  </a:lnTo>
                  <a:lnTo>
                    <a:pt x="75" y="11"/>
                  </a:lnTo>
                  <a:lnTo>
                    <a:pt x="71" y="11"/>
                  </a:lnTo>
                  <a:lnTo>
                    <a:pt x="67" y="11"/>
                  </a:lnTo>
                  <a:lnTo>
                    <a:pt x="71" y="11"/>
                  </a:lnTo>
                  <a:lnTo>
                    <a:pt x="67" y="11"/>
                  </a:lnTo>
                  <a:lnTo>
                    <a:pt x="64" y="11"/>
                  </a:lnTo>
                  <a:lnTo>
                    <a:pt x="67" y="11"/>
                  </a:lnTo>
                  <a:lnTo>
                    <a:pt x="64" y="11"/>
                  </a:lnTo>
                  <a:lnTo>
                    <a:pt x="67" y="11"/>
                  </a:lnTo>
                  <a:lnTo>
                    <a:pt x="64" y="11"/>
                  </a:lnTo>
                  <a:lnTo>
                    <a:pt x="56" y="11"/>
                  </a:lnTo>
                  <a:lnTo>
                    <a:pt x="52" y="11"/>
                  </a:lnTo>
                  <a:lnTo>
                    <a:pt x="49" y="11"/>
                  </a:lnTo>
                  <a:lnTo>
                    <a:pt x="45" y="11"/>
                  </a:lnTo>
                  <a:lnTo>
                    <a:pt x="37" y="11"/>
                  </a:lnTo>
                  <a:lnTo>
                    <a:pt x="26" y="11"/>
                  </a:lnTo>
                  <a:lnTo>
                    <a:pt x="15" y="11"/>
                  </a:lnTo>
                  <a:lnTo>
                    <a:pt x="11" y="11"/>
                  </a:lnTo>
                  <a:lnTo>
                    <a:pt x="4" y="11"/>
                  </a:lnTo>
                  <a:lnTo>
                    <a:pt x="0" y="15"/>
                  </a:lnTo>
                  <a:lnTo>
                    <a:pt x="8" y="15"/>
                  </a:lnTo>
                  <a:lnTo>
                    <a:pt x="23" y="15"/>
                  </a:lnTo>
                  <a:lnTo>
                    <a:pt x="45" y="15"/>
                  </a:lnTo>
                  <a:lnTo>
                    <a:pt x="60" y="15"/>
                  </a:lnTo>
                  <a:lnTo>
                    <a:pt x="67" y="15"/>
                  </a:lnTo>
                  <a:lnTo>
                    <a:pt x="71" y="15"/>
                  </a:lnTo>
                  <a:lnTo>
                    <a:pt x="75" y="15"/>
                  </a:lnTo>
                  <a:lnTo>
                    <a:pt x="71" y="15"/>
                  </a:lnTo>
                  <a:lnTo>
                    <a:pt x="67" y="15"/>
                  </a:lnTo>
                  <a:lnTo>
                    <a:pt x="71" y="15"/>
                  </a:lnTo>
                  <a:lnTo>
                    <a:pt x="75" y="15"/>
                  </a:lnTo>
                  <a:lnTo>
                    <a:pt x="71" y="15"/>
                  </a:lnTo>
                  <a:lnTo>
                    <a:pt x="75" y="15"/>
                  </a:lnTo>
                  <a:lnTo>
                    <a:pt x="71" y="15"/>
                  </a:lnTo>
                  <a:lnTo>
                    <a:pt x="75" y="15"/>
                  </a:lnTo>
                  <a:lnTo>
                    <a:pt x="71" y="15"/>
                  </a:lnTo>
                  <a:lnTo>
                    <a:pt x="67" y="15"/>
                  </a:lnTo>
                  <a:lnTo>
                    <a:pt x="71" y="15"/>
                  </a:lnTo>
                  <a:lnTo>
                    <a:pt x="64" y="15"/>
                  </a:lnTo>
                  <a:lnTo>
                    <a:pt x="67" y="15"/>
                  </a:lnTo>
                  <a:lnTo>
                    <a:pt x="75" y="15"/>
                  </a:lnTo>
                  <a:lnTo>
                    <a:pt x="71" y="15"/>
                  </a:lnTo>
                  <a:lnTo>
                    <a:pt x="64" y="18"/>
                  </a:lnTo>
                  <a:lnTo>
                    <a:pt x="60" y="18"/>
                  </a:lnTo>
                  <a:lnTo>
                    <a:pt x="56" y="18"/>
                  </a:lnTo>
                  <a:lnTo>
                    <a:pt x="49" y="18"/>
                  </a:lnTo>
                  <a:lnTo>
                    <a:pt x="45" y="18"/>
                  </a:lnTo>
                  <a:lnTo>
                    <a:pt x="49" y="18"/>
                  </a:lnTo>
                  <a:lnTo>
                    <a:pt x="52" y="18"/>
                  </a:lnTo>
                  <a:lnTo>
                    <a:pt x="64" y="18"/>
                  </a:lnTo>
                  <a:lnTo>
                    <a:pt x="60" y="18"/>
                  </a:lnTo>
                  <a:lnTo>
                    <a:pt x="64" y="18"/>
                  </a:lnTo>
                  <a:lnTo>
                    <a:pt x="60" y="18"/>
                  </a:lnTo>
                  <a:lnTo>
                    <a:pt x="64" y="18"/>
                  </a:lnTo>
                  <a:lnTo>
                    <a:pt x="67" y="18"/>
                  </a:lnTo>
                  <a:lnTo>
                    <a:pt x="71" y="18"/>
                  </a:lnTo>
                  <a:lnTo>
                    <a:pt x="67" y="18"/>
                  </a:lnTo>
                  <a:lnTo>
                    <a:pt x="64" y="18"/>
                  </a:lnTo>
                  <a:lnTo>
                    <a:pt x="60" y="18"/>
                  </a:lnTo>
                  <a:lnTo>
                    <a:pt x="64" y="18"/>
                  </a:lnTo>
                  <a:lnTo>
                    <a:pt x="60" y="18"/>
                  </a:lnTo>
                  <a:lnTo>
                    <a:pt x="64" y="18"/>
                  </a:lnTo>
                  <a:lnTo>
                    <a:pt x="71" y="18"/>
                  </a:lnTo>
                  <a:lnTo>
                    <a:pt x="67" y="18"/>
                  </a:lnTo>
                  <a:lnTo>
                    <a:pt x="64" y="18"/>
                  </a:lnTo>
                  <a:lnTo>
                    <a:pt x="60" y="18"/>
                  </a:lnTo>
                  <a:lnTo>
                    <a:pt x="56" y="18"/>
                  </a:lnTo>
                  <a:lnTo>
                    <a:pt x="60" y="22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66" name="Freeform 180"/>
            <p:cNvSpPr>
              <a:spLocks/>
            </p:cNvSpPr>
            <p:nvPr/>
          </p:nvSpPr>
          <p:spPr bwMode="auto">
            <a:xfrm>
              <a:off x="1819023" y="4355598"/>
              <a:ext cx="147606" cy="29310"/>
            </a:xfrm>
            <a:custGeom>
              <a:avLst/>
              <a:gdLst>
                <a:gd name="T0" fmla="*/ 112 w 156"/>
                <a:gd name="T1" fmla="*/ 0 h 19"/>
                <a:gd name="T2" fmla="*/ 119 w 156"/>
                <a:gd name="T3" fmla="*/ 0 h 19"/>
                <a:gd name="T4" fmla="*/ 119 w 156"/>
                <a:gd name="T5" fmla="*/ 0 h 19"/>
                <a:gd name="T6" fmla="*/ 123 w 156"/>
                <a:gd name="T7" fmla="*/ 0 h 19"/>
                <a:gd name="T8" fmla="*/ 127 w 156"/>
                <a:gd name="T9" fmla="*/ 0 h 19"/>
                <a:gd name="T10" fmla="*/ 123 w 156"/>
                <a:gd name="T11" fmla="*/ 0 h 19"/>
                <a:gd name="T12" fmla="*/ 119 w 156"/>
                <a:gd name="T13" fmla="*/ 0 h 19"/>
                <a:gd name="T14" fmla="*/ 127 w 156"/>
                <a:gd name="T15" fmla="*/ 0 h 19"/>
                <a:gd name="T16" fmla="*/ 119 w 156"/>
                <a:gd name="T17" fmla="*/ 4 h 19"/>
                <a:gd name="T18" fmla="*/ 115 w 156"/>
                <a:gd name="T19" fmla="*/ 4 h 19"/>
                <a:gd name="T20" fmla="*/ 115 w 156"/>
                <a:gd name="T21" fmla="*/ 4 h 19"/>
                <a:gd name="T22" fmla="*/ 119 w 156"/>
                <a:gd name="T23" fmla="*/ 4 h 19"/>
                <a:gd name="T24" fmla="*/ 127 w 156"/>
                <a:gd name="T25" fmla="*/ 4 h 19"/>
                <a:gd name="T26" fmla="*/ 127 w 156"/>
                <a:gd name="T27" fmla="*/ 4 h 19"/>
                <a:gd name="T28" fmla="*/ 138 w 156"/>
                <a:gd name="T29" fmla="*/ 4 h 19"/>
                <a:gd name="T30" fmla="*/ 141 w 156"/>
                <a:gd name="T31" fmla="*/ 8 h 19"/>
                <a:gd name="T32" fmla="*/ 130 w 156"/>
                <a:gd name="T33" fmla="*/ 8 h 19"/>
                <a:gd name="T34" fmla="*/ 127 w 156"/>
                <a:gd name="T35" fmla="*/ 8 h 19"/>
                <a:gd name="T36" fmla="*/ 123 w 156"/>
                <a:gd name="T37" fmla="*/ 8 h 19"/>
                <a:gd name="T38" fmla="*/ 100 w 156"/>
                <a:gd name="T39" fmla="*/ 8 h 19"/>
                <a:gd name="T40" fmla="*/ 74 w 156"/>
                <a:gd name="T41" fmla="*/ 8 h 19"/>
                <a:gd name="T42" fmla="*/ 60 w 156"/>
                <a:gd name="T43" fmla="*/ 8 h 19"/>
                <a:gd name="T44" fmla="*/ 45 w 156"/>
                <a:gd name="T45" fmla="*/ 8 h 19"/>
                <a:gd name="T46" fmla="*/ 41 w 156"/>
                <a:gd name="T47" fmla="*/ 8 h 19"/>
                <a:gd name="T48" fmla="*/ 22 w 156"/>
                <a:gd name="T49" fmla="*/ 8 h 19"/>
                <a:gd name="T50" fmla="*/ 8 w 156"/>
                <a:gd name="T51" fmla="*/ 8 h 19"/>
                <a:gd name="T52" fmla="*/ 4 w 156"/>
                <a:gd name="T53" fmla="*/ 11 h 19"/>
                <a:gd name="T54" fmla="*/ 37 w 156"/>
                <a:gd name="T55" fmla="*/ 11 h 19"/>
                <a:gd name="T56" fmla="*/ 86 w 156"/>
                <a:gd name="T57" fmla="*/ 11 h 19"/>
                <a:gd name="T58" fmla="*/ 123 w 156"/>
                <a:gd name="T59" fmla="*/ 11 h 19"/>
                <a:gd name="T60" fmla="*/ 138 w 156"/>
                <a:gd name="T61" fmla="*/ 11 h 19"/>
                <a:gd name="T62" fmla="*/ 145 w 156"/>
                <a:gd name="T63" fmla="*/ 11 h 19"/>
                <a:gd name="T64" fmla="*/ 134 w 156"/>
                <a:gd name="T65" fmla="*/ 11 h 19"/>
                <a:gd name="T66" fmla="*/ 130 w 156"/>
                <a:gd name="T67" fmla="*/ 11 h 19"/>
                <a:gd name="T68" fmla="*/ 141 w 156"/>
                <a:gd name="T69" fmla="*/ 15 h 19"/>
                <a:gd name="T70" fmla="*/ 138 w 156"/>
                <a:gd name="T71" fmla="*/ 15 h 19"/>
                <a:gd name="T72" fmla="*/ 141 w 156"/>
                <a:gd name="T73" fmla="*/ 15 h 19"/>
                <a:gd name="T74" fmla="*/ 141 w 156"/>
                <a:gd name="T75" fmla="*/ 15 h 19"/>
                <a:gd name="T76" fmla="*/ 145 w 156"/>
                <a:gd name="T77" fmla="*/ 15 h 19"/>
                <a:gd name="T78" fmla="*/ 141 w 156"/>
                <a:gd name="T79" fmla="*/ 15 h 19"/>
                <a:gd name="T80" fmla="*/ 145 w 156"/>
                <a:gd name="T81" fmla="*/ 15 h 19"/>
                <a:gd name="T82" fmla="*/ 149 w 156"/>
                <a:gd name="T83" fmla="*/ 15 h 1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56" h="19">
                  <a:moveTo>
                    <a:pt x="123" y="0"/>
                  </a:moveTo>
                  <a:lnTo>
                    <a:pt x="119" y="0"/>
                  </a:lnTo>
                  <a:lnTo>
                    <a:pt x="112" y="0"/>
                  </a:lnTo>
                  <a:lnTo>
                    <a:pt x="119" y="0"/>
                  </a:lnTo>
                  <a:lnTo>
                    <a:pt x="123" y="0"/>
                  </a:lnTo>
                  <a:lnTo>
                    <a:pt x="119" y="0"/>
                  </a:lnTo>
                  <a:lnTo>
                    <a:pt x="115" y="0"/>
                  </a:lnTo>
                  <a:lnTo>
                    <a:pt x="112" y="0"/>
                  </a:lnTo>
                  <a:lnTo>
                    <a:pt x="119" y="0"/>
                  </a:lnTo>
                  <a:lnTo>
                    <a:pt x="123" y="0"/>
                  </a:lnTo>
                  <a:lnTo>
                    <a:pt x="119" y="0"/>
                  </a:lnTo>
                  <a:lnTo>
                    <a:pt x="123" y="0"/>
                  </a:lnTo>
                  <a:lnTo>
                    <a:pt x="127" y="0"/>
                  </a:lnTo>
                  <a:lnTo>
                    <a:pt x="123" y="0"/>
                  </a:lnTo>
                  <a:lnTo>
                    <a:pt x="127" y="0"/>
                  </a:lnTo>
                  <a:lnTo>
                    <a:pt x="123" y="0"/>
                  </a:lnTo>
                  <a:lnTo>
                    <a:pt x="127" y="0"/>
                  </a:lnTo>
                  <a:lnTo>
                    <a:pt x="123" y="0"/>
                  </a:lnTo>
                  <a:lnTo>
                    <a:pt x="119" y="0"/>
                  </a:lnTo>
                  <a:lnTo>
                    <a:pt x="115" y="0"/>
                  </a:lnTo>
                  <a:lnTo>
                    <a:pt x="119" y="0"/>
                  </a:lnTo>
                  <a:lnTo>
                    <a:pt x="115" y="0"/>
                  </a:lnTo>
                  <a:lnTo>
                    <a:pt x="119" y="0"/>
                  </a:lnTo>
                  <a:lnTo>
                    <a:pt x="127" y="0"/>
                  </a:lnTo>
                  <a:lnTo>
                    <a:pt x="123" y="0"/>
                  </a:lnTo>
                  <a:lnTo>
                    <a:pt x="115" y="4"/>
                  </a:lnTo>
                  <a:lnTo>
                    <a:pt x="119" y="4"/>
                  </a:lnTo>
                  <a:lnTo>
                    <a:pt x="123" y="4"/>
                  </a:lnTo>
                  <a:lnTo>
                    <a:pt x="119" y="4"/>
                  </a:lnTo>
                  <a:lnTo>
                    <a:pt x="115" y="4"/>
                  </a:lnTo>
                  <a:lnTo>
                    <a:pt x="119" y="4"/>
                  </a:lnTo>
                  <a:lnTo>
                    <a:pt x="123" y="4"/>
                  </a:lnTo>
                  <a:lnTo>
                    <a:pt x="115" y="4"/>
                  </a:lnTo>
                  <a:lnTo>
                    <a:pt x="112" y="4"/>
                  </a:lnTo>
                  <a:lnTo>
                    <a:pt x="115" y="4"/>
                  </a:lnTo>
                  <a:lnTo>
                    <a:pt x="119" y="4"/>
                  </a:lnTo>
                  <a:lnTo>
                    <a:pt x="127" y="4"/>
                  </a:lnTo>
                  <a:lnTo>
                    <a:pt x="130" y="4"/>
                  </a:lnTo>
                  <a:lnTo>
                    <a:pt x="127" y="4"/>
                  </a:lnTo>
                  <a:lnTo>
                    <a:pt x="123" y="4"/>
                  </a:lnTo>
                  <a:lnTo>
                    <a:pt x="130" y="4"/>
                  </a:lnTo>
                  <a:lnTo>
                    <a:pt x="127" y="4"/>
                  </a:lnTo>
                  <a:lnTo>
                    <a:pt x="130" y="4"/>
                  </a:lnTo>
                  <a:lnTo>
                    <a:pt x="134" y="4"/>
                  </a:lnTo>
                  <a:lnTo>
                    <a:pt x="138" y="4"/>
                  </a:lnTo>
                  <a:lnTo>
                    <a:pt x="141" y="4"/>
                  </a:lnTo>
                  <a:lnTo>
                    <a:pt x="138" y="8"/>
                  </a:lnTo>
                  <a:lnTo>
                    <a:pt x="141" y="8"/>
                  </a:lnTo>
                  <a:lnTo>
                    <a:pt x="138" y="8"/>
                  </a:lnTo>
                  <a:lnTo>
                    <a:pt x="134" y="8"/>
                  </a:lnTo>
                  <a:lnTo>
                    <a:pt x="130" y="8"/>
                  </a:lnTo>
                  <a:lnTo>
                    <a:pt x="127" y="8"/>
                  </a:lnTo>
                  <a:lnTo>
                    <a:pt x="123" y="8"/>
                  </a:lnTo>
                  <a:lnTo>
                    <a:pt x="127" y="8"/>
                  </a:lnTo>
                  <a:lnTo>
                    <a:pt x="134" y="8"/>
                  </a:lnTo>
                  <a:lnTo>
                    <a:pt x="130" y="8"/>
                  </a:lnTo>
                  <a:lnTo>
                    <a:pt x="123" y="8"/>
                  </a:lnTo>
                  <a:lnTo>
                    <a:pt x="115" y="8"/>
                  </a:lnTo>
                  <a:lnTo>
                    <a:pt x="108" y="8"/>
                  </a:lnTo>
                  <a:lnTo>
                    <a:pt x="100" y="8"/>
                  </a:lnTo>
                  <a:lnTo>
                    <a:pt x="93" y="8"/>
                  </a:lnTo>
                  <a:lnTo>
                    <a:pt x="82" y="8"/>
                  </a:lnTo>
                  <a:lnTo>
                    <a:pt x="74" y="8"/>
                  </a:lnTo>
                  <a:lnTo>
                    <a:pt x="71" y="8"/>
                  </a:lnTo>
                  <a:lnTo>
                    <a:pt x="67" y="8"/>
                  </a:lnTo>
                  <a:lnTo>
                    <a:pt x="60" y="8"/>
                  </a:lnTo>
                  <a:lnTo>
                    <a:pt x="56" y="8"/>
                  </a:lnTo>
                  <a:lnTo>
                    <a:pt x="52" y="8"/>
                  </a:lnTo>
                  <a:lnTo>
                    <a:pt x="45" y="8"/>
                  </a:lnTo>
                  <a:lnTo>
                    <a:pt x="41" y="8"/>
                  </a:lnTo>
                  <a:lnTo>
                    <a:pt x="45" y="8"/>
                  </a:lnTo>
                  <a:lnTo>
                    <a:pt x="41" y="8"/>
                  </a:lnTo>
                  <a:lnTo>
                    <a:pt x="34" y="8"/>
                  </a:lnTo>
                  <a:lnTo>
                    <a:pt x="30" y="8"/>
                  </a:lnTo>
                  <a:lnTo>
                    <a:pt x="22" y="8"/>
                  </a:lnTo>
                  <a:lnTo>
                    <a:pt x="15" y="8"/>
                  </a:lnTo>
                  <a:lnTo>
                    <a:pt x="11" y="8"/>
                  </a:lnTo>
                  <a:lnTo>
                    <a:pt x="8" y="8"/>
                  </a:lnTo>
                  <a:lnTo>
                    <a:pt x="4" y="8"/>
                  </a:lnTo>
                  <a:lnTo>
                    <a:pt x="0" y="11"/>
                  </a:lnTo>
                  <a:lnTo>
                    <a:pt x="4" y="11"/>
                  </a:lnTo>
                  <a:lnTo>
                    <a:pt x="15" y="11"/>
                  </a:lnTo>
                  <a:lnTo>
                    <a:pt x="26" y="11"/>
                  </a:lnTo>
                  <a:lnTo>
                    <a:pt x="37" y="11"/>
                  </a:lnTo>
                  <a:lnTo>
                    <a:pt x="52" y="11"/>
                  </a:lnTo>
                  <a:lnTo>
                    <a:pt x="67" y="11"/>
                  </a:lnTo>
                  <a:lnTo>
                    <a:pt x="86" y="11"/>
                  </a:lnTo>
                  <a:lnTo>
                    <a:pt x="100" y="11"/>
                  </a:lnTo>
                  <a:lnTo>
                    <a:pt x="115" y="11"/>
                  </a:lnTo>
                  <a:lnTo>
                    <a:pt x="123" y="11"/>
                  </a:lnTo>
                  <a:lnTo>
                    <a:pt x="127" y="11"/>
                  </a:lnTo>
                  <a:lnTo>
                    <a:pt x="130" y="11"/>
                  </a:lnTo>
                  <a:lnTo>
                    <a:pt x="138" y="11"/>
                  </a:lnTo>
                  <a:lnTo>
                    <a:pt x="145" y="11"/>
                  </a:lnTo>
                  <a:lnTo>
                    <a:pt x="141" y="11"/>
                  </a:lnTo>
                  <a:lnTo>
                    <a:pt x="145" y="11"/>
                  </a:lnTo>
                  <a:lnTo>
                    <a:pt x="141" y="11"/>
                  </a:lnTo>
                  <a:lnTo>
                    <a:pt x="138" y="11"/>
                  </a:lnTo>
                  <a:lnTo>
                    <a:pt x="134" y="11"/>
                  </a:lnTo>
                  <a:lnTo>
                    <a:pt x="130" y="11"/>
                  </a:lnTo>
                  <a:lnTo>
                    <a:pt x="127" y="11"/>
                  </a:lnTo>
                  <a:lnTo>
                    <a:pt x="130" y="11"/>
                  </a:lnTo>
                  <a:lnTo>
                    <a:pt x="134" y="15"/>
                  </a:lnTo>
                  <a:lnTo>
                    <a:pt x="138" y="15"/>
                  </a:lnTo>
                  <a:lnTo>
                    <a:pt x="141" y="15"/>
                  </a:lnTo>
                  <a:lnTo>
                    <a:pt x="138" y="15"/>
                  </a:lnTo>
                  <a:lnTo>
                    <a:pt x="134" y="15"/>
                  </a:lnTo>
                  <a:lnTo>
                    <a:pt x="138" y="15"/>
                  </a:lnTo>
                  <a:lnTo>
                    <a:pt x="134" y="15"/>
                  </a:lnTo>
                  <a:lnTo>
                    <a:pt x="138" y="15"/>
                  </a:lnTo>
                  <a:lnTo>
                    <a:pt x="141" y="15"/>
                  </a:lnTo>
                  <a:lnTo>
                    <a:pt x="138" y="15"/>
                  </a:lnTo>
                  <a:lnTo>
                    <a:pt x="134" y="15"/>
                  </a:lnTo>
                  <a:lnTo>
                    <a:pt x="141" y="15"/>
                  </a:lnTo>
                  <a:lnTo>
                    <a:pt x="145" y="15"/>
                  </a:lnTo>
                  <a:lnTo>
                    <a:pt x="141" y="15"/>
                  </a:lnTo>
                  <a:lnTo>
                    <a:pt x="145" y="15"/>
                  </a:lnTo>
                  <a:lnTo>
                    <a:pt x="149" y="15"/>
                  </a:lnTo>
                  <a:lnTo>
                    <a:pt x="145" y="15"/>
                  </a:lnTo>
                  <a:lnTo>
                    <a:pt x="141" y="15"/>
                  </a:lnTo>
                  <a:lnTo>
                    <a:pt x="145" y="15"/>
                  </a:lnTo>
                  <a:lnTo>
                    <a:pt x="149" y="15"/>
                  </a:lnTo>
                  <a:lnTo>
                    <a:pt x="145" y="15"/>
                  </a:lnTo>
                  <a:lnTo>
                    <a:pt x="141" y="15"/>
                  </a:lnTo>
                  <a:lnTo>
                    <a:pt x="145" y="15"/>
                  </a:lnTo>
                  <a:lnTo>
                    <a:pt x="149" y="15"/>
                  </a:lnTo>
                  <a:lnTo>
                    <a:pt x="153" y="19"/>
                  </a:lnTo>
                  <a:lnTo>
                    <a:pt x="156" y="19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67" name="Freeform 181"/>
            <p:cNvSpPr>
              <a:spLocks/>
            </p:cNvSpPr>
            <p:nvPr/>
          </p:nvSpPr>
          <p:spPr bwMode="auto">
            <a:xfrm>
              <a:off x="1949597" y="4384908"/>
              <a:ext cx="70018" cy="33938"/>
            </a:xfrm>
            <a:custGeom>
              <a:avLst/>
              <a:gdLst>
                <a:gd name="T0" fmla="*/ 26 w 74"/>
                <a:gd name="T1" fmla="*/ 0 h 22"/>
                <a:gd name="T2" fmla="*/ 18 w 74"/>
                <a:gd name="T3" fmla="*/ 0 h 22"/>
                <a:gd name="T4" fmla="*/ 15 w 74"/>
                <a:gd name="T5" fmla="*/ 0 h 22"/>
                <a:gd name="T6" fmla="*/ 11 w 74"/>
                <a:gd name="T7" fmla="*/ 0 h 22"/>
                <a:gd name="T8" fmla="*/ 7 w 74"/>
                <a:gd name="T9" fmla="*/ 0 h 22"/>
                <a:gd name="T10" fmla="*/ 3 w 74"/>
                <a:gd name="T11" fmla="*/ 4 h 22"/>
                <a:gd name="T12" fmla="*/ 18 w 74"/>
                <a:gd name="T13" fmla="*/ 4 h 22"/>
                <a:gd name="T14" fmla="*/ 7 w 74"/>
                <a:gd name="T15" fmla="*/ 4 h 22"/>
                <a:gd name="T16" fmla="*/ 11 w 74"/>
                <a:gd name="T17" fmla="*/ 4 h 22"/>
                <a:gd name="T18" fmla="*/ 11 w 74"/>
                <a:gd name="T19" fmla="*/ 4 h 22"/>
                <a:gd name="T20" fmla="*/ 3 w 74"/>
                <a:gd name="T21" fmla="*/ 4 h 22"/>
                <a:gd name="T22" fmla="*/ 7 w 74"/>
                <a:gd name="T23" fmla="*/ 4 h 22"/>
                <a:gd name="T24" fmla="*/ 11 w 74"/>
                <a:gd name="T25" fmla="*/ 7 h 22"/>
                <a:gd name="T26" fmla="*/ 15 w 74"/>
                <a:gd name="T27" fmla="*/ 7 h 22"/>
                <a:gd name="T28" fmla="*/ 11 w 74"/>
                <a:gd name="T29" fmla="*/ 7 h 22"/>
                <a:gd name="T30" fmla="*/ 26 w 74"/>
                <a:gd name="T31" fmla="*/ 7 h 22"/>
                <a:gd name="T32" fmla="*/ 22 w 74"/>
                <a:gd name="T33" fmla="*/ 7 h 22"/>
                <a:gd name="T34" fmla="*/ 29 w 74"/>
                <a:gd name="T35" fmla="*/ 7 h 22"/>
                <a:gd name="T36" fmla="*/ 41 w 74"/>
                <a:gd name="T37" fmla="*/ 7 h 22"/>
                <a:gd name="T38" fmla="*/ 44 w 74"/>
                <a:gd name="T39" fmla="*/ 11 h 22"/>
                <a:gd name="T40" fmla="*/ 48 w 74"/>
                <a:gd name="T41" fmla="*/ 11 h 22"/>
                <a:gd name="T42" fmla="*/ 37 w 74"/>
                <a:gd name="T43" fmla="*/ 11 h 22"/>
                <a:gd name="T44" fmla="*/ 48 w 74"/>
                <a:gd name="T45" fmla="*/ 11 h 22"/>
                <a:gd name="T46" fmla="*/ 52 w 74"/>
                <a:gd name="T47" fmla="*/ 11 h 22"/>
                <a:gd name="T48" fmla="*/ 52 w 74"/>
                <a:gd name="T49" fmla="*/ 11 h 22"/>
                <a:gd name="T50" fmla="*/ 55 w 74"/>
                <a:gd name="T51" fmla="*/ 15 h 22"/>
                <a:gd name="T52" fmla="*/ 52 w 74"/>
                <a:gd name="T53" fmla="*/ 15 h 22"/>
                <a:gd name="T54" fmla="*/ 55 w 74"/>
                <a:gd name="T55" fmla="*/ 15 h 22"/>
                <a:gd name="T56" fmla="*/ 59 w 74"/>
                <a:gd name="T57" fmla="*/ 15 h 22"/>
                <a:gd name="T58" fmla="*/ 55 w 74"/>
                <a:gd name="T59" fmla="*/ 15 h 22"/>
                <a:gd name="T60" fmla="*/ 59 w 74"/>
                <a:gd name="T61" fmla="*/ 15 h 22"/>
                <a:gd name="T62" fmla="*/ 63 w 74"/>
                <a:gd name="T63" fmla="*/ 15 h 22"/>
                <a:gd name="T64" fmla="*/ 67 w 74"/>
                <a:gd name="T65" fmla="*/ 18 h 22"/>
                <a:gd name="T66" fmla="*/ 70 w 74"/>
                <a:gd name="T67" fmla="*/ 18 h 22"/>
                <a:gd name="T68" fmla="*/ 67 w 74"/>
                <a:gd name="T69" fmla="*/ 18 h 22"/>
                <a:gd name="T70" fmla="*/ 70 w 74"/>
                <a:gd name="T71" fmla="*/ 18 h 22"/>
                <a:gd name="T72" fmla="*/ 59 w 74"/>
                <a:gd name="T73" fmla="*/ 18 h 22"/>
                <a:gd name="T74" fmla="*/ 55 w 74"/>
                <a:gd name="T75" fmla="*/ 18 h 22"/>
                <a:gd name="T76" fmla="*/ 67 w 74"/>
                <a:gd name="T77" fmla="*/ 22 h 22"/>
                <a:gd name="T78" fmla="*/ 70 w 74"/>
                <a:gd name="T79" fmla="*/ 22 h 22"/>
                <a:gd name="T80" fmla="*/ 67 w 74"/>
                <a:gd name="T81" fmla="*/ 22 h 22"/>
                <a:gd name="T82" fmla="*/ 70 w 74"/>
                <a:gd name="T83" fmla="*/ 22 h 2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74" h="22">
                  <a:moveTo>
                    <a:pt x="18" y="0"/>
                  </a:moveTo>
                  <a:lnTo>
                    <a:pt x="22" y="0"/>
                  </a:lnTo>
                  <a:lnTo>
                    <a:pt x="26" y="0"/>
                  </a:lnTo>
                  <a:lnTo>
                    <a:pt x="18" y="0"/>
                  </a:lnTo>
                  <a:lnTo>
                    <a:pt x="22" y="0"/>
                  </a:lnTo>
                  <a:lnTo>
                    <a:pt x="18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15" y="0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1" y="0"/>
                  </a:lnTo>
                  <a:lnTo>
                    <a:pt x="7" y="0"/>
                  </a:lnTo>
                  <a:lnTo>
                    <a:pt x="3" y="0"/>
                  </a:lnTo>
                  <a:lnTo>
                    <a:pt x="0" y="0"/>
                  </a:lnTo>
                  <a:lnTo>
                    <a:pt x="3" y="4"/>
                  </a:lnTo>
                  <a:lnTo>
                    <a:pt x="7" y="4"/>
                  </a:lnTo>
                  <a:lnTo>
                    <a:pt x="11" y="4"/>
                  </a:lnTo>
                  <a:lnTo>
                    <a:pt x="18" y="4"/>
                  </a:lnTo>
                  <a:lnTo>
                    <a:pt x="15" y="4"/>
                  </a:lnTo>
                  <a:lnTo>
                    <a:pt x="11" y="4"/>
                  </a:lnTo>
                  <a:lnTo>
                    <a:pt x="7" y="4"/>
                  </a:lnTo>
                  <a:lnTo>
                    <a:pt x="11" y="4"/>
                  </a:lnTo>
                  <a:lnTo>
                    <a:pt x="7" y="4"/>
                  </a:lnTo>
                  <a:lnTo>
                    <a:pt x="11" y="4"/>
                  </a:lnTo>
                  <a:lnTo>
                    <a:pt x="7" y="4"/>
                  </a:lnTo>
                  <a:lnTo>
                    <a:pt x="15" y="4"/>
                  </a:lnTo>
                  <a:lnTo>
                    <a:pt x="11" y="4"/>
                  </a:lnTo>
                  <a:lnTo>
                    <a:pt x="3" y="4"/>
                  </a:lnTo>
                  <a:lnTo>
                    <a:pt x="7" y="4"/>
                  </a:lnTo>
                  <a:lnTo>
                    <a:pt x="3" y="4"/>
                  </a:lnTo>
                  <a:lnTo>
                    <a:pt x="0" y="4"/>
                  </a:lnTo>
                  <a:lnTo>
                    <a:pt x="3" y="4"/>
                  </a:lnTo>
                  <a:lnTo>
                    <a:pt x="7" y="4"/>
                  </a:lnTo>
                  <a:lnTo>
                    <a:pt x="11" y="4"/>
                  </a:lnTo>
                  <a:lnTo>
                    <a:pt x="15" y="4"/>
                  </a:lnTo>
                  <a:lnTo>
                    <a:pt x="11" y="7"/>
                  </a:lnTo>
                  <a:lnTo>
                    <a:pt x="15" y="7"/>
                  </a:lnTo>
                  <a:lnTo>
                    <a:pt x="11" y="7"/>
                  </a:lnTo>
                  <a:lnTo>
                    <a:pt x="15" y="7"/>
                  </a:lnTo>
                  <a:lnTo>
                    <a:pt x="18" y="7"/>
                  </a:lnTo>
                  <a:lnTo>
                    <a:pt x="15" y="7"/>
                  </a:lnTo>
                  <a:lnTo>
                    <a:pt x="11" y="7"/>
                  </a:lnTo>
                  <a:lnTo>
                    <a:pt x="15" y="7"/>
                  </a:lnTo>
                  <a:lnTo>
                    <a:pt x="22" y="7"/>
                  </a:lnTo>
                  <a:lnTo>
                    <a:pt x="26" y="7"/>
                  </a:lnTo>
                  <a:lnTo>
                    <a:pt x="22" y="7"/>
                  </a:lnTo>
                  <a:lnTo>
                    <a:pt x="26" y="7"/>
                  </a:lnTo>
                  <a:lnTo>
                    <a:pt x="22" y="7"/>
                  </a:lnTo>
                  <a:lnTo>
                    <a:pt x="26" y="7"/>
                  </a:lnTo>
                  <a:lnTo>
                    <a:pt x="22" y="7"/>
                  </a:lnTo>
                  <a:lnTo>
                    <a:pt x="29" y="7"/>
                  </a:lnTo>
                  <a:lnTo>
                    <a:pt x="33" y="7"/>
                  </a:lnTo>
                  <a:lnTo>
                    <a:pt x="37" y="7"/>
                  </a:lnTo>
                  <a:lnTo>
                    <a:pt x="41" y="7"/>
                  </a:lnTo>
                  <a:lnTo>
                    <a:pt x="37" y="11"/>
                  </a:lnTo>
                  <a:lnTo>
                    <a:pt x="41" y="11"/>
                  </a:lnTo>
                  <a:lnTo>
                    <a:pt x="44" y="11"/>
                  </a:lnTo>
                  <a:lnTo>
                    <a:pt x="48" y="11"/>
                  </a:lnTo>
                  <a:lnTo>
                    <a:pt x="44" y="11"/>
                  </a:lnTo>
                  <a:lnTo>
                    <a:pt x="48" y="11"/>
                  </a:lnTo>
                  <a:lnTo>
                    <a:pt x="44" y="11"/>
                  </a:lnTo>
                  <a:lnTo>
                    <a:pt x="41" y="11"/>
                  </a:lnTo>
                  <a:lnTo>
                    <a:pt x="37" y="11"/>
                  </a:lnTo>
                  <a:lnTo>
                    <a:pt x="41" y="11"/>
                  </a:lnTo>
                  <a:lnTo>
                    <a:pt x="44" y="11"/>
                  </a:lnTo>
                  <a:lnTo>
                    <a:pt x="48" y="11"/>
                  </a:lnTo>
                  <a:lnTo>
                    <a:pt x="52" y="11"/>
                  </a:lnTo>
                  <a:lnTo>
                    <a:pt x="48" y="11"/>
                  </a:lnTo>
                  <a:lnTo>
                    <a:pt x="52" y="11"/>
                  </a:lnTo>
                  <a:lnTo>
                    <a:pt x="59" y="11"/>
                  </a:lnTo>
                  <a:lnTo>
                    <a:pt x="55" y="11"/>
                  </a:lnTo>
                  <a:lnTo>
                    <a:pt x="52" y="11"/>
                  </a:lnTo>
                  <a:lnTo>
                    <a:pt x="48" y="11"/>
                  </a:lnTo>
                  <a:lnTo>
                    <a:pt x="52" y="15"/>
                  </a:lnTo>
                  <a:lnTo>
                    <a:pt x="55" y="15"/>
                  </a:lnTo>
                  <a:lnTo>
                    <a:pt x="52" y="15"/>
                  </a:lnTo>
                  <a:lnTo>
                    <a:pt x="55" y="15"/>
                  </a:lnTo>
                  <a:lnTo>
                    <a:pt x="52" y="15"/>
                  </a:lnTo>
                  <a:lnTo>
                    <a:pt x="48" y="15"/>
                  </a:lnTo>
                  <a:lnTo>
                    <a:pt x="52" y="15"/>
                  </a:lnTo>
                  <a:lnTo>
                    <a:pt x="55" y="15"/>
                  </a:lnTo>
                  <a:lnTo>
                    <a:pt x="48" y="15"/>
                  </a:lnTo>
                  <a:lnTo>
                    <a:pt x="52" y="15"/>
                  </a:lnTo>
                  <a:lnTo>
                    <a:pt x="59" y="15"/>
                  </a:lnTo>
                  <a:lnTo>
                    <a:pt x="55" y="15"/>
                  </a:lnTo>
                  <a:lnTo>
                    <a:pt x="59" y="15"/>
                  </a:lnTo>
                  <a:lnTo>
                    <a:pt x="55" y="15"/>
                  </a:lnTo>
                  <a:lnTo>
                    <a:pt x="59" y="15"/>
                  </a:lnTo>
                  <a:lnTo>
                    <a:pt x="63" y="15"/>
                  </a:lnTo>
                  <a:lnTo>
                    <a:pt x="59" y="15"/>
                  </a:lnTo>
                  <a:lnTo>
                    <a:pt x="63" y="15"/>
                  </a:lnTo>
                  <a:lnTo>
                    <a:pt x="67" y="15"/>
                  </a:lnTo>
                  <a:lnTo>
                    <a:pt x="63" y="15"/>
                  </a:lnTo>
                  <a:lnTo>
                    <a:pt x="67" y="15"/>
                  </a:lnTo>
                  <a:lnTo>
                    <a:pt x="63" y="18"/>
                  </a:lnTo>
                  <a:lnTo>
                    <a:pt x="67" y="18"/>
                  </a:lnTo>
                  <a:lnTo>
                    <a:pt x="63" y="18"/>
                  </a:lnTo>
                  <a:lnTo>
                    <a:pt x="67" y="18"/>
                  </a:lnTo>
                  <a:lnTo>
                    <a:pt x="70" y="18"/>
                  </a:lnTo>
                  <a:lnTo>
                    <a:pt x="74" y="18"/>
                  </a:lnTo>
                  <a:lnTo>
                    <a:pt x="70" y="18"/>
                  </a:lnTo>
                  <a:lnTo>
                    <a:pt x="67" y="18"/>
                  </a:lnTo>
                  <a:lnTo>
                    <a:pt x="70" y="18"/>
                  </a:lnTo>
                  <a:lnTo>
                    <a:pt x="74" y="18"/>
                  </a:lnTo>
                  <a:lnTo>
                    <a:pt x="70" y="18"/>
                  </a:lnTo>
                  <a:lnTo>
                    <a:pt x="67" y="18"/>
                  </a:lnTo>
                  <a:lnTo>
                    <a:pt x="63" y="18"/>
                  </a:lnTo>
                  <a:lnTo>
                    <a:pt x="59" y="18"/>
                  </a:lnTo>
                  <a:lnTo>
                    <a:pt x="55" y="18"/>
                  </a:lnTo>
                  <a:lnTo>
                    <a:pt x="52" y="18"/>
                  </a:lnTo>
                  <a:lnTo>
                    <a:pt x="55" y="18"/>
                  </a:lnTo>
                  <a:lnTo>
                    <a:pt x="59" y="22"/>
                  </a:lnTo>
                  <a:lnTo>
                    <a:pt x="63" y="22"/>
                  </a:lnTo>
                  <a:lnTo>
                    <a:pt x="67" y="22"/>
                  </a:lnTo>
                  <a:lnTo>
                    <a:pt x="70" y="22"/>
                  </a:lnTo>
                  <a:lnTo>
                    <a:pt x="74" y="22"/>
                  </a:lnTo>
                  <a:lnTo>
                    <a:pt x="70" y="22"/>
                  </a:lnTo>
                  <a:lnTo>
                    <a:pt x="67" y="22"/>
                  </a:lnTo>
                  <a:lnTo>
                    <a:pt x="63" y="22"/>
                  </a:lnTo>
                  <a:lnTo>
                    <a:pt x="67" y="22"/>
                  </a:lnTo>
                  <a:lnTo>
                    <a:pt x="70" y="22"/>
                  </a:lnTo>
                  <a:lnTo>
                    <a:pt x="74" y="22"/>
                  </a:lnTo>
                  <a:lnTo>
                    <a:pt x="70" y="22"/>
                  </a:lnTo>
                  <a:lnTo>
                    <a:pt x="74" y="22"/>
                  </a:lnTo>
                  <a:lnTo>
                    <a:pt x="70" y="22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68" name="Freeform 182"/>
            <p:cNvSpPr>
              <a:spLocks/>
            </p:cNvSpPr>
            <p:nvPr/>
          </p:nvSpPr>
          <p:spPr bwMode="auto">
            <a:xfrm>
              <a:off x="1939189" y="4418845"/>
              <a:ext cx="76642" cy="40108"/>
            </a:xfrm>
            <a:custGeom>
              <a:avLst/>
              <a:gdLst>
                <a:gd name="T0" fmla="*/ 74 w 81"/>
                <a:gd name="T1" fmla="*/ 0 h 26"/>
                <a:gd name="T2" fmla="*/ 78 w 81"/>
                <a:gd name="T3" fmla="*/ 0 h 26"/>
                <a:gd name="T4" fmla="*/ 66 w 81"/>
                <a:gd name="T5" fmla="*/ 4 h 26"/>
                <a:gd name="T6" fmla="*/ 63 w 81"/>
                <a:gd name="T7" fmla="*/ 4 h 26"/>
                <a:gd name="T8" fmla="*/ 52 w 81"/>
                <a:gd name="T9" fmla="*/ 4 h 26"/>
                <a:gd name="T10" fmla="*/ 52 w 81"/>
                <a:gd name="T11" fmla="*/ 4 h 26"/>
                <a:gd name="T12" fmla="*/ 40 w 81"/>
                <a:gd name="T13" fmla="*/ 4 h 26"/>
                <a:gd name="T14" fmla="*/ 55 w 81"/>
                <a:gd name="T15" fmla="*/ 4 h 26"/>
                <a:gd name="T16" fmla="*/ 59 w 81"/>
                <a:gd name="T17" fmla="*/ 8 h 26"/>
                <a:gd name="T18" fmla="*/ 55 w 81"/>
                <a:gd name="T19" fmla="*/ 8 h 26"/>
                <a:gd name="T20" fmla="*/ 44 w 81"/>
                <a:gd name="T21" fmla="*/ 8 h 26"/>
                <a:gd name="T22" fmla="*/ 29 w 81"/>
                <a:gd name="T23" fmla="*/ 8 h 26"/>
                <a:gd name="T24" fmla="*/ 44 w 81"/>
                <a:gd name="T25" fmla="*/ 8 h 26"/>
                <a:gd name="T26" fmla="*/ 52 w 81"/>
                <a:gd name="T27" fmla="*/ 8 h 26"/>
                <a:gd name="T28" fmla="*/ 44 w 81"/>
                <a:gd name="T29" fmla="*/ 8 h 26"/>
                <a:gd name="T30" fmla="*/ 40 w 81"/>
                <a:gd name="T31" fmla="*/ 11 h 26"/>
                <a:gd name="T32" fmla="*/ 37 w 81"/>
                <a:gd name="T33" fmla="*/ 11 h 26"/>
                <a:gd name="T34" fmla="*/ 40 w 81"/>
                <a:gd name="T35" fmla="*/ 11 h 26"/>
                <a:gd name="T36" fmla="*/ 37 w 81"/>
                <a:gd name="T37" fmla="*/ 11 h 26"/>
                <a:gd name="T38" fmla="*/ 26 w 81"/>
                <a:gd name="T39" fmla="*/ 11 h 26"/>
                <a:gd name="T40" fmla="*/ 11 w 81"/>
                <a:gd name="T41" fmla="*/ 11 h 26"/>
                <a:gd name="T42" fmla="*/ 0 w 81"/>
                <a:gd name="T43" fmla="*/ 11 h 26"/>
                <a:gd name="T44" fmla="*/ 11 w 81"/>
                <a:gd name="T45" fmla="*/ 15 h 26"/>
                <a:gd name="T46" fmla="*/ 11 w 81"/>
                <a:gd name="T47" fmla="*/ 15 h 26"/>
                <a:gd name="T48" fmla="*/ 26 w 81"/>
                <a:gd name="T49" fmla="*/ 15 h 26"/>
                <a:gd name="T50" fmla="*/ 37 w 81"/>
                <a:gd name="T51" fmla="*/ 15 h 26"/>
                <a:gd name="T52" fmla="*/ 40 w 81"/>
                <a:gd name="T53" fmla="*/ 15 h 26"/>
                <a:gd name="T54" fmla="*/ 33 w 81"/>
                <a:gd name="T55" fmla="*/ 15 h 26"/>
                <a:gd name="T56" fmla="*/ 40 w 81"/>
                <a:gd name="T57" fmla="*/ 15 h 26"/>
                <a:gd name="T58" fmla="*/ 40 w 81"/>
                <a:gd name="T59" fmla="*/ 15 h 26"/>
                <a:gd name="T60" fmla="*/ 48 w 81"/>
                <a:gd name="T61" fmla="*/ 19 h 26"/>
                <a:gd name="T62" fmla="*/ 37 w 81"/>
                <a:gd name="T63" fmla="*/ 19 h 26"/>
                <a:gd name="T64" fmla="*/ 44 w 81"/>
                <a:gd name="T65" fmla="*/ 19 h 26"/>
                <a:gd name="T66" fmla="*/ 48 w 81"/>
                <a:gd name="T67" fmla="*/ 19 h 26"/>
                <a:gd name="T68" fmla="*/ 37 w 81"/>
                <a:gd name="T69" fmla="*/ 19 h 26"/>
                <a:gd name="T70" fmla="*/ 48 w 81"/>
                <a:gd name="T71" fmla="*/ 19 h 26"/>
                <a:gd name="T72" fmla="*/ 44 w 81"/>
                <a:gd name="T73" fmla="*/ 22 h 26"/>
                <a:gd name="T74" fmla="*/ 48 w 81"/>
                <a:gd name="T75" fmla="*/ 22 h 26"/>
                <a:gd name="T76" fmla="*/ 44 w 81"/>
                <a:gd name="T77" fmla="*/ 22 h 26"/>
                <a:gd name="T78" fmla="*/ 40 w 81"/>
                <a:gd name="T79" fmla="*/ 22 h 26"/>
                <a:gd name="T80" fmla="*/ 44 w 81"/>
                <a:gd name="T81" fmla="*/ 22 h 26"/>
                <a:gd name="T82" fmla="*/ 37 w 81"/>
                <a:gd name="T83" fmla="*/ 26 h 2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81" h="26">
                  <a:moveTo>
                    <a:pt x="81" y="0"/>
                  </a:moveTo>
                  <a:lnTo>
                    <a:pt x="78" y="0"/>
                  </a:lnTo>
                  <a:lnTo>
                    <a:pt x="74" y="0"/>
                  </a:lnTo>
                  <a:lnTo>
                    <a:pt x="78" y="0"/>
                  </a:lnTo>
                  <a:lnTo>
                    <a:pt x="81" y="0"/>
                  </a:lnTo>
                  <a:lnTo>
                    <a:pt x="78" y="0"/>
                  </a:lnTo>
                  <a:lnTo>
                    <a:pt x="74" y="4"/>
                  </a:lnTo>
                  <a:lnTo>
                    <a:pt x="70" y="4"/>
                  </a:lnTo>
                  <a:lnTo>
                    <a:pt x="66" y="4"/>
                  </a:lnTo>
                  <a:lnTo>
                    <a:pt x="63" y="4"/>
                  </a:lnTo>
                  <a:lnTo>
                    <a:pt x="66" y="4"/>
                  </a:lnTo>
                  <a:lnTo>
                    <a:pt x="63" y="4"/>
                  </a:lnTo>
                  <a:lnTo>
                    <a:pt x="59" y="4"/>
                  </a:lnTo>
                  <a:lnTo>
                    <a:pt x="55" y="4"/>
                  </a:lnTo>
                  <a:lnTo>
                    <a:pt x="52" y="4"/>
                  </a:lnTo>
                  <a:lnTo>
                    <a:pt x="48" y="4"/>
                  </a:lnTo>
                  <a:lnTo>
                    <a:pt x="55" y="4"/>
                  </a:lnTo>
                  <a:lnTo>
                    <a:pt x="52" y="4"/>
                  </a:lnTo>
                  <a:lnTo>
                    <a:pt x="44" y="4"/>
                  </a:lnTo>
                  <a:lnTo>
                    <a:pt x="37" y="4"/>
                  </a:lnTo>
                  <a:lnTo>
                    <a:pt x="40" y="4"/>
                  </a:lnTo>
                  <a:lnTo>
                    <a:pt x="44" y="4"/>
                  </a:lnTo>
                  <a:lnTo>
                    <a:pt x="48" y="4"/>
                  </a:lnTo>
                  <a:lnTo>
                    <a:pt x="55" y="4"/>
                  </a:lnTo>
                  <a:lnTo>
                    <a:pt x="59" y="4"/>
                  </a:lnTo>
                  <a:lnTo>
                    <a:pt x="63" y="4"/>
                  </a:lnTo>
                  <a:lnTo>
                    <a:pt x="59" y="8"/>
                  </a:lnTo>
                  <a:lnTo>
                    <a:pt x="55" y="8"/>
                  </a:lnTo>
                  <a:lnTo>
                    <a:pt x="59" y="8"/>
                  </a:lnTo>
                  <a:lnTo>
                    <a:pt x="55" y="8"/>
                  </a:lnTo>
                  <a:lnTo>
                    <a:pt x="52" y="8"/>
                  </a:lnTo>
                  <a:lnTo>
                    <a:pt x="48" y="8"/>
                  </a:lnTo>
                  <a:lnTo>
                    <a:pt x="44" y="8"/>
                  </a:lnTo>
                  <a:lnTo>
                    <a:pt x="37" y="8"/>
                  </a:lnTo>
                  <a:lnTo>
                    <a:pt x="33" y="8"/>
                  </a:lnTo>
                  <a:lnTo>
                    <a:pt x="29" y="8"/>
                  </a:lnTo>
                  <a:lnTo>
                    <a:pt x="33" y="8"/>
                  </a:lnTo>
                  <a:lnTo>
                    <a:pt x="40" y="8"/>
                  </a:lnTo>
                  <a:lnTo>
                    <a:pt x="44" y="8"/>
                  </a:lnTo>
                  <a:lnTo>
                    <a:pt x="52" y="8"/>
                  </a:lnTo>
                  <a:lnTo>
                    <a:pt x="55" y="8"/>
                  </a:lnTo>
                  <a:lnTo>
                    <a:pt x="52" y="8"/>
                  </a:lnTo>
                  <a:lnTo>
                    <a:pt x="55" y="8"/>
                  </a:lnTo>
                  <a:lnTo>
                    <a:pt x="52" y="8"/>
                  </a:lnTo>
                  <a:lnTo>
                    <a:pt x="44" y="8"/>
                  </a:lnTo>
                  <a:lnTo>
                    <a:pt x="40" y="8"/>
                  </a:lnTo>
                  <a:lnTo>
                    <a:pt x="37" y="8"/>
                  </a:lnTo>
                  <a:lnTo>
                    <a:pt x="40" y="11"/>
                  </a:lnTo>
                  <a:lnTo>
                    <a:pt x="44" y="11"/>
                  </a:lnTo>
                  <a:lnTo>
                    <a:pt x="40" y="11"/>
                  </a:lnTo>
                  <a:lnTo>
                    <a:pt x="37" y="11"/>
                  </a:lnTo>
                  <a:lnTo>
                    <a:pt x="33" y="11"/>
                  </a:lnTo>
                  <a:lnTo>
                    <a:pt x="37" y="11"/>
                  </a:lnTo>
                  <a:lnTo>
                    <a:pt x="40" y="11"/>
                  </a:lnTo>
                  <a:lnTo>
                    <a:pt x="44" y="11"/>
                  </a:lnTo>
                  <a:lnTo>
                    <a:pt x="40" y="11"/>
                  </a:lnTo>
                  <a:lnTo>
                    <a:pt x="37" y="11"/>
                  </a:lnTo>
                  <a:lnTo>
                    <a:pt x="29" y="11"/>
                  </a:lnTo>
                  <a:lnTo>
                    <a:pt x="33" y="11"/>
                  </a:lnTo>
                  <a:lnTo>
                    <a:pt x="26" y="11"/>
                  </a:lnTo>
                  <a:lnTo>
                    <a:pt x="22" y="11"/>
                  </a:lnTo>
                  <a:lnTo>
                    <a:pt x="18" y="11"/>
                  </a:lnTo>
                  <a:lnTo>
                    <a:pt x="11" y="11"/>
                  </a:lnTo>
                  <a:lnTo>
                    <a:pt x="7" y="11"/>
                  </a:lnTo>
                  <a:lnTo>
                    <a:pt x="3" y="11"/>
                  </a:lnTo>
                  <a:lnTo>
                    <a:pt x="0" y="11"/>
                  </a:lnTo>
                  <a:lnTo>
                    <a:pt x="3" y="11"/>
                  </a:lnTo>
                  <a:lnTo>
                    <a:pt x="7" y="15"/>
                  </a:lnTo>
                  <a:lnTo>
                    <a:pt x="11" y="15"/>
                  </a:lnTo>
                  <a:lnTo>
                    <a:pt x="7" y="15"/>
                  </a:lnTo>
                  <a:lnTo>
                    <a:pt x="3" y="15"/>
                  </a:lnTo>
                  <a:lnTo>
                    <a:pt x="11" y="15"/>
                  </a:lnTo>
                  <a:lnTo>
                    <a:pt x="14" y="15"/>
                  </a:lnTo>
                  <a:lnTo>
                    <a:pt x="18" y="15"/>
                  </a:lnTo>
                  <a:lnTo>
                    <a:pt x="26" y="15"/>
                  </a:lnTo>
                  <a:lnTo>
                    <a:pt x="29" y="15"/>
                  </a:lnTo>
                  <a:lnTo>
                    <a:pt x="33" y="15"/>
                  </a:lnTo>
                  <a:lnTo>
                    <a:pt x="37" y="15"/>
                  </a:lnTo>
                  <a:lnTo>
                    <a:pt x="33" y="15"/>
                  </a:lnTo>
                  <a:lnTo>
                    <a:pt x="37" y="15"/>
                  </a:lnTo>
                  <a:lnTo>
                    <a:pt x="40" y="15"/>
                  </a:lnTo>
                  <a:lnTo>
                    <a:pt x="44" y="15"/>
                  </a:lnTo>
                  <a:lnTo>
                    <a:pt x="40" y="15"/>
                  </a:lnTo>
                  <a:lnTo>
                    <a:pt x="33" y="15"/>
                  </a:lnTo>
                  <a:lnTo>
                    <a:pt x="29" y="15"/>
                  </a:lnTo>
                  <a:lnTo>
                    <a:pt x="33" y="15"/>
                  </a:lnTo>
                  <a:lnTo>
                    <a:pt x="40" y="15"/>
                  </a:lnTo>
                  <a:lnTo>
                    <a:pt x="37" y="15"/>
                  </a:lnTo>
                  <a:lnTo>
                    <a:pt x="33" y="15"/>
                  </a:lnTo>
                  <a:lnTo>
                    <a:pt x="40" y="15"/>
                  </a:lnTo>
                  <a:lnTo>
                    <a:pt x="37" y="19"/>
                  </a:lnTo>
                  <a:lnTo>
                    <a:pt x="40" y="19"/>
                  </a:lnTo>
                  <a:lnTo>
                    <a:pt x="48" y="19"/>
                  </a:lnTo>
                  <a:lnTo>
                    <a:pt x="44" y="19"/>
                  </a:lnTo>
                  <a:lnTo>
                    <a:pt x="40" y="19"/>
                  </a:lnTo>
                  <a:lnTo>
                    <a:pt x="37" y="19"/>
                  </a:lnTo>
                  <a:lnTo>
                    <a:pt x="33" y="19"/>
                  </a:lnTo>
                  <a:lnTo>
                    <a:pt x="37" y="19"/>
                  </a:lnTo>
                  <a:lnTo>
                    <a:pt x="44" y="19"/>
                  </a:lnTo>
                  <a:lnTo>
                    <a:pt x="48" y="19"/>
                  </a:lnTo>
                  <a:lnTo>
                    <a:pt x="52" y="19"/>
                  </a:lnTo>
                  <a:lnTo>
                    <a:pt x="48" y="19"/>
                  </a:lnTo>
                  <a:lnTo>
                    <a:pt x="44" y="19"/>
                  </a:lnTo>
                  <a:lnTo>
                    <a:pt x="40" y="19"/>
                  </a:lnTo>
                  <a:lnTo>
                    <a:pt x="37" y="19"/>
                  </a:lnTo>
                  <a:lnTo>
                    <a:pt x="40" y="19"/>
                  </a:lnTo>
                  <a:lnTo>
                    <a:pt x="44" y="19"/>
                  </a:lnTo>
                  <a:lnTo>
                    <a:pt x="48" y="19"/>
                  </a:lnTo>
                  <a:lnTo>
                    <a:pt x="44" y="22"/>
                  </a:lnTo>
                  <a:lnTo>
                    <a:pt x="40" y="22"/>
                  </a:lnTo>
                  <a:lnTo>
                    <a:pt x="44" y="22"/>
                  </a:lnTo>
                  <a:lnTo>
                    <a:pt x="48" y="22"/>
                  </a:lnTo>
                  <a:lnTo>
                    <a:pt x="52" y="22"/>
                  </a:lnTo>
                  <a:lnTo>
                    <a:pt x="48" y="22"/>
                  </a:lnTo>
                  <a:lnTo>
                    <a:pt x="44" y="22"/>
                  </a:lnTo>
                  <a:lnTo>
                    <a:pt x="48" y="22"/>
                  </a:lnTo>
                  <a:lnTo>
                    <a:pt x="44" y="22"/>
                  </a:lnTo>
                  <a:lnTo>
                    <a:pt x="40" y="22"/>
                  </a:lnTo>
                  <a:lnTo>
                    <a:pt x="37" y="22"/>
                  </a:lnTo>
                  <a:lnTo>
                    <a:pt x="40" y="22"/>
                  </a:lnTo>
                  <a:lnTo>
                    <a:pt x="44" y="22"/>
                  </a:lnTo>
                  <a:lnTo>
                    <a:pt x="40" y="22"/>
                  </a:lnTo>
                  <a:lnTo>
                    <a:pt x="44" y="22"/>
                  </a:lnTo>
                  <a:lnTo>
                    <a:pt x="40" y="22"/>
                  </a:lnTo>
                  <a:lnTo>
                    <a:pt x="44" y="26"/>
                  </a:lnTo>
                  <a:lnTo>
                    <a:pt x="37" y="26"/>
                  </a:lnTo>
                  <a:lnTo>
                    <a:pt x="33" y="26"/>
                  </a:lnTo>
                  <a:lnTo>
                    <a:pt x="29" y="26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69" name="Freeform 183"/>
            <p:cNvSpPr>
              <a:spLocks/>
            </p:cNvSpPr>
            <p:nvPr/>
          </p:nvSpPr>
          <p:spPr bwMode="auto">
            <a:xfrm>
              <a:off x="1931620" y="4458954"/>
              <a:ext cx="52987" cy="33938"/>
            </a:xfrm>
            <a:custGeom>
              <a:avLst/>
              <a:gdLst>
                <a:gd name="T0" fmla="*/ 30 w 56"/>
                <a:gd name="T1" fmla="*/ 0 h 22"/>
                <a:gd name="T2" fmla="*/ 37 w 56"/>
                <a:gd name="T3" fmla="*/ 0 h 22"/>
                <a:gd name="T4" fmla="*/ 41 w 56"/>
                <a:gd name="T5" fmla="*/ 0 h 22"/>
                <a:gd name="T6" fmla="*/ 34 w 56"/>
                <a:gd name="T7" fmla="*/ 0 h 22"/>
                <a:gd name="T8" fmla="*/ 37 w 56"/>
                <a:gd name="T9" fmla="*/ 0 h 22"/>
                <a:gd name="T10" fmla="*/ 41 w 56"/>
                <a:gd name="T11" fmla="*/ 4 h 22"/>
                <a:gd name="T12" fmla="*/ 45 w 56"/>
                <a:gd name="T13" fmla="*/ 4 h 22"/>
                <a:gd name="T14" fmla="*/ 48 w 56"/>
                <a:gd name="T15" fmla="*/ 4 h 22"/>
                <a:gd name="T16" fmla="*/ 37 w 56"/>
                <a:gd name="T17" fmla="*/ 4 h 22"/>
                <a:gd name="T18" fmla="*/ 41 w 56"/>
                <a:gd name="T19" fmla="*/ 4 h 22"/>
                <a:gd name="T20" fmla="*/ 30 w 56"/>
                <a:gd name="T21" fmla="*/ 4 h 22"/>
                <a:gd name="T22" fmla="*/ 37 w 56"/>
                <a:gd name="T23" fmla="*/ 4 h 22"/>
                <a:gd name="T24" fmla="*/ 34 w 56"/>
                <a:gd name="T25" fmla="*/ 8 h 22"/>
                <a:gd name="T26" fmla="*/ 45 w 56"/>
                <a:gd name="T27" fmla="*/ 8 h 22"/>
                <a:gd name="T28" fmla="*/ 41 w 56"/>
                <a:gd name="T29" fmla="*/ 8 h 22"/>
                <a:gd name="T30" fmla="*/ 45 w 56"/>
                <a:gd name="T31" fmla="*/ 8 h 22"/>
                <a:gd name="T32" fmla="*/ 30 w 56"/>
                <a:gd name="T33" fmla="*/ 8 h 22"/>
                <a:gd name="T34" fmla="*/ 41 w 56"/>
                <a:gd name="T35" fmla="*/ 8 h 22"/>
                <a:gd name="T36" fmla="*/ 34 w 56"/>
                <a:gd name="T37" fmla="*/ 8 h 22"/>
                <a:gd name="T38" fmla="*/ 37 w 56"/>
                <a:gd name="T39" fmla="*/ 11 h 22"/>
                <a:gd name="T40" fmla="*/ 41 w 56"/>
                <a:gd name="T41" fmla="*/ 11 h 22"/>
                <a:gd name="T42" fmla="*/ 41 w 56"/>
                <a:gd name="T43" fmla="*/ 11 h 22"/>
                <a:gd name="T44" fmla="*/ 37 w 56"/>
                <a:gd name="T45" fmla="*/ 11 h 22"/>
                <a:gd name="T46" fmla="*/ 41 w 56"/>
                <a:gd name="T47" fmla="*/ 11 h 22"/>
                <a:gd name="T48" fmla="*/ 37 w 56"/>
                <a:gd name="T49" fmla="*/ 11 h 22"/>
                <a:gd name="T50" fmla="*/ 41 w 56"/>
                <a:gd name="T51" fmla="*/ 11 h 22"/>
                <a:gd name="T52" fmla="*/ 37 w 56"/>
                <a:gd name="T53" fmla="*/ 11 h 22"/>
                <a:gd name="T54" fmla="*/ 41 w 56"/>
                <a:gd name="T55" fmla="*/ 15 h 22"/>
                <a:gd name="T56" fmla="*/ 37 w 56"/>
                <a:gd name="T57" fmla="*/ 15 h 22"/>
                <a:gd name="T58" fmla="*/ 41 w 56"/>
                <a:gd name="T59" fmla="*/ 15 h 22"/>
                <a:gd name="T60" fmla="*/ 37 w 56"/>
                <a:gd name="T61" fmla="*/ 15 h 22"/>
                <a:gd name="T62" fmla="*/ 26 w 56"/>
                <a:gd name="T63" fmla="*/ 15 h 22"/>
                <a:gd name="T64" fmla="*/ 22 w 56"/>
                <a:gd name="T65" fmla="*/ 19 h 22"/>
                <a:gd name="T66" fmla="*/ 26 w 56"/>
                <a:gd name="T67" fmla="*/ 19 h 22"/>
                <a:gd name="T68" fmla="*/ 37 w 56"/>
                <a:gd name="T69" fmla="*/ 19 h 22"/>
                <a:gd name="T70" fmla="*/ 45 w 56"/>
                <a:gd name="T71" fmla="*/ 19 h 22"/>
                <a:gd name="T72" fmla="*/ 48 w 56"/>
                <a:gd name="T73" fmla="*/ 19 h 22"/>
                <a:gd name="T74" fmla="*/ 45 w 56"/>
                <a:gd name="T75" fmla="*/ 22 h 22"/>
                <a:gd name="T76" fmla="*/ 30 w 56"/>
                <a:gd name="T77" fmla="*/ 22 h 22"/>
                <a:gd name="T78" fmla="*/ 22 w 56"/>
                <a:gd name="T79" fmla="*/ 22 h 22"/>
                <a:gd name="T80" fmla="*/ 19 w 56"/>
                <a:gd name="T81" fmla="*/ 22 h 22"/>
                <a:gd name="T82" fmla="*/ 15 w 56"/>
                <a:gd name="T83" fmla="*/ 22 h 2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56" h="22">
                  <a:moveTo>
                    <a:pt x="37" y="0"/>
                  </a:moveTo>
                  <a:lnTo>
                    <a:pt x="34" y="0"/>
                  </a:lnTo>
                  <a:lnTo>
                    <a:pt x="30" y="0"/>
                  </a:lnTo>
                  <a:lnTo>
                    <a:pt x="37" y="0"/>
                  </a:lnTo>
                  <a:lnTo>
                    <a:pt x="41" y="0"/>
                  </a:lnTo>
                  <a:lnTo>
                    <a:pt x="37" y="0"/>
                  </a:lnTo>
                  <a:lnTo>
                    <a:pt x="41" y="0"/>
                  </a:lnTo>
                  <a:lnTo>
                    <a:pt x="37" y="0"/>
                  </a:lnTo>
                  <a:lnTo>
                    <a:pt x="41" y="0"/>
                  </a:lnTo>
                  <a:lnTo>
                    <a:pt x="37" y="0"/>
                  </a:lnTo>
                  <a:lnTo>
                    <a:pt x="41" y="0"/>
                  </a:lnTo>
                  <a:lnTo>
                    <a:pt x="34" y="0"/>
                  </a:lnTo>
                  <a:lnTo>
                    <a:pt x="37" y="0"/>
                  </a:lnTo>
                  <a:lnTo>
                    <a:pt x="41" y="0"/>
                  </a:lnTo>
                  <a:lnTo>
                    <a:pt x="37" y="0"/>
                  </a:lnTo>
                  <a:lnTo>
                    <a:pt x="41" y="0"/>
                  </a:lnTo>
                  <a:lnTo>
                    <a:pt x="45" y="0"/>
                  </a:lnTo>
                  <a:lnTo>
                    <a:pt x="41" y="4"/>
                  </a:lnTo>
                  <a:lnTo>
                    <a:pt x="45" y="4"/>
                  </a:lnTo>
                  <a:lnTo>
                    <a:pt x="48" y="4"/>
                  </a:lnTo>
                  <a:lnTo>
                    <a:pt x="45" y="4"/>
                  </a:lnTo>
                  <a:lnTo>
                    <a:pt x="41" y="4"/>
                  </a:lnTo>
                  <a:lnTo>
                    <a:pt x="45" y="4"/>
                  </a:lnTo>
                  <a:lnTo>
                    <a:pt x="48" y="4"/>
                  </a:lnTo>
                  <a:lnTo>
                    <a:pt x="45" y="4"/>
                  </a:lnTo>
                  <a:lnTo>
                    <a:pt x="41" y="4"/>
                  </a:lnTo>
                  <a:lnTo>
                    <a:pt x="37" y="4"/>
                  </a:lnTo>
                  <a:lnTo>
                    <a:pt x="41" y="4"/>
                  </a:lnTo>
                  <a:lnTo>
                    <a:pt x="37" y="4"/>
                  </a:lnTo>
                  <a:lnTo>
                    <a:pt x="41" y="4"/>
                  </a:lnTo>
                  <a:lnTo>
                    <a:pt x="37" y="4"/>
                  </a:lnTo>
                  <a:lnTo>
                    <a:pt x="34" y="4"/>
                  </a:lnTo>
                  <a:lnTo>
                    <a:pt x="30" y="4"/>
                  </a:lnTo>
                  <a:lnTo>
                    <a:pt x="34" y="4"/>
                  </a:lnTo>
                  <a:lnTo>
                    <a:pt x="30" y="4"/>
                  </a:lnTo>
                  <a:lnTo>
                    <a:pt x="37" y="4"/>
                  </a:lnTo>
                  <a:lnTo>
                    <a:pt x="41" y="4"/>
                  </a:lnTo>
                  <a:lnTo>
                    <a:pt x="37" y="4"/>
                  </a:lnTo>
                  <a:lnTo>
                    <a:pt x="34" y="8"/>
                  </a:lnTo>
                  <a:lnTo>
                    <a:pt x="37" y="8"/>
                  </a:lnTo>
                  <a:lnTo>
                    <a:pt x="41" y="8"/>
                  </a:lnTo>
                  <a:lnTo>
                    <a:pt x="45" y="8"/>
                  </a:lnTo>
                  <a:lnTo>
                    <a:pt x="48" y="8"/>
                  </a:lnTo>
                  <a:lnTo>
                    <a:pt x="45" y="8"/>
                  </a:lnTo>
                  <a:lnTo>
                    <a:pt x="41" y="8"/>
                  </a:lnTo>
                  <a:lnTo>
                    <a:pt x="45" y="8"/>
                  </a:lnTo>
                  <a:lnTo>
                    <a:pt x="48" y="8"/>
                  </a:lnTo>
                  <a:lnTo>
                    <a:pt x="45" y="8"/>
                  </a:lnTo>
                  <a:lnTo>
                    <a:pt x="41" y="8"/>
                  </a:lnTo>
                  <a:lnTo>
                    <a:pt x="34" y="8"/>
                  </a:lnTo>
                  <a:lnTo>
                    <a:pt x="30" y="8"/>
                  </a:lnTo>
                  <a:lnTo>
                    <a:pt x="34" y="8"/>
                  </a:lnTo>
                  <a:lnTo>
                    <a:pt x="37" y="8"/>
                  </a:lnTo>
                  <a:lnTo>
                    <a:pt x="41" y="8"/>
                  </a:lnTo>
                  <a:lnTo>
                    <a:pt x="37" y="8"/>
                  </a:lnTo>
                  <a:lnTo>
                    <a:pt x="41" y="8"/>
                  </a:lnTo>
                  <a:lnTo>
                    <a:pt x="34" y="8"/>
                  </a:lnTo>
                  <a:lnTo>
                    <a:pt x="37" y="8"/>
                  </a:lnTo>
                  <a:lnTo>
                    <a:pt x="34" y="8"/>
                  </a:lnTo>
                  <a:lnTo>
                    <a:pt x="37" y="11"/>
                  </a:lnTo>
                  <a:lnTo>
                    <a:pt x="34" y="11"/>
                  </a:lnTo>
                  <a:lnTo>
                    <a:pt x="37" y="11"/>
                  </a:lnTo>
                  <a:lnTo>
                    <a:pt x="41" y="11"/>
                  </a:lnTo>
                  <a:lnTo>
                    <a:pt x="37" y="11"/>
                  </a:lnTo>
                  <a:lnTo>
                    <a:pt x="34" y="11"/>
                  </a:lnTo>
                  <a:lnTo>
                    <a:pt x="41" y="11"/>
                  </a:lnTo>
                  <a:lnTo>
                    <a:pt x="45" y="11"/>
                  </a:lnTo>
                  <a:lnTo>
                    <a:pt x="41" y="11"/>
                  </a:lnTo>
                  <a:lnTo>
                    <a:pt x="37" y="11"/>
                  </a:lnTo>
                  <a:lnTo>
                    <a:pt x="34" y="11"/>
                  </a:lnTo>
                  <a:lnTo>
                    <a:pt x="37" y="11"/>
                  </a:lnTo>
                  <a:lnTo>
                    <a:pt x="41" y="11"/>
                  </a:lnTo>
                  <a:lnTo>
                    <a:pt x="37" y="11"/>
                  </a:lnTo>
                  <a:lnTo>
                    <a:pt x="34" y="11"/>
                  </a:lnTo>
                  <a:lnTo>
                    <a:pt x="37" y="11"/>
                  </a:lnTo>
                  <a:lnTo>
                    <a:pt x="41" y="11"/>
                  </a:lnTo>
                  <a:lnTo>
                    <a:pt x="45" y="11"/>
                  </a:lnTo>
                  <a:lnTo>
                    <a:pt x="41" y="11"/>
                  </a:lnTo>
                  <a:lnTo>
                    <a:pt x="37" y="11"/>
                  </a:lnTo>
                  <a:lnTo>
                    <a:pt x="41" y="11"/>
                  </a:lnTo>
                  <a:lnTo>
                    <a:pt x="37" y="11"/>
                  </a:lnTo>
                  <a:lnTo>
                    <a:pt x="34" y="11"/>
                  </a:lnTo>
                  <a:lnTo>
                    <a:pt x="37" y="11"/>
                  </a:lnTo>
                  <a:lnTo>
                    <a:pt x="41" y="15"/>
                  </a:lnTo>
                  <a:lnTo>
                    <a:pt x="37" y="15"/>
                  </a:lnTo>
                  <a:lnTo>
                    <a:pt x="34" y="15"/>
                  </a:lnTo>
                  <a:lnTo>
                    <a:pt x="37" y="15"/>
                  </a:lnTo>
                  <a:lnTo>
                    <a:pt x="41" y="15"/>
                  </a:lnTo>
                  <a:lnTo>
                    <a:pt x="45" y="15"/>
                  </a:lnTo>
                  <a:lnTo>
                    <a:pt x="41" y="15"/>
                  </a:lnTo>
                  <a:lnTo>
                    <a:pt x="37" y="15"/>
                  </a:lnTo>
                  <a:lnTo>
                    <a:pt x="34" y="15"/>
                  </a:lnTo>
                  <a:lnTo>
                    <a:pt x="37" y="15"/>
                  </a:lnTo>
                  <a:lnTo>
                    <a:pt x="34" y="15"/>
                  </a:lnTo>
                  <a:lnTo>
                    <a:pt x="30" y="15"/>
                  </a:lnTo>
                  <a:lnTo>
                    <a:pt x="26" y="15"/>
                  </a:lnTo>
                  <a:lnTo>
                    <a:pt x="22" y="15"/>
                  </a:lnTo>
                  <a:lnTo>
                    <a:pt x="19" y="19"/>
                  </a:lnTo>
                  <a:lnTo>
                    <a:pt x="22" y="19"/>
                  </a:lnTo>
                  <a:lnTo>
                    <a:pt x="26" y="19"/>
                  </a:lnTo>
                  <a:lnTo>
                    <a:pt x="30" y="19"/>
                  </a:lnTo>
                  <a:lnTo>
                    <a:pt x="26" y="19"/>
                  </a:lnTo>
                  <a:lnTo>
                    <a:pt x="30" y="19"/>
                  </a:lnTo>
                  <a:lnTo>
                    <a:pt x="34" y="19"/>
                  </a:lnTo>
                  <a:lnTo>
                    <a:pt x="37" y="19"/>
                  </a:lnTo>
                  <a:lnTo>
                    <a:pt x="34" y="19"/>
                  </a:lnTo>
                  <a:lnTo>
                    <a:pt x="37" y="19"/>
                  </a:lnTo>
                  <a:lnTo>
                    <a:pt x="45" y="19"/>
                  </a:lnTo>
                  <a:lnTo>
                    <a:pt x="48" y="19"/>
                  </a:lnTo>
                  <a:lnTo>
                    <a:pt x="56" y="19"/>
                  </a:lnTo>
                  <a:lnTo>
                    <a:pt x="48" y="19"/>
                  </a:lnTo>
                  <a:lnTo>
                    <a:pt x="45" y="19"/>
                  </a:lnTo>
                  <a:lnTo>
                    <a:pt x="41" y="19"/>
                  </a:lnTo>
                  <a:lnTo>
                    <a:pt x="45" y="22"/>
                  </a:lnTo>
                  <a:lnTo>
                    <a:pt x="41" y="22"/>
                  </a:lnTo>
                  <a:lnTo>
                    <a:pt x="34" y="22"/>
                  </a:lnTo>
                  <a:lnTo>
                    <a:pt x="30" y="22"/>
                  </a:lnTo>
                  <a:lnTo>
                    <a:pt x="34" y="22"/>
                  </a:lnTo>
                  <a:lnTo>
                    <a:pt x="26" y="22"/>
                  </a:lnTo>
                  <a:lnTo>
                    <a:pt x="22" y="22"/>
                  </a:lnTo>
                  <a:lnTo>
                    <a:pt x="19" y="22"/>
                  </a:lnTo>
                  <a:lnTo>
                    <a:pt x="15" y="22"/>
                  </a:lnTo>
                  <a:lnTo>
                    <a:pt x="19" y="22"/>
                  </a:lnTo>
                  <a:lnTo>
                    <a:pt x="22" y="22"/>
                  </a:lnTo>
                  <a:lnTo>
                    <a:pt x="19" y="22"/>
                  </a:lnTo>
                  <a:lnTo>
                    <a:pt x="15" y="22"/>
                  </a:lnTo>
                  <a:lnTo>
                    <a:pt x="8" y="22"/>
                  </a:lnTo>
                  <a:lnTo>
                    <a:pt x="0" y="22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70" name="Freeform 184"/>
            <p:cNvSpPr>
              <a:spLocks/>
            </p:cNvSpPr>
            <p:nvPr/>
          </p:nvSpPr>
          <p:spPr bwMode="auto">
            <a:xfrm>
              <a:off x="1910804" y="4492891"/>
              <a:ext cx="115435" cy="35480"/>
            </a:xfrm>
            <a:custGeom>
              <a:avLst/>
              <a:gdLst>
                <a:gd name="T0" fmla="*/ 7 w 122"/>
                <a:gd name="T1" fmla="*/ 0 h 23"/>
                <a:gd name="T2" fmla="*/ 33 w 122"/>
                <a:gd name="T3" fmla="*/ 0 h 23"/>
                <a:gd name="T4" fmla="*/ 41 w 122"/>
                <a:gd name="T5" fmla="*/ 0 h 23"/>
                <a:gd name="T6" fmla="*/ 22 w 122"/>
                <a:gd name="T7" fmla="*/ 0 h 23"/>
                <a:gd name="T8" fmla="*/ 37 w 122"/>
                <a:gd name="T9" fmla="*/ 4 h 23"/>
                <a:gd name="T10" fmla="*/ 48 w 122"/>
                <a:gd name="T11" fmla="*/ 4 h 23"/>
                <a:gd name="T12" fmla="*/ 44 w 122"/>
                <a:gd name="T13" fmla="*/ 4 h 23"/>
                <a:gd name="T14" fmla="*/ 33 w 122"/>
                <a:gd name="T15" fmla="*/ 4 h 23"/>
                <a:gd name="T16" fmla="*/ 44 w 122"/>
                <a:gd name="T17" fmla="*/ 4 h 23"/>
                <a:gd name="T18" fmla="*/ 48 w 122"/>
                <a:gd name="T19" fmla="*/ 4 h 23"/>
                <a:gd name="T20" fmla="*/ 44 w 122"/>
                <a:gd name="T21" fmla="*/ 8 h 23"/>
                <a:gd name="T22" fmla="*/ 37 w 122"/>
                <a:gd name="T23" fmla="*/ 8 h 23"/>
                <a:gd name="T24" fmla="*/ 48 w 122"/>
                <a:gd name="T25" fmla="*/ 8 h 23"/>
                <a:gd name="T26" fmla="*/ 56 w 122"/>
                <a:gd name="T27" fmla="*/ 8 h 23"/>
                <a:gd name="T28" fmla="*/ 48 w 122"/>
                <a:gd name="T29" fmla="*/ 8 h 23"/>
                <a:gd name="T30" fmla="*/ 63 w 122"/>
                <a:gd name="T31" fmla="*/ 8 h 23"/>
                <a:gd name="T32" fmla="*/ 59 w 122"/>
                <a:gd name="T33" fmla="*/ 8 h 23"/>
                <a:gd name="T34" fmla="*/ 63 w 122"/>
                <a:gd name="T35" fmla="*/ 8 h 23"/>
                <a:gd name="T36" fmla="*/ 48 w 122"/>
                <a:gd name="T37" fmla="*/ 8 h 23"/>
                <a:gd name="T38" fmla="*/ 44 w 122"/>
                <a:gd name="T39" fmla="*/ 12 h 23"/>
                <a:gd name="T40" fmla="*/ 56 w 122"/>
                <a:gd name="T41" fmla="*/ 12 h 23"/>
                <a:gd name="T42" fmla="*/ 63 w 122"/>
                <a:gd name="T43" fmla="*/ 12 h 23"/>
                <a:gd name="T44" fmla="*/ 67 w 122"/>
                <a:gd name="T45" fmla="*/ 12 h 23"/>
                <a:gd name="T46" fmla="*/ 56 w 122"/>
                <a:gd name="T47" fmla="*/ 12 h 23"/>
                <a:gd name="T48" fmla="*/ 52 w 122"/>
                <a:gd name="T49" fmla="*/ 12 h 23"/>
                <a:gd name="T50" fmla="*/ 63 w 122"/>
                <a:gd name="T51" fmla="*/ 15 h 23"/>
                <a:gd name="T52" fmla="*/ 67 w 122"/>
                <a:gd name="T53" fmla="*/ 15 h 23"/>
                <a:gd name="T54" fmla="*/ 78 w 122"/>
                <a:gd name="T55" fmla="*/ 15 h 23"/>
                <a:gd name="T56" fmla="*/ 82 w 122"/>
                <a:gd name="T57" fmla="*/ 15 h 23"/>
                <a:gd name="T58" fmla="*/ 85 w 122"/>
                <a:gd name="T59" fmla="*/ 15 h 23"/>
                <a:gd name="T60" fmla="*/ 104 w 122"/>
                <a:gd name="T61" fmla="*/ 15 h 23"/>
                <a:gd name="T62" fmla="*/ 119 w 122"/>
                <a:gd name="T63" fmla="*/ 15 h 23"/>
                <a:gd name="T64" fmla="*/ 119 w 122"/>
                <a:gd name="T65" fmla="*/ 15 h 23"/>
                <a:gd name="T66" fmla="*/ 93 w 122"/>
                <a:gd name="T67" fmla="*/ 19 h 23"/>
                <a:gd name="T68" fmla="*/ 70 w 122"/>
                <a:gd name="T69" fmla="*/ 19 h 23"/>
                <a:gd name="T70" fmla="*/ 22 w 122"/>
                <a:gd name="T71" fmla="*/ 19 h 23"/>
                <a:gd name="T72" fmla="*/ 3 w 122"/>
                <a:gd name="T73" fmla="*/ 19 h 23"/>
                <a:gd name="T74" fmla="*/ 26 w 122"/>
                <a:gd name="T75" fmla="*/ 19 h 23"/>
                <a:gd name="T76" fmla="*/ 70 w 122"/>
                <a:gd name="T77" fmla="*/ 19 h 23"/>
                <a:gd name="T78" fmla="*/ 78 w 122"/>
                <a:gd name="T79" fmla="*/ 19 h 23"/>
                <a:gd name="T80" fmla="*/ 74 w 122"/>
                <a:gd name="T81" fmla="*/ 19 h 23"/>
                <a:gd name="T82" fmla="*/ 74 w 122"/>
                <a:gd name="T83" fmla="*/ 19 h 23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22" h="23">
                  <a:moveTo>
                    <a:pt x="22" y="0"/>
                  </a:moveTo>
                  <a:lnTo>
                    <a:pt x="15" y="0"/>
                  </a:lnTo>
                  <a:lnTo>
                    <a:pt x="7" y="0"/>
                  </a:lnTo>
                  <a:lnTo>
                    <a:pt x="18" y="0"/>
                  </a:lnTo>
                  <a:lnTo>
                    <a:pt x="26" y="0"/>
                  </a:lnTo>
                  <a:lnTo>
                    <a:pt x="33" y="0"/>
                  </a:lnTo>
                  <a:lnTo>
                    <a:pt x="41" y="0"/>
                  </a:lnTo>
                  <a:lnTo>
                    <a:pt x="44" y="0"/>
                  </a:lnTo>
                  <a:lnTo>
                    <a:pt x="41" y="0"/>
                  </a:lnTo>
                  <a:lnTo>
                    <a:pt x="33" y="0"/>
                  </a:lnTo>
                  <a:lnTo>
                    <a:pt x="26" y="0"/>
                  </a:lnTo>
                  <a:lnTo>
                    <a:pt x="22" y="0"/>
                  </a:lnTo>
                  <a:lnTo>
                    <a:pt x="30" y="0"/>
                  </a:lnTo>
                  <a:lnTo>
                    <a:pt x="33" y="0"/>
                  </a:lnTo>
                  <a:lnTo>
                    <a:pt x="37" y="4"/>
                  </a:lnTo>
                  <a:lnTo>
                    <a:pt x="41" y="4"/>
                  </a:lnTo>
                  <a:lnTo>
                    <a:pt x="44" y="4"/>
                  </a:lnTo>
                  <a:lnTo>
                    <a:pt x="48" y="4"/>
                  </a:lnTo>
                  <a:lnTo>
                    <a:pt x="52" y="4"/>
                  </a:lnTo>
                  <a:lnTo>
                    <a:pt x="48" y="4"/>
                  </a:lnTo>
                  <a:lnTo>
                    <a:pt x="44" y="4"/>
                  </a:lnTo>
                  <a:lnTo>
                    <a:pt x="41" y="4"/>
                  </a:lnTo>
                  <a:lnTo>
                    <a:pt x="37" y="4"/>
                  </a:lnTo>
                  <a:lnTo>
                    <a:pt x="33" y="4"/>
                  </a:lnTo>
                  <a:lnTo>
                    <a:pt x="37" y="4"/>
                  </a:lnTo>
                  <a:lnTo>
                    <a:pt x="41" y="4"/>
                  </a:lnTo>
                  <a:lnTo>
                    <a:pt x="44" y="4"/>
                  </a:lnTo>
                  <a:lnTo>
                    <a:pt x="48" y="4"/>
                  </a:lnTo>
                  <a:lnTo>
                    <a:pt x="44" y="4"/>
                  </a:lnTo>
                  <a:lnTo>
                    <a:pt x="48" y="4"/>
                  </a:lnTo>
                  <a:lnTo>
                    <a:pt x="44" y="4"/>
                  </a:lnTo>
                  <a:lnTo>
                    <a:pt x="41" y="4"/>
                  </a:lnTo>
                  <a:lnTo>
                    <a:pt x="44" y="8"/>
                  </a:lnTo>
                  <a:lnTo>
                    <a:pt x="48" y="8"/>
                  </a:lnTo>
                  <a:lnTo>
                    <a:pt x="44" y="8"/>
                  </a:lnTo>
                  <a:lnTo>
                    <a:pt x="37" y="8"/>
                  </a:lnTo>
                  <a:lnTo>
                    <a:pt x="41" y="8"/>
                  </a:lnTo>
                  <a:lnTo>
                    <a:pt x="44" y="8"/>
                  </a:lnTo>
                  <a:lnTo>
                    <a:pt x="48" y="8"/>
                  </a:lnTo>
                  <a:lnTo>
                    <a:pt x="52" y="8"/>
                  </a:lnTo>
                  <a:lnTo>
                    <a:pt x="59" y="8"/>
                  </a:lnTo>
                  <a:lnTo>
                    <a:pt x="56" y="8"/>
                  </a:lnTo>
                  <a:lnTo>
                    <a:pt x="52" y="8"/>
                  </a:lnTo>
                  <a:lnTo>
                    <a:pt x="44" y="8"/>
                  </a:lnTo>
                  <a:lnTo>
                    <a:pt x="48" y="8"/>
                  </a:lnTo>
                  <a:lnTo>
                    <a:pt x="56" y="8"/>
                  </a:lnTo>
                  <a:lnTo>
                    <a:pt x="59" y="8"/>
                  </a:lnTo>
                  <a:lnTo>
                    <a:pt x="63" y="8"/>
                  </a:lnTo>
                  <a:lnTo>
                    <a:pt x="59" y="8"/>
                  </a:lnTo>
                  <a:lnTo>
                    <a:pt x="56" y="8"/>
                  </a:lnTo>
                  <a:lnTo>
                    <a:pt x="59" y="8"/>
                  </a:lnTo>
                  <a:lnTo>
                    <a:pt x="56" y="8"/>
                  </a:lnTo>
                  <a:lnTo>
                    <a:pt x="59" y="8"/>
                  </a:lnTo>
                  <a:lnTo>
                    <a:pt x="63" y="8"/>
                  </a:lnTo>
                  <a:lnTo>
                    <a:pt x="59" y="8"/>
                  </a:lnTo>
                  <a:lnTo>
                    <a:pt x="52" y="8"/>
                  </a:lnTo>
                  <a:lnTo>
                    <a:pt x="48" y="8"/>
                  </a:lnTo>
                  <a:lnTo>
                    <a:pt x="44" y="12"/>
                  </a:lnTo>
                  <a:lnTo>
                    <a:pt x="41" y="12"/>
                  </a:lnTo>
                  <a:lnTo>
                    <a:pt x="44" y="12"/>
                  </a:lnTo>
                  <a:lnTo>
                    <a:pt x="48" y="12"/>
                  </a:lnTo>
                  <a:lnTo>
                    <a:pt x="52" y="12"/>
                  </a:lnTo>
                  <a:lnTo>
                    <a:pt x="56" y="12"/>
                  </a:lnTo>
                  <a:lnTo>
                    <a:pt x="59" y="12"/>
                  </a:lnTo>
                  <a:lnTo>
                    <a:pt x="67" y="12"/>
                  </a:lnTo>
                  <a:lnTo>
                    <a:pt x="63" y="12"/>
                  </a:lnTo>
                  <a:lnTo>
                    <a:pt x="67" y="12"/>
                  </a:lnTo>
                  <a:lnTo>
                    <a:pt x="63" y="12"/>
                  </a:lnTo>
                  <a:lnTo>
                    <a:pt x="67" y="12"/>
                  </a:lnTo>
                  <a:lnTo>
                    <a:pt x="63" y="12"/>
                  </a:lnTo>
                  <a:lnTo>
                    <a:pt x="59" y="12"/>
                  </a:lnTo>
                  <a:lnTo>
                    <a:pt x="56" y="12"/>
                  </a:lnTo>
                  <a:lnTo>
                    <a:pt x="52" y="12"/>
                  </a:lnTo>
                  <a:lnTo>
                    <a:pt x="48" y="12"/>
                  </a:lnTo>
                  <a:lnTo>
                    <a:pt x="52" y="12"/>
                  </a:lnTo>
                  <a:lnTo>
                    <a:pt x="56" y="12"/>
                  </a:lnTo>
                  <a:lnTo>
                    <a:pt x="59" y="15"/>
                  </a:lnTo>
                  <a:lnTo>
                    <a:pt x="63" y="15"/>
                  </a:lnTo>
                  <a:lnTo>
                    <a:pt x="67" y="15"/>
                  </a:lnTo>
                  <a:lnTo>
                    <a:pt x="63" y="15"/>
                  </a:lnTo>
                  <a:lnTo>
                    <a:pt x="67" y="15"/>
                  </a:lnTo>
                  <a:lnTo>
                    <a:pt x="70" y="15"/>
                  </a:lnTo>
                  <a:lnTo>
                    <a:pt x="74" y="15"/>
                  </a:lnTo>
                  <a:lnTo>
                    <a:pt x="78" y="15"/>
                  </a:lnTo>
                  <a:lnTo>
                    <a:pt x="74" y="15"/>
                  </a:lnTo>
                  <a:lnTo>
                    <a:pt x="78" y="15"/>
                  </a:lnTo>
                  <a:lnTo>
                    <a:pt x="82" y="15"/>
                  </a:lnTo>
                  <a:lnTo>
                    <a:pt x="85" y="15"/>
                  </a:lnTo>
                  <a:lnTo>
                    <a:pt x="89" y="15"/>
                  </a:lnTo>
                  <a:lnTo>
                    <a:pt x="85" y="15"/>
                  </a:lnTo>
                  <a:lnTo>
                    <a:pt x="82" y="15"/>
                  </a:lnTo>
                  <a:lnTo>
                    <a:pt x="93" y="15"/>
                  </a:lnTo>
                  <a:lnTo>
                    <a:pt x="104" y="15"/>
                  </a:lnTo>
                  <a:lnTo>
                    <a:pt x="119" y="15"/>
                  </a:lnTo>
                  <a:lnTo>
                    <a:pt x="122" y="15"/>
                  </a:lnTo>
                  <a:lnTo>
                    <a:pt x="119" y="15"/>
                  </a:lnTo>
                  <a:lnTo>
                    <a:pt x="111" y="15"/>
                  </a:lnTo>
                  <a:lnTo>
                    <a:pt x="115" y="15"/>
                  </a:lnTo>
                  <a:lnTo>
                    <a:pt x="119" y="15"/>
                  </a:lnTo>
                  <a:lnTo>
                    <a:pt x="100" y="15"/>
                  </a:lnTo>
                  <a:lnTo>
                    <a:pt x="96" y="19"/>
                  </a:lnTo>
                  <a:lnTo>
                    <a:pt x="93" y="19"/>
                  </a:lnTo>
                  <a:lnTo>
                    <a:pt x="89" y="19"/>
                  </a:lnTo>
                  <a:lnTo>
                    <a:pt x="82" y="19"/>
                  </a:lnTo>
                  <a:lnTo>
                    <a:pt x="70" y="19"/>
                  </a:lnTo>
                  <a:lnTo>
                    <a:pt x="63" y="19"/>
                  </a:lnTo>
                  <a:lnTo>
                    <a:pt x="44" y="19"/>
                  </a:lnTo>
                  <a:lnTo>
                    <a:pt x="22" y="19"/>
                  </a:lnTo>
                  <a:lnTo>
                    <a:pt x="7" y="19"/>
                  </a:lnTo>
                  <a:lnTo>
                    <a:pt x="0" y="19"/>
                  </a:lnTo>
                  <a:lnTo>
                    <a:pt x="3" y="19"/>
                  </a:lnTo>
                  <a:lnTo>
                    <a:pt x="7" y="19"/>
                  </a:lnTo>
                  <a:lnTo>
                    <a:pt x="18" y="19"/>
                  </a:lnTo>
                  <a:lnTo>
                    <a:pt x="26" y="19"/>
                  </a:lnTo>
                  <a:lnTo>
                    <a:pt x="44" y="19"/>
                  </a:lnTo>
                  <a:lnTo>
                    <a:pt x="63" y="19"/>
                  </a:lnTo>
                  <a:lnTo>
                    <a:pt x="70" y="19"/>
                  </a:lnTo>
                  <a:lnTo>
                    <a:pt x="78" y="19"/>
                  </a:lnTo>
                  <a:lnTo>
                    <a:pt x="82" y="19"/>
                  </a:lnTo>
                  <a:lnTo>
                    <a:pt x="78" y="19"/>
                  </a:lnTo>
                  <a:lnTo>
                    <a:pt x="82" y="19"/>
                  </a:lnTo>
                  <a:lnTo>
                    <a:pt x="78" y="19"/>
                  </a:lnTo>
                  <a:lnTo>
                    <a:pt x="74" y="19"/>
                  </a:lnTo>
                  <a:lnTo>
                    <a:pt x="70" y="19"/>
                  </a:lnTo>
                  <a:lnTo>
                    <a:pt x="67" y="19"/>
                  </a:lnTo>
                  <a:lnTo>
                    <a:pt x="74" y="19"/>
                  </a:lnTo>
                  <a:lnTo>
                    <a:pt x="70" y="23"/>
                  </a:lnTo>
                  <a:lnTo>
                    <a:pt x="67" y="23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71" name="Freeform 185"/>
            <p:cNvSpPr>
              <a:spLocks/>
            </p:cNvSpPr>
            <p:nvPr/>
          </p:nvSpPr>
          <p:spPr bwMode="auto">
            <a:xfrm>
              <a:off x="1784014" y="4528372"/>
              <a:ext cx="231817" cy="27767"/>
            </a:xfrm>
            <a:custGeom>
              <a:avLst/>
              <a:gdLst>
                <a:gd name="T0" fmla="*/ 201 w 245"/>
                <a:gd name="T1" fmla="*/ 0 h 18"/>
                <a:gd name="T2" fmla="*/ 193 w 245"/>
                <a:gd name="T3" fmla="*/ 0 h 18"/>
                <a:gd name="T4" fmla="*/ 182 w 245"/>
                <a:gd name="T5" fmla="*/ 0 h 18"/>
                <a:gd name="T6" fmla="*/ 178 w 245"/>
                <a:gd name="T7" fmla="*/ 0 h 18"/>
                <a:gd name="T8" fmla="*/ 160 w 245"/>
                <a:gd name="T9" fmla="*/ 0 h 18"/>
                <a:gd name="T10" fmla="*/ 100 w 245"/>
                <a:gd name="T11" fmla="*/ 0 h 18"/>
                <a:gd name="T12" fmla="*/ 59 w 245"/>
                <a:gd name="T13" fmla="*/ 0 h 18"/>
                <a:gd name="T14" fmla="*/ 15 w 245"/>
                <a:gd name="T15" fmla="*/ 0 h 18"/>
                <a:gd name="T16" fmla="*/ 137 w 245"/>
                <a:gd name="T17" fmla="*/ 3 h 18"/>
                <a:gd name="T18" fmla="*/ 115 w 245"/>
                <a:gd name="T19" fmla="*/ 3 h 18"/>
                <a:gd name="T20" fmla="*/ 123 w 245"/>
                <a:gd name="T21" fmla="*/ 3 h 18"/>
                <a:gd name="T22" fmla="*/ 156 w 245"/>
                <a:gd name="T23" fmla="*/ 3 h 18"/>
                <a:gd name="T24" fmla="*/ 149 w 245"/>
                <a:gd name="T25" fmla="*/ 3 h 18"/>
                <a:gd name="T26" fmla="*/ 145 w 245"/>
                <a:gd name="T27" fmla="*/ 3 h 18"/>
                <a:gd name="T28" fmla="*/ 149 w 245"/>
                <a:gd name="T29" fmla="*/ 7 h 18"/>
                <a:gd name="T30" fmla="*/ 164 w 245"/>
                <a:gd name="T31" fmla="*/ 7 h 18"/>
                <a:gd name="T32" fmla="*/ 175 w 245"/>
                <a:gd name="T33" fmla="*/ 7 h 18"/>
                <a:gd name="T34" fmla="*/ 178 w 245"/>
                <a:gd name="T35" fmla="*/ 7 h 18"/>
                <a:gd name="T36" fmla="*/ 182 w 245"/>
                <a:gd name="T37" fmla="*/ 7 h 18"/>
                <a:gd name="T38" fmla="*/ 197 w 245"/>
                <a:gd name="T39" fmla="*/ 7 h 18"/>
                <a:gd name="T40" fmla="*/ 201 w 245"/>
                <a:gd name="T41" fmla="*/ 11 h 18"/>
                <a:gd name="T42" fmla="*/ 212 w 245"/>
                <a:gd name="T43" fmla="*/ 11 h 18"/>
                <a:gd name="T44" fmla="*/ 219 w 245"/>
                <a:gd name="T45" fmla="*/ 11 h 18"/>
                <a:gd name="T46" fmla="*/ 230 w 245"/>
                <a:gd name="T47" fmla="*/ 11 h 18"/>
                <a:gd name="T48" fmla="*/ 234 w 245"/>
                <a:gd name="T49" fmla="*/ 11 h 18"/>
                <a:gd name="T50" fmla="*/ 242 w 245"/>
                <a:gd name="T51" fmla="*/ 11 h 18"/>
                <a:gd name="T52" fmla="*/ 219 w 245"/>
                <a:gd name="T53" fmla="*/ 15 h 18"/>
                <a:gd name="T54" fmla="*/ 208 w 245"/>
                <a:gd name="T55" fmla="*/ 15 h 18"/>
                <a:gd name="T56" fmla="*/ 212 w 245"/>
                <a:gd name="T57" fmla="*/ 15 h 18"/>
                <a:gd name="T58" fmla="*/ 208 w 245"/>
                <a:gd name="T59" fmla="*/ 15 h 18"/>
                <a:gd name="T60" fmla="*/ 204 w 245"/>
                <a:gd name="T61" fmla="*/ 15 h 18"/>
                <a:gd name="T62" fmla="*/ 182 w 245"/>
                <a:gd name="T63" fmla="*/ 15 h 18"/>
                <a:gd name="T64" fmla="*/ 193 w 245"/>
                <a:gd name="T65" fmla="*/ 15 h 18"/>
                <a:gd name="T66" fmla="*/ 175 w 245"/>
                <a:gd name="T67" fmla="*/ 15 h 18"/>
                <a:gd name="T68" fmla="*/ 156 w 245"/>
                <a:gd name="T69" fmla="*/ 15 h 18"/>
                <a:gd name="T70" fmla="*/ 152 w 245"/>
                <a:gd name="T71" fmla="*/ 18 h 18"/>
                <a:gd name="T72" fmla="*/ 164 w 245"/>
                <a:gd name="T73" fmla="*/ 18 h 18"/>
                <a:gd name="T74" fmla="*/ 175 w 245"/>
                <a:gd name="T75" fmla="*/ 18 h 18"/>
                <a:gd name="T76" fmla="*/ 160 w 245"/>
                <a:gd name="T77" fmla="*/ 18 h 18"/>
                <a:gd name="T78" fmla="*/ 149 w 245"/>
                <a:gd name="T79" fmla="*/ 18 h 18"/>
                <a:gd name="T80" fmla="*/ 167 w 245"/>
                <a:gd name="T81" fmla="*/ 18 h 18"/>
                <a:gd name="T82" fmla="*/ 156 w 245"/>
                <a:gd name="T83" fmla="*/ 18 h 18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45" h="18">
                  <a:moveTo>
                    <a:pt x="201" y="0"/>
                  </a:moveTo>
                  <a:lnTo>
                    <a:pt x="204" y="0"/>
                  </a:lnTo>
                  <a:lnTo>
                    <a:pt x="201" y="0"/>
                  </a:lnTo>
                  <a:lnTo>
                    <a:pt x="197" y="0"/>
                  </a:lnTo>
                  <a:lnTo>
                    <a:pt x="190" y="0"/>
                  </a:lnTo>
                  <a:lnTo>
                    <a:pt x="193" y="0"/>
                  </a:lnTo>
                  <a:lnTo>
                    <a:pt x="190" y="0"/>
                  </a:lnTo>
                  <a:lnTo>
                    <a:pt x="186" y="0"/>
                  </a:lnTo>
                  <a:lnTo>
                    <a:pt x="182" y="0"/>
                  </a:lnTo>
                  <a:lnTo>
                    <a:pt x="178" y="0"/>
                  </a:lnTo>
                  <a:lnTo>
                    <a:pt x="175" y="0"/>
                  </a:lnTo>
                  <a:lnTo>
                    <a:pt x="178" y="0"/>
                  </a:lnTo>
                  <a:lnTo>
                    <a:pt x="175" y="0"/>
                  </a:lnTo>
                  <a:lnTo>
                    <a:pt x="167" y="0"/>
                  </a:lnTo>
                  <a:lnTo>
                    <a:pt x="160" y="0"/>
                  </a:lnTo>
                  <a:lnTo>
                    <a:pt x="145" y="0"/>
                  </a:lnTo>
                  <a:lnTo>
                    <a:pt x="126" y="0"/>
                  </a:lnTo>
                  <a:lnTo>
                    <a:pt x="100" y="0"/>
                  </a:lnTo>
                  <a:lnTo>
                    <a:pt x="89" y="0"/>
                  </a:lnTo>
                  <a:lnTo>
                    <a:pt x="74" y="0"/>
                  </a:lnTo>
                  <a:lnTo>
                    <a:pt x="59" y="0"/>
                  </a:lnTo>
                  <a:lnTo>
                    <a:pt x="41" y="0"/>
                  </a:lnTo>
                  <a:lnTo>
                    <a:pt x="22" y="0"/>
                  </a:lnTo>
                  <a:lnTo>
                    <a:pt x="15" y="0"/>
                  </a:lnTo>
                  <a:lnTo>
                    <a:pt x="0" y="0"/>
                  </a:lnTo>
                  <a:lnTo>
                    <a:pt x="130" y="3"/>
                  </a:lnTo>
                  <a:lnTo>
                    <a:pt x="137" y="3"/>
                  </a:lnTo>
                  <a:lnTo>
                    <a:pt x="130" y="3"/>
                  </a:lnTo>
                  <a:lnTo>
                    <a:pt x="123" y="3"/>
                  </a:lnTo>
                  <a:lnTo>
                    <a:pt x="115" y="3"/>
                  </a:lnTo>
                  <a:lnTo>
                    <a:pt x="108" y="3"/>
                  </a:lnTo>
                  <a:lnTo>
                    <a:pt x="115" y="3"/>
                  </a:lnTo>
                  <a:lnTo>
                    <a:pt x="123" y="3"/>
                  </a:lnTo>
                  <a:lnTo>
                    <a:pt x="137" y="3"/>
                  </a:lnTo>
                  <a:lnTo>
                    <a:pt x="145" y="3"/>
                  </a:lnTo>
                  <a:lnTo>
                    <a:pt x="156" y="3"/>
                  </a:lnTo>
                  <a:lnTo>
                    <a:pt x="164" y="3"/>
                  </a:lnTo>
                  <a:lnTo>
                    <a:pt x="160" y="3"/>
                  </a:lnTo>
                  <a:lnTo>
                    <a:pt x="149" y="3"/>
                  </a:lnTo>
                  <a:lnTo>
                    <a:pt x="145" y="3"/>
                  </a:lnTo>
                  <a:lnTo>
                    <a:pt x="141" y="3"/>
                  </a:lnTo>
                  <a:lnTo>
                    <a:pt x="145" y="3"/>
                  </a:lnTo>
                  <a:lnTo>
                    <a:pt x="141" y="3"/>
                  </a:lnTo>
                  <a:lnTo>
                    <a:pt x="145" y="3"/>
                  </a:lnTo>
                  <a:lnTo>
                    <a:pt x="149" y="7"/>
                  </a:lnTo>
                  <a:lnTo>
                    <a:pt x="152" y="7"/>
                  </a:lnTo>
                  <a:lnTo>
                    <a:pt x="156" y="7"/>
                  </a:lnTo>
                  <a:lnTo>
                    <a:pt x="164" y="7"/>
                  </a:lnTo>
                  <a:lnTo>
                    <a:pt x="167" y="7"/>
                  </a:lnTo>
                  <a:lnTo>
                    <a:pt x="171" y="7"/>
                  </a:lnTo>
                  <a:lnTo>
                    <a:pt x="175" y="7"/>
                  </a:lnTo>
                  <a:lnTo>
                    <a:pt x="178" y="7"/>
                  </a:lnTo>
                  <a:lnTo>
                    <a:pt x="182" y="7"/>
                  </a:lnTo>
                  <a:lnTo>
                    <a:pt x="178" y="7"/>
                  </a:lnTo>
                  <a:lnTo>
                    <a:pt x="175" y="7"/>
                  </a:lnTo>
                  <a:lnTo>
                    <a:pt x="178" y="7"/>
                  </a:lnTo>
                  <a:lnTo>
                    <a:pt x="182" y="7"/>
                  </a:lnTo>
                  <a:lnTo>
                    <a:pt x="186" y="7"/>
                  </a:lnTo>
                  <a:lnTo>
                    <a:pt x="190" y="7"/>
                  </a:lnTo>
                  <a:lnTo>
                    <a:pt x="197" y="7"/>
                  </a:lnTo>
                  <a:lnTo>
                    <a:pt x="193" y="11"/>
                  </a:lnTo>
                  <a:lnTo>
                    <a:pt x="197" y="11"/>
                  </a:lnTo>
                  <a:lnTo>
                    <a:pt x="201" y="11"/>
                  </a:lnTo>
                  <a:lnTo>
                    <a:pt x="204" y="11"/>
                  </a:lnTo>
                  <a:lnTo>
                    <a:pt x="208" y="11"/>
                  </a:lnTo>
                  <a:lnTo>
                    <a:pt x="212" y="11"/>
                  </a:lnTo>
                  <a:lnTo>
                    <a:pt x="216" y="11"/>
                  </a:lnTo>
                  <a:lnTo>
                    <a:pt x="212" y="11"/>
                  </a:lnTo>
                  <a:lnTo>
                    <a:pt x="219" y="11"/>
                  </a:lnTo>
                  <a:lnTo>
                    <a:pt x="223" y="11"/>
                  </a:lnTo>
                  <a:lnTo>
                    <a:pt x="227" y="11"/>
                  </a:lnTo>
                  <a:lnTo>
                    <a:pt x="230" y="11"/>
                  </a:lnTo>
                  <a:lnTo>
                    <a:pt x="234" y="11"/>
                  </a:lnTo>
                  <a:lnTo>
                    <a:pt x="230" y="11"/>
                  </a:lnTo>
                  <a:lnTo>
                    <a:pt x="234" y="11"/>
                  </a:lnTo>
                  <a:lnTo>
                    <a:pt x="238" y="11"/>
                  </a:lnTo>
                  <a:lnTo>
                    <a:pt x="245" y="11"/>
                  </a:lnTo>
                  <a:lnTo>
                    <a:pt x="242" y="11"/>
                  </a:lnTo>
                  <a:lnTo>
                    <a:pt x="238" y="11"/>
                  </a:lnTo>
                  <a:lnTo>
                    <a:pt x="227" y="15"/>
                  </a:lnTo>
                  <a:lnTo>
                    <a:pt x="219" y="15"/>
                  </a:lnTo>
                  <a:lnTo>
                    <a:pt x="216" y="15"/>
                  </a:lnTo>
                  <a:lnTo>
                    <a:pt x="212" y="15"/>
                  </a:lnTo>
                  <a:lnTo>
                    <a:pt x="208" y="15"/>
                  </a:lnTo>
                  <a:lnTo>
                    <a:pt x="204" y="15"/>
                  </a:lnTo>
                  <a:lnTo>
                    <a:pt x="208" y="15"/>
                  </a:lnTo>
                  <a:lnTo>
                    <a:pt x="212" y="15"/>
                  </a:lnTo>
                  <a:lnTo>
                    <a:pt x="208" y="15"/>
                  </a:lnTo>
                  <a:lnTo>
                    <a:pt x="204" y="15"/>
                  </a:lnTo>
                  <a:lnTo>
                    <a:pt x="208" y="15"/>
                  </a:lnTo>
                  <a:lnTo>
                    <a:pt x="212" y="15"/>
                  </a:lnTo>
                  <a:lnTo>
                    <a:pt x="208" y="15"/>
                  </a:lnTo>
                  <a:lnTo>
                    <a:pt x="204" y="15"/>
                  </a:lnTo>
                  <a:lnTo>
                    <a:pt x="197" y="15"/>
                  </a:lnTo>
                  <a:lnTo>
                    <a:pt x="186" y="15"/>
                  </a:lnTo>
                  <a:lnTo>
                    <a:pt x="182" y="15"/>
                  </a:lnTo>
                  <a:lnTo>
                    <a:pt x="186" y="15"/>
                  </a:lnTo>
                  <a:lnTo>
                    <a:pt x="190" y="15"/>
                  </a:lnTo>
                  <a:lnTo>
                    <a:pt x="193" y="15"/>
                  </a:lnTo>
                  <a:lnTo>
                    <a:pt x="190" y="15"/>
                  </a:lnTo>
                  <a:lnTo>
                    <a:pt x="182" y="15"/>
                  </a:lnTo>
                  <a:lnTo>
                    <a:pt x="175" y="15"/>
                  </a:lnTo>
                  <a:lnTo>
                    <a:pt x="167" y="15"/>
                  </a:lnTo>
                  <a:lnTo>
                    <a:pt x="160" y="15"/>
                  </a:lnTo>
                  <a:lnTo>
                    <a:pt x="156" y="15"/>
                  </a:lnTo>
                  <a:lnTo>
                    <a:pt x="152" y="18"/>
                  </a:lnTo>
                  <a:lnTo>
                    <a:pt x="156" y="18"/>
                  </a:lnTo>
                  <a:lnTo>
                    <a:pt x="152" y="18"/>
                  </a:lnTo>
                  <a:lnTo>
                    <a:pt x="156" y="18"/>
                  </a:lnTo>
                  <a:lnTo>
                    <a:pt x="160" y="18"/>
                  </a:lnTo>
                  <a:lnTo>
                    <a:pt x="164" y="18"/>
                  </a:lnTo>
                  <a:lnTo>
                    <a:pt x="167" y="18"/>
                  </a:lnTo>
                  <a:lnTo>
                    <a:pt x="171" y="18"/>
                  </a:lnTo>
                  <a:lnTo>
                    <a:pt x="175" y="18"/>
                  </a:lnTo>
                  <a:lnTo>
                    <a:pt x="171" y="18"/>
                  </a:lnTo>
                  <a:lnTo>
                    <a:pt x="167" y="18"/>
                  </a:lnTo>
                  <a:lnTo>
                    <a:pt x="160" y="18"/>
                  </a:lnTo>
                  <a:lnTo>
                    <a:pt x="156" y="18"/>
                  </a:lnTo>
                  <a:lnTo>
                    <a:pt x="152" y="18"/>
                  </a:lnTo>
                  <a:lnTo>
                    <a:pt x="149" y="18"/>
                  </a:lnTo>
                  <a:lnTo>
                    <a:pt x="152" y="18"/>
                  </a:lnTo>
                  <a:lnTo>
                    <a:pt x="164" y="18"/>
                  </a:lnTo>
                  <a:lnTo>
                    <a:pt x="167" y="18"/>
                  </a:lnTo>
                  <a:lnTo>
                    <a:pt x="164" y="18"/>
                  </a:lnTo>
                  <a:lnTo>
                    <a:pt x="160" y="18"/>
                  </a:lnTo>
                  <a:lnTo>
                    <a:pt x="156" y="18"/>
                  </a:lnTo>
                  <a:lnTo>
                    <a:pt x="152" y="18"/>
                  </a:lnTo>
                  <a:lnTo>
                    <a:pt x="156" y="18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72" name="Freeform 186"/>
            <p:cNvSpPr>
              <a:spLocks/>
            </p:cNvSpPr>
            <p:nvPr/>
          </p:nvSpPr>
          <p:spPr bwMode="auto">
            <a:xfrm>
              <a:off x="1826593" y="4556139"/>
              <a:ext cx="115435" cy="35480"/>
            </a:xfrm>
            <a:custGeom>
              <a:avLst/>
              <a:gdLst>
                <a:gd name="T0" fmla="*/ 111 w 122"/>
                <a:gd name="T1" fmla="*/ 4 h 23"/>
                <a:gd name="T2" fmla="*/ 96 w 122"/>
                <a:gd name="T3" fmla="*/ 4 h 23"/>
                <a:gd name="T4" fmla="*/ 92 w 122"/>
                <a:gd name="T5" fmla="*/ 4 h 23"/>
                <a:gd name="T6" fmla="*/ 100 w 122"/>
                <a:gd name="T7" fmla="*/ 4 h 23"/>
                <a:gd name="T8" fmla="*/ 115 w 122"/>
                <a:gd name="T9" fmla="*/ 4 h 23"/>
                <a:gd name="T10" fmla="*/ 119 w 122"/>
                <a:gd name="T11" fmla="*/ 4 h 23"/>
                <a:gd name="T12" fmla="*/ 96 w 122"/>
                <a:gd name="T13" fmla="*/ 4 h 23"/>
                <a:gd name="T14" fmla="*/ 92 w 122"/>
                <a:gd name="T15" fmla="*/ 4 h 23"/>
                <a:gd name="T16" fmla="*/ 63 w 122"/>
                <a:gd name="T17" fmla="*/ 4 h 23"/>
                <a:gd name="T18" fmla="*/ 26 w 122"/>
                <a:gd name="T19" fmla="*/ 8 h 23"/>
                <a:gd name="T20" fmla="*/ 22 w 122"/>
                <a:gd name="T21" fmla="*/ 8 h 23"/>
                <a:gd name="T22" fmla="*/ 40 w 122"/>
                <a:gd name="T23" fmla="*/ 8 h 23"/>
                <a:gd name="T24" fmla="*/ 63 w 122"/>
                <a:gd name="T25" fmla="*/ 8 h 23"/>
                <a:gd name="T26" fmla="*/ 74 w 122"/>
                <a:gd name="T27" fmla="*/ 8 h 23"/>
                <a:gd name="T28" fmla="*/ 78 w 122"/>
                <a:gd name="T29" fmla="*/ 8 h 23"/>
                <a:gd name="T30" fmla="*/ 63 w 122"/>
                <a:gd name="T31" fmla="*/ 8 h 23"/>
                <a:gd name="T32" fmla="*/ 44 w 122"/>
                <a:gd name="T33" fmla="*/ 8 h 23"/>
                <a:gd name="T34" fmla="*/ 29 w 122"/>
                <a:gd name="T35" fmla="*/ 8 h 23"/>
                <a:gd name="T36" fmla="*/ 33 w 122"/>
                <a:gd name="T37" fmla="*/ 11 h 23"/>
                <a:gd name="T38" fmla="*/ 29 w 122"/>
                <a:gd name="T39" fmla="*/ 11 h 23"/>
                <a:gd name="T40" fmla="*/ 48 w 122"/>
                <a:gd name="T41" fmla="*/ 11 h 23"/>
                <a:gd name="T42" fmla="*/ 48 w 122"/>
                <a:gd name="T43" fmla="*/ 11 h 23"/>
                <a:gd name="T44" fmla="*/ 44 w 122"/>
                <a:gd name="T45" fmla="*/ 11 h 23"/>
                <a:gd name="T46" fmla="*/ 37 w 122"/>
                <a:gd name="T47" fmla="*/ 11 h 23"/>
                <a:gd name="T48" fmla="*/ 33 w 122"/>
                <a:gd name="T49" fmla="*/ 11 h 23"/>
                <a:gd name="T50" fmla="*/ 37 w 122"/>
                <a:gd name="T51" fmla="*/ 11 h 23"/>
                <a:gd name="T52" fmla="*/ 48 w 122"/>
                <a:gd name="T53" fmla="*/ 15 h 23"/>
                <a:gd name="T54" fmla="*/ 52 w 122"/>
                <a:gd name="T55" fmla="*/ 15 h 23"/>
                <a:gd name="T56" fmla="*/ 40 w 122"/>
                <a:gd name="T57" fmla="*/ 15 h 23"/>
                <a:gd name="T58" fmla="*/ 44 w 122"/>
                <a:gd name="T59" fmla="*/ 15 h 23"/>
                <a:gd name="T60" fmla="*/ 48 w 122"/>
                <a:gd name="T61" fmla="*/ 15 h 23"/>
                <a:gd name="T62" fmla="*/ 48 w 122"/>
                <a:gd name="T63" fmla="*/ 15 h 23"/>
                <a:gd name="T64" fmla="*/ 44 w 122"/>
                <a:gd name="T65" fmla="*/ 15 h 23"/>
                <a:gd name="T66" fmla="*/ 55 w 122"/>
                <a:gd name="T67" fmla="*/ 19 h 23"/>
                <a:gd name="T68" fmla="*/ 52 w 122"/>
                <a:gd name="T69" fmla="*/ 19 h 23"/>
                <a:gd name="T70" fmla="*/ 55 w 122"/>
                <a:gd name="T71" fmla="*/ 19 h 23"/>
                <a:gd name="T72" fmla="*/ 59 w 122"/>
                <a:gd name="T73" fmla="*/ 19 h 23"/>
                <a:gd name="T74" fmla="*/ 44 w 122"/>
                <a:gd name="T75" fmla="*/ 19 h 23"/>
                <a:gd name="T76" fmla="*/ 52 w 122"/>
                <a:gd name="T77" fmla="*/ 19 h 23"/>
                <a:gd name="T78" fmla="*/ 55 w 122"/>
                <a:gd name="T79" fmla="*/ 19 h 23"/>
                <a:gd name="T80" fmla="*/ 37 w 122"/>
                <a:gd name="T81" fmla="*/ 19 h 23"/>
                <a:gd name="T82" fmla="*/ 7 w 122"/>
                <a:gd name="T83" fmla="*/ 19 h 23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22" h="23">
                  <a:moveTo>
                    <a:pt x="111" y="0"/>
                  </a:moveTo>
                  <a:lnTo>
                    <a:pt x="107" y="0"/>
                  </a:lnTo>
                  <a:lnTo>
                    <a:pt x="111" y="4"/>
                  </a:lnTo>
                  <a:lnTo>
                    <a:pt x="107" y="4"/>
                  </a:lnTo>
                  <a:lnTo>
                    <a:pt x="104" y="4"/>
                  </a:lnTo>
                  <a:lnTo>
                    <a:pt x="96" y="4"/>
                  </a:lnTo>
                  <a:lnTo>
                    <a:pt x="92" y="4"/>
                  </a:lnTo>
                  <a:lnTo>
                    <a:pt x="89" y="4"/>
                  </a:lnTo>
                  <a:lnTo>
                    <a:pt x="92" y="4"/>
                  </a:lnTo>
                  <a:lnTo>
                    <a:pt x="85" y="4"/>
                  </a:lnTo>
                  <a:lnTo>
                    <a:pt x="92" y="4"/>
                  </a:lnTo>
                  <a:lnTo>
                    <a:pt x="100" y="4"/>
                  </a:lnTo>
                  <a:lnTo>
                    <a:pt x="107" y="4"/>
                  </a:lnTo>
                  <a:lnTo>
                    <a:pt x="111" y="4"/>
                  </a:lnTo>
                  <a:lnTo>
                    <a:pt x="115" y="4"/>
                  </a:lnTo>
                  <a:lnTo>
                    <a:pt x="119" y="4"/>
                  </a:lnTo>
                  <a:lnTo>
                    <a:pt x="122" y="4"/>
                  </a:lnTo>
                  <a:lnTo>
                    <a:pt x="119" y="4"/>
                  </a:lnTo>
                  <a:lnTo>
                    <a:pt x="111" y="4"/>
                  </a:lnTo>
                  <a:lnTo>
                    <a:pt x="107" y="4"/>
                  </a:lnTo>
                  <a:lnTo>
                    <a:pt x="96" y="4"/>
                  </a:lnTo>
                  <a:lnTo>
                    <a:pt x="100" y="4"/>
                  </a:lnTo>
                  <a:lnTo>
                    <a:pt x="96" y="4"/>
                  </a:lnTo>
                  <a:lnTo>
                    <a:pt x="92" y="4"/>
                  </a:lnTo>
                  <a:lnTo>
                    <a:pt x="78" y="4"/>
                  </a:lnTo>
                  <a:lnTo>
                    <a:pt x="70" y="4"/>
                  </a:lnTo>
                  <a:lnTo>
                    <a:pt x="63" y="4"/>
                  </a:lnTo>
                  <a:lnTo>
                    <a:pt x="44" y="4"/>
                  </a:lnTo>
                  <a:lnTo>
                    <a:pt x="29" y="4"/>
                  </a:lnTo>
                  <a:lnTo>
                    <a:pt x="26" y="8"/>
                  </a:lnTo>
                  <a:lnTo>
                    <a:pt x="22" y="8"/>
                  </a:lnTo>
                  <a:lnTo>
                    <a:pt x="26" y="8"/>
                  </a:lnTo>
                  <a:lnTo>
                    <a:pt x="22" y="8"/>
                  </a:lnTo>
                  <a:lnTo>
                    <a:pt x="26" y="8"/>
                  </a:lnTo>
                  <a:lnTo>
                    <a:pt x="33" y="8"/>
                  </a:lnTo>
                  <a:lnTo>
                    <a:pt x="40" y="8"/>
                  </a:lnTo>
                  <a:lnTo>
                    <a:pt x="48" y="8"/>
                  </a:lnTo>
                  <a:lnTo>
                    <a:pt x="59" y="8"/>
                  </a:lnTo>
                  <a:lnTo>
                    <a:pt x="63" y="8"/>
                  </a:lnTo>
                  <a:lnTo>
                    <a:pt x="66" y="8"/>
                  </a:lnTo>
                  <a:lnTo>
                    <a:pt x="70" y="8"/>
                  </a:lnTo>
                  <a:lnTo>
                    <a:pt x="74" y="8"/>
                  </a:lnTo>
                  <a:lnTo>
                    <a:pt x="78" y="8"/>
                  </a:lnTo>
                  <a:lnTo>
                    <a:pt x="81" y="8"/>
                  </a:lnTo>
                  <a:lnTo>
                    <a:pt x="78" y="8"/>
                  </a:lnTo>
                  <a:lnTo>
                    <a:pt x="70" y="8"/>
                  </a:lnTo>
                  <a:lnTo>
                    <a:pt x="66" y="8"/>
                  </a:lnTo>
                  <a:lnTo>
                    <a:pt x="63" y="8"/>
                  </a:lnTo>
                  <a:lnTo>
                    <a:pt x="55" y="8"/>
                  </a:lnTo>
                  <a:lnTo>
                    <a:pt x="52" y="8"/>
                  </a:lnTo>
                  <a:lnTo>
                    <a:pt x="44" y="8"/>
                  </a:lnTo>
                  <a:lnTo>
                    <a:pt x="40" y="8"/>
                  </a:lnTo>
                  <a:lnTo>
                    <a:pt x="37" y="8"/>
                  </a:lnTo>
                  <a:lnTo>
                    <a:pt x="29" y="8"/>
                  </a:lnTo>
                  <a:lnTo>
                    <a:pt x="26" y="8"/>
                  </a:lnTo>
                  <a:lnTo>
                    <a:pt x="29" y="8"/>
                  </a:lnTo>
                  <a:lnTo>
                    <a:pt x="33" y="11"/>
                  </a:lnTo>
                  <a:lnTo>
                    <a:pt x="29" y="11"/>
                  </a:lnTo>
                  <a:lnTo>
                    <a:pt x="26" y="11"/>
                  </a:lnTo>
                  <a:lnTo>
                    <a:pt x="29" y="11"/>
                  </a:lnTo>
                  <a:lnTo>
                    <a:pt x="40" y="11"/>
                  </a:lnTo>
                  <a:lnTo>
                    <a:pt x="44" y="11"/>
                  </a:lnTo>
                  <a:lnTo>
                    <a:pt x="48" y="11"/>
                  </a:lnTo>
                  <a:lnTo>
                    <a:pt x="52" y="11"/>
                  </a:lnTo>
                  <a:lnTo>
                    <a:pt x="44" y="11"/>
                  </a:lnTo>
                  <a:lnTo>
                    <a:pt x="48" y="11"/>
                  </a:lnTo>
                  <a:lnTo>
                    <a:pt x="40" y="11"/>
                  </a:lnTo>
                  <a:lnTo>
                    <a:pt x="37" y="11"/>
                  </a:lnTo>
                  <a:lnTo>
                    <a:pt x="44" y="11"/>
                  </a:lnTo>
                  <a:lnTo>
                    <a:pt x="48" y="11"/>
                  </a:lnTo>
                  <a:lnTo>
                    <a:pt x="40" y="11"/>
                  </a:lnTo>
                  <a:lnTo>
                    <a:pt x="37" y="11"/>
                  </a:lnTo>
                  <a:lnTo>
                    <a:pt x="33" y="11"/>
                  </a:lnTo>
                  <a:lnTo>
                    <a:pt x="37" y="11"/>
                  </a:lnTo>
                  <a:lnTo>
                    <a:pt x="33" y="11"/>
                  </a:lnTo>
                  <a:lnTo>
                    <a:pt x="37" y="11"/>
                  </a:lnTo>
                  <a:lnTo>
                    <a:pt x="33" y="11"/>
                  </a:lnTo>
                  <a:lnTo>
                    <a:pt x="37" y="11"/>
                  </a:lnTo>
                  <a:lnTo>
                    <a:pt x="40" y="11"/>
                  </a:lnTo>
                  <a:lnTo>
                    <a:pt x="44" y="11"/>
                  </a:lnTo>
                  <a:lnTo>
                    <a:pt x="48" y="15"/>
                  </a:lnTo>
                  <a:lnTo>
                    <a:pt x="44" y="15"/>
                  </a:lnTo>
                  <a:lnTo>
                    <a:pt x="48" y="15"/>
                  </a:lnTo>
                  <a:lnTo>
                    <a:pt x="52" y="15"/>
                  </a:lnTo>
                  <a:lnTo>
                    <a:pt x="48" y="15"/>
                  </a:lnTo>
                  <a:lnTo>
                    <a:pt x="44" y="15"/>
                  </a:lnTo>
                  <a:lnTo>
                    <a:pt x="40" y="15"/>
                  </a:lnTo>
                  <a:lnTo>
                    <a:pt x="44" y="15"/>
                  </a:lnTo>
                  <a:lnTo>
                    <a:pt x="48" y="15"/>
                  </a:lnTo>
                  <a:lnTo>
                    <a:pt x="44" y="15"/>
                  </a:lnTo>
                  <a:lnTo>
                    <a:pt x="48" y="15"/>
                  </a:lnTo>
                  <a:lnTo>
                    <a:pt x="52" y="15"/>
                  </a:lnTo>
                  <a:lnTo>
                    <a:pt x="48" y="15"/>
                  </a:lnTo>
                  <a:lnTo>
                    <a:pt x="44" y="15"/>
                  </a:lnTo>
                  <a:lnTo>
                    <a:pt x="52" y="15"/>
                  </a:lnTo>
                  <a:lnTo>
                    <a:pt x="48" y="15"/>
                  </a:lnTo>
                  <a:lnTo>
                    <a:pt x="52" y="15"/>
                  </a:lnTo>
                  <a:lnTo>
                    <a:pt x="48" y="15"/>
                  </a:lnTo>
                  <a:lnTo>
                    <a:pt x="44" y="15"/>
                  </a:lnTo>
                  <a:lnTo>
                    <a:pt x="48" y="15"/>
                  </a:lnTo>
                  <a:lnTo>
                    <a:pt x="52" y="15"/>
                  </a:lnTo>
                  <a:lnTo>
                    <a:pt x="55" y="19"/>
                  </a:lnTo>
                  <a:lnTo>
                    <a:pt x="52" y="19"/>
                  </a:lnTo>
                  <a:lnTo>
                    <a:pt x="55" y="19"/>
                  </a:lnTo>
                  <a:lnTo>
                    <a:pt x="52" y="19"/>
                  </a:lnTo>
                  <a:lnTo>
                    <a:pt x="55" y="19"/>
                  </a:lnTo>
                  <a:lnTo>
                    <a:pt x="59" y="19"/>
                  </a:lnTo>
                  <a:lnTo>
                    <a:pt x="55" y="19"/>
                  </a:lnTo>
                  <a:lnTo>
                    <a:pt x="52" y="19"/>
                  </a:lnTo>
                  <a:lnTo>
                    <a:pt x="55" y="19"/>
                  </a:lnTo>
                  <a:lnTo>
                    <a:pt x="59" y="19"/>
                  </a:lnTo>
                  <a:lnTo>
                    <a:pt x="55" y="19"/>
                  </a:lnTo>
                  <a:lnTo>
                    <a:pt x="52" y="19"/>
                  </a:lnTo>
                  <a:lnTo>
                    <a:pt x="44" y="19"/>
                  </a:lnTo>
                  <a:lnTo>
                    <a:pt x="52" y="19"/>
                  </a:lnTo>
                  <a:lnTo>
                    <a:pt x="55" y="19"/>
                  </a:lnTo>
                  <a:lnTo>
                    <a:pt x="52" y="19"/>
                  </a:lnTo>
                  <a:lnTo>
                    <a:pt x="55" y="19"/>
                  </a:lnTo>
                  <a:lnTo>
                    <a:pt x="59" y="19"/>
                  </a:lnTo>
                  <a:lnTo>
                    <a:pt x="55" y="19"/>
                  </a:lnTo>
                  <a:lnTo>
                    <a:pt x="52" y="19"/>
                  </a:lnTo>
                  <a:lnTo>
                    <a:pt x="48" y="19"/>
                  </a:lnTo>
                  <a:lnTo>
                    <a:pt x="37" y="19"/>
                  </a:lnTo>
                  <a:lnTo>
                    <a:pt x="29" y="19"/>
                  </a:lnTo>
                  <a:lnTo>
                    <a:pt x="14" y="19"/>
                  </a:lnTo>
                  <a:lnTo>
                    <a:pt x="7" y="19"/>
                  </a:lnTo>
                  <a:lnTo>
                    <a:pt x="0" y="23"/>
                  </a:lnTo>
                  <a:lnTo>
                    <a:pt x="7" y="23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73" name="Freeform 187"/>
            <p:cNvSpPr>
              <a:spLocks/>
            </p:cNvSpPr>
            <p:nvPr/>
          </p:nvSpPr>
          <p:spPr bwMode="auto">
            <a:xfrm>
              <a:off x="1784014" y="4591619"/>
              <a:ext cx="147606" cy="27767"/>
            </a:xfrm>
            <a:custGeom>
              <a:avLst/>
              <a:gdLst>
                <a:gd name="T0" fmla="*/ 82 w 156"/>
                <a:gd name="T1" fmla="*/ 0 h 18"/>
                <a:gd name="T2" fmla="*/ 67 w 156"/>
                <a:gd name="T3" fmla="*/ 0 h 18"/>
                <a:gd name="T4" fmla="*/ 63 w 156"/>
                <a:gd name="T5" fmla="*/ 0 h 18"/>
                <a:gd name="T6" fmla="*/ 67 w 156"/>
                <a:gd name="T7" fmla="*/ 0 h 18"/>
                <a:gd name="T8" fmla="*/ 74 w 156"/>
                <a:gd name="T9" fmla="*/ 0 h 18"/>
                <a:gd name="T10" fmla="*/ 52 w 156"/>
                <a:gd name="T11" fmla="*/ 0 h 18"/>
                <a:gd name="T12" fmla="*/ 67 w 156"/>
                <a:gd name="T13" fmla="*/ 0 h 18"/>
                <a:gd name="T14" fmla="*/ 85 w 156"/>
                <a:gd name="T15" fmla="*/ 0 h 18"/>
                <a:gd name="T16" fmla="*/ 82 w 156"/>
                <a:gd name="T17" fmla="*/ 3 h 18"/>
                <a:gd name="T18" fmla="*/ 56 w 156"/>
                <a:gd name="T19" fmla="*/ 3 h 18"/>
                <a:gd name="T20" fmla="*/ 19 w 156"/>
                <a:gd name="T21" fmla="*/ 3 h 18"/>
                <a:gd name="T22" fmla="*/ 30 w 156"/>
                <a:gd name="T23" fmla="*/ 3 h 18"/>
                <a:gd name="T24" fmla="*/ 26 w 156"/>
                <a:gd name="T25" fmla="*/ 3 h 18"/>
                <a:gd name="T26" fmla="*/ 0 w 156"/>
                <a:gd name="T27" fmla="*/ 3 h 18"/>
                <a:gd name="T28" fmla="*/ 41 w 156"/>
                <a:gd name="T29" fmla="*/ 3 h 18"/>
                <a:gd name="T30" fmla="*/ 52 w 156"/>
                <a:gd name="T31" fmla="*/ 3 h 18"/>
                <a:gd name="T32" fmla="*/ 63 w 156"/>
                <a:gd name="T33" fmla="*/ 3 h 18"/>
                <a:gd name="T34" fmla="*/ 89 w 156"/>
                <a:gd name="T35" fmla="*/ 3 h 18"/>
                <a:gd name="T36" fmla="*/ 108 w 156"/>
                <a:gd name="T37" fmla="*/ 7 h 18"/>
                <a:gd name="T38" fmla="*/ 119 w 156"/>
                <a:gd name="T39" fmla="*/ 7 h 18"/>
                <a:gd name="T40" fmla="*/ 123 w 156"/>
                <a:gd name="T41" fmla="*/ 7 h 18"/>
                <a:gd name="T42" fmla="*/ 108 w 156"/>
                <a:gd name="T43" fmla="*/ 7 h 18"/>
                <a:gd name="T44" fmla="*/ 108 w 156"/>
                <a:gd name="T45" fmla="*/ 7 h 18"/>
                <a:gd name="T46" fmla="*/ 111 w 156"/>
                <a:gd name="T47" fmla="*/ 7 h 18"/>
                <a:gd name="T48" fmla="*/ 100 w 156"/>
                <a:gd name="T49" fmla="*/ 7 h 18"/>
                <a:gd name="T50" fmla="*/ 141 w 156"/>
                <a:gd name="T51" fmla="*/ 7 h 18"/>
                <a:gd name="T52" fmla="*/ 152 w 156"/>
                <a:gd name="T53" fmla="*/ 11 h 18"/>
                <a:gd name="T54" fmla="*/ 130 w 156"/>
                <a:gd name="T55" fmla="*/ 11 h 18"/>
                <a:gd name="T56" fmla="*/ 97 w 156"/>
                <a:gd name="T57" fmla="*/ 11 h 18"/>
                <a:gd name="T58" fmla="*/ 63 w 156"/>
                <a:gd name="T59" fmla="*/ 11 h 18"/>
                <a:gd name="T60" fmla="*/ 26 w 156"/>
                <a:gd name="T61" fmla="*/ 11 h 18"/>
                <a:gd name="T62" fmla="*/ 52 w 156"/>
                <a:gd name="T63" fmla="*/ 11 h 18"/>
                <a:gd name="T64" fmla="*/ 82 w 156"/>
                <a:gd name="T65" fmla="*/ 11 h 18"/>
                <a:gd name="T66" fmla="*/ 100 w 156"/>
                <a:gd name="T67" fmla="*/ 11 h 18"/>
                <a:gd name="T68" fmla="*/ 111 w 156"/>
                <a:gd name="T69" fmla="*/ 11 h 18"/>
                <a:gd name="T70" fmla="*/ 119 w 156"/>
                <a:gd name="T71" fmla="*/ 11 h 18"/>
                <a:gd name="T72" fmla="*/ 130 w 156"/>
                <a:gd name="T73" fmla="*/ 15 h 18"/>
                <a:gd name="T74" fmla="*/ 145 w 156"/>
                <a:gd name="T75" fmla="*/ 15 h 18"/>
                <a:gd name="T76" fmla="*/ 149 w 156"/>
                <a:gd name="T77" fmla="*/ 15 h 18"/>
                <a:gd name="T78" fmla="*/ 152 w 156"/>
                <a:gd name="T79" fmla="*/ 15 h 18"/>
                <a:gd name="T80" fmla="*/ 149 w 156"/>
                <a:gd name="T81" fmla="*/ 15 h 18"/>
                <a:gd name="T82" fmla="*/ 145 w 156"/>
                <a:gd name="T83" fmla="*/ 15 h 18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56" h="18">
                  <a:moveTo>
                    <a:pt x="52" y="0"/>
                  </a:moveTo>
                  <a:lnTo>
                    <a:pt x="71" y="0"/>
                  </a:lnTo>
                  <a:lnTo>
                    <a:pt x="82" y="0"/>
                  </a:lnTo>
                  <a:lnTo>
                    <a:pt x="85" y="0"/>
                  </a:lnTo>
                  <a:lnTo>
                    <a:pt x="74" y="0"/>
                  </a:lnTo>
                  <a:lnTo>
                    <a:pt x="67" y="0"/>
                  </a:lnTo>
                  <a:lnTo>
                    <a:pt x="63" y="0"/>
                  </a:lnTo>
                  <a:lnTo>
                    <a:pt x="67" y="0"/>
                  </a:lnTo>
                  <a:lnTo>
                    <a:pt x="63" y="0"/>
                  </a:lnTo>
                  <a:lnTo>
                    <a:pt x="59" y="0"/>
                  </a:lnTo>
                  <a:lnTo>
                    <a:pt x="63" y="0"/>
                  </a:lnTo>
                  <a:lnTo>
                    <a:pt x="67" y="0"/>
                  </a:lnTo>
                  <a:lnTo>
                    <a:pt x="74" y="0"/>
                  </a:lnTo>
                  <a:lnTo>
                    <a:pt x="82" y="0"/>
                  </a:lnTo>
                  <a:lnTo>
                    <a:pt x="74" y="0"/>
                  </a:lnTo>
                  <a:lnTo>
                    <a:pt x="63" y="0"/>
                  </a:lnTo>
                  <a:lnTo>
                    <a:pt x="56" y="0"/>
                  </a:lnTo>
                  <a:lnTo>
                    <a:pt x="52" y="0"/>
                  </a:lnTo>
                  <a:lnTo>
                    <a:pt x="48" y="0"/>
                  </a:lnTo>
                  <a:lnTo>
                    <a:pt x="56" y="0"/>
                  </a:lnTo>
                  <a:lnTo>
                    <a:pt x="67" y="0"/>
                  </a:lnTo>
                  <a:lnTo>
                    <a:pt x="78" y="0"/>
                  </a:lnTo>
                  <a:lnTo>
                    <a:pt x="82" y="0"/>
                  </a:lnTo>
                  <a:lnTo>
                    <a:pt x="85" y="0"/>
                  </a:lnTo>
                  <a:lnTo>
                    <a:pt x="82" y="0"/>
                  </a:lnTo>
                  <a:lnTo>
                    <a:pt x="85" y="0"/>
                  </a:lnTo>
                  <a:lnTo>
                    <a:pt x="82" y="3"/>
                  </a:lnTo>
                  <a:lnTo>
                    <a:pt x="74" y="3"/>
                  </a:lnTo>
                  <a:lnTo>
                    <a:pt x="67" y="3"/>
                  </a:lnTo>
                  <a:lnTo>
                    <a:pt x="56" y="3"/>
                  </a:lnTo>
                  <a:lnTo>
                    <a:pt x="45" y="3"/>
                  </a:lnTo>
                  <a:lnTo>
                    <a:pt x="37" y="3"/>
                  </a:lnTo>
                  <a:lnTo>
                    <a:pt x="19" y="3"/>
                  </a:lnTo>
                  <a:lnTo>
                    <a:pt x="11" y="3"/>
                  </a:lnTo>
                  <a:lnTo>
                    <a:pt x="15" y="3"/>
                  </a:lnTo>
                  <a:lnTo>
                    <a:pt x="30" y="3"/>
                  </a:lnTo>
                  <a:lnTo>
                    <a:pt x="26" y="3"/>
                  </a:lnTo>
                  <a:lnTo>
                    <a:pt x="22" y="3"/>
                  </a:lnTo>
                  <a:lnTo>
                    <a:pt x="26" y="3"/>
                  </a:lnTo>
                  <a:lnTo>
                    <a:pt x="22" y="3"/>
                  </a:lnTo>
                  <a:lnTo>
                    <a:pt x="4" y="3"/>
                  </a:lnTo>
                  <a:lnTo>
                    <a:pt x="0" y="3"/>
                  </a:lnTo>
                  <a:lnTo>
                    <a:pt x="15" y="3"/>
                  </a:lnTo>
                  <a:lnTo>
                    <a:pt x="26" y="3"/>
                  </a:lnTo>
                  <a:lnTo>
                    <a:pt x="41" y="3"/>
                  </a:lnTo>
                  <a:lnTo>
                    <a:pt x="48" y="3"/>
                  </a:lnTo>
                  <a:lnTo>
                    <a:pt x="56" y="3"/>
                  </a:lnTo>
                  <a:lnTo>
                    <a:pt x="52" y="3"/>
                  </a:lnTo>
                  <a:lnTo>
                    <a:pt x="56" y="3"/>
                  </a:lnTo>
                  <a:lnTo>
                    <a:pt x="59" y="3"/>
                  </a:lnTo>
                  <a:lnTo>
                    <a:pt x="63" y="3"/>
                  </a:lnTo>
                  <a:lnTo>
                    <a:pt x="71" y="3"/>
                  </a:lnTo>
                  <a:lnTo>
                    <a:pt x="82" y="3"/>
                  </a:lnTo>
                  <a:lnTo>
                    <a:pt x="89" y="3"/>
                  </a:lnTo>
                  <a:lnTo>
                    <a:pt x="97" y="3"/>
                  </a:lnTo>
                  <a:lnTo>
                    <a:pt x="100" y="7"/>
                  </a:lnTo>
                  <a:lnTo>
                    <a:pt x="108" y="7"/>
                  </a:lnTo>
                  <a:lnTo>
                    <a:pt x="111" y="7"/>
                  </a:lnTo>
                  <a:lnTo>
                    <a:pt x="115" y="7"/>
                  </a:lnTo>
                  <a:lnTo>
                    <a:pt x="119" y="7"/>
                  </a:lnTo>
                  <a:lnTo>
                    <a:pt x="123" y="7"/>
                  </a:lnTo>
                  <a:lnTo>
                    <a:pt x="119" y="7"/>
                  </a:lnTo>
                  <a:lnTo>
                    <a:pt x="123" y="7"/>
                  </a:lnTo>
                  <a:lnTo>
                    <a:pt x="119" y="7"/>
                  </a:lnTo>
                  <a:lnTo>
                    <a:pt x="115" y="7"/>
                  </a:lnTo>
                  <a:lnTo>
                    <a:pt x="108" y="7"/>
                  </a:lnTo>
                  <a:lnTo>
                    <a:pt x="100" y="7"/>
                  </a:lnTo>
                  <a:lnTo>
                    <a:pt x="104" y="7"/>
                  </a:lnTo>
                  <a:lnTo>
                    <a:pt x="108" y="7"/>
                  </a:lnTo>
                  <a:lnTo>
                    <a:pt x="111" y="7"/>
                  </a:lnTo>
                  <a:lnTo>
                    <a:pt x="108" y="7"/>
                  </a:lnTo>
                  <a:lnTo>
                    <a:pt x="111" y="7"/>
                  </a:lnTo>
                  <a:lnTo>
                    <a:pt x="108" y="7"/>
                  </a:lnTo>
                  <a:lnTo>
                    <a:pt x="104" y="7"/>
                  </a:lnTo>
                  <a:lnTo>
                    <a:pt x="100" y="7"/>
                  </a:lnTo>
                  <a:lnTo>
                    <a:pt x="108" y="7"/>
                  </a:lnTo>
                  <a:lnTo>
                    <a:pt x="119" y="7"/>
                  </a:lnTo>
                  <a:lnTo>
                    <a:pt x="141" y="7"/>
                  </a:lnTo>
                  <a:lnTo>
                    <a:pt x="152" y="7"/>
                  </a:lnTo>
                  <a:lnTo>
                    <a:pt x="156" y="11"/>
                  </a:lnTo>
                  <a:lnTo>
                    <a:pt x="152" y="11"/>
                  </a:lnTo>
                  <a:lnTo>
                    <a:pt x="149" y="11"/>
                  </a:lnTo>
                  <a:lnTo>
                    <a:pt x="141" y="11"/>
                  </a:lnTo>
                  <a:lnTo>
                    <a:pt x="130" y="11"/>
                  </a:lnTo>
                  <a:lnTo>
                    <a:pt x="119" y="11"/>
                  </a:lnTo>
                  <a:lnTo>
                    <a:pt x="104" y="11"/>
                  </a:lnTo>
                  <a:lnTo>
                    <a:pt x="97" y="11"/>
                  </a:lnTo>
                  <a:lnTo>
                    <a:pt x="89" y="11"/>
                  </a:lnTo>
                  <a:lnTo>
                    <a:pt x="82" y="11"/>
                  </a:lnTo>
                  <a:lnTo>
                    <a:pt x="63" y="11"/>
                  </a:lnTo>
                  <a:lnTo>
                    <a:pt x="48" y="11"/>
                  </a:lnTo>
                  <a:lnTo>
                    <a:pt x="37" y="11"/>
                  </a:lnTo>
                  <a:lnTo>
                    <a:pt x="26" y="11"/>
                  </a:lnTo>
                  <a:lnTo>
                    <a:pt x="22" y="11"/>
                  </a:lnTo>
                  <a:lnTo>
                    <a:pt x="33" y="11"/>
                  </a:lnTo>
                  <a:lnTo>
                    <a:pt x="52" y="11"/>
                  </a:lnTo>
                  <a:lnTo>
                    <a:pt x="59" y="11"/>
                  </a:lnTo>
                  <a:lnTo>
                    <a:pt x="74" y="11"/>
                  </a:lnTo>
                  <a:lnTo>
                    <a:pt x="82" y="11"/>
                  </a:lnTo>
                  <a:lnTo>
                    <a:pt x="89" y="11"/>
                  </a:lnTo>
                  <a:lnTo>
                    <a:pt x="97" y="11"/>
                  </a:lnTo>
                  <a:lnTo>
                    <a:pt x="100" y="11"/>
                  </a:lnTo>
                  <a:lnTo>
                    <a:pt x="104" y="11"/>
                  </a:lnTo>
                  <a:lnTo>
                    <a:pt x="108" y="11"/>
                  </a:lnTo>
                  <a:lnTo>
                    <a:pt x="111" y="11"/>
                  </a:lnTo>
                  <a:lnTo>
                    <a:pt x="115" y="11"/>
                  </a:lnTo>
                  <a:lnTo>
                    <a:pt x="111" y="11"/>
                  </a:lnTo>
                  <a:lnTo>
                    <a:pt x="119" y="11"/>
                  </a:lnTo>
                  <a:lnTo>
                    <a:pt x="123" y="11"/>
                  </a:lnTo>
                  <a:lnTo>
                    <a:pt x="126" y="15"/>
                  </a:lnTo>
                  <a:lnTo>
                    <a:pt x="130" y="15"/>
                  </a:lnTo>
                  <a:lnTo>
                    <a:pt x="137" y="15"/>
                  </a:lnTo>
                  <a:lnTo>
                    <a:pt x="141" y="15"/>
                  </a:lnTo>
                  <a:lnTo>
                    <a:pt x="145" y="15"/>
                  </a:lnTo>
                  <a:lnTo>
                    <a:pt x="149" y="15"/>
                  </a:lnTo>
                  <a:lnTo>
                    <a:pt x="145" y="15"/>
                  </a:lnTo>
                  <a:lnTo>
                    <a:pt x="149" y="15"/>
                  </a:lnTo>
                  <a:lnTo>
                    <a:pt x="145" y="15"/>
                  </a:lnTo>
                  <a:lnTo>
                    <a:pt x="149" y="15"/>
                  </a:lnTo>
                  <a:lnTo>
                    <a:pt x="152" y="15"/>
                  </a:lnTo>
                  <a:lnTo>
                    <a:pt x="149" y="15"/>
                  </a:lnTo>
                  <a:lnTo>
                    <a:pt x="145" y="15"/>
                  </a:lnTo>
                  <a:lnTo>
                    <a:pt x="149" y="15"/>
                  </a:lnTo>
                  <a:lnTo>
                    <a:pt x="152" y="15"/>
                  </a:lnTo>
                  <a:lnTo>
                    <a:pt x="149" y="15"/>
                  </a:lnTo>
                  <a:lnTo>
                    <a:pt x="145" y="15"/>
                  </a:lnTo>
                  <a:lnTo>
                    <a:pt x="149" y="15"/>
                  </a:lnTo>
                  <a:lnTo>
                    <a:pt x="145" y="18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74" name="Freeform 188"/>
            <p:cNvSpPr>
              <a:spLocks/>
            </p:cNvSpPr>
            <p:nvPr/>
          </p:nvSpPr>
          <p:spPr bwMode="auto">
            <a:xfrm>
              <a:off x="1900395" y="4619387"/>
              <a:ext cx="27440" cy="40108"/>
            </a:xfrm>
            <a:custGeom>
              <a:avLst/>
              <a:gdLst>
                <a:gd name="T0" fmla="*/ 22 w 29"/>
                <a:gd name="T1" fmla="*/ 0 h 26"/>
                <a:gd name="T2" fmla="*/ 18 w 29"/>
                <a:gd name="T3" fmla="*/ 0 h 26"/>
                <a:gd name="T4" fmla="*/ 22 w 29"/>
                <a:gd name="T5" fmla="*/ 0 h 26"/>
                <a:gd name="T6" fmla="*/ 26 w 29"/>
                <a:gd name="T7" fmla="*/ 0 h 26"/>
                <a:gd name="T8" fmla="*/ 29 w 29"/>
                <a:gd name="T9" fmla="*/ 0 h 26"/>
                <a:gd name="T10" fmla="*/ 26 w 29"/>
                <a:gd name="T11" fmla="*/ 4 h 26"/>
                <a:gd name="T12" fmla="*/ 14 w 29"/>
                <a:gd name="T13" fmla="*/ 4 h 26"/>
                <a:gd name="T14" fmla="*/ 18 w 29"/>
                <a:gd name="T15" fmla="*/ 4 h 26"/>
                <a:gd name="T16" fmla="*/ 14 w 29"/>
                <a:gd name="T17" fmla="*/ 4 h 26"/>
                <a:gd name="T18" fmla="*/ 18 w 29"/>
                <a:gd name="T19" fmla="*/ 8 h 26"/>
                <a:gd name="T20" fmla="*/ 22 w 29"/>
                <a:gd name="T21" fmla="*/ 8 h 26"/>
                <a:gd name="T22" fmla="*/ 18 w 29"/>
                <a:gd name="T23" fmla="*/ 8 h 26"/>
                <a:gd name="T24" fmla="*/ 7 w 29"/>
                <a:gd name="T25" fmla="*/ 8 h 26"/>
                <a:gd name="T26" fmla="*/ 11 w 29"/>
                <a:gd name="T27" fmla="*/ 8 h 26"/>
                <a:gd name="T28" fmla="*/ 7 w 29"/>
                <a:gd name="T29" fmla="*/ 8 h 26"/>
                <a:gd name="T30" fmla="*/ 11 w 29"/>
                <a:gd name="T31" fmla="*/ 8 h 26"/>
                <a:gd name="T32" fmla="*/ 7 w 29"/>
                <a:gd name="T33" fmla="*/ 11 h 26"/>
                <a:gd name="T34" fmla="*/ 7 w 29"/>
                <a:gd name="T35" fmla="*/ 11 h 26"/>
                <a:gd name="T36" fmla="*/ 14 w 29"/>
                <a:gd name="T37" fmla="*/ 11 h 26"/>
                <a:gd name="T38" fmla="*/ 11 w 29"/>
                <a:gd name="T39" fmla="*/ 11 h 26"/>
                <a:gd name="T40" fmla="*/ 14 w 29"/>
                <a:gd name="T41" fmla="*/ 11 h 26"/>
                <a:gd name="T42" fmla="*/ 26 w 29"/>
                <a:gd name="T43" fmla="*/ 15 h 26"/>
                <a:gd name="T44" fmla="*/ 22 w 29"/>
                <a:gd name="T45" fmla="*/ 15 h 26"/>
                <a:gd name="T46" fmla="*/ 26 w 29"/>
                <a:gd name="T47" fmla="*/ 15 h 26"/>
                <a:gd name="T48" fmla="*/ 29 w 29"/>
                <a:gd name="T49" fmla="*/ 15 h 26"/>
                <a:gd name="T50" fmla="*/ 26 w 29"/>
                <a:gd name="T51" fmla="*/ 15 h 26"/>
                <a:gd name="T52" fmla="*/ 29 w 29"/>
                <a:gd name="T53" fmla="*/ 19 h 26"/>
                <a:gd name="T54" fmla="*/ 26 w 29"/>
                <a:gd name="T55" fmla="*/ 19 h 26"/>
                <a:gd name="T56" fmla="*/ 29 w 29"/>
                <a:gd name="T57" fmla="*/ 19 h 26"/>
                <a:gd name="T58" fmla="*/ 18 w 29"/>
                <a:gd name="T59" fmla="*/ 19 h 26"/>
                <a:gd name="T60" fmla="*/ 22 w 29"/>
                <a:gd name="T61" fmla="*/ 19 h 26"/>
                <a:gd name="T62" fmla="*/ 18 w 29"/>
                <a:gd name="T63" fmla="*/ 23 h 26"/>
                <a:gd name="T64" fmla="*/ 22 w 29"/>
                <a:gd name="T65" fmla="*/ 23 h 26"/>
                <a:gd name="T66" fmla="*/ 14 w 29"/>
                <a:gd name="T67" fmla="*/ 23 h 26"/>
                <a:gd name="T68" fmla="*/ 22 w 29"/>
                <a:gd name="T69" fmla="*/ 23 h 26"/>
                <a:gd name="T70" fmla="*/ 18 w 29"/>
                <a:gd name="T71" fmla="*/ 23 h 26"/>
                <a:gd name="T72" fmla="*/ 3 w 29"/>
                <a:gd name="T73" fmla="*/ 23 h 26"/>
                <a:gd name="T74" fmla="*/ 7 w 29"/>
                <a:gd name="T75" fmla="*/ 23 h 26"/>
                <a:gd name="T76" fmla="*/ 14 w 29"/>
                <a:gd name="T77" fmla="*/ 23 h 26"/>
                <a:gd name="T78" fmla="*/ 18 w 29"/>
                <a:gd name="T79" fmla="*/ 26 h 26"/>
                <a:gd name="T80" fmla="*/ 14 w 29"/>
                <a:gd name="T81" fmla="*/ 26 h 26"/>
                <a:gd name="T82" fmla="*/ 18 w 29"/>
                <a:gd name="T83" fmla="*/ 26 h 2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9" h="26">
                  <a:moveTo>
                    <a:pt x="22" y="0"/>
                  </a:moveTo>
                  <a:lnTo>
                    <a:pt x="26" y="0"/>
                  </a:lnTo>
                  <a:lnTo>
                    <a:pt x="22" y="0"/>
                  </a:lnTo>
                  <a:lnTo>
                    <a:pt x="18" y="0"/>
                  </a:lnTo>
                  <a:lnTo>
                    <a:pt x="22" y="0"/>
                  </a:lnTo>
                  <a:lnTo>
                    <a:pt x="18" y="0"/>
                  </a:lnTo>
                  <a:lnTo>
                    <a:pt x="22" y="0"/>
                  </a:lnTo>
                  <a:lnTo>
                    <a:pt x="26" y="0"/>
                  </a:lnTo>
                  <a:lnTo>
                    <a:pt x="22" y="0"/>
                  </a:lnTo>
                  <a:lnTo>
                    <a:pt x="18" y="0"/>
                  </a:lnTo>
                  <a:lnTo>
                    <a:pt x="22" y="0"/>
                  </a:lnTo>
                  <a:lnTo>
                    <a:pt x="26" y="0"/>
                  </a:lnTo>
                  <a:lnTo>
                    <a:pt x="29" y="0"/>
                  </a:lnTo>
                  <a:lnTo>
                    <a:pt x="26" y="0"/>
                  </a:lnTo>
                  <a:lnTo>
                    <a:pt x="29" y="0"/>
                  </a:lnTo>
                  <a:lnTo>
                    <a:pt x="26" y="4"/>
                  </a:lnTo>
                  <a:lnTo>
                    <a:pt x="22" y="4"/>
                  </a:lnTo>
                  <a:lnTo>
                    <a:pt x="26" y="4"/>
                  </a:lnTo>
                  <a:lnTo>
                    <a:pt x="22" y="4"/>
                  </a:lnTo>
                  <a:lnTo>
                    <a:pt x="18" y="4"/>
                  </a:lnTo>
                  <a:lnTo>
                    <a:pt x="14" y="4"/>
                  </a:lnTo>
                  <a:lnTo>
                    <a:pt x="18" y="4"/>
                  </a:lnTo>
                  <a:lnTo>
                    <a:pt x="22" y="4"/>
                  </a:lnTo>
                  <a:lnTo>
                    <a:pt x="18" y="4"/>
                  </a:lnTo>
                  <a:lnTo>
                    <a:pt x="22" y="4"/>
                  </a:lnTo>
                  <a:lnTo>
                    <a:pt x="18" y="4"/>
                  </a:lnTo>
                  <a:lnTo>
                    <a:pt x="14" y="4"/>
                  </a:lnTo>
                  <a:lnTo>
                    <a:pt x="18" y="4"/>
                  </a:lnTo>
                  <a:lnTo>
                    <a:pt x="22" y="4"/>
                  </a:lnTo>
                  <a:lnTo>
                    <a:pt x="18" y="8"/>
                  </a:lnTo>
                  <a:lnTo>
                    <a:pt x="22" y="8"/>
                  </a:lnTo>
                  <a:lnTo>
                    <a:pt x="26" y="8"/>
                  </a:lnTo>
                  <a:lnTo>
                    <a:pt x="22" y="8"/>
                  </a:lnTo>
                  <a:lnTo>
                    <a:pt x="18" y="8"/>
                  </a:lnTo>
                  <a:lnTo>
                    <a:pt x="14" y="8"/>
                  </a:lnTo>
                  <a:lnTo>
                    <a:pt x="18" y="8"/>
                  </a:lnTo>
                  <a:lnTo>
                    <a:pt x="14" y="8"/>
                  </a:lnTo>
                  <a:lnTo>
                    <a:pt x="11" y="8"/>
                  </a:lnTo>
                  <a:lnTo>
                    <a:pt x="7" y="8"/>
                  </a:lnTo>
                  <a:lnTo>
                    <a:pt x="11" y="8"/>
                  </a:lnTo>
                  <a:lnTo>
                    <a:pt x="7" y="8"/>
                  </a:lnTo>
                  <a:lnTo>
                    <a:pt x="11" y="8"/>
                  </a:lnTo>
                  <a:lnTo>
                    <a:pt x="7" y="8"/>
                  </a:lnTo>
                  <a:lnTo>
                    <a:pt x="11" y="8"/>
                  </a:lnTo>
                  <a:lnTo>
                    <a:pt x="7" y="8"/>
                  </a:lnTo>
                  <a:lnTo>
                    <a:pt x="11" y="8"/>
                  </a:lnTo>
                  <a:lnTo>
                    <a:pt x="14" y="8"/>
                  </a:lnTo>
                  <a:lnTo>
                    <a:pt x="11" y="8"/>
                  </a:lnTo>
                  <a:lnTo>
                    <a:pt x="7" y="8"/>
                  </a:lnTo>
                  <a:lnTo>
                    <a:pt x="11" y="11"/>
                  </a:lnTo>
                  <a:lnTo>
                    <a:pt x="7" y="11"/>
                  </a:lnTo>
                  <a:lnTo>
                    <a:pt x="11" y="11"/>
                  </a:lnTo>
                  <a:lnTo>
                    <a:pt x="14" y="11"/>
                  </a:lnTo>
                  <a:lnTo>
                    <a:pt x="7" y="11"/>
                  </a:lnTo>
                  <a:lnTo>
                    <a:pt x="11" y="11"/>
                  </a:lnTo>
                  <a:lnTo>
                    <a:pt x="18" y="11"/>
                  </a:lnTo>
                  <a:lnTo>
                    <a:pt x="14" y="11"/>
                  </a:lnTo>
                  <a:lnTo>
                    <a:pt x="18" y="11"/>
                  </a:lnTo>
                  <a:lnTo>
                    <a:pt x="14" y="11"/>
                  </a:lnTo>
                  <a:lnTo>
                    <a:pt x="11" y="11"/>
                  </a:lnTo>
                  <a:lnTo>
                    <a:pt x="14" y="11"/>
                  </a:lnTo>
                  <a:lnTo>
                    <a:pt x="18" y="11"/>
                  </a:lnTo>
                  <a:lnTo>
                    <a:pt x="14" y="11"/>
                  </a:lnTo>
                  <a:lnTo>
                    <a:pt x="18" y="11"/>
                  </a:lnTo>
                  <a:lnTo>
                    <a:pt x="22" y="15"/>
                  </a:lnTo>
                  <a:lnTo>
                    <a:pt x="26" y="15"/>
                  </a:lnTo>
                  <a:lnTo>
                    <a:pt x="22" y="15"/>
                  </a:lnTo>
                  <a:lnTo>
                    <a:pt x="18" y="15"/>
                  </a:lnTo>
                  <a:lnTo>
                    <a:pt x="22" y="15"/>
                  </a:lnTo>
                  <a:lnTo>
                    <a:pt x="18" y="15"/>
                  </a:lnTo>
                  <a:lnTo>
                    <a:pt x="22" y="15"/>
                  </a:lnTo>
                  <a:lnTo>
                    <a:pt x="26" y="15"/>
                  </a:lnTo>
                  <a:lnTo>
                    <a:pt x="22" y="15"/>
                  </a:lnTo>
                  <a:lnTo>
                    <a:pt x="26" y="15"/>
                  </a:lnTo>
                  <a:lnTo>
                    <a:pt x="29" y="15"/>
                  </a:lnTo>
                  <a:lnTo>
                    <a:pt x="26" y="15"/>
                  </a:lnTo>
                  <a:lnTo>
                    <a:pt x="22" y="15"/>
                  </a:lnTo>
                  <a:lnTo>
                    <a:pt x="26" y="15"/>
                  </a:lnTo>
                  <a:lnTo>
                    <a:pt x="29" y="15"/>
                  </a:lnTo>
                  <a:lnTo>
                    <a:pt x="26" y="19"/>
                  </a:lnTo>
                  <a:lnTo>
                    <a:pt x="29" y="19"/>
                  </a:lnTo>
                  <a:lnTo>
                    <a:pt x="26" y="19"/>
                  </a:lnTo>
                  <a:lnTo>
                    <a:pt x="29" y="19"/>
                  </a:lnTo>
                  <a:lnTo>
                    <a:pt x="26" y="19"/>
                  </a:lnTo>
                  <a:lnTo>
                    <a:pt x="29" y="19"/>
                  </a:lnTo>
                  <a:lnTo>
                    <a:pt x="26" y="19"/>
                  </a:lnTo>
                  <a:lnTo>
                    <a:pt x="29" y="19"/>
                  </a:lnTo>
                  <a:lnTo>
                    <a:pt x="26" y="19"/>
                  </a:lnTo>
                  <a:lnTo>
                    <a:pt x="22" y="19"/>
                  </a:lnTo>
                  <a:lnTo>
                    <a:pt x="18" y="19"/>
                  </a:lnTo>
                  <a:lnTo>
                    <a:pt x="22" y="19"/>
                  </a:lnTo>
                  <a:lnTo>
                    <a:pt x="18" y="19"/>
                  </a:lnTo>
                  <a:lnTo>
                    <a:pt x="22" y="19"/>
                  </a:lnTo>
                  <a:lnTo>
                    <a:pt x="18" y="19"/>
                  </a:lnTo>
                  <a:lnTo>
                    <a:pt x="14" y="19"/>
                  </a:lnTo>
                  <a:lnTo>
                    <a:pt x="18" y="23"/>
                  </a:lnTo>
                  <a:lnTo>
                    <a:pt x="22" y="23"/>
                  </a:lnTo>
                  <a:lnTo>
                    <a:pt x="26" y="23"/>
                  </a:lnTo>
                  <a:lnTo>
                    <a:pt x="22" y="23"/>
                  </a:lnTo>
                  <a:lnTo>
                    <a:pt x="26" y="23"/>
                  </a:lnTo>
                  <a:lnTo>
                    <a:pt x="22" y="23"/>
                  </a:lnTo>
                  <a:lnTo>
                    <a:pt x="14" y="23"/>
                  </a:lnTo>
                  <a:lnTo>
                    <a:pt x="18" y="23"/>
                  </a:lnTo>
                  <a:lnTo>
                    <a:pt x="14" y="23"/>
                  </a:lnTo>
                  <a:lnTo>
                    <a:pt x="22" y="23"/>
                  </a:lnTo>
                  <a:lnTo>
                    <a:pt x="18" y="23"/>
                  </a:lnTo>
                  <a:lnTo>
                    <a:pt x="14" y="23"/>
                  </a:lnTo>
                  <a:lnTo>
                    <a:pt x="18" y="23"/>
                  </a:lnTo>
                  <a:lnTo>
                    <a:pt x="14" y="23"/>
                  </a:lnTo>
                  <a:lnTo>
                    <a:pt x="11" y="23"/>
                  </a:lnTo>
                  <a:lnTo>
                    <a:pt x="3" y="23"/>
                  </a:lnTo>
                  <a:lnTo>
                    <a:pt x="0" y="23"/>
                  </a:lnTo>
                  <a:lnTo>
                    <a:pt x="3" y="23"/>
                  </a:lnTo>
                  <a:lnTo>
                    <a:pt x="7" y="23"/>
                  </a:lnTo>
                  <a:lnTo>
                    <a:pt x="11" y="23"/>
                  </a:lnTo>
                  <a:lnTo>
                    <a:pt x="7" y="23"/>
                  </a:lnTo>
                  <a:lnTo>
                    <a:pt x="14" y="23"/>
                  </a:lnTo>
                  <a:lnTo>
                    <a:pt x="11" y="23"/>
                  </a:lnTo>
                  <a:lnTo>
                    <a:pt x="14" y="26"/>
                  </a:lnTo>
                  <a:lnTo>
                    <a:pt x="18" y="26"/>
                  </a:lnTo>
                  <a:lnTo>
                    <a:pt x="14" y="26"/>
                  </a:lnTo>
                  <a:lnTo>
                    <a:pt x="11" y="26"/>
                  </a:lnTo>
                  <a:lnTo>
                    <a:pt x="14" y="26"/>
                  </a:lnTo>
                  <a:lnTo>
                    <a:pt x="11" y="26"/>
                  </a:lnTo>
                  <a:lnTo>
                    <a:pt x="14" y="26"/>
                  </a:lnTo>
                  <a:lnTo>
                    <a:pt x="18" y="26"/>
                  </a:lnTo>
                  <a:lnTo>
                    <a:pt x="14" y="26"/>
                  </a:lnTo>
                  <a:lnTo>
                    <a:pt x="11" y="26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75" name="Freeform 189"/>
            <p:cNvSpPr>
              <a:spLocks/>
            </p:cNvSpPr>
            <p:nvPr/>
          </p:nvSpPr>
          <p:spPr bwMode="auto">
            <a:xfrm>
              <a:off x="1900395" y="4659495"/>
              <a:ext cx="41632" cy="40108"/>
            </a:xfrm>
            <a:custGeom>
              <a:avLst/>
              <a:gdLst>
                <a:gd name="T0" fmla="*/ 18 w 44"/>
                <a:gd name="T1" fmla="*/ 0 h 26"/>
                <a:gd name="T2" fmla="*/ 14 w 44"/>
                <a:gd name="T3" fmla="*/ 0 h 26"/>
                <a:gd name="T4" fmla="*/ 26 w 44"/>
                <a:gd name="T5" fmla="*/ 0 h 26"/>
                <a:gd name="T6" fmla="*/ 29 w 44"/>
                <a:gd name="T7" fmla="*/ 4 h 26"/>
                <a:gd name="T8" fmla="*/ 26 w 44"/>
                <a:gd name="T9" fmla="*/ 4 h 26"/>
                <a:gd name="T10" fmla="*/ 26 w 44"/>
                <a:gd name="T11" fmla="*/ 4 h 26"/>
                <a:gd name="T12" fmla="*/ 22 w 44"/>
                <a:gd name="T13" fmla="*/ 4 h 26"/>
                <a:gd name="T14" fmla="*/ 26 w 44"/>
                <a:gd name="T15" fmla="*/ 4 h 26"/>
                <a:gd name="T16" fmla="*/ 14 w 44"/>
                <a:gd name="T17" fmla="*/ 8 h 26"/>
                <a:gd name="T18" fmla="*/ 18 w 44"/>
                <a:gd name="T19" fmla="*/ 8 h 26"/>
                <a:gd name="T20" fmla="*/ 14 w 44"/>
                <a:gd name="T21" fmla="*/ 8 h 26"/>
                <a:gd name="T22" fmla="*/ 26 w 44"/>
                <a:gd name="T23" fmla="*/ 8 h 26"/>
                <a:gd name="T24" fmla="*/ 18 w 44"/>
                <a:gd name="T25" fmla="*/ 8 h 26"/>
                <a:gd name="T26" fmla="*/ 14 w 44"/>
                <a:gd name="T27" fmla="*/ 8 h 26"/>
                <a:gd name="T28" fmla="*/ 18 w 44"/>
                <a:gd name="T29" fmla="*/ 11 h 26"/>
                <a:gd name="T30" fmla="*/ 22 w 44"/>
                <a:gd name="T31" fmla="*/ 11 h 26"/>
                <a:gd name="T32" fmla="*/ 26 w 44"/>
                <a:gd name="T33" fmla="*/ 11 h 26"/>
                <a:gd name="T34" fmla="*/ 22 w 44"/>
                <a:gd name="T35" fmla="*/ 11 h 26"/>
                <a:gd name="T36" fmla="*/ 11 w 44"/>
                <a:gd name="T37" fmla="*/ 11 h 26"/>
                <a:gd name="T38" fmla="*/ 0 w 44"/>
                <a:gd name="T39" fmla="*/ 11 h 26"/>
                <a:gd name="T40" fmla="*/ 14 w 44"/>
                <a:gd name="T41" fmla="*/ 11 h 26"/>
                <a:gd name="T42" fmla="*/ 18 w 44"/>
                <a:gd name="T43" fmla="*/ 15 h 26"/>
                <a:gd name="T44" fmla="*/ 29 w 44"/>
                <a:gd name="T45" fmla="*/ 15 h 26"/>
                <a:gd name="T46" fmla="*/ 33 w 44"/>
                <a:gd name="T47" fmla="*/ 15 h 26"/>
                <a:gd name="T48" fmla="*/ 33 w 44"/>
                <a:gd name="T49" fmla="*/ 15 h 26"/>
                <a:gd name="T50" fmla="*/ 37 w 44"/>
                <a:gd name="T51" fmla="*/ 15 h 26"/>
                <a:gd name="T52" fmla="*/ 41 w 44"/>
                <a:gd name="T53" fmla="*/ 15 h 26"/>
                <a:gd name="T54" fmla="*/ 37 w 44"/>
                <a:gd name="T55" fmla="*/ 15 h 26"/>
                <a:gd name="T56" fmla="*/ 33 w 44"/>
                <a:gd name="T57" fmla="*/ 19 h 26"/>
                <a:gd name="T58" fmla="*/ 37 w 44"/>
                <a:gd name="T59" fmla="*/ 19 h 26"/>
                <a:gd name="T60" fmla="*/ 41 w 44"/>
                <a:gd name="T61" fmla="*/ 19 h 26"/>
                <a:gd name="T62" fmla="*/ 44 w 44"/>
                <a:gd name="T63" fmla="*/ 19 h 26"/>
                <a:gd name="T64" fmla="*/ 33 w 44"/>
                <a:gd name="T65" fmla="*/ 23 h 26"/>
                <a:gd name="T66" fmla="*/ 37 w 44"/>
                <a:gd name="T67" fmla="*/ 23 h 26"/>
                <a:gd name="T68" fmla="*/ 33 w 44"/>
                <a:gd name="T69" fmla="*/ 23 h 26"/>
                <a:gd name="T70" fmla="*/ 29 w 44"/>
                <a:gd name="T71" fmla="*/ 23 h 26"/>
                <a:gd name="T72" fmla="*/ 26 w 44"/>
                <a:gd name="T73" fmla="*/ 23 h 26"/>
                <a:gd name="T74" fmla="*/ 14 w 44"/>
                <a:gd name="T75" fmla="*/ 23 h 26"/>
                <a:gd name="T76" fmla="*/ 11 w 44"/>
                <a:gd name="T77" fmla="*/ 23 h 26"/>
                <a:gd name="T78" fmla="*/ 7 w 44"/>
                <a:gd name="T79" fmla="*/ 26 h 26"/>
                <a:gd name="T80" fmla="*/ 14 w 44"/>
                <a:gd name="T81" fmla="*/ 26 h 26"/>
                <a:gd name="T82" fmla="*/ 11 w 44"/>
                <a:gd name="T83" fmla="*/ 26 h 2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44" h="26">
                  <a:moveTo>
                    <a:pt x="11" y="0"/>
                  </a:moveTo>
                  <a:lnTo>
                    <a:pt x="14" y="0"/>
                  </a:lnTo>
                  <a:lnTo>
                    <a:pt x="18" y="0"/>
                  </a:lnTo>
                  <a:lnTo>
                    <a:pt x="14" y="0"/>
                  </a:lnTo>
                  <a:lnTo>
                    <a:pt x="11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2" y="0"/>
                  </a:lnTo>
                  <a:lnTo>
                    <a:pt x="26" y="0"/>
                  </a:lnTo>
                  <a:lnTo>
                    <a:pt x="22" y="0"/>
                  </a:lnTo>
                  <a:lnTo>
                    <a:pt x="26" y="0"/>
                  </a:lnTo>
                  <a:lnTo>
                    <a:pt x="29" y="4"/>
                  </a:lnTo>
                  <a:lnTo>
                    <a:pt x="26" y="4"/>
                  </a:lnTo>
                  <a:lnTo>
                    <a:pt x="29" y="4"/>
                  </a:lnTo>
                  <a:lnTo>
                    <a:pt x="26" y="4"/>
                  </a:lnTo>
                  <a:lnTo>
                    <a:pt x="18" y="4"/>
                  </a:lnTo>
                  <a:lnTo>
                    <a:pt x="22" y="4"/>
                  </a:lnTo>
                  <a:lnTo>
                    <a:pt x="26" y="4"/>
                  </a:lnTo>
                  <a:lnTo>
                    <a:pt x="22" y="4"/>
                  </a:lnTo>
                  <a:lnTo>
                    <a:pt x="26" y="4"/>
                  </a:lnTo>
                  <a:lnTo>
                    <a:pt x="22" y="4"/>
                  </a:lnTo>
                  <a:lnTo>
                    <a:pt x="26" y="4"/>
                  </a:lnTo>
                  <a:lnTo>
                    <a:pt x="22" y="4"/>
                  </a:lnTo>
                  <a:lnTo>
                    <a:pt x="26" y="4"/>
                  </a:lnTo>
                  <a:lnTo>
                    <a:pt x="22" y="4"/>
                  </a:lnTo>
                  <a:lnTo>
                    <a:pt x="18" y="8"/>
                  </a:lnTo>
                  <a:lnTo>
                    <a:pt x="14" y="8"/>
                  </a:lnTo>
                  <a:lnTo>
                    <a:pt x="18" y="8"/>
                  </a:lnTo>
                  <a:lnTo>
                    <a:pt x="14" y="8"/>
                  </a:lnTo>
                  <a:lnTo>
                    <a:pt x="18" y="8"/>
                  </a:lnTo>
                  <a:lnTo>
                    <a:pt x="22" y="8"/>
                  </a:lnTo>
                  <a:lnTo>
                    <a:pt x="18" y="8"/>
                  </a:lnTo>
                  <a:lnTo>
                    <a:pt x="14" y="8"/>
                  </a:lnTo>
                  <a:lnTo>
                    <a:pt x="18" y="8"/>
                  </a:lnTo>
                  <a:lnTo>
                    <a:pt x="22" y="8"/>
                  </a:lnTo>
                  <a:lnTo>
                    <a:pt x="26" y="8"/>
                  </a:lnTo>
                  <a:lnTo>
                    <a:pt x="22" y="8"/>
                  </a:lnTo>
                  <a:lnTo>
                    <a:pt x="14" y="8"/>
                  </a:lnTo>
                  <a:lnTo>
                    <a:pt x="18" y="8"/>
                  </a:lnTo>
                  <a:lnTo>
                    <a:pt x="14" y="8"/>
                  </a:lnTo>
                  <a:lnTo>
                    <a:pt x="18" y="8"/>
                  </a:lnTo>
                  <a:lnTo>
                    <a:pt x="14" y="8"/>
                  </a:lnTo>
                  <a:lnTo>
                    <a:pt x="18" y="8"/>
                  </a:lnTo>
                  <a:lnTo>
                    <a:pt x="22" y="8"/>
                  </a:lnTo>
                  <a:lnTo>
                    <a:pt x="18" y="11"/>
                  </a:lnTo>
                  <a:lnTo>
                    <a:pt x="22" y="11"/>
                  </a:lnTo>
                  <a:lnTo>
                    <a:pt x="18" y="11"/>
                  </a:lnTo>
                  <a:lnTo>
                    <a:pt x="22" y="11"/>
                  </a:lnTo>
                  <a:lnTo>
                    <a:pt x="26" y="11"/>
                  </a:lnTo>
                  <a:lnTo>
                    <a:pt x="22" y="11"/>
                  </a:lnTo>
                  <a:lnTo>
                    <a:pt x="26" y="11"/>
                  </a:lnTo>
                  <a:lnTo>
                    <a:pt x="22" y="11"/>
                  </a:lnTo>
                  <a:lnTo>
                    <a:pt x="26" y="11"/>
                  </a:lnTo>
                  <a:lnTo>
                    <a:pt x="22" y="11"/>
                  </a:lnTo>
                  <a:lnTo>
                    <a:pt x="18" y="11"/>
                  </a:lnTo>
                  <a:lnTo>
                    <a:pt x="14" y="11"/>
                  </a:lnTo>
                  <a:lnTo>
                    <a:pt x="11" y="11"/>
                  </a:lnTo>
                  <a:lnTo>
                    <a:pt x="7" y="11"/>
                  </a:lnTo>
                  <a:lnTo>
                    <a:pt x="3" y="11"/>
                  </a:lnTo>
                  <a:lnTo>
                    <a:pt x="0" y="11"/>
                  </a:lnTo>
                  <a:lnTo>
                    <a:pt x="7" y="11"/>
                  </a:lnTo>
                  <a:lnTo>
                    <a:pt x="11" y="11"/>
                  </a:lnTo>
                  <a:lnTo>
                    <a:pt x="14" y="11"/>
                  </a:lnTo>
                  <a:lnTo>
                    <a:pt x="18" y="11"/>
                  </a:lnTo>
                  <a:lnTo>
                    <a:pt x="14" y="11"/>
                  </a:lnTo>
                  <a:lnTo>
                    <a:pt x="18" y="15"/>
                  </a:lnTo>
                  <a:lnTo>
                    <a:pt x="22" y="15"/>
                  </a:lnTo>
                  <a:lnTo>
                    <a:pt x="26" y="15"/>
                  </a:lnTo>
                  <a:lnTo>
                    <a:pt x="29" y="15"/>
                  </a:lnTo>
                  <a:lnTo>
                    <a:pt x="33" y="15"/>
                  </a:lnTo>
                  <a:lnTo>
                    <a:pt x="37" y="15"/>
                  </a:lnTo>
                  <a:lnTo>
                    <a:pt x="33" y="15"/>
                  </a:lnTo>
                  <a:lnTo>
                    <a:pt x="37" y="15"/>
                  </a:lnTo>
                  <a:lnTo>
                    <a:pt x="41" y="15"/>
                  </a:lnTo>
                  <a:lnTo>
                    <a:pt x="33" y="15"/>
                  </a:lnTo>
                  <a:lnTo>
                    <a:pt x="37" y="15"/>
                  </a:lnTo>
                  <a:lnTo>
                    <a:pt x="41" y="15"/>
                  </a:lnTo>
                  <a:lnTo>
                    <a:pt x="37" y="15"/>
                  </a:lnTo>
                  <a:lnTo>
                    <a:pt x="41" y="15"/>
                  </a:lnTo>
                  <a:lnTo>
                    <a:pt x="37" y="15"/>
                  </a:lnTo>
                  <a:lnTo>
                    <a:pt x="41" y="15"/>
                  </a:lnTo>
                  <a:lnTo>
                    <a:pt x="37" y="15"/>
                  </a:lnTo>
                  <a:lnTo>
                    <a:pt x="41" y="15"/>
                  </a:lnTo>
                  <a:lnTo>
                    <a:pt x="37" y="15"/>
                  </a:lnTo>
                  <a:lnTo>
                    <a:pt x="33" y="15"/>
                  </a:lnTo>
                  <a:lnTo>
                    <a:pt x="37" y="19"/>
                  </a:lnTo>
                  <a:lnTo>
                    <a:pt x="33" y="19"/>
                  </a:lnTo>
                  <a:lnTo>
                    <a:pt x="37" y="19"/>
                  </a:lnTo>
                  <a:lnTo>
                    <a:pt x="41" y="19"/>
                  </a:lnTo>
                  <a:lnTo>
                    <a:pt x="37" y="19"/>
                  </a:lnTo>
                  <a:lnTo>
                    <a:pt x="41" y="19"/>
                  </a:lnTo>
                  <a:lnTo>
                    <a:pt x="44" y="19"/>
                  </a:lnTo>
                  <a:lnTo>
                    <a:pt x="41" y="19"/>
                  </a:lnTo>
                  <a:lnTo>
                    <a:pt x="44" y="19"/>
                  </a:lnTo>
                  <a:lnTo>
                    <a:pt x="41" y="19"/>
                  </a:lnTo>
                  <a:lnTo>
                    <a:pt x="44" y="19"/>
                  </a:lnTo>
                  <a:lnTo>
                    <a:pt x="41" y="19"/>
                  </a:lnTo>
                  <a:lnTo>
                    <a:pt x="37" y="23"/>
                  </a:lnTo>
                  <a:lnTo>
                    <a:pt x="33" y="23"/>
                  </a:lnTo>
                  <a:lnTo>
                    <a:pt x="37" y="23"/>
                  </a:lnTo>
                  <a:lnTo>
                    <a:pt x="41" y="23"/>
                  </a:lnTo>
                  <a:lnTo>
                    <a:pt x="37" y="23"/>
                  </a:lnTo>
                  <a:lnTo>
                    <a:pt x="33" y="23"/>
                  </a:lnTo>
                  <a:lnTo>
                    <a:pt x="29" y="23"/>
                  </a:lnTo>
                  <a:lnTo>
                    <a:pt x="33" y="23"/>
                  </a:lnTo>
                  <a:lnTo>
                    <a:pt x="29" y="23"/>
                  </a:lnTo>
                  <a:lnTo>
                    <a:pt x="33" y="23"/>
                  </a:lnTo>
                  <a:lnTo>
                    <a:pt x="29" y="23"/>
                  </a:lnTo>
                  <a:lnTo>
                    <a:pt x="26" y="23"/>
                  </a:lnTo>
                  <a:lnTo>
                    <a:pt x="29" y="23"/>
                  </a:lnTo>
                  <a:lnTo>
                    <a:pt x="26" y="23"/>
                  </a:lnTo>
                  <a:lnTo>
                    <a:pt x="22" y="23"/>
                  </a:lnTo>
                  <a:lnTo>
                    <a:pt x="18" y="23"/>
                  </a:lnTo>
                  <a:lnTo>
                    <a:pt x="14" y="23"/>
                  </a:lnTo>
                  <a:lnTo>
                    <a:pt x="11" y="23"/>
                  </a:lnTo>
                  <a:lnTo>
                    <a:pt x="7" y="23"/>
                  </a:lnTo>
                  <a:lnTo>
                    <a:pt x="11" y="23"/>
                  </a:lnTo>
                  <a:lnTo>
                    <a:pt x="7" y="23"/>
                  </a:lnTo>
                  <a:lnTo>
                    <a:pt x="3" y="26"/>
                  </a:lnTo>
                  <a:lnTo>
                    <a:pt x="7" y="26"/>
                  </a:lnTo>
                  <a:lnTo>
                    <a:pt x="3" y="26"/>
                  </a:lnTo>
                  <a:lnTo>
                    <a:pt x="11" y="26"/>
                  </a:lnTo>
                  <a:lnTo>
                    <a:pt x="14" y="26"/>
                  </a:lnTo>
                  <a:lnTo>
                    <a:pt x="11" y="26"/>
                  </a:lnTo>
                  <a:lnTo>
                    <a:pt x="14" y="26"/>
                  </a:lnTo>
                  <a:lnTo>
                    <a:pt x="11" y="26"/>
                  </a:lnTo>
                  <a:lnTo>
                    <a:pt x="14" y="26"/>
                  </a:lnTo>
                  <a:lnTo>
                    <a:pt x="18" y="26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76" name="Freeform 190"/>
            <p:cNvSpPr>
              <a:spLocks/>
            </p:cNvSpPr>
            <p:nvPr/>
          </p:nvSpPr>
          <p:spPr bwMode="auto">
            <a:xfrm>
              <a:off x="1882418" y="4699602"/>
              <a:ext cx="59610" cy="35480"/>
            </a:xfrm>
            <a:custGeom>
              <a:avLst/>
              <a:gdLst>
                <a:gd name="T0" fmla="*/ 45 w 63"/>
                <a:gd name="T1" fmla="*/ 0 h 23"/>
                <a:gd name="T2" fmla="*/ 48 w 63"/>
                <a:gd name="T3" fmla="*/ 0 h 23"/>
                <a:gd name="T4" fmla="*/ 45 w 63"/>
                <a:gd name="T5" fmla="*/ 0 h 23"/>
                <a:gd name="T6" fmla="*/ 41 w 63"/>
                <a:gd name="T7" fmla="*/ 0 h 23"/>
                <a:gd name="T8" fmla="*/ 45 w 63"/>
                <a:gd name="T9" fmla="*/ 0 h 23"/>
                <a:gd name="T10" fmla="*/ 33 w 63"/>
                <a:gd name="T11" fmla="*/ 4 h 23"/>
                <a:gd name="T12" fmla="*/ 22 w 63"/>
                <a:gd name="T13" fmla="*/ 4 h 23"/>
                <a:gd name="T14" fmla="*/ 33 w 63"/>
                <a:gd name="T15" fmla="*/ 4 h 23"/>
                <a:gd name="T16" fmla="*/ 45 w 63"/>
                <a:gd name="T17" fmla="*/ 4 h 23"/>
                <a:gd name="T18" fmla="*/ 60 w 63"/>
                <a:gd name="T19" fmla="*/ 4 h 23"/>
                <a:gd name="T20" fmla="*/ 45 w 63"/>
                <a:gd name="T21" fmla="*/ 4 h 23"/>
                <a:gd name="T22" fmla="*/ 48 w 63"/>
                <a:gd name="T23" fmla="*/ 4 h 23"/>
                <a:gd name="T24" fmla="*/ 52 w 63"/>
                <a:gd name="T25" fmla="*/ 4 h 23"/>
                <a:gd name="T26" fmla="*/ 56 w 63"/>
                <a:gd name="T27" fmla="*/ 4 h 23"/>
                <a:gd name="T28" fmla="*/ 60 w 63"/>
                <a:gd name="T29" fmla="*/ 8 h 23"/>
                <a:gd name="T30" fmla="*/ 60 w 63"/>
                <a:gd name="T31" fmla="*/ 8 h 23"/>
                <a:gd name="T32" fmla="*/ 56 w 63"/>
                <a:gd name="T33" fmla="*/ 8 h 23"/>
                <a:gd name="T34" fmla="*/ 60 w 63"/>
                <a:gd name="T35" fmla="*/ 8 h 23"/>
                <a:gd name="T36" fmla="*/ 56 w 63"/>
                <a:gd name="T37" fmla="*/ 8 h 23"/>
                <a:gd name="T38" fmla="*/ 41 w 63"/>
                <a:gd name="T39" fmla="*/ 8 h 23"/>
                <a:gd name="T40" fmla="*/ 48 w 63"/>
                <a:gd name="T41" fmla="*/ 8 h 23"/>
                <a:gd name="T42" fmla="*/ 33 w 63"/>
                <a:gd name="T43" fmla="*/ 11 h 23"/>
                <a:gd name="T44" fmla="*/ 15 w 63"/>
                <a:gd name="T45" fmla="*/ 11 h 23"/>
                <a:gd name="T46" fmla="*/ 30 w 63"/>
                <a:gd name="T47" fmla="*/ 11 h 23"/>
                <a:gd name="T48" fmla="*/ 26 w 63"/>
                <a:gd name="T49" fmla="*/ 11 h 23"/>
                <a:gd name="T50" fmla="*/ 22 w 63"/>
                <a:gd name="T51" fmla="*/ 11 h 23"/>
                <a:gd name="T52" fmla="*/ 26 w 63"/>
                <a:gd name="T53" fmla="*/ 11 h 23"/>
                <a:gd name="T54" fmla="*/ 22 w 63"/>
                <a:gd name="T55" fmla="*/ 11 h 23"/>
                <a:gd name="T56" fmla="*/ 26 w 63"/>
                <a:gd name="T57" fmla="*/ 11 h 23"/>
                <a:gd name="T58" fmla="*/ 19 w 63"/>
                <a:gd name="T59" fmla="*/ 11 h 23"/>
                <a:gd name="T60" fmla="*/ 4 w 63"/>
                <a:gd name="T61" fmla="*/ 15 h 23"/>
                <a:gd name="T62" fmla="*/ 7 w 63"/>
                <a:gd name="T63" fmla="*/ 15 h 23"/>
                <a:gd name="T64" fmla="*/ 11 w 63"/>
                <a:gd name="T65" fmla="*/ 15 h 23"/>
                <a:gd name="T66" fmla="*/ 0 w 63"/>
                <a:gd name="T67" fmla="*/ 15 h 23"/>
                <a:gd name="T68" fmla="*/ 11 w 63"/>
                <a:gd name="T69" fmla="*/ 15 h 23"/>
                <a:gd name="T70" fmla="*/ 30 w 63"/>
                <a:gd name="T71" fmla="*/ 15 h 23"/>
                <a:gd name="T72" fmla="*/ 45 w 63"/>
                <a:gd name="T73" fmla="*/ 19 h 23"/>
                <a:gd name="T74" fmla="*/ 48 w 63"/>
                <a:gd name="T75" fmla="*/ 19 h 23"/>
                <a:gd name="T76" fmla="*/ 45 w 63"/>
                <a:gd name="T77" fmla="*/ 19 h 23"/>
                <a:gd name="T78" fmla="*/ 48 w 63"/>
                <a:gd name="T79" fmla="*/ 19 h 23"/>
                <a:gd name="T80" fmla="*/ 52 w 63"/>
                <a:gd name="T81" fmla="*/ 19 h 23"/>
                <a:gd name="T82" fmla="*/ 48 w 63"/>
                <a:gd name="T83" fmla="*/ 19 h 23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63" h="23">
                  <a:moveTo>
                    <a:pt x="37" y="0"/>
                  </a:moveTo>
                  <a:lnTo>
                    <a:pt x="41" y="0"/>
                  </a:lnTo>
                  <a:lnTo>
                    <a:pt x="45" y="0"/>
                  </a:lnTo>
                  <a:lnTo>
                    <a:pt x="41" y="0"/>
                  </a:lnTo>
                  <a:lnTo>
                    <a:pt x="45" y="0"/>
                  </a:lnTo>
                  <a:lnTo>
                    <a:pt x="48" y="0"/>
                  </a:lnTo>
                  <a:lnTo>
                    <a:pt x="45" y="0"/>
                  </a:lnTo>
                  <a:lnTo>
                    <a:pt x="48" y="0"/>
                  </a:lnTo>
                  <a:lnTo>
                    <a:pt x="45" y="0"/>
                  </a:lnTo>
                  <a:lnTo>
                    <a:pt x="41" y="0"/>
                  </a:lnTo>
                  <a:lnTo>
                    <a:pt x="37" y="0"/>
                  </a:lnTo>
                  <a:lnTo>
                    <a:pt x="41" y="0"/>
                  </a:lnTo>
                  <a:lnTo>
                    <a:pt x="45" y="0"/>
                  </a:lnTo>
                  <a:lnTo>
                    <a:pt x="48" y="0"/>
                  </a:lnTo>
                  <a:lnTo>
                    <a:pt x="45" y="0"/>
                  </a:lnTo>
                  <a:lnTo>
                    <a:pt x="41" y="0"/>
                  </a:lnTo>
                  <a:lnTo>
                    <a:pt x="37" y="4"/>
                  </a:lnTo>
                  <a:lnTo>
                    <a:pt x="33" y="4"/>
                  </a:lnTo>
                  <a:lnTo>
                    <a:pt x="30" y="4"/>
                  </a:lnTo>
                  <a:lnTo>
                    <a:pt x="26" y="4"/>
                  </a:lnTo>
                  <a:lnTo>
                    <a:pt x="22" y="4"/>
                  </a:lnTo>
                  <a:lnTo>
                    <a:pt x="26" y="4"/>
                  </a:lnTo>
                  <a:lnTo>
                    <a:pt x="30" y="4"/>
                  </a:lnTo>
                  <a:lnTo>
                    <a:pt x="33" y="4"/>
                  </a:lnTo>
                  <a:lnTo>
                    <a:pt x="37" y="4"/>
                  </a:lnTo>
                  <a:lnTo>
                    <a:pt x="41" y="4"/>
                  </a:lnTo>
                  <a:lnTo>
                    <a:pt x="45" y="4"/>
                  </a:lnTo>
                  <a:lnTo>
                    <a:pt x="52" y="4"/>
                  </a:lnTo>
                  <a:lnTo>
                    <a:pt x="56" y="4"/>
                  </a:lnTo>
                  <a:lnTo>
                    <a:pt x="60" y="4"/>
                  </a:lnTo>
                  <a:lnTo>
                    <a:pt x="56" y="4"/>
                  </a:lnTo>
                  <a:lnTo>
                    <a:pt x="48" y="4"/>
                  </a:lnTo>
                  <a:lnTo>
                    <a:pt x="45" y="4"/>
                  </a:lnTo>
                  <a:lnTo>
                    <a:pt x="41" y="4"/>
                  </a:lnTo>
                  <a:lnTo>
                    <a:pt x="45" y="4"/>
                  </a:lnTo>
                  <a:lnTo>
                    <a:pt x="48" y="4"/>
                  </a:lnTo>
                  <a:lnTo>
                    <a:pt x="52" y="4"/>
                  </a:lnTo>
                  <a:lnTo>
                    <a:pt x="56" y="4"/>
                  </a:lnTo>
                  <a:lnTo>
                    <a:pt x="52" y="4"/>
                  </a:lnTo>
                  <a:lnTo>
                    <a:pt x="48" y="4"/>
                  </a:lnTo>
                  <a:lnTo>
                    <a:pt x="52" y="4"/>
                  </a:lnTo>
                  <a:lnTo>
                    <a:pt x="56" y="4"/>
                  </a:lnTo>
                  <a:lnTo>
                    <a:pt x="60" y="4"/>
                  </a:lnTo>
                  <a:lnTo>
                    <a:pt x="56" y="4"/>
                  </a:lnTo>
                  <a:lnTo>
                    <a:pt x="60" y="8"/>
                  </a:lnTo>
                  <a:lnTo>
                    <a:pt x="56" y="8"/>
                  </a:lnTo>
                  <a:lnTo>
                    <a:pt x="52" y="8"/>
                  </a:lnTo>
                  <a:lnTo>
                    <a:pt x="60" y="8"/>
                  </a:lnTo>
                  <a:lnTo>
                    <a:pt x="56" y="8"/>
                  </a:lnTo>
                  <a:lnTo>
                    <a:pt x="60" y="8"/>
                  </a:lnTo>
                  <a:lnTo>
                    <a:pt x="56" y="8"/>
                  </a:lnTo>
                  <a:lnTo>
                    <a:pt x="60" y="8"/>
                  </a:lnTo>
                  <a:lnTo>
                    <a:pt x="63" y="8"/>
                  </a:lnTo>
                  <a:lnTo>
                    <a:pt x="60" y="8"/>
                  </a:lnTo>
                  <a:lnTo>
                    <a:pt x="63" y="8"/>
                  </a:lnTo>
                  <a:lnTo>
                    <a:pt x="60" y="8"/>
                  </a:lnTo>
                  <a:lnTo>
                    <a:pt x="56" y="8"/>
                  </a:lnTo>
                  <a:lnTo>
                    <a:pt x="52" y="8"/>
                  </a:lnTo>
                  <a:lnTo>
                    <a:pt x="48" y="8"/>
                  </a:lnTo>
                  <a:lnTo>
                    <a:pt x="41" y="8"/>
                  </a:lnTo>
                  <a:lnTo>
                    <a:pt x="48" y="8"/>
                  </a:lnTo>
                  <a:lnTo>
                    <a:pt x="45" y="8"/>
                  </a:lnTo>
                  <a:lnTo>
                    <a:pt x="48" y="8"/>
                  </a:lnTo>
                  <a:lnTo>
                    <a:pt x="45" y="11"/>
                  </a:lnTo>
                  <a:lnTo>
                    <a:pt x="41" y="11"/>
                  </a:lnTo>
                  <a:lnTo>
                    <a:pt x="33" y="11"/>
                  </a:lnTo>
                  <a:lnTo>
                    <a:pt x="26" y="11"/>
                  </a:lnTo>
                  <a:lnTo>
                    <a:pt x="19" y="11"/>
                  </a:lnTo>
                  <a:lnTo>
                    <a:pt x="15" y="11"/>
                  </a:lnTo>
                  <a:lnTo>
                    <a:pt x="22" y="11"/>
                  </a:lnTo>
                  <a:lnTo>
                    <a:pt x="26" y="11"/>
                  </a:lnTo>
                  <a:lnTo>
                    <a:pt x="30" y="11"/>
                  </a:lnTo>
                  <a:lnTo>
                    <a:pt x="33" y="11"/>
                  </a:lnTo>
                  <a:lnTo>
                    <a:pt x="30" y="11"/>
                  </a:lnTo>
                  <a:lnTo>
                    <a:pt x="26" y="11"/>
                  </a:lnTo>
                  <a:lnTo>
                    <a:pt x="22" y="11"/>
                  </a:lnTo>
                  <a:lnTo>
                    <a:pt x="19" y="11"/>
                  </a:lnTo>
                  <a:lnTo>
                    <a:pt x="22" y="11"/>
                  </a:lnTo>
                  <a:lnTo>
                    <a:pt x="19" y="11"/>
                  </a:lnTo>
                  <a:lnTo>
                    <a:pt x="22" y="11"/>
                  </a:lnTo>
                  <a:lnTo>
                    <a:pt x="26" y="11"/>
                  </a:lnTo>
                  <a:lnTo>
                    <a:pt x="22" y="11"/>
                  </a:lnTo>
                  <a:lnTo>
                    <a:pt x="26" y="11"/>
                  </a:lnTo>
                  <a:lnTo>
                    <a:pt x="22" y="11"/>
                  </a:lnTo>
                  <a:lnTo>
                    <a:pt x="26" y="11"/>
                  </a:lnTo>
                  <a:lnTo>
                    <a:pt x="30" y="11"/>
                  </a:lnTo>
                  <a:lnTo>
                    <a:pt x="26" y="11"/>
                  </a:lnTo>
                  <a:lnTo>
                    <a:pt x="19" y="11"/>
                  </a:lnTo>
                  <a:lnTo>
                    <a:pt x="15" y="11"/>
                  </a:lnTo>
                  <a:lnTo>
                    <a:pt x="19" y="11"/>
                  </a:lnTo>
                  <a:lnTo>
                    <a:pt x="15" y="15"/>
                  </a:lnTo>
                  <a:lnTo>
                    <a:pt x="11" y="15"/>
                  </a:lnTo>
                  <a:lnTo>
                    <a:pt x="4" y="15"/>
                  </a:lnTo>
                  <a:lnTo>
                    <a:pt x="7" y="15"/>
                  </a:lnTo>
                  <a:lnTo>
                    <a:pt x="11" y="15"/>
                  </a:lnTo>
                  <a:lnTo>
                    <a:pt x="7" y="15"/>
                  </a:lnTo>
                  <a:lnTo>
                    <a:pt x="11" y="15"/>
                  </a:lnTo>
                  <a:lnTo>
                    <a:pt x="7" y="15"/>
                  </a:lnTo>
                  <a:lnTo>
                    <a:pt x="11" y="15"/>
                  </a:lnTo>
                  <a:lnTo>
                    <a:pt x="7" y="15"/>
                  </a:lnTo>
                  <a:lnTo>
                    <a:pt x="4" y="15"/>
                  </a:lnTo>
                  <a:lnTo>
                    <a:pt x="0" y="15"/>
                  </a:lnTo>
                  <a:lnTo>
                    <a:pt x="4" y="15"/>
                  </a:lnTo>
                  <a:lnTo>
                    <a:pt x="7" y="15"/>
                  </a:lnTo>
                  <a:lnTo>
                    <a:pt x="11" y="15"/>
                  </a:lnTo>
                  <a:lnTo>
                    <a:pt x="19" y="15"/>
                  </a:lnTo>
                  <a:lnTo>
                    <a:pt x="26" y="15"/>
                  </a:lnTo>
                  <a:lnTo>
                    <a:pt x="30" y="15"/>
                  </a:lnTo>
                  <a:lnTo>
                    <a:pt x="33" y="19"/>
                  </a:lnTo>
                  <a:lnTo>
                    <a:pt x="37" y="19"/>
                  </a:lnTo>
                  <a:lnTo>
                    <a:pt x="45" y="19"/>
                  </a:lnTo>
                  <a:lnTo>
                    <a:pt x="48" y="19"/>
                  </a:lnTo>
                  <a:lnTo>
                    <a:pt x="52" y="19"/>
                  </a:lnTo>
                  <a:lnTo>
                    <a:pt x="48" y="19"/>
                  </a:lnTo>
                  <a:lnTo>
                    <a:pt x="45" y="19"/>
                  </a:lnTo>
                  <a:lnTo>
                    <a:pt x="48" y="19"/>
                  </a:lnTo>
                  <a:lnTo>
                    <a:pt x="45" y="19"/>
                  </a:lnTo>
                  <a:lnTo>
                    <a:pt x="41" y="19"/>
                  </a:lnTo>
                  <a:lnTo>
                    <a:pt x="45" y="19"/>
                  </a:lnTo>
                  <a:lnTo>
                    <a:pt x="48" y="19"/>
                  </a:lnTo>
                  <a:lnTo>
                    <a:pt x="52" y="19"/>
                  </a:lnTo>
                  <a:lnTo>
                    <a:pt x="48" y="19"/>
                  </a:lnTo>
                  <a:lnTo>
                    <a:pt x="52" y="19"/>
                  </a:lnTo>
                  <a:lnTo>
                    <a:pt x="48" y="19"/>
                  </a:lnTo>
                  <a:lnTo>
                    <a:pt x="45" y="19"/>
                  </a:lnTo>
                  <a:lnTo>
                    <a:pt x="48" y="19"/>
                  </a:lnTo>
                  <a:lnTo>
                    <a:pt x="52" y="19"/>
                  </a:lnTo>
                  <a:lnTo>
                    <a:pt x="56" y="23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77" name="Freeform 191"/>
            <p:cNvSpPr>
              <a:spLocks/>
            </p:cNvSpPr>
            <p:nvPr/>
          </p:nvSpPr>
          <p:spPr bwMode="auto">
            <a:xfrm>
              <a:off x="1790637" y="4735084"/>
              <a:ext cx="179776" cy="27767"/>
            </a:xfrm>
            <a:custGeom>
              <a:avLst/>
              <a:gdLst>
                <a:gd name="T0" fmla="*/ 160 w 190"/>
                <a:gd name="T1" fmla="*/ 0 h 18"/>
                <a:gd name="T2" fmla="*/ 157 w 190"/>
                <a:gd name="T3" fmla="*/ 0 h 18"/>
                <a:gd name="T4" fmla="*/ 168 w 190"/>
                <a:gd name="T5" fmla="*/ 0 h 18"/>
                <a:gd name="T6" fmla="*/ 171 w 190"/>
                <a:gd name="T7" fmla="*/ 0 h 18"/>
                <a:gd name="T8" fmla="*/ 175 w 190"/>
                <a:gd name="T9" fmla="*/ 0 h 18"/>
                <a:gd name="T10" fmla="*/ 179 w 190"/>
                <a:gd name="T11" fmla="*/ 0 h 18"/>
                <a:gd name="T12" fmla="*/ 183 w 190"/>
                <a:gd name="T13" fmla="*/ 0 h 18"/>
                <a:gd name="T14" fmla="*/ 186 w 190"/>
                <a:gd name="T15" fmla="*/ 3 h 18"/>
                <a:gd name="T16" fmla="*/ 183 w 190"/>
                <a:gd name="T17" fmla="*/ 3 h 18"/>
                <a:gd name="T18" fmla="*/ 179 w 190"/>
                <a:gd name="T19" fmla="*/ 3 h 18"/>
                <a:gd name="T20" fmla="*/ 168 w 190"/>
                <a:gd name="T21" fmla="*/ 3 h 18"/>
                <a:gd name="T22" fmla="*/ 164 w 190"/>
                <a:gd name="T23" fmla="*/ 3 h 18"/>
                <a:gd name="T24" fmla="*/ 157 w 190"/>
                <a:gd name="T25" fmla="*/ 3 h 18"/>
                <a:gd name="T26" fmla="*/ 153 w 190"/>
                <a:gd name="T27" fmla="*/ 7 h 18"/>
                <a:gd name="T28" fmla="*/ 149 w 190"/>
                <a:gd name="T29" fmla="*/ 7 h 18"/>
                <a:gd name="T30" fmla="*/ 153 w 190"/>
                <a:gd name="T31" fmla="*/ 7 h 18"/>
                <a:gd name="T32" fmla="*/ 86 w 190"/>
                <a:gd name="T33" fmla="*/ 7 h 18"/>
                <a:gd name="T34" fmla="*/ 0 w 190"/>
                <a:gd name="T35" fmla="*/ 7 h 18"/>
                <a:gd name="T36" fmla="*/ 90 w 190"/>
                <a:gd name="T37" fmla="*/ 11 h 18"/>
                <a:gd name="T38" fmla="*/ 130 w 190"/>
                <a:gd name="T39" fmla="*/ 11 h 18"/>
                <a:gd name="T40" fmla="*/ 160 w 190"/>
                <a:gd name="T41" fmla="*/ 11 h 18"/>
                <a:gd name="T42" fmla="*/ 164 w 190"/>
                <a:gd name="T43" fmla="*/ 11 h 18"/>
                <a:gd name="T44" fmla="*/ 160 w 190"/>
                <a:gd name="T45" fmla="*/ 11 h 18"/>
                <a:gd name="T46" fmla="*/ 171 w 190"/>
                <a:gd name="T47" fmla="*/ 11 h 18"/>
                <a:gd name="T48" fmla="*/ 186 w 190"/>
                <a:gd name="T49" fmla="*/ 11 h 18"/>
                <a:gd name="T50" fmla="*/ 183 w 190"/>
                <a:gd name="T51" fmla="*/ 14 h 18"/>
                <a:gd name="T52" fmla="*/ 175 w 190"/>
                <a:gd name="T53" fmla="*/ 14 h 18"/>
                <a:gd name="T54" fmla="*/ 164 w 190"/>
                <a:gd name="T55" fmla="*/ 14 h 18"/>
                <a:gd name="T56" fmla="*/ 149 w 190"/>
                <a:gd name="T57" fmla="*/ 14 h 18"/>
                <a:gd name="T58" fmla="*/ 145 w 190"/>
                <a:gd name="T59" fmla="*/ 14 h 18"/>
                <a:gd name="T60" fmla="*/ 142 w 190"/>
                <a:gd name="T61" fmla="*/ 14 h 18"/>
                <a:gd name="T62" fmla="*/ 119 w 190"/>
                <a:gd name="T63" fmla="*/ 14 h 18"/>
                <a:gd name="T64" fmla="*/ 104 w 190"/>
                <a:gd name="T65" fmla="*/ 14 h 18"/>
                <a:gd name="T66" fmla="*/ 78 w 190"/>
                <a:gd name="T67" fmla="*/ 14 h 18"/>
                <a:gd name="T68" fmla="*/ 93 w 190"/>
                <a:gd name="T69" fmla="*/ 18 h 18"/>
                <a:gd name="T70" fmla="*/ 108 w 190"/>
                <a:gd name="T71" fmla="*/ 18 h 18"/>
                <a:gd name="T72" fmla="*/ 112 w 190"/>
                <a:gd name="T73" fmla="*/ 18 h 18"/>
                <a:gd name="T74" fmla="*/ 130 w 190"/>
                <a:gd name="T75" fmla="*/ 18 h 18"/>
                <a:gd name="T76" fmla="*/ 142 w 190"/>
                <a:gd name="T77" fmla="*/ 18 h 18"/>
                <a:gd name="T78" fmla="*/ 160 w 190"/>
                <a:gd name="T79" fmla="*/ 18 h 18"/>
                <a:gd name="T80" fmla="*/ 164 w 190"/>
                <a:gd name="T81" fmla="*/ 18 h 18"/>
                <a:gd name="T82" fmla="*/ 160 w 190"/>
                <a:gd name="T83" fmla="*/ 18 h 18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90" h="18">
                  <a:moveTo>
                    <a:pt x="153" y="0"/>
                  </a:moveTo>
                  <a:lnTo>
                    <a:pt x="157" y="0"/>
                  </a:lnTo>
                  <a:lnTo>
                    <a:pt x="160" y="0"/>
                  </a:lnTo>
                  <a:lnTo>
                    <a:pt x="157" y="0"/>
                  </a:lnTo>
                  <a:lnTo>
                    <a:pt x="160" y="0"/>
                  </a:lnTo>
                  <a:lnTo>
                    <a:pt x="157" y="0"/>
                  </a:lnTo>
                  <a:lnTo>
                    <a:pt x="160" y="0"/>
                  </a:lnTo>
                  <a:lnTo>
                    <a:pt x="164" y="0"/>
                  </a:lnTo>
                  <a:lnTo>
                    <a:pt x="168" y="0"/>
                  </a:lnTo>
                  <a:lnTo>
                    <a:pt x="171" y="0"/>
                  </a:lnTo>
                  <a:lnTo>
                    <a:pt x="175" y="0"/>
                  </a:lnTo>
                  <a:lnTo>
                    <a:pt x="171" y="0"/>
                  </a:lnTo>
                  <a:lnTo>
                    <a:pt x="168" y="0"/>
                  </a:lnTo>
                  <a:lnTo>
                    <a:pt x="171" y="0"/>
                  </a:lnTo>
                  <a:lnTo>
                    <a:pt x="175" y="0"/>
                  </a:lnTo>
                  <a:lnTo>
                    <a:pt x="179" y="0"/>
                  </a:lnTo>
                  <a:lnTo>
                    <a:pt x="175" y="0"/>
                  </a:lnTo>
                  <a:lnTo>
                    <a:pt x="179" y="0"/>
                  </a:lnTo>
                  <a:lnTo>
                    <a:pt x="183" y="0"/>
                  </a:lnTo>
                  <a:lnTo>
                    <a:pt x="186" y="0"/>
                  </a:lnTo>
                  <a:lnTo>
                    <a:pt x="183" y="0"/>
                  </a:lnTo>
                  <a:lnTo>
                    <a:pt x="179" y="0"/>
                  </a:lnTo>
                  <a:lnTo>
                    <a:pt x="183" y="0"/>
                  </a:lnTo>
                  <a:lnTo>
                    <a:pt x="186" y="3"/>
                  </a:lnTo>
                  <a:lnTo>
                    <a:pt x="190" y="3"/>
                  </a:lnTo>
                  <a:lnTo>
                    <a:pt x="186" y="3"/>
                  </a:lnTo>
                  <a:lnTo>
                    <a:pt x="183" y="3"/>
                  </a:lnTo>
                  <a:lnTo>
                    <a:pt x="186" y="3"/>
                  </a:lnTo>
                  <a:lnTo>
                    <a:pt x="183" y="3"/>
                  </a:lnTo>
                  <a:lnTo>
                    <a:pt x="179" y="3"/>
                  </a:lnTo>
                  <a:lnTo>
                    <a:pt x="175" y="3"/>
                  </a:lnTo>
                  <a:lnTo>
                    <a:pt x="171" y="3"/>
                  </a:lnTo>
                  <a:lnTo>
                    <a:pt x="168" y="3"/>
                  </a:lnTo>
                  <a:lnTo>
                    <a:pt x="171" y="3"/>
                  </a:lnTo>
                  <a:lnTo>
                    <a:pt x="168" y="3"/>
                  </a:lnTo>
                  <a:lnTo>
                    <a:pt x="164" y="3"/>
                  </a:lnTo>
                  <a:lnTo>
                    <a:pt x="157" y="3"/>
                  </a:lnTo>
                  <a:lnTo>
                    <a:pt x="153" y="3"/>
                  </a:lnTo>
                  <a:lnTo>
                    <a:pt x="157" y="3"/>
                  </a:lnTo>
                  <a:lnTo>
                    <a:pt x="153" y="7"/>
                  </a:lnTo>
                  <a:lnTo>
                    <a:pt x="149" y="7"/>
                  </a:lnTo>
                  <a:lnTo>
                    <a:pt x="153" y="7"/>
                  </a:lnTo>
                  <a:lnTo>
                    <a:pt x="149" y="7"/>
                  </a:lnTo>
                  <a:lnTo>
                    <a:pt x="153" y="7"/>
                  </a:lnTo>
                  <a:lnTo>
                    <a:pt x="149" y="7"/>
                  </a:lnTo>
                  <a:lnTo>
                    <a:pt x="153" y="7"/>
                  </a:lnTo>
                  <a:lnTo>
                    <a:pt x="149" y="7"/>
                  </a:lnTo>
                  <a:lnTo>
                    <a:pt x="153" y="7"/>
                  </a:lnTo>
                  <a:lnTo>
                    <a:pt x="149" y="7"/>
                  </a:lnTo>
                  <a:lnTo>
                    <a:pt x="130" y="7"/>
                  </a:lnTo>
                  <a:lnTo>
                    <a:pt x="86" y="7"/>
                  </a:lnTo>
                  <a:lnTo>
                    <a:pt x="49" y="7"/>
                  </a:lnTo>
                  <a:lnTo>
                    <a:pt x="23" y="7"/>
                  </a:lnTo>
                  <a:lnTo>
                    <a:pt x="0" y="7"/>
                  </a:lnTo>
                  <a:lnTo>
                    <a:pt x="15" y="11"/>
                  </a:lnTo>
                  <a:lnTo>
                    <a:pt x="52" y="11"/>
                  </a:lnTo>
                  <a:lnTo>
                    <a:pt x="90" y="11"/>
                  </a:lnTo>
                  <a:lnTo>
                    <a:pt x="108" y="11"/>
                  </a:lnTo>
                  <a:lnTo>
                    <a:pt x="119" y="11"/>
                  </a:lnTo>
                  <a:lnTo>
                    <a:pt x="130" y="11"/>
                  </a:lnTo>
                  <a:lnTo>
                    <a:pt x="138" y="11"/>
                  </a:lnTo>
                  <a:lnTo>
                    <a:pt x="149" y="11"/>
                  </a:lnTo>
                  <a:lnTo>
                    <a:pt x="160" y="11"/>
                  </a:lnTo>
                  <a:lnTo>
                    <a:pt x="164" y="11"/>
                  </a:lnTo>
                  <a:lnTo>
                    <a:pt x="168" y="11"/>
                  </a:lnTo>
                  <a:lnTo>
                    <a:pt x="164" y="11"/>
                  </a:lnTo>
                  <a:lnTo>
                    <a:pt x="168" y="11"/>
                  </a:lnTo>
                  <a:lnTo>
                    <a:pt x="164" y="11"/>
                  </a:lnTo>
                  <a:lnTo>
                    <a:pt x="160" y="11"/>
                  </a:lnTo>
                  <a:lnTo>
                    <a:pt x="157" y="11"/>
                  </a:lnTo>
                  <a:lnTo>
                    <a:pt x="160" y="11"/>
                  </a:lnTo>
                  <a:lnTo>
                    <a:pt x="171" y="11"/>
                  </a:lnTo>
                  <a:lnTo>
                    <a:pt x="175" y="11"/>
                  </a:lnTo>
                  <a:lnTo>
                    <a:pt x="179" y="11"/>
                  </a:lnTo>
                  <a:lnTo>
                    <a:pt x="186" y="11"/>
                  </a:lnTo>
                  <a:lnTo>
                    <a:pt x="190" y="11"/>
                  </a:lnTo>
                  <a:lnTo>
                    <a:pt x="186" y="11"/>
                  </a:lnTo>
                  <a:lnTo>
                    <a:pt x="183" y="14"/>
                  </a:lnTo>
                  <a:lnTo>
                    <a:pt x="175" y="14"/>
                  </a:lnTo>
                  <a:lnTo>
                    <a:pt x="171" y="14"/>
                  </a:lnTo>
                  <a:lnTo>
                    <a:pt x="175" y="14"/>
                  </a:lnTo>
                  <a:lnTo>
                    <a:pt x="171" y="14"/>
                  </a:lnTo>
                  <a:lnTo>
                    <a:pt x="168" y="14"/>
                  </a:lnTo>
                  <a:lnTo>
                    <a:pt x="164" y="14"/>
                  </a:lnTo>
                  <a:lnTo>
                    <a:pt x="160" y="14"/>
                  </a:lnTo>
                  <a:lnTo>
                    <a:pt x="157" y="14"/>
                  </a:lnTo>
                  <a:lnTo>
                    <a:pt x="149" y="14"/>
                  </a:lnTo>
                  <a:lnTo>
                    <a:pt x="145" y="14"/>
                  </a:lnTo>
                  <a:lnTo>
                    <a:pt x="142" y="14"/>
                  </a:lnTo>
                  <a:lnTo>
                    <a:pt x="145" y="14"/>
                  </a:lnTo>
                  <a:lnTo>
                    <a:pt x="149" y="14"/>
                  </a:lnTo>
                  <a:lnTo>
                    <a:pt x="145" y="14"/>
                  </a:lnTo>
                  <a:lnTo>
                    <a:pt x="142" y="14"/>
                  </a:lnTo>
                  <a:lnTo>
                    <a:pt x="134" y="14"/>
                  </a:lnTo>
                  <a:lnTo>
                    <a:pt x="127" y="14"/>
                  </a:lnTo>
                  <a:lnTo>
                    <a:pt x="119" y="14"/>
                  </a:lnTo>
                  <a:lnTo>
                    <a:pt x="112" y="14"/>
                  </a:lnTo>
                  <a:lnTo>
                    <a:pt x="108" y="14"/>
                  </a:lnTo>
                  <a:lnTo>
                    <a:pt x="104" y="14"/>
                  </a:lnTo>
                  <a:lnTo>
                    <a:pt x="93" y="14"/>
                  </a:lnTo>
                  <a:lnTo>
                    <a:pt x="82" y="14"/>
                  </a:lnTo>
                  <a:lnTo>
                    <a:pt x="78" y="14"/>
                  </a:lnTo>
                  <a:lnTo>
                    <a:pt x="86" y="14"/>
                  </a:lnTo>
                  <a:lnTo>
                    <a:pt x="97" y="18"/>
                  </a:lnTo>
                  <a:lnTo>
                    <a:pt x="93" y="18"/>
                  </a:lnTo>
                  <a:lnTo>
                    <a:pt x="97" y="18"/>
                  </a:lnTo>
                  <a:lnTo>
                    <a:pt x="101" y="18"/>
                  </a:lnTo>
                  <a:lnTo>
                    <a:pt x="108" y="18"/>
                  </a:lnTo>
                  <a:lnTo>
                    <a:pt x="104" y="18"/>
                  </a:lnTo>
                  <a:lnTo>
                    <a:pt x="108" y="18"/>
                  </a:lnTo>
                  <a:lnTo>
                    <a:pt x="112" y="18"/>
                  </a:lnTo>
                  <a:lnTo>
                    <a:pt x="119" y="18"/>
                  </a:lnTo>
                  <a:lnTo>
                    <a:pt x="127" y="18"/>
                  </a:lnTo>
                  <a:lnTo>
                    <a:pt x="130" y="18"/>
                  </a:lnTo>
                  <a:lnTo>
                    <a:pt x="134" y="18"/>
                  </a:lnTo>
                  <a:lnTo>
                    <a:pt x="138" y="18"/>
                  </a:lnTo>
                  <a:lnTo>
                    <a:pt x="142" y="18"/>
                  </a:lnTo>
                  <a:lnTo>
                    <a:pt x="145" y="18"/>
                  </a:lnTo>
                  <a:lnTo>
                    <a:pt x="153" y="18"/>
                  </a:lnTo>
                  <a:lnTo>
                    <a:pt x="160" y="18"/>
                  </a:lnTo>
                  <a:lnTo>
                    <a:pt x="164" y="18"/>
                  </a:lnTo>
                  <a:lnTo>
                    <a:pt x="168" y="18"/>
                  </a:lnTo>
                  <a:lnTo>
                    <a:pt x="164" y="18"/>
                  </a:lnTo>
                  <a:lnTo>
                    <a:pt x="168" y="18"/>
                  </a:lnTo>
                  <a:lnTo>
                    <a:pt x="164" y="18"/>
                  </a:lnTo>
                  <a:lnTo>
                    <a:pt x="160" y="18"/>
                  </a:lnTo>
                  <a:lnTo>
                    <a:pt x="164" y="18"/>
                  </a:lnTo>
                  <a:lnTo>
                    <a:pt x="160" y="18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78" name="Freeform 192"/>
            <p:cNvSpPr>
              <a:spLocks/>
            </p:cNvSpPr>
            <p:nvPr/>
          </p:nvSpPr>
          <p:spPr bwMode="auto">
            <a:xfrm>
              <a:off x="1864440" y="4762851"/>
              <a:ext cx="95565" cy="33938"/>
            </a:xfrm>
            <a:custGeom>
              <a:avLst/>
              <a:gdLst>
                <a:gd name="T0" fmla="*/ 75 w 101"/>
                <a:gd name="T1" fmla="*/ 0 h 22"/>
                <a:gd name="T2" fmla="*/ 64 w 101"/>
                <a:gd name="T3" fmla="*/ 0 h 22"/>
                <a:gd name="T4" fmla="*/ 41 w 101"/>
                <a:gd name="T5" fmla="*/ 0 h 22"/>
                <a:gd name="T6" fmla="*/ 19 w 101"/>
                <a:gd name="T7" fmla="*/ 4 h 22"/>
                <a:gd name="T8" fmla="*/ 30 w 101"/>
                <a:gd name="T9" fmla="*/ 4 h 22"/>
                <a:gd name="T10" fmla="*/ 49 w 101"/>
                <a:gd name="T11" fmla="*/ 4 h 22"/>
                <a:gd name="T12" fmla="*/ 64 w 101"/>
                <a:gd name="T13" fmla="*/ 4 h 22"/>
                <a:gd name="T14" fmla="*/ 60 w 101"/>
                <a:gd name="T15" fmla="*/ 4 h 22"/>
                <a:gd name="T16" fmla="*/ 67 w 101"/>
                <a:gd name="T17" fmla="*/ 4 h 22"/>
                <a:gd name="T18" fmla="*/ 56 w 101"/>
                <a:gd name="T19" fmla="*/ 8 h 22"/>
                <a:gd name="T20" fmla="*/ 60 w 101"/>
                <a:gd name="T21" fmla="*/ 8 h 22"/>
                <a:gd name="T22" fmla="*/ 64 w 101"/>
                <a:gd name="T23" fmla="*/ 8 h 22"/>
                <a:gd name="T24" fmla="*/ 52 w 101"/>
                <a:gd name="T25" fmla="*/ 8 h 22"/>
                <a:gd name="T26" fmla="*/ 38 w 101"/>
                <a:gd name="T27" fmla="*/ 8 h 22"/>
                <a:gd name="T28" fmla="*/ 19 w 101"/>
                <a:gd name="T29" fmla="*/ 8 h 22"/>
                <a:gd name="T30" fmla="*/ 4 w 101"/>
                <a:gd name="T31" fmla="*/ 8 h 22"/>
                <a:gd name="T32" fmla="*/ 12 w 101"/>
                <a:gd name="T33" fmla="*/ 8 h 22"/>
                <a:gd name="T34" fmla="*/ 41 w 101"/>
                <a:gd name="T35" fmla="*/ 11 h 22"/>
                <a:gd name="T36" fmla="*/ 52 w 101"/>
                <a:gd name="T37" fmla="*/ 11 h 22"/>
                <a:gd name="T38" fmla="*/ 49 w 101"/>
                <a:gd name="T39" fmla="*/ 11 h 22"/>
                <a:gd name="T40" fmla="*/ 60 w 101"/>
                <a:gd name="T41" fmla="*/ 11 h 22"/>
                <a:gd name="T42" fmla="*/ 71 w 101"/>
                <a:gd name="T43" fmla="*/ 11 h 22"/>
                <a:gd name="T44" fmla="*/ 67 w 101"/>
                <a:gd name="T45" fmla="*/ 11 h 22"/>
                <a:gd name="T46" fmla="*/ 71 w 101"/>
                <a:gd name="T47" fmla="*/ 11 h 22"/>
                <a:gd name="T48" fmla="*/ 71 w 101"/>
                <a:gd name="T49" fmla="*/ 15 h 22"/>
                <a:gd name="T50" fmla="*/ 67 w 101"/>
                <a:gd name="T51" fmla="*/ 15 h 22"/>
                <a:gd name="T52" fmla="*/ 52 w 101"/>
                <a:gd name="T53" fmla="*/ 15 h 22"/>
                <a:gd name="T54" fmla="*/ 23 w 101"/>
                <a:gd name="T55" fmla="*/ 15 h 22"/>
                <a:gd name="T56" fmla="*/ 34 w 101"/>
                <a:gd name="T57" fmla="*/ 15 h 22"/>
                <a:gd name="T58" fmla="*/ 49 w 101"/>
                <a:gd name="T59" fmla="*/ 15 h 22"/>
                <a:gd name="T60" fmla="*/ 34 w 101"/>
                <a:gd name="T61" fmla="*/ 15 h 22"/>
                <a:gd name="T62" fmla="*/ 60 w 101"/>
                <a:gd name="T63" fmla="*/ 15 h 22"/>
                <a:gd name="T64" fmla="*/ 93 w 101"/>
                <a:gd name="T65" fmla="*/ 15 h 22"/>
                <a:gd name="T66" fmla="*/ 97 w 101"/>
                <a:gd name="T67" fmla="*/ 19 h 22"/>
                <a:gd name="T68" fmla="*/ 93 w 101"/>
                <a:gd name="T69" fmla="*/ 19 h 22"/>
                <a:gd name="T70" fmla="*/ 90 w 101"/>
                <a:gd name="T71" fmla="*/ 19 h 22"/>
                <a:gd name="T72" fmla="*/ 79 w 101"/>
                <a:gd name="T73" fmla="*/ 19 h 22"/>
                <a:gd name="T74" fmla="*/ 67 w 101"/>
                <a:gd name="T75" fmla="*/ 19 h 22"/>
                <a:gd name="T76" fmla="*/ 79 w 101"/>
                <a:gd name="T77" fmla="*/ 19 h 22"/>
                <a:gd name="T78" fmla="*/ 82 w 101"/>
                <a:gd name="T79" fmla="*/ 19 h 22"/>
                <a:gd name="T80" fmla="*/ 79 w 101"/>
                <a:gd name="T81" fmla="*/ 19 h 22"/>
                <a:gd name="T82" fmla="*/ 82 w 101"/>
                <a:gd name="T83" fmla="*/ 22 h 2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01" h="22">
                  <a:moveTo>
                    <a:pt x="82" y="0"/>
                  </a:moveTo>
                  <a:lnTo>
                    <a:pt x="79" y="0"/>
                  </a:lnTo>
                  <a:lnTo>
                    <a:pt x="75" y="0"/>
                  </a:lnTo>
                  <a:lnTo>
                    <a:pt x="71" y="0"/>
                  </a:lnTo>
                  <a:lnTo>
                    <a:pt x="67" y="0"/>
                  </a:lnTo>
                  <a:lnTo>
                    <a:pt x="64" y="0"/>
                  </a:lnTo>
                  <a:lnTo>
                    <a:pt x="56" y="0"/>
                  </a:lnTo>
                  <a:lnTo>
                    <a:pt x="52" y="0"/>
                  </a:lnTo>
                  <a:lnTo>
                    <a:pt x="41" y="0"/>
                  </a:lnTo>
                  <a:lnTo>
                    <a:pt x="38" y="4"/>
                  </a:lnTo>
                  <a:lnTo>
                    <a:pt x="26" y="4"/>
                  </a:lnTo>
                  <a:lnTo>
                    <a:pt x="19" y="4"/>
                  </a:lnTo>
                  <a:lnTo>
                    <a:pt x="15" y="4"/>
                  </a:lnTo>
                  <a:lnTo>
                    <a:pt x="19" y="4"/>
                  </a:lnTo>
                  <a:lnTo>
                    <a:pt x="30" y="4"/>
                  </a:lnTo>
                  <a:lnTo>
                    <a:pt x="34" y="4"/>
                  </a:lnTo>
                  <a:lnTo>
                    <a:pt x="41" y="4"/>
                  </a:lnTo>
                  <a:lnTo>
                    <a:pt x="49" y="4"/>
                  </a:lnTo>
                  <a:lnTo>
                    <a:pt x="52" y="4"/>
                  </a:lnTo>
                  <a:lnTo>
                    <a:pt x="56" y="4"/>
                  </a:lnTo>
                  <a:lnTo>
                    <a:pt x="64" y="4"/>
                  </a:lnTo>
                  <a:lnTo>
                    <a:pt x="67" y="4"/>
                  </a:lnTo>
                  <a:lnTo>
                    <a:pt x="64" y="4"/>
                  </a:lnTo>
                  <a:lnTo>
                    <a:pt x="60" y="4"/>
                  </a:lnTo>
                  <a:lnTo>
                    <a:pt x="67" y="4"/>
                  </a:lnTo>
                  <a:lnTo>
                    <a:pt x="71" y="4"/>
                  </a:lnTo>
                  <a:lnTo>
                    <a:pt x="67" y="4"/>
                  </a:lnTo>
                  <a:lnTo>
                    <a:pt x="64" y="8"/>
                  </a:lnTo>
                  <a:lnTo>
                    <a:pt x="60" y="8"/>
                  </a:lnTo>
                  <a:lnTo>
                    <a:pt x="56" y="8"/>
                  </a:lnTo>
                  <a:lnTo>
                    <a:pt x="60" y="8"/>
                  </a:lnTo>
                  <a:lnTo>
                    <a:pt x="64" y="8"/>
                  </a:lnTo>
                  <a:lnTo>
                    <a:pt x="60" y="8"/>
                  </a:lnTo>
                  <a:lnTo>
                    <a:pt x="64" y="8"/>
                  </a:lnTo>
                  <a:lnTo>
                    <a:pt x="60" y="8"/>
                  </a:lnTo>
                  <a:lnTo>
                    <a:pt x="64" y="8"/>
                  </a:lnTo>
                  <a:lnTo>
                    <a:pt x="60" y="8"/>
                  </a:lnTo>
                  <a:lnTo>
                    <a:pt x="56" y="8"/>
                  </a:lnTo>
                  <a:lnTo>
                    <a:pt x="52" y="8"/>
                  </a:lnTo>
                  <a:lnTo>
                    <a:pt x="45" y="8"/>
                  </a:lnTo>
                  <a:lnTo>
                    <a:pt x="41" y="8"/>
                  </a:lnTo>
                  <a:lnTo>
                    <a:pt x="38" y="8"/>
                  </a:lnTo>
                  <a:lnTo>
                    <a:pt x="34" y="8"/>
                  </a:lnTo>
                  <a:lnTo>
                    <a:pt x="30" y="8"/>
                  </a:lnTo>
                  <a:lnTo>
                    <a:pt x="19" y="8"/>
                  </a:lnTo>
                  <a:lnTo>
                    <a:pt x="15" y="8"/>
                  </a:lnTo>
                  <a:lnTo>
                    <a:pt x="12" y="8"/>
                  </a:lnTo>
                  <a:lnTo>
                    <a:pt x="4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12" y="8"/>
                  </a:lnTo>
                  <a:lnTo>
                    <a:pt x="19" y="11"/>
                  </a:lnTo>
                  <a:lnTo>
                    <a:pt x="34" y="11"/>
                  </a:lnTo>
                  <a:lnTo>
                    <a:pt x="41" y="11"/>
                  </a:lnTo>
                  <a:lnTo>
                    <a:pt x="45" y="11"/>
                  </a:lnTo>
                  <a:lnTo>
                    <a:pt x="49" y="11"/>
                  </a:lnTo>
                  <a:lnTo>
                    <a:pt x="52" y="11"/>
                  </a:lnTo>
                  <a:lnTo>
                    <a:pt x="49" y="11"/>
                  </a:lnTo>
                  <a:lnTo>
                    <a:pt x="45" y="11"/>
                  </a:lnTo>
                  <a:lnTo>
                    <a:pt x="49" y="11"/>
                  </a:lnTo>
                  <a:lnTo>
                    <a:pt x="52" y="11"/>
                  </a:lnTo>
                  <a:lnTo>
                    <a:pt x="56" y="11"/>
                  </a:lnTo>
                  <a:lnTo>
                    <a:pt x="60" y="11"/>
                  </a:lnTo>
                  <a:lnTo>
                    <a:pt x="64" y="11"/>
                  </a:lnTo>
                  <a:lnTo>
                    <a:pt x="67" y="11"/>
                  </a:lnTo>
                  <a:lnTo>
                    <a:pt x="71" y="11"/>
                  </a:lnTo>
                  <a:lnTo>
                    <a:pt x="67" y="11"/>
                  </a:lnTo>
                  <a:lnTo>
                    <a:pt x="71" y="11"/>
                  </a:lnTo>
                  <a:lnTo>
                    <a:pt x="67" y="11"/>
                  </a:lnTo>
                  <a:lnTo>
                    <a:pt x="71" y="11"/>
                  </a:lnTo>
                  <a:lnTo>
                    <a:pt x="67" y="11"/>
                  </a:lnTo>
                  <a:lnTo>
                    <a:pt x="71" y="11"/>
                  </a:lnTo>
                  <a:lnTo>
                    <a:pt x="67" y="11"/>
                  </a:lnTo>
                  <a:lnTo>
                    <a:pt x="64" y="15"/>
                  </a:lnTo>
                  <a:lnTo>
                    <a:pt x="71" y="15"/>
                  </a:lnTo>
                  <a:lnTo>
                    <a:pt x="75" y="15"/>
                  </a:lnTo>
                  <a:lnTo>
                    <a:pt x="71" y="15"/>
                  </a:lnTo>
                  <a:lnTo>
                    <a:pt x="67" y="15"/>
                  </a:lnTo>
                  <a:lnTo>
                    <a:pt x="64" y="15"/>
                  </a:lnTo>
                  <a:lnTo>
                    <a:pt x="60" y="15"/>
                  </a:lnTo>
                  <a:lnTo>
                    <a:pt x="52" y="15"/>
                  </a:lnTo>
                  <a:lnTo>
                    <a:pt x="45" y="15"/>
                  </a:lnTo>
                  <a:lnTo>
                    <a:pt x="38" y="15"/>
                  </a:lnTo>
                  <a:lnTo>
                    <a:pt x="23" y="15"/>
                  </a:lnTo>
                  <a:lnTo>
                    <a:pt x="15" y="15"/>
                  </a:lnTo>
                  <a:lnTo>
                    <a:pt x="26" y="15"/>
                  </a:lnTo>
                  <a:lnTo>
                    <a:pt x="34" y="15"/>
                  </a:lnTo>
                  <a:lnTo>
                    <a:pt x="38" y="15"/>
                  </a:lnTo>
                  <a:lnTo>
                    <a:pt x="45" y="15"/>
                  </a:lnTo>
                  <a:lnTo>
                    <a:pt x="49" y="15"/>
                  </a:lnTo>
                  <a:lnTo>
                    <a:pt x="41" y="15"/>
                  </a:lnTo>
                  <a:lnTo>
                    <a:pt x="38" y="15"/>
                  </a:lnTo>
                  <a:lnTo>
                    <a:pt x="34" y="15"/>
                  </a:lnTo>
                  <a:lnTo>
                    <a:pt x="38" y="15"/>
                  </a:lnTo>
                  <a:lnTo>
                    <a:pt x="45" y="15"/>
                  </a:lnTo>
                  <a:lnTo>
                    <a:pt x="60" y="15"/>
                  </a:lnTo>
                  <a:lnTo>
                    <a:pt x="79" y="15"/>
                  </a:lnTo>
                  <a:lnTo>
                    <a:pt x="90" y="15"/>
                  </a:lnTo>
                  <a:lnTo>
                    <a:pt x="93" y="15"/>
                  </a:lnTo>
                  <a:lnTo>
                    <a:pt x="97" y="15"/>
                  </a:lnTo>
                  <a:lnTo>
                    <a:pt x="101" y="15"/>
                  </a:lnTo>
                  <a:lnTo>
                    <a:pt x="97" y="19"/>
                  </a:lnTo>
                  <a:lnTo>
                    <a:pt x="93" y="19"/>
                  </a:lnTo>
                  <a:lnTo>
                    <a:pt x="97" y="19"/>
                  </a:lnTo>
                  <a:lnTo>
                    <a:pt x="93" y="19"/>
                  </a:lnTo>
                  <a:lnTo>
                    <a:pt x="90" y="19"/>
                  </a:lnTo>
                  <a:lnTo>
                    <a:pt x="86" y="19"/>
                  </a:lnTo>
                  <a:lnTo>
                    <a:pt x="90" y="19"/>
                  </a:lnTo>
                  <a:lnTo>
                    <a:pt x="86" y="19"/>
                  </a:lnTo>
                  <a:lnTo>
                    <a:pt x="82" y="19"/>
                  </a:lnTo>
                  <a:lnTo>
                    <a:pt x="79" y="19"/>
                  </a:lnTo>
                  <a:lnTo>
                    <a:pt x="75" y="19"/>
                  </a:lnTo>
                  <a:lnTo>
                    <a:pt x="71" y="19"/>
                  </a:lnTo>
                  <a:lnTo>
                    <a:pt x="67" y="19"/>
                  </a:lnTo>
                  <a:lnTo>
                    <a:pt x="71" y="19"/>
                  </a:lnTo>
                  <a:lnTo>
                    <a:pt x="75" y="19"/>
                  </a:lnTo>
                  <a:lnTo>
                    <a:pt x="79" y="19"/>
                  </a:lnTo>
                  <a:lnTo>
                    <a:pt x="75" y="19"/>
                  </a:lnTo>
                  <a:lnTo>
                    <a:pt x="79" y="19"/>
                  </a:lnTo>
                  <a:lnTo>
                    <a:pt x="82" y="19"/>
                  </a:lnTo>
                  <a:lnTo>
                    <a:pt x="79" y="19"/>
                  </a:lnTo>
                  <a:lnTo>
                    <a:pt x="82" y="19"/>
                  </a:lnTo>
                  <a:lnTo>
                    <a:pt x="79" y="19"/>
                  </a:lnTo>
                  <a:lnTo>
                    <a:pt x="82" y="19"/>
                  </a:lnTo>
                  <a:lnTo>
                    <a:pt x="79" y="19"/>
                  </a:lnTo>
                  <a:lnTo>
                    <a:pt x="82" y="22"/>
                  </a:lnTo>
                  <a:lnTo>
                    <a:pt x="79" y="22"/>
                  </a:lnTo>
                  <a:lnTo>
                    <a:pt x="82" y="22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79" name="Freeform 193"/>
            <p:cNvSpPr>
              <a:spLocks/>
            </p:cNvSpPr>
            <p:nvPr/>
          </p:nvSpPr>
          <p:spPr bwMode="auto">
            <a:xfrm>
              <a:off x="1861601" y="4796789"/>
              <a:ext cx="98404" cy="29310"/>
            </a:xfrm>
            <a:custGeom>
              <a:avLst/>
              <a:gdLst>
                <a:gd name="T0" fmla="*/ 96 w 104"/>
                <a:gd name="T1" fmla="*/ 0 h 19"/>
                <a:gd name="T2" fmla="*/ 100 w 104"/>
                <a:gd name="T3" fmla="*/ 0 h 19"/>
                <a:gd name="T4" fmla="*/ 104 w 104"/>
                <a:gd name="T5" fmla="*/ 0 h 19"/>
                <a:gd name="T6" fmla="*/ 89 w 104"/>
                <a:gd name="T7" fmla="*/ 0 h 19"/>
                <a:gd name="T8" fmla="*/ 67 w 104"/>
                <a:gd name="T9" fmla="*/ 0 h 19"/>
                <a:gd name="T10" fmla="*/ 67 w 104"/>
                <a:gd name="T11" fmla="*/ 0 h 19"/>
                <a:gd name="T12" fmla="*/ 85 w 104"/>
                <a:gd name="T13" fmla="*/ 4 h 19"/>
                <a:gd name="T14" fmla="*/ 82 w 104"/>
                <a:gd name="T15" fmla="*/ 4 h 19"/>
                <a:gd name="T16" fmla="*/ 70 w 104"/>
                <a:gd name="T17" fmla="*/ 4 h 19"/>
                <a:gd name="T18" fmla="*/ 55 w 104"/>
                <a:gd name="T19" fmla="*/ 4 h 19"/>
                <a:gd name="T20" fmla="*/ 52 w 104"/>
                <a:gd name="T21" fmla="*/ 4 h 19"/>
                <a:gd name="T22" fmla="*/ 55 w 104"/>
                <a:gd name="T23" fmla="*/ 4 h 19"/>
                <a:gd name="T24" fmla="*/ 52 w 104"/>
                <a:gd name="T25" fmla="*/ 4 h 19"/>
                <a:gd name="T26" fmla="*/ 63 w 104"/>
                <a:gd name="T27" fmla="*/ 8 h 19"/>
                <a:gd name="T28" fmla="*/ 52 w 104"/>
                <a:gd name="T29" fmla="*/ 8 h 19"/>
                <a:gd name="T30" fmla="*/ 48 w 104"/>
                <a:gd name="T31" fmla="*/ 8 h 19"/>
                <a:gd name="T32" fmla="*/ 48 w 104"/>
                <a:gd name="T33" fmla="*/ 8 h 19"/>
                <a:gd name="T34" fmla="*/ 67 w 104"/>
                <a:gd name="T35" fmla="*/ 8 h 19"/>
                <a:gd name="T36" fmla="*/ 59 w 104"/>
                <a:gd name="T37" fmla="*/ 8 h 19"/>
                <a:gd name="T38" fmla="*/ 26 w 104"/>
                <a:gd name="T39" fmla="*/ 8 h 19"/>
                <a:gd name="T40" fmla="*/ 3 w 104"/>
                <a:gd name="T41" fmla="*/ 8 h 19"/>
                <a:gd name="T42" fmla="*/ 7 w 104"/>
                <a:gd name="T43" fmla="*/ 8 h 19"/>
                <a:gd name="T44" fmla="*/ 41 w 104"/>
                <a:gd name="T45" fmla="*/ 8 h 19"/>
                <a:gd name="T46" fmla="*/ 48 w 104"/>
                <a:gd name="T47" fmla="*/ 12 h 19"/>
                <a:gd name="T48" fmla="*/ 52 w 104"/>
                <a:gd name="T49" fmla="*/ 12 h 19"/>
                <a:gd name="T50" fmla="*/ 48 w 104"/>
                <a:gd name="T51" fmla="*/ 12 h 19"/>
                <a:gd name="T52" fmla="*/ 52 w 104"/>
                <a:gd name="T53" fmla="*/ 12 h 19"/>
                <a:gd name="T54" fmla="*/ 55 w 104"/>
                <a:gd name="T55" fmla="*/ 12 h 19"/>
                <a:gd name="T56" fmla="*/ 63 w 104"/>
                <a:gd name="T57" fmla="*/ 12 h 19"/>
                <a:gd name="T58" fmla="*/ 74 w 104"/>
                <a:gd name="T59" fmla="*/ 12 h 19"/>
                <a:gd name="T60" fmla="*/ 85 w 104"/>
                <a:gd name="T61" fmla="*/ 15 h 19"/>
                <a:gd name="T62" fmla="*/ 93 w 104"/>
                <a:gd name="T63" fmla="*/ 15 h 19"/>
                <a:gd name="T64" fmla="*/ 89 w 104"/>
                <a:gd name="T65" fmla="*/ 15 h 19"/>
                <a:gd name="T66" fmla="*/ 78 w 104"/>
                <a:gd name="T67" fmla="*/ 15 h 19"/>
                <a:gd name="T68" fmla="*/ 67 w 104"/>
                <a:gd name="T69" fmla="*/ 15 h 19"/>
                <a:gd name="T70" fmla="*/ 70 w 104"/>
                <a:gd name="T71" fmla="*/ 15 h 19"/>
                <a:gd name="T72" fmla="*/ 59 w 104"/>
                <a:gd name="T73" fmla="*/ 15 h 19"/>
                <a:gd name="T74" fmla="*/ 55 w 104"/>
                <a:gd name="T75" fmla="*/ 19 h 19"/>
                <a:gd name="T76" fmla="*/ 52 w 104"/>
                <a:gd name="T77" fmla="*/ 19 h 19"/>
                <a:gd name="T78" fmla="*/ 55 w 104"/>
                <a:gd name="T79" fmla="*/ 19 h 19"/>
                <a:gd name="T80" fmla="*/ 67 w 104"/>
                <a:gd name="T81" fmla="*/ 19 h 19"/>
                <a:gd name="T82" fmla="*/ 74 w 104"/>
                <a:gd name="T83" fmla="*/ 19 h 1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04" h="19">
                  <a:moveTo>
                    <a:pt x="85" y="0"/>
                  </a:moveTo>
                  <a:lnTo>
                    <a:pt x="93" y="0"/>
                  </a:lnTo>
                  <a:lnTo>
                    <a:pt x="96" y="0"/>
                  </a:lnTo>
                  <a:lnTo>
                    <a:pt x="100" y="0"/>
                  </a:lnTo>
                  <a:lnTo>
                    <a:pt x="96" y="0"/>
                  </a:lnTo>
                  <a:lnTo>
                    <a:pt x="100" y="0"/>
                  </a:lnTo>
                  <a:lnTo>
                    <a:pt x="104" y="0"/>
                  </a:lnTo>
                  <a:lnTo>
                    <a:pt x="100" y="0"/>
                  </a:lnTo>
                  <a:lnTo>
                    <a:pt x="104" y="0"/>
                  </a:lnTo>
                  <a:lnTo>
                    <a:pt x="100" y="0"/>
                  </a:lnTo>
                  <a:lnTo>
                    <a:pt x="93" y="0"/>
                  </a:lnTo>
                  <a:lnTo>
                    <a:pt x="89" y="0"/>
                  </a:lnTo>
                  <a:lnTo>
                    <a:pt x="85" y="0"/>
                  </a:lnTo>
                  <a:lnTo>
                    <a:pt x="74" y="0"/>
                  </a:lnTo>
                  <a:lnTo>
                    <a:pt x="67" y="0"/>
                  </a:lnTo>
                  <a:lnTo>
                    <a:pt x="55" y="0"/>
                  </a:lnTo>
                  <a:lnTo>
                    <a:pt x="63" y="0"/>
                  </a:lnTo>
                  <a:lnTo>
                    <a:pt x="67" y="0"/>
                  </a:lnTo>
                  <a:lnTo>
                    <a:pt x="70" y="0"/>
                  </a:lnTo>
                  <a:lnTo>
                    <a:pt x="82" y="0"/>
                  </a:lnTo>
                  <a:lnTo>
                    <a:pt x="85" y="4"/>
                  </a:lnTo>
                  <a:lnTo>
                    <a:pt x="89" y="4"/>
                  </a:lnTo>
                  <a:lnTo>
                    <a:pt x="85" y="4"/>
                  </a:lnTo>
                  <a:lnTo>
                    <a:pt x="82" y="4"/>
                  </a:lnTo>
                  <a:lnTo>
                    <a:pt x="78" y="4"/>
                  </a:lnTo>
                  <a:lnTo>
                    <a:pt x="74" y="4"/>
                  </a:lnTo>
                  <a:lnTo>
                    <a:pt x="70" y="4"/>
                  </a:lnTo>
                  <a:lnTo>
                    <a:pt x="63" y="4"/>
                  </a:lnTo>
                  <a:lnTo>
                    <a:pt x="59" y="4"/>
                  </a:lnTo>
                  <a:lnTo>
                    <a:pt x="55" y="4"/>
                  </a:lnTo>
                  <a:lnTo>
                    <a:pt x="52" y="4"/>
                  </a:lnTo>
                  <a:lnTo>
                    <a:pt x="55" y="4"/>
                  </a:lnTo>
                  <a:lnTo>
                    <a:pt x="52" y="4"/>
                  </a:lnTo>
                  <a:lnTo>
                    <a:pt x="55" y="4"/>
                  </a:lnTo>
                  <a:lnTo>
                    <a:pt x="59" y="4"/>
                  </a:lnTo>
                  <a:lnTo>
                    <a:pt x="55" y="4"/>
                  </a:lnTo>
                  <a:lnTo>
                    <a:pt x="59" y="4"/>
                  </a:lnTo>
                  <a:lnTo>
                    <a:pt x="55" y="4"/>
                  </a:lnTo>
                  <a:lnTo>
                    <a:pt x="52" y="4"/>
                  </a:lnTo>
                  <a:lnTo>
                    <a:pt x="55" y="8"/>
                  </a:lnTo>
                  <a:lnTo>
                    <a:pt x="59" y="8"/>
                  </a:lnTo>
                  <a:lnTo>
                    <a:pt x="63" y="8"/>
                  </a:lnTo>
                  <a:lnTo>
                    <a:pt x="59" y="8"/>
                  </a:lnTo>
                  <a:lnTo>
                    <a:pt x="55" y="8"/>
                  </a:lnTo>
                  <a:lnTo>
                    <a:pt x="52" y="8"/>
                  </a:lnTo>
                  <a:lnTo>
                    <a:pt x="55" y="8"/>
                  </a:lnTo>
                  <a:lnTo>
                    <a:pt x="52" y="8"/>
                  </a:lnTo>
                  <a:lnTo>
                    <a:pt x="48" y="8"/>
                  </a:lnTo>
                  <a:lnTo>
                    <a:pt x="44" y="8"/>
                  </a:lnTo>
                  <a:lnTo>
                    <a:pt x="41" y="8"/>
                  </a:lnTo>
                  <a:lnTo>
                    <a:pt x="48" y="8"/>
                  </a:lnTo>
                  <a:lnTo>
                    <a:pt x="59" y="8"/>
                  </a:lnTo>
                  <a:lnTo>
                    <a:pt x="63" y="8"/>
                  </a:lnTo>
                  <a:lnTo>
                    <a:pt x="67" y="8"/>
                  </a:lnTo>
                  <a:lnTo>
                    <a:pt x="63" y="8"/>
                  </a:lnTo>
                  <a:lnTo>
                    <a:pt x="67" y="8"/>
                  </a:lnTo>
                  <a:lnTo>
                    <a:pt x="59" y="8"/>
                  </a:lnTo>
                  <a:lnTo>
                    <a:pt x="48" y="8"/>
                  </a:lnTo>
                  <a:lnTo>
                    <a:pt x="37" y="8"/>
                  </a:lnTo>
                  <a:lnTo>
                    <a:pt x="26" y="8"/>
                  </a:lnTo>
                  <a:lnTo>
                    <a:pt x="15" y="8"/>
                  </a:lnTo>
                  <a:lnTo>
                    <a:pt x="11" y="8"/>
                  </a:lnTo>
                  <a:lnTo>
                    <a:pt x="3" y="8"/>
                  </a:lnTo>
                  <a:lnTo>
                    <a:pt x="0" y="8"/>
                  </a:lnTo>
                  <a:lnTo>
                    <a:pt x="3" y="8"/>
                  </a:lnTo>
                  <a:lnTo>
                    <a:pt x="7" y="8"/>
                  </a:lnTo>
                  <a:lnTo>
                    <a:pt x="15" y="8"/>
                  </a:lnTo>
                  <a:lnTo>
                    <a:pt x="29" y="8"/>
                  </a:lnTo>
                  <a:lnTo>
                    <a:pt x="41" y="8"/>
                  </a:lnTo>
                  <a:lnTo>
                    <a:pt x="48" y="8"/>
                  </a:lnTo>
                  <a:lnTo>
                    <a:pt x="52" y="12"/>
                  </a:lnTo>
                  <a:lnTo>
                    <a:pt x="48" y="12"/>
                  </a:lnTo>
                  <a:lnTo>
                    <a:pt x="52" y="12"/>
                  </a:lnTo>
                  <a:lnTo>
                    <a:pt x="55" y="12"/>
                  </a:lnTo>
                  <a:lnTo>
                    <a:pt x="52" y="12"/>
                  </a:lnTo>
                  <a:lnTo>
                    <a:pt x="48" y="12"/>
                  </a:lnTo>
                  <a:lnTo>
                    <a:pt x="44" y="12"/>
                  </a:lnTo>
                  <a:lnTo>
                    <a:pt x="48" y="12"/>
                  </a:lnTo>
                  <a:lnTo>
                    <a:pt x="52" y="12"/>
                  </a:lnTo>
                  <a:lnTo>
                    <a:pt x="48" y="12"/>
                  </a:lnTo>
                  <a:lnTo>
                    <a:pt x="52" y="12"/>
                  </a:lnTo>
                  <a:lnTo>
                    <a:pt x="55" y="12"/>
                  </a:lnTo>
                  <a:lnTo>
                    <a:pt x="52" y="12"/>
                  </a:lnTo>
                  <a:lnTo>
                    <a:pt x="55" y="12"/>
                  </a:lnTo>
                  <a:lnTo>
                    <a:pt x="52" y="12"/>
                  </a:lnTo>
                  <a:lnTo>
                    <a:pt x="59" y="12"/>
                  </a:lnTo>
                  <a:lnTo>
                    <a:pt x="63" y="12"/>
                  </a:lnTo>
                  <a:lnTo>
                    <a:pt x="67" y="12"/>
                  </a:lnTo>
                  <a:lnTo>
                    <a:pt x="70" y="12"/>
                  </a:lnTo>
                  <a:lnTo>
                    <a:pt x="74" y="12"/>
                  </a:lnTo>
                  <a:lnTo>
                    <a:pt x="78" y="12"/>
                  </a:lnTo>
                  <a:lnTo>
                    <a:pt x="82" y="15"/>
                  </a:lnTo>
                  <a:lnTo>
                    <a:pt x="85" y="15"/>
                  </a:lnTo>
                  <a:lnTo>
                    <a:pt x="93" y="15"/>
                  </a:lnTo>
                  <a:lnTo>
                    <a:pt x="89" y="15"/>
                  </a:lnTo>
                  <a:lnTo>
                    <a:pt x="93" y="15"/>
                  </a:lnTo>
                  <a:lnTo>
                    <a:pt x="89" y="15"/>
                  </a:lnTo>
                  <a:lnTo>
                    <a:pt x="93" y="15"/>
                  </a:lnTo>
                  <a:lnTo>
                    <a:pt x="89" y="15"/>
                  </a:lnTo>
                  <a:lnTo>
                    <a:pt x="85" y="15"/>
                  </a:lnTo>
                  <a:lnTo>
                    <a:pt x="82" y="15"/>
                  </a:lnTo>
                  <a:lnTo>
                    <a:pt x="78" y="15"/>
                  </a:lnTo>
                  <a:lnTo>
                    <a:pt x="74" y="15"/>
                  </a:lnTo>
                  <a:lnTo>
                    <a:pt x="70" y="15"/>
                  </a:lnTo>
                  <a:lnTo>
                    <a:pt x="67" y="15"/>
                  </a:lnTo>
                  <a:lnTo>
                    <a:pt x="63" y="15"/>
                  </a:lnTo>
                  <a:lnTo>
                    <a:pt x="67" y="15"/>
                  </a:lnTo>
                  <a:lnTo>
                    <a:pt x="70" y="15"/>
                  </a:lnTo>
                  <a:lnTo>
                    <a:pt x="67" y="15"/>
                  </a:lnTo>
                  <a:lnTo>
                    <a:pt x="63" y="15"/>
                  </a:lnTo>
                  <a:lnTo>
                    <a:pt x="59" y="15"/>
                  </a:lnTo>
                  <a:lnTo>
                    <a:pt x="63" y="19"/>
                  </a:lnTo>
                  <a:lnTo>
                    <a:pt x="59" y="19"/>
                  </a:lnTo>
                  <a:lnTo>
                    <a:pt x="55" y="19"/>
                  </a:lnTo>
                  <a:lnTo>
                    <a:pt x="52" y="19"/>
                  </a:lnTo>
                  <a:lnTo>
                    <a:pt x="48" y="19"/>
                  </a:lnTo>
                  <a:lnTo>
                    <a:pt x="52" y="19"/>
                  </a:lnTo>
                  <a:lnTo>
                    <a:pt x="55" y="19"/>
                  </a:lnTo>
                  <a:lnTo>
                    <a:pt x="52" y="19"/>
                  </a:lnTo>
                  <a:lnTo>
                    <a:pt x="55" y="19"/>
                  </a:lnTo>
                  <a:lnTo>
                    <a:pt x="59" y="19"/>
                  </a:lnTo>
                  <a:lnTo>
                    <a:pt x="63" y="19"/>
                  </a:lnTo>
                  <a:lnTo>
                    <a:pt x="67" y="19"/>
                  </a:lnTo>
                  <a:lnTo>
                    <a:pt x="70" y="19"/>
                  </a:lnTo>
                  <a:lnTo>
                    <a:pt x="67" y="19"/>
                  </a:lnTo>
                  <a:lnTo>
                    <a:pt x="74" y="19"/>
                  </a:lnTo>
                  <a:lnTo>
                    <a:pt x="78" y="19"/>
                  </a:lnTo>
                  <a:lnTo>
                    <a:pt x="82" y="19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80" name="Freeform 194"/>
            <p:cNvSpPr>
              <a:spLocks/>
            </p:cNvSpPr>
            <p:nvPr/>
          </p:nvSpPr>
          <p:spPr bwMode="auto">
            <a:xfrm>
              <a:off x="1780229" y="4826099"/>
              <a:ext cx="169368" cy="33938"/>
            </a:xfrm>
            <a:custGeom>
              <a:avLst/>
              <a:gdLst>
                <a:gd name="T0" fmla="*/ 168 w 179"/>
                <a:gd name="T1" fmla="*/ 0 h 22"/>
                <a:gd name="T2" fmla="*/ 164 w 179"/>
                <a:gd name="T3" fmla="*/ 4 h 22"/>
                <a:gd name="T4" fmla="*/ 168 w 179"/>
                <a:gd name="T5" fmla="*/ 4 h 22"/>
                <a:gd name="T6" fmla="*/ 171 w 179"/>
                <a:gd name="T7" fmla="*/ 4 h 22"/>
                <a:gd name="T8" fmla="*/ 168 w 179"/>
                <a:gd name="T9" fmla="*/ 4 h 22"/>
                <a:gd name="T10" fmla="*/ 156 w 179"/>
                <a:gd name="T11" fmla="*/ 4 h 22"/>
                <a:gd name="T12" fmla="*/ 160 w 179"/>
                <a:gd name="T13" fmla="*/ 4 h 22"/>
                <a:gd name="T14" fmla="*/ 156 w 179"/>
                <a:gd name="T15" fmla="*/ 4 h 22"/>
                <a:gd name="T16" fmla="*/ 141 w 179"/>
                <a:gd name="T17" fmla="*/ 8 h 22"/>
                <a:gd name="T18" fmla="*/ 108 w 179"/>
                <a:gd name="T19" fmla="*/ 8 h 22"/>
                <a:gd name="T20" fmla="*/ 75 w 179"/>
                <a:gd name="T21" fmla="*/ 8 h 22"/>
                <a:gd name="T22" fmla="*/ 49 w 179"/>
                <a:gd name="T23" fmla="*/ 8 h 22"/>
                <a:gd name="T24" fmla="*/ 30 w 179"/>
                <a:gd name="T25" fmla="*/ 8 h 22"/>
                <a:gd name="T26" fmla="*/ 19 w 179"/>
                <a:gd name="T27" fmla="*/ 8 h 22"/>
                <a:gd name="T28" fmla="*/ 11 w 179"/>
                <a:gd name="T29" fmla="*/ 8 h 22"/>
                <a:gd name="T30" fmla="*/ 23 w 179"/>
                <a:gd name="T31" fmla="*/ 8 h 22"/>
                <a:gd name="T32" fmla="*/ 49 w 179"/>
                <a:gd name="T33" fmla="*/ 8 h 22"/>
                <a:gd name="T34" fmla="*/ 67 w 179"/>
                <a:gd name="T35" fmla="*/ 8 h 22"/>
                <a:gd name="T36" fmla="*/ 89 w 179"/>
                <a:gd name="T37" fmla="*/ 11 h 22"/>
                <a:gd name="T38" fmla="*/ 123 w 179"/>
                <a:gd name="T39" fmla="*/ 11 h 22"/>
                <a:gd name="T40" fmla="*/ 138 w 179"/>
                <a:gd name="T41" fmla="*/ 11 h 22"/>
                <a:gd name="T42" fmla="*/ 149 w 179"/>
                <a:gd name="T43" fmla="*/ 11 h 22"/>
                <a:gd name="T44" fmla="*/ 145 w 179"/>
                <a:gd name="T45" fmla="*/ 11 h 22"/>
                <a:gd name="T46" fmla="*/ 134 w 179"/>
                <a:gd name="T47" fmla="*/ 11 h 22"/>
                <a:gd name="T48" fmla="*/ 145 w 179"/>
                <a:gd name="T49" fmla="*/ 11 h 22"/>
                <a:gd name="T50" fmla="*/ 156 w 179"/>
                <a:gd name="T51" fmla="*/ 11 h 22"/>
                <a:gd name="T52" fmla="*/ 153 w 179"/>
                <a:gd name="T53" fmla="*/ 11 h 22"/>
                <a:gd name="T54" fmla="*/ 160 w 179"/>
                <a:gd name="T55" fmla="*/ 15 h 22"/>
                <a:gd name="T56" fmla="*/ 156 w 179"/>
                <a:gd name="T57" fmla="*/ 15 h 22"/>
                <a:gd name="T58" fmla="*/ 141 w 179"/>
                <a:gd name="T59" fmla="*/ 15 h 22"/>
                <a:gd name="T60" fmla="*/ 123 w 179"/>
                <a:gd name="T61" fmla="*/ 15 h 22"/>
                <a:gd name="T62" fmla="*/ 119 w 179"/>
                <a:gd name="T63" fmla="*/ 15 h 22"/>
                <a:gd name="T64" fmla="*/ 123 w 179"/>
                <a:gd name="T65" fmla="*/ 15 h 22"/>
                <a:gd name="T66" fmla="*/ 123 w 179"/>
                <a:gd name="T67" fmla="*/ 19 h 22"/>
                <a:gd name="T68" fmla="*/ 112 w 179"/>
                <a:gd name="T69" fmla="*/ 19 h 22"/>
                <a:gd name="T70" fmla="*/ 115 w 179"/>
                <a:gd name="T71" fmla="*/ 19 h 22"/>
                <a:gd name="T72" fmla="*/ 130 w 179"/>
                <a:gd name="T73" fmla="*/ 19 h 22"/>
                <a:gd name="T74" fmla="*/ 145 w 179"/>
                <a:gd name="T75" fmla="*/ 19 h 22"/>
                <a:gd name="T76" fmla="*/ 160 w 179"/>
                <a:gd name="T77" fmla="*/ 19 h 22"/>
                <a:gd name="T78" fmla="*/ 171 w 179"/>
                <a:gd name="T79" fmla="*/ 19 h 22"/>
                <a:gd name="T80" fmla="*/ 175 w 179"/>
                <a:gd name="T81" fmla="*/ 19 h 22"/>
                <a:gd name="T82" fmla="*/ 171 w 179"/>
                <a:gd name="T83" fmla="*/ 22 h 2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79" h="22">
                  <a:moveTo>
                    <a:pt x="168" y="0"/>
                  </a:moveTo>
                  <a:lnTo>
                    <a:pt x="171" y="0"/>
                  </a:lnTo>
                  <a:lnTo>
                    <a:pt x="168" y="0"/>
                  </a:lnTo>
                  <a:lnTo>
                    <a:pt x="171" y="0"/>
                  </a:lnTo>
                  <a:lnTo>
                    <a:pt x="168" y="0"/>
                  </a:lnTo>
                  <a:lnTo>
                    <a:pt x="164" y="4"/>
                  </a:lnTo>
                  <a:lnTo>
                    <a:pt x="168" y="4"/>
                  </a:lnTo>
                  <a:lnTo>
                    <a:pt x="164" y="4"/>
                  </a:lnTo>
                  <a:lnTo>
                    <a:pt x="168" y="4"/>
                  </a:lnTo>
                  <a:lnTo>
                    <a:pt x="164" y="4"/>
                  </a:lnTo>
                  <a:lnTo>
                    <a:pt x="168" y="4"/>
                  </a:lnTo>
                  <a:lnTo>
                    <a:pt x="171" y="4"/>
                  </a:lnTo>
                  <a:lnTo>
                    <a:pt x="168" y="4"/>
                  </a:lnTo>
                  <a:lnTo>
                    <a:pt x="164" y="4"/>
                  </a:lnTo>
                  <a:lnTo>
                    <a:pt x="168" y="4"/>
                  </a:lnTo>
                  <a:lnTo>
                    <a:pt x="164" y="4"/>
                  </a:lnTo>
                  <a:lnTo>
                    <a:pt x="160" y="4"/>
                  </a:lnTo>
                  <a:lnTo>
                    <a:pt x="156" y="4"/>
                  </a:lnTo>
                  <a:lnTo>
                    <a:pt x="160" y="4"/>
                  </a:lnTo>
                  <a:lnTo>
                    <a:pt x="164" y="4"/>
                  </a:lnTo>
                  <a:lnTo>
                    <a:pt x="160" y="4"/>
                  </a:lnTo>
                  <a:lnTo>
                    <a:pt x="164" y="4"/>
                  </a:lnTo>
                  <a:lnTo>
                    <a:pt x="160" y="4"/>
                  </a:lnTo>
                  <a:lnTo>
                    <a:pt x="156" y="4"/>
                  </a:lnTo>
                  <a:lnTo>
                    <a:pt x="153" y="4"/>
                  </a:lnTo>
                  <a:lnTo>
                    <a:pt x="145" y="4"/>
                  </a:lnTo>
                  <a:lnTo>
                    <a:pt x="141" y="8"/>
                  </a:lnTo>
                  <a:lnTo>
                    <a:pt x="130" y="8"/>
                  </a:lnTo>
                  <a:lnTo>
                    <a:pt x="119" y="8"/>
                  </a:lnTo>
                  <a:lnTo>
                    <a:pt x="108" y="8"/>
                  </a:lnTo>
                  <a:lnTo>
                    <a:pt x="101" y="8"/>
                  </a:lnTo>
                  <a:lnTo>
                    <a:pt x="89" y="8"/>
                  </a:lnTo>
                  <a:lnTo>
                    <a:pt x="75" y="8"/>
                  </a:lnTo>
                  <a:lnTo>
                    <a:pt x="63" y="8"/>
                  </a:lnTo>
                  <a:lnTo>
                    <a:pt x="56" y="8"/>
                  </a:lnTo>
                  <a:lnTo>
                    <a:pt x="49" y="8"/>
                  </a:lnTo>
                  <a:lnTo>
                    <a:pt x="41" y="8"/>
                  </a:lnTo>
                  <a:lnTo>
                    <a:pt x="34" y="8"/>
                  </a:lnTo>
                  <a:lnTo>
                    <a:pt x="30" y="8"/>
                  </a:lnTo>
                  <a:lnTo>
                    <a:pt x="34" y="8"/>
                  </a:lnTo>
                  <a:lnTo>
                    <a:pt x="30" y="8"/>
                  </a:lnTo>
                  <a:lnTo>
                    <a:pt x="19" y="8"/>
                  </a:lnTo>
                  <a:lnTo>
                    <a:pt x="23" y="8"/>
                  </a:lnTo>
                  <a:lnTo>
                    <a:pt x="19" y="8"/>
                  </a:lnTo>
                  <a:lnTo>
                    <a:pt x="11" y="8"/>
                  </a:lnTo>
                  <a:lnTo>
                    <a:pt x="0" y="8"/>
                  </a:lnTo>
                  <a:lnTo>
                    <a:pt x="8" y="8"/>
                  </a:lnTo>
                  <a:lnTo>
                    <a:pt x="23" y="8"/>
                  </a:lnTo>
                  <a:lnTo>
                    <a:pt x="37" y="8"/>
                  </a:lnTo>
                  <a:lnTo>
                    <a:pt x="45" y="8"/>
                  </a:lnTo>
                  <a:lnTo>
                    <a:pt x="49" y="8"/>
                  </a:lnTo>
                  <a:lnTo>
                    <a:pt x="56" y="8"/>
                  </a:lnTo>
                  <a:lnTo>
                    <a:pt x="63" y="8"/>
                  </a:lnTo>
                  <a:lnTo>
                    <a:pt x="67" y="8"/>
                  </a:lnTo>
                  <a:lnTo>
                    <a:pt x="63" y="11"/>
                  </a:lnTo>
                  <a:lnTo>
                    <a:pt x="71" y="11"/>
                  </a:lnTo>
                  <a:lnTo>
                    <a:pt x="89" y="11"/>
                  </a:lnTo>
                  <a:lnTo>
                    <a:pt x="104" y="11"/>
                  </a:lnTo>
                  <a:lnTo>
                    <a:pt x="115" y="11"/>
                  </a:lnTo>
                  <a:lnTo>
                    <a:pt x="123" y="11"/>
                  </a:lnTo>
                  <a:lnTo>
                    <a:pt x="127" y="11"/>
                  </a:lnTo>
                  <a:lnTo>
                    <a:pt x="134" y="11"/>
                  </a:lnTo>
                  <a:lnTo>
                    <a:pt x="138" y="11"/>
                  </a:lnTo>
                  <a:lnTo>
                    <a:pt x="141" y="11"/>
                  </a:lnTo>
                  <a:lnTo>
                    <a:pt x="145" y="11"/>
                  </a:lnTo>
                  <a:lnTo>
                    <a:pt x="149" y="11"/>
                  </a:lnTo>
                  <a:lnTo>
                    <a:pt x="145" y="11"/>
                  </a:lnTo>
                  <a:lnTo>
                    <a:pt x="149" y="11"/>
                  </a:lnTo>
                  <a:lnTo>
                    <a:pt x="145" y="11"/>
                  </a:lnTo>
                  <a:lnTo>
                    <a:pt x="141" y="11"/>
                  </a:lnTo>
                  <a:lnTo>
                    <a:pt x="138" y="11"/>
                  </a:lnTo>
                  <a:lnTo>
                    <a:pt x="134" y="11"/>
                  </a:lnTo>
                  <a:lnTo>
                    <a:pt x="138" y="11"/>
                  </a:lnTo>
                  <a:lnTo>
                    <a:pt x="141" y="11"/>
                  </a:lnTo>
                  <a:lnTo>
                    <a:pt x="145" y="11"/>
                  </a:lnTo>
                  <a:lnTo>
                    <a:pt x="149" y="11"/>
                  </a:lnTo>
                  <a:lnTo>
                    <a:pt x="153" y="11"/>
                  </a:lnTo>
                  <a:lnTo>
                    <a:pt x="156" y="11"/>
                  </a:lnTo>
                  <a:lnTo>
                    <a:pt x="153" y="11"/>
                  </a:lnTo>
                  <a:lnTo>
                    <a:pt x="149" y="11"/>
                  </a:lnTo>
                  <a:lnTo>
                    <a:pt x="153" y="11"/>
                  </a:lnTo>
                  <a:lnTo>
                    <a:pt x="160" y="15"/>
                  </a:lnTo>
                  <a:lnTo>
                    <a:pt x="164" y="15"/>
                  </a:lnTo>
                  <a:lnTo>
                    <a:pt x="160" y="15"/>
                  </a:lnTo>
                  <a:lnTo>
                    <a:pt x="164" y="15"/>
                  </a:lnTo>
                  <a:lnTo>
                    <a:pt x="160" y="15"/>
                  </a:lnTo>
                  <a:lnTo>
                    <a:pt x="156" y="15"/>
                  </a:lnTo>
                  <a:lnTo>
                    <a:pt x="153" y="15"/>
                  </a:lnTo>
                  <a:lnTo>
                    <a:pt x="149" y="15"/>
                  </a:lnTo>
                  <a:lnTo>
                    <a:pt x="141" y="15"/>
                  </a:lnTo>
                  <a:lnTo>
                    <a:pt x="138" y="15"/>
                  </a:lnTo>
                  <a:lnTo>
                    <a:pt x="130" y="15"/>
                  </a:lnTo>
                  <a:lnTo>
                    <a:pt x="123" y="15"/>
                  </a:lnTo>
                  <a:lnTo>
                    <a:pt x="127" y="15"/>
                  </a:lnTo>
                  <a:lnTo>
                    <a:pt x="123" y="15"/>
                  </a:lnTo>
                  <a:lnTo>
                    <a:pt x="119" y="15"/>
                  </a:lnTo>
                  <a:lnTo>
                    <a:pt x="123" y="15"/>
                  </a:lnTo>
                  <a:lnTo>
                    <a:pt x="119" y="15"/>
                  </a:lnTo>
                  <a:lnTo>
                    <a:pt x="123" y="15"/>
                  </a:lnTo>
                  <a:lnTo>
                    <a:pt x="130" y="15"/>
                  </a:lnTo>
                  <a:lnTo>
                    <a:pt x="127" y="15"/>
                  </a:lnTo>
                  <a:lnTo>
                    <a:pt x="123" y="19"/>
                  </a:lnTo>
                  <a:lnTo>
                    <a:pt x="119" y="19"/>
                  </a:lnTo>
                  <a:lnTo>
                    <a:pt x="115" y="19"/>
                  </a:lnTo>
                  <a:lnTo>
                    <a:pt x="112" y="19"/>
                  </a:lnTo>
                  <a:lnTo>
                    <a:pt x="115" y="19"/>
                  </a:lnTo>
                  <a:lnTo>
                    <a:pt x="119" y="19"/>
                  </a:lnTo>
                  <a:lnTo>
                    <a:pt x="115" y="19"/>
                  </a:lnTo>
                  <a:lnTo>
                    <a:pt x="123" y="19"/>
                  </a:lnTo>
                  <a:lnTo>
                    <a:pt x="127" y="19"/>
                  </a:lnTo>
                  <a:lnTo>
                    <a:pt x="130" y="19"/>
                  </a:lnTo>
                  <a:lnTo>
                    <a:pt x="134" y="19"/>
                  </a:lnTo>
                  <a:lnTo>
                    <a:pt x="141" y="19"/>
                  </a:lnTo>
                  <a:lnTo>
                    <a:pt x="145" y="19"/>
                  </a:lnTo>
                  <a:lnTo>
                    <a:pt x="149" y="19"/>
                  </a:lnTo>
                  <a:lnTo>
                    <a:pt x="153" y="19"/>
                  </a:lnTo>
                  <a:lnTo>
                    <a:pt x="160" y="19"/>
                  </a:lnTo>
                  <a:lnTo>
                    <a:pt x="164" y="19"/>
                  </a:lnTo>
                  <a:lnTo>
                    <a:pt x="168" y="19"/>
                  </a:lnTo>
                  <a:lnTo>
                    <a:pt x="171" y="19"/>
                  </a:lnTo>
                  <a:lnTo>
                    <a:pt x="175" y="19"/>
                  </a:lnTo>
                  <a:lnTo>
                    <a:pt x="179" y="19"/>
                  </a:lnTo>
                  <a:lnTo>
                    <a:pt x="175" y="19"/>
                  </a:lnTo>
                  <a:lnTo>
                    <a:pt x="171" y="19"/>
                  </a:lnTo>
                  <a:lnTo>
                    <a:pt x="168" y="19"/>
                  </a:lnTo>
                  <a:lnTo>
                    <a:pt x="171" y="22"/>
                  </a:lnTo>
                  <a:lnTo>
                    <a:pt x="168" y="22"/>
                  </a:lnTo>
                  <a:lnTo>
                    <a:pt x="164" y="22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81" name="Freeform 195"/>
            <p:cNvSpPr>
              <a:spLocks/>
            </p:cNvSpPr>
            <p:nvPr/>
          </p:nvSpPr>
          <p:spPr bwMode="auto">
            <a:xfrm>
              <a:off x="1780229" y="4860036"/>
              <a:ext cx="155175" cy="29310"/>
            </a:xfrm>
            <a:custGeom>
              <a:avLst/>
              <a:gdLst>
                <a:gd name="T0" fmla="*/ 156 w 164"/>
                <a:gd name="T1" fmla="*/ 0 h 19"/>
                <a:gd name="T2" fmla="*/ 141 w 164"/>
                <a:gd name="T3" fmla="*/ 0 h 19"/>
                <a:gd name="T4" fmla="*/ 123 w 164"/>
                <a:gd name="T5" fmla="*/ 0 h 19"/>
                <a:gd name="T6" fmla="*/ 82 w 164"/>
                <a:gd name="T7" fmla="*/ 0 h 19"/>
                <a:gd name="T8" fmla="*/ 37 w 164"/>
                <a:gd name="T9" fmla="*/ 0 h 19"/>
                <a:gd name="T10" fmla="*/ 0 w 164"/>
                <a:gd name="T11" fmla="*/ 0 h 19"/>
                <a:gd name="T12" fmla="*/ 30 w 164"/>
                <a:gd name="T13" fmla="*/ 4 h 19"/>
                <a:gd name="T14" fmla="*/ 67 w 164"/>
                <a:gd name="T15" fmla="*/ 4 h 19"/>
                <a:gd name="T16" fmla="*/ 86 w 164"/>
                <a:gd name="T17" fmla="*/ 4 h 19"/>
                <a:gd name="T18" fmla="*/ 101 w 164"/>
                <a:gd name="T19" fmla="*/ 4 h 19"/>
                <a:gd name="T20" fmla="*/ 82 w 164"/>
                <a:gd name="T21" fmla="*/ 4 h 19"/>
                <a:gd name="T22" fmla="*/ 41 w 164"/>
                <a:gd name="T23" fmla="*/ 4 h 19"/>
                <a:gd name="T24" fmla="*/ 30 w 164"/>
                <a:gd name="T25" fmla="*/ 4 h 19"/>
                <a:gd name="T26" fmla="*/ 78 w 164"/>
                <a:gd name="T27" fmla="*/ 8 h 19"/>
                <a:gd name="T28" fmla="*/ 104 w 164"/>
                <a:gd name="T29" fmla="*/ 8 h 19"/>
                <a:gd name="T30" fmla="*/ 119 w 164"/>
                <a:gd name="T31" fmla="*/ 8 h 19"/>
                <a:gd name="T32" fmla="*/ 115 w 164"/>
                <a:gd name="T33" fmla="*/ 8 h 19"/>
                <a:gd name="T34" fmla="*/ 104 w 164"/>
                <a:gd name="T35" fmla="*/ 8 h 19"/>
                <a:gd name="T36" fmla="*/ 115 w 164"/>
                <a:gd name="T37" fmla="*/ 8 h 19"/>
                <a:gd name="T38" fmla="*/ 119 w 164"/>
                <a:gd name="T39" fmla="*/ 8 h 19"/>
                <a:gd name="T40" fmla="*/ 115 w 164"/>
                <a:gd name="T41" fmla="*/ 12 h 19"/>
                <a:gd name="T42" fmla="*/ 119 w 164"/>
                <a:gd name="T43" fmla="*/ 12 h 19"/>
                <a:gd name="T44" fmla="*/ 134 w 164"/>
                <a:gd name="T45" fmla="*/ 12 h 19"/>
                <a:gd name="T46" fmla="*/ 138 w 164"/>
                <a:gd name="T47" fmla="*/ 12 h 19"/>
                <a:gd name="T48" fmla="*/ 141 w 164"/>
                <a:gd name="T49" fmla="*/ 12 h 19"/>
                <a:gd name="T50" fmla="*/ 149 w 164"/>
                <a:gd name="T51" fmla="*/ 12 h 19"/>
                <a:gd name="T52" fmla="*/ 145 w 164"/>
                <a:gd name="T53" fmla="*/ 12 h 19"/>
                <a:gd name="T54" fmla="*/ 141 w 164"/>
                <a:gd name="T55" fmla="*/ 15 h 19"/>
                <a:gd name="T56" fmla="*/ 138 w 164"/>
                <a:gd name="T57" fmla="*/ 15 h 19"/>
                <a:gd name="T58" fmla="*/ 134 w 164"/>
                <a:gd name="T59" fmla="*/ 15 h 19"/>
                <a:gd name="T60" fmla="*/ 134 w 164"/>
                <a:gd name="T61" fmla="*/ 15 h 19"/>
                <a:gd name="T62" fmla="*/ 138 w 164"/>
                <a:gd name="T63" fmla="*/ 15 h 19"/>
                <a:gd name="T64" fmla="*/ 134 w 164"/>
                <a:gd name="T65" fmla="*/ 15 h 19"/>
                <a:gd name="T66" fmla="*/ 138 w 164"/>
                <a:gd name="T67" fmla="*/ 15 h 19"/>
                <a:gd name="T68" fmla="*/ 141 w 164"/>
                <a:gd name="T69" fmla="*/ 19 h 19"/>
                <a:gd name="T70" fmla="*/ 145 w 164"/>
                <a:gd name="T71" fmla="*/ 19 h 19"/>
                <a:gd name="T72" fmla="*/ 156 w 164"/>
                <a:gd name="T73" fmla="*/ 19 h 19"/>
                <a:gd name="T74" fmla="*/ 127 w 164"/>
                <a:gd name="T75" fmla="*/ 19 h 19"/>
                <a:gd name="T76" fmla="*/ 115 w 164"/>
                <a:gd name="T77" fmla="*/ 19 h 19"/>
                <a:gd name="T78" fmla="*/ 93 w 164"/>
                <a:gd name="T79" fmla="*/ 19 h 19"/>
                <a:gd name="T80" fmla="*/ 130 w 164"/>
                <a:gd name="T81" fmla="*/ 19 h 19"/>
                <a:gd name="T82" fmla="*/ 127 w 164"/>
                <a:gd name="T83" fmla="*/ 19 h 1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64" h="19">
                  <a:moveTo>
                    <a:pt x="164" y="0"/>
                  </a:moveTo>
                  <a:lnTo>
                    <a:pt x="160" y="0"/>
                  </a:lnTo>
                  <a:lnTo>
                    <a:pt x="156" y="0"/>
                  </a:lnTo>
                  <a:lnTo>
                    <a:pt x="153" y="0"/>
                  </a:lnTo>
                  <a:lnTo>
                    <a:pt x="149" y="0"/>
                  </a:lnTo>
                  <a:lnTo>
                    <a:pt x="141" y="0"/>
                  </a:lnTo>
                  <a:lnTo>
                    <a:pt x="138" y="0"/>
                  </a:lnTo>
                  <a:lnTo>
                    <a:pt x="130" y="0"/>
                  </a:lnTo>
                  <a:lnTo>
                    <a:pt x="123" y="0"/>
                  </a:lnTo>
                  <a:lnTo>
                    <a:pt x="112" y="0"/>
                  </a:lnTo>
                  <a:lnTo>
                    <a:pt x="97" y="0"/>
                  </a:lnTo>
                  <a:lnTo>
                    <a:pt x="82" y="0"/>
                  </a:lnTo>
                  <a:lnTo>
                    <a:pt x="67" y="0"/>
                  </a:lnTo>
                  <a:lnTo>
                    <a:pt x="49" y="0"/>
                  </a:lnTo>
                  <a:lnTo>
                    <a:pt x="37" y="0"/>
                  </a:lnTo>
                  <a:lnTo>
                    <a:pt x="34" y="0"/>
                  </a:lnTo>
                  <a:lnTo>
                    <a:pt x="23" y="0"/>
                  </a:lnTo>
                  <a:lnTo>
                    <a:pt x="0" y="0"/>
                  </a:lnTo>
                  <a:lnTo>
                    <a:pt x="8" y="4"/>
                  </a:lnTo>
                  <a:lnTo>
                    <a:pt x="23" y="4"/>
                  </a:lnTo>
                  <a:lnTo>
                    <a:pt x="30" y="4"/>
                  </a:lnTo>
                  <a:lnTo>
                    <a:pt x="41" y="4"/>
                  </a:lnTo>
                  <a:lnTo>
                    <a:pt x="52" y="4"/>
                  </a:lnTo>
                  <a:lnTo>
                    <a:pt x="67" y="4"/>
                  </a:lnTo>
                  <a:lnTo>
                    <a:pt x="75" y="4"/>
                  </a:lnTo>
                  <a:lnTo>
                    <a:pt x="78" y="4"/>
                  </a:lnTo>
                  <a:lnTo>
                    <a:pt x="86" y="4"/>
                  </a:lnTo>
                  <a:lnTo>
                    <a:pt x="93" y="4"/>
                  </a:lnTo>
                  <a:lnTo>
                    <a:pt x="97" y="4"/>
                  </a:lnTo>
                  <a:lnTo>
                    <a:pt x="101" y="4"/>
                  </a:lnTo>
                  <a:lnTo>
                    <a:pt x="97" y="4"/>
                  </a:lnTo>
                  <a:lnTo>
                    <a:pt x="89" y="4"/>
                  </a:lnTo>
                  <a:lnTo>
                    <a:pt x="82" y="4"/>
                  </a:lnTo>
                  <a:lnTo>
                    <a:pt x="71" y="4"/>
                  </a:lnTo>
                  <a:lnTo>
                    <a:pt x="60" y="4"/>
                  </a:lnTo>
                  <a:lnTo>
                    <a:pt x="41" y="4"/>
                  </a:lnTo>
                  <a:lnTo>
                    <a:pt x="23" y="4"/>
                  </a:lnTo>
                  <a:lnTo>
                    <a:pt x="15" y="4"/>
                  </a:lnTo>
                  <a:lnTo>
                    <a:pt x="30" y="4"/>
                  </a:lnTo>
                  <a:lnTo>
                    <a:pt x="45" y="8"/>
                  </a:lnTo>
                  <a:lnTo>
                    <a:pt x="67" y="8"/>
                  </a:lnTo>
                  <a:lnTo>
                    <a:pt x="78" y="8"/>
                  </a:lnTo>
                  <a:lnTo>
                    <a:pt x="86" y="8"/>
                  </a:lnTo>
                  <a:lnTo>
                    <a:pt x="97" y="8"/>
                  </a:lnTo>
                  <a:lnTo>
                    <a:pt x="104" y="8"/>
                  </a:lnTo>
                  <a:lnTo>
                    <a:pt x="108" y="8"/>
                  </a:lnTo>
                  <a:lnTo>
                    <a:pt x="112" y="8"/>
                  </a:lnTo>
                  <a:lnTo>
                    <a:pt x="119" y="8"/>
                  </a:lnTo>
                  <a:lnTo>
                    <a:pt x="123" y="8"/>
                  </a:lnTo>
                  <a:lnTo>
                    <a:pt x="119" y="8"/>
                  </a:lnTo>
                  <a:lnTo>
                    <a:pt x="115" y="8"/>
                  </a:lnTo>
                  <a:lnTo>
                    <a:pt x="112" y="8"/>
                  </a:lnTo>
                  <a:lnTo>
                    <a:pt x="108" y="8"/>
                  </a:lnTo>
                  <a:lnTo>
                    <a:pt x="104" y="8"/>
                  </a:lnTo>
                  <a:lnTo>
                    <a:pt x="108" y="8"/>
                  </a:lnTo>
                  <a:lnTo>
                    <a:pt x="112" y="8"/>
                  </a:lnTo>
                  <a:lnTo>
                    <a:pt x="115" y="8"/>
                  </a:lnTo>
                  <a:lnTo>
                    <a:pt x="119" y="8"/>
                  </a:lnTo>
                  <a:lnTo>
                    <a:pt x="115" y="8"/>
                  </a:lnTo>
                  <a:lnTo>
                    <a:pt x="119" y="8"/>
                  </a:lnTo>
                  <a:lnTo>
                    <a:pt x="115" y="8"/>
                  </a:lnTo>
                  <a:lnTo>
                    <a:pt x="119" y="8"/>
                  </a:lnTo>
                  <a:lnTo>
                    <a:pt x="115" y="12"/>
                  </a:lnTo>
                  <a:lnTo>
                    <a:pt x="119" y="12"/>
                  </a:lnTo>
                  <a:lnTo>
                    <a:pt x="123" y="12"/>
                  </a:lnTo>
                  <a:lnTo>
                    <a:pt x="119" y="12"/>
                  </a:lnTo>
                  <a:lnTo>
                    <a:pt x="123" y="12"/>
                  </a:lnTo>
                  <a:lnTo>
                    <a:pt x="127" y="12"/>
                  </a:lnTo>
                  <a:lnTo>
                    <a:pt x="134" y="12"/>
                  </a:lnTo>
                  <a:lnTo>
                    <a:pt x="138" y="12"/>
                  </a:lnTo>
                  <a:lnTo>
                    <a:pt x="141" y="12"/>
                  </a:lnTo>
                  <a:lnTo>
                    <a:pt x="138" y="12"/>
                  </a:lnTo>
                  <a:lnTo>
                    <a:pt x="141" y="12"/>
                  </a:lnTo>
                  <a:lnTo>
                    <a:pt x="145" y="12"/>
                  </a:lnTo>
                  <a:lnTo>
                    <a:pt x="141" y="12"/>
                  </a:lnTo>
                  <a:lnTo>
                    <a:pt x="145" y="12"/>
                  </a:lnTo>
                  <a:lnTo>
                    <a:pt x="141" y="12"/>
                  </a:lnTo>
                  <a:lnTo>
                    <a:pt x="149" y="12"/>
                  </a:lnTo>
                  <a:lnTo>
                    <a:pt x="145" y="12"/>
                  </a:lnTo>
                  <a:lnTo>
                    <a:pt x="149" y="12"/>
                  </a:lnTo>
                  <a:lnTo>
                    <a:pt x="145" y="12"/>
                  </a:lnTo>
                  <a:lnTo>
                    <a:pt x="149" y="12"/>
                  </a:lnTo>
                  <a:lnTo>
                    <a:pt x="145" y="12"/>
                  </a:lnTo>
                  <a:lnTo>
                    <a:pt x="141" y="15"/>
                  </a:lnTo>
                  <a:lnTo>
                    <a:pt x="138" y="15"/>
                  </a:lnTo>
                  <a:lnTo>
                    <a:pt x="141" y="15"/>
                  </a:lnTo>
                  <a:lnTo>
                    <a:pt x="138" y="15"/>
                  </a:lnTo>
                  <a:lnTo>
                    <a:pt x="141" y="15"/>
                  </a:lnTo>
                  <a:lnTo>
                    <a:pt x="138" y="15"/>
                  </a:lnTo>
                  <a:lnTo>
                    <a:pt x="134" y="15"/>
                  </a:lnTo>
                  <a:lnTo>
                    <a:pt x="130" y="15"/>
                  </a:lnTo>
                  <a:lnTo>
                    <a:pt x="127" y="15"/>
                  </a:lnTo>
                  <a:lnTo>
                    <a:pt x="134" y="15"/>
                  </a:lnTo>
                  <a:lnTo>
                    <a:pt x="138" y="15"/>
                  </a:lnTo>
                  <a:lnTo>
                    <a:pt x="141" y="15"/>
                  </a:lnTo>
                  <a:lnTo>
                    <a:pt x="138" y="15"/>
                  </a:lnTo>
                  <a:lnTo>
                    <a:pt x="134" y="15"/>
                  </a:lnTo>
                  <a:lnTo>
                    <a:pt x="138" y="15"/>
                  </a:lnTo>
                  <a:lnTo>
                    <a:pt x="134" y="15"/>
                  </a:lnTo>
                  <a:lnTo>
                    <a:pt x="138" y="15"/>
                  </a:lnTo>
                  <a:lnTo>
                    <a:pt x="141" y="15"/>
                  </a:lnTo>
                  <a:lnTo>
                    <a:pt x="138" y="15"/>
                  </a:lnTo>
                  <a:lnTo>
                    <a:pt x="134" y="15"/>
                  </a:lnTo>
                  <a:lnTo>
                    <a:pt x="138" y="15"/>
                  </a:lnTo>
                  <a:lnTo>
                    <a:pt x="141" y="19"/>
                  </a:lnTo>
                  <a:lnTo>
                    <a:pt x="145" y="19"/>
                  </a:lnTo>
                  <a:lnTo>
                    <a:pt x="141" y="19"/>
                  </a:lnTo>
                  <a:lnTo>
                    <a:pt x="145" y="19"/>
                  </a:lnTo>
                  <a:lnTo>
                    <a:pt x="149" y="19"/>
                  </a:lnTo>
                  <a:lnTo>
                    <a:pt x="153" y="19"/>
                  </a:lnTo>
                  <a:lnTo>
                    <a:pt x="156" y="19"/>
                  </a:lnTo>
                  <a:lnTo>
                    <a:pt x="153" y="19"/>
                  </a:lnTo>
                  <a:lnTo>
                    <a:pt x="134" y="19"/>
                  </a:lnTo>
                  <a:lnTo>
                    <a:pt x="127" y="19"/>
                  </a:lnTo>
                  <a:lnTo>
                    <a:pt x="115" y="19"/>
                  </a:lnTo>
                  <a:lnTo>
                    <a:pt x="112" y="19"/>
                  </a:lnTo>
                  <a:lnTo>
                    <a:pt x="115" y="19"/>
                  </a:lnTo>
                  <a:lnTo>
                    <a:pt x="108" y="19"/>
                  </a:lnTo>
                  <a:lnTo>
                    <a:pt x="101" y="19"/>
                  </a:lnTo>
                  <a:lnTo>
                    <a:pt x="93" y="19"/>
                  </a:lnTo>
                  <a:lnTo>
                    <a:pt x="104" y="19"/>
                  </a:lnTo>
                  <a:lnTo>
                    <a:pt x="115" y="19"/>
                  </a:lnTo>
                  <a:lnTo>
                    <a:pt x="130" y="19"/>
                  </a:lnTo>
                  <a:lnTo>
                    <a:pt x="138" y="19"/>
                  </a:lnTo>
                  <a:lnTo>
                    <a:pt x="134" y="19"/>
                  </a:lnTo>
                  <a:lnTo>
                    <a:pt x="127" y="19"/>
                  </a:lnTo>
                  <a:lnTo>
                    <a:pt x="123" y="19"/>
                  </a:lnTo>
                  <a:lnTo>
                    <a:pt x="127" y="19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82" name="Freeform 196"/>
            <p:cNvSpPr>
              <a:spLocks/>
            </p:cNvSpPr>
            <p:nvPr/>
          </p:nvSpPr>
          <p:spPr bwMode="auto">
            <a:xfrm>
              <a:off x="1780229" y="4889346"/>
              <a:ext cx="155175" cy="40108"/>
            </a:xfrm>
            <a:custGeom>
              <a:avLst/>
              <a:gdLst>
                <a:gd name="T0" fmla="*/ 127 w 164"/>
                <a:gd name="T1" fmla="*/ 0 h 26"/>
                <a:gd name="T2" fmla="*/ 97 w 164"/>
                <a:gd name="T3" fmla="*/ 4 h 26"/>
                <a:gd name="T4" fmla="*/ 112 w 164"/>
                <a:gd name="T5" fmla="*/ 4 h 26"/>
                <a:gd name="T6" fmla="*/ 130 w 164"/>
                <a:gd name="T7" fmla="*/ 4 h 26"/>
                <a:gd name="T8" fmla="*/ 93 w 164"/>
                <a:gd name="T9" fmla="*/ 4 h 26"/>
                <a:gd name="T10" fmla="*/ 11 w 164"/>
                <a:gd name="T11" fmla="*/ 4 h 26"/>
                <a:gd name="T12" fmla="*/ 41 w 164"/>
                <a:gd name="T13" fmla="*/ 4 h 26"/>
                <a:gd name="T14" fmla="*/ 101 w 164"/>
                <a:gd name="T15" fmla="*/ 4 h 26"/>
                <a:gd name="T16" fmla="*/ 138 w 164"/>
                <a:gd name="T17" fmla="*/ 4 h 26"/>
                <a:gd name="T18" fmla="*/ 153 w 164"/>
                <a:gd name="T19" fmla="*/ 7 h 26"/>
                <a:gd name="T20" fmla="*/ 164 w 164"/>
                <a:gd name="T21" fmla="*/ 7 h 26"/>
                <a:gd name="T22" fmla="*/ 160 w 164"/>
                <a:gd name="T23" fmla="*/ 7 h 26"/>
                <a:gd name="T24" fmla="*/ 153 w 164"/>
                <a:gd name="T25" fmla="*/ 7 h 26"/>
                <a:gd name="T26" fmla="*/ 141 w 164"/>
                <a:gd name="T27" fmla="*/ 7 h 26"/>
                <a:gd name="T28" fmla="*/ 145 w 164"/>
                <a:gd name="T29" fmla="*/ 7 h 26"/>
                <a:gd name="T30" fmla="*/ 141 w 164"/>
                <a:gd name="T31" fmla="*/ 7 h 26"/>
                <a:gd name="T32" fmla="*/ 130 w 164"/>
                <a:gd name="T33" fmla="*/ 7 h 26"/>
                <a:gd name="T34" fmla="*/ 134 w 164"/>
                <a:gd name="T35" fmla="*/ 11 h 26"/>
                <a:gd name="T36" fmla="*/ 138 w 164"/>
                <a:gd name="T37" fmla="*/ 11 h 26"/>
                <a:gd name="T38" fmla="*/ 134 w 164"/>
                <a:gd name="T39" fmla="*/ 11 h 26"/>
                <a:gd name="T40" fmla="*/ 145 w 164"/>
                <a:gd name="T41" fmla="*/ 11 h 26"/>
                <a:gd name="T42" fmla="*/ 145 w 164"/>
                <a:gd name="T43" fmla="*/ 11 h 26"/>
                <a:gd name="T44" fmla="*/ 156 w 164"/>
                <a:gd name="T45" fmla="*/ 15 h 26"/>
                <a:gd name="T46" fmla="*/ 160 w 164"/>
                <a:gd name="T47" fmla="*/ 15 h 26"/>
                <a:gd name="T48" fmla="*/ 164 w 164"/>
                <a:gd name="T49" fmla="*/ 15 h 26"/>
                <a:gd name="T50" fmla="*/ 153 w 164"/>
                <a:gd name="T51" fmla="*/ 15 h 26"/>
                <a:gd name="T52" fmla="*/ 149 w 164"/>
                <a:gd name="T53" fmla="*/ 15 h 26"/>
                <a:gd name="T54" fmla="*/ 145 w 164"/>
                <a:gd name="T55" fmla="*/ 15 h 26"/>
                <a:gd name="T56" fmla="*/ 134 w 164"/>
                <a:gd name="T57" fmla="*/ 15 h 26"/>
                <a:gd name="T58" fmla="*/ 123 w 164"/>
                <a:gd name="T59" fmla="*/ 19 h 26"/>
                <a:gd name="T60" fmla="*/ 119 w 164"/>
                <a:gd name="T61" fmla="*/ 19 h 26"/>
                <a:gd name="T62" fmla="*/ 123 w 164"/>
                <a:gd name="T63" fmla="*/ 19 h 26"/>
                <a:gd name="T64" fmla="*/ 78 w 164"/>
                <a:gd name="T65" fmla="*/ 19 h 26"/>
                <a:gd name="T66" fmla="*/ 8 w 164"/>
                <a:gd name="T67" fmla="*/ 19 h 26"/>
                <a:gd name="T68" fmla="*/ 34 w 164"/>
                <a:gd name="T69" fmla="*/ 26 h 26"/>
                <a:gd name="T70" fmla="*/ 8 w 164"/>
                <a:gd name="T71" fmla="*/ 26 h 26"/>
                <a:gd name="T72" fmla="*/ 49 w 164"/>
                <a:gd name="T73" fmla="*/ 26 h 26"/>
                <a:gd name="T74" fmla="*/ 93 w 164"/>
                <a:gd name="T75" fmla="*/ 26 h 26"/>
                <a:gd name="T76" fmla="*/ 119 w 164"/>
                <a:gd name="T77" fmla="*/ 26 h 26"/>
                <a:gd name="T78" fmla="*/ 123 w 164"/>
                <a:gd name="T79" fmla="*/ 26 h 26"/>
                <a:gd name="T80" fmla="*/ 108 w 164"/>
                <a:gd name="T81" fmla="*/ 26 h 26"/>
                <a:gd name="T82" fmla="*/ 89 w 164"/>
                <a:gd name="T83" fmla="*/ 26 h 2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64" h="26">
                  <a:moveTo>
                    <a:pt x="127" y="0"/>
                  </a:moveTo>
                  <a:lnTo>
                    <a:pt x="130" y="0"/>
                  </a:lnTo>
                  <a:lnTo>
                    <a:pt x="127" y="0"/>
                  </a:lnTo>
                  <a:lnTo>
                    <a:pt x="123" y="4"/>
                  </a:lnTo>
                  <a:lnTo>
                    <a:pt x="108" y="4"/>
                  </a:lnTo>
                  <a:lnTo>
                    <a:pt x="97" y="4"/>
                  </a:lnTo>
                  <a:lnTo>
                    <a:pt x="89" y="4"/>
                  </a:lnTo>
                  <a:lnTo>
                    <a:pt x="97" y="4"/>
                  </a:lnTo>
                  <a:lnTo>
                    <a:pt x="112" y="4"/>
                  </a:lnTo>
                  <a:lnTo>
                    <a:pt x="127" y="4"/>
                  </a:lnTo>
                  <a:lnTo>
                    <a:pt x="134" y="4"/>
                  </a:lnTo>
                  <a:lnTo>
                    <a:pt x="130" y="4"/>
                  </a:lnTo>
                  <a:lnTo>
                    <a:pt x="123" y="4"/>
                  </a:lnTo>
                  <a:lnTo>
                    <a:pt x="112" y="4"/>
                  </a:lnTo>
                  <a:lnTo>
                    <a:pt x="93" y="4"/>
                  </a:lnTo>
                  <a:lnTo>
                    <a:pt x="67" y="4"/>
                  </a:lnTo>
                  <a:lnTo>
                    <a:pt x="45" y="4"/>
                  </a:lnTo>
                  <a:lnTo>
                    <a:pt x="11" y="4"/>
                  </a:lnTo>
                  <a:lnTo>
                    <a:pt x="8" y="4"/>
                  </a:lnTo>
                  <a:lnTo>
                    <a:pt x="23" y="4"/>
                  </a:lnTo>
                  <a:lnTo>
                    <a:pt x="41" y="4"/>
                  </a:lnTo>
                  <a:lnTo>
                    <a:pt x="63" y="4"/>
                  </a:lnTo>
                  <a:lnTo>
                    <a:pt x="82" y="4"/>
                  </a:lnTo>
                  <a:lnTo>
                    <a:pt x="101" y="4"/>
                  </a:lnTo>
                  <a:lnTo>
                    <a:pt x="115" y="4"/>
                  </a:lnTo>
                  <a:lnTo>
                    <a:pt x="127" y="4"/>
                  </a:lnTo>
                  <a:lnTo>
                    <a:pt x="138" y="4"/>
                  </a:lnTo>
                  <a:lnTo>
                    <a:pt x="145" y="4"/>
                  </a:lnTo>
                  <a:lnTo>
                    <a:pt x="156" y="7"/>
                  </a:lnTo>
                  <a:lnTo>
                    <a:pt x="153" y="7"/>
                  </a:lnTo>
                  <a:lnTo>
                    <a:pt x="156" y="7"/>
                  </a:lnTo>
                  <a:lnTo>
                    <a:pt x="160" y="7"/>
                  </a:lnTo>
                  <a:lnTo>
                    <a:pt x="164" y="7"/>
                  </a:lnTo>
                  <a:lnTo>
                    <a:pt x="160" y="7"/>
                  </a:lnTo>
                  <a:lnTo>
                    <a:pt x="164" y="7"/>
                  </a:lnTo>
                  <a:lnTo>
                    <a:pt x="160" y="7"/>
                  </a:lnTo>
                  <a:lnTo>
                    <a:pt x="164" y="7"/>
                  </a:lnTo>
                  <a:lnTo>
                    <a:pt x="160" y="7"/>
                  </a:lnTo>
                  <a:lnTo>
                    <a:pt x="153" y="7"/>
                  </a:lnTo>
                  <a:lnTo>
                    <a:pt x="156" y="7"/>
                  </a:lnTo>
                  <a:lnTo>
                    <a:pt x="153" y="7"/>
                  </a:lnTo>
                  <a:lnTo>
                    <a:pt x="141" y="7"/>
                  </a:lnTo>
                  <a:lnTo>
                    <a:pt x="145" y="7"/>
                  </a:lnTo>
                  <a:lnTo>
                    <a:pt x="149" y="7"/>
                  </a:lnTo>
                  <a:lnTo>
                    <a:pt x="145" y="7"/>
                  </a:lnTo>
                  <a:lnTo>
                    <a:pt x="149" y="7"/>
                  </a:lnTo>
                  <a:lnTo>
                    <a:pt x="145" y="7"/>
                  </a:lnTo>
                  <a:lnTo>
                    <a:pt x="141" y="7"/>
                  </a:lnTo>
                  <a:lnTo>
                    <a:pt x="138" y="7"/>
                  </a:lnTo>
                  <a:lnTo>
                    <a:pt x="134" y="7"/>
                  </a:lnTo>
                  <a:lnTo>
                    <a:pt x="130" y="7"/>
                  </a:lnTo>
                  <a:lnTo>
                    <a:pt x="127" y="7"/>
                  </a:lnTo>
                  <a:lnTo>
                    <a:pt x="130" y="7"/>
                  </a:lnTo>
                  <a:lnTo>
                    <a:pt x="134" y="11"/>
                  </a:lnTo>
                  <a:lnTo>
                    <a:pt x="138" y="11"/>
                  </a:lnTo>
                  <a:lnTo>
                    <a:pt x="141" y="11"/>
                  </a:lnTo>
                  <a:lnTo>
                    <a:pt x="138" y="11"/>
                  </a:lnTo>
                  <a:lnTo>
                    <a:pt x="134" y="11"/>
                  </a:lnTo>
                  <a:lnTo>
                    <a:pt x="138" y="11"/>
                  </a:lnTo>
                  <a:lnTo>
                    <a:pt x="134" y="11"/>
                  </a:lnTo>
                  <a:lnTo>
                    <a:pt x="138" y="11"/>
                  </a:lnTo>
                  <a:lnTo>
                    <a:pt x="141" y="11"/>
                  </a:lnTo>
                  <a:lnTo>
                    <a:pt x="145" y="11"/>
                  </a:lnTo>
                  <a:lnTo>
                    <a:pt x="149" y="11"/>
                  </a:lnTo>
                  <a:lnTo>
                    <a:pt x="141" y="11"/>
                  </a:lnTo>
                  <a:lnTo>
                    <a:pt x="145" y="11"/>
                  </a:lnTo>
                  <a:lnTo>
                    <a:pt x="149" y="11"/>
                  </a:lnTo>
                  <a:lnTo>
                    <a:pt x="153" y="15"/>
                  </a:lnTo>
                  <a:lnTo>
                    <a:pt x="156" y="15"/>
                  </a:lnTo>
                  <a:lnTo>
                    <a:pt x="160" y="15"/>
                  </a:lnTo>
                  <a:lnTo>
                    <a:pt x="156" y="15"/>
                  </a:lnTo>
                  <a:lnTo>
                    <a:pt x="160" y="15"/>
                  </a:lnTo>
                  <a:lnTo>
                    <a:pt x="164" y="15"/>
                  </a:lnTo>
                  <a:lnTo>
                    <a:pt x="160" y="15"/>
                  </a:lnTo>
                  <a:lnTo>
                    <a:pt x="164" y="15"/>
                  </a:lnTo>
                  <a:lnTo>
                    <a:pt x="160" y="15"/>
                  </a:lnTo>
                  <a:lnTo>
                    <a:pt x="156" y="15"/>
                  </a:lnTo>
                  <a:lnTo>
                    <a:pt x="153" y="15"/>
                  </a:lnTo>
                  <a:lnTo>
                    <a:pt x="149" y="15"/>
                  </a:lnTo>
                  <a:lnTo>
                    <a:pt x="153" y="15"/>
                  </a:lnTo>
                  <a:lnTo>
                    <a:pt x="149" y="15"/>
                  </a:lnTo>
                  <a:lnTo>
                    <a:pt x="145" y="15"/>
                  </a:lnTo>
                  <a:lnTo>
                    <a:pt x="149" y="15"/>
                  </a:lnTo>
                  <a:lnTo>
                    <a:pt x="145" y="15"/>
                  </a:lnTo>
                  <a:lnTo>
                    <a:pt x="141" y="15"/>
                  </a:lnTo>
                  <a:lnTo>
                    <a:pt x="138" y="15"/>
                  </a:lnTo>
                  <a:lnTo>
                    <a:pt x="134" y="15"/>
                  </a:lnTo>
                  <a:lnTo>
                    <a:pt x="130" y="19"/>
                  </a:lnTo>
                  <a:lnTo>
                    <a:pt x="127" y="19"/>
                  </a:lnTo>
                  <a:lnTo>
                    <a:pt x="123" y="19"/>
                  </a:lnTo>
                  <a:lnTo>
                    <a:pt x="127" y="19"/>
                  </a:lnTo>
                  <a:lnTo>
                    <a:pt x="123" y="19"/>
                  </a:lnTo>
                  <a:lnTo>
                    <a:pt x="119" y="19"/>
                  </a:lnTo>
                  <a:lnTo>
                    <a:pt x="115" y="19"/>
                  </a:lnTo>
                  <a:lnTo>
                    <a:pt x="119" y="19"/>
                  </a:lnTo>
                  <a:lnTo>
                    <a:pt x="123" y="19"/>
                  </a:lnTo>
                  <a:lnTo>
                    <a:pt x="115" y="19"/>
                  </a:lnTo>
                  <a:lnTo>
                    <a:pt x="101" y="19"/>
                  </a:lnTo>
                  <a:lnTo>
                    <a:pt x="78" y="19"/>
                  </a:lnTo>
                  <a:lnTo>
                    <a:pt x="52" y="19"/>
                  </a:lnTo>
                  <a:lnTo>
                    <a:pt x="26" y="19"/>
                  </a:lnTo>
                  <a:lnTo>
                    <a:pt x="8" y="19"/>
                  </a:lnTo>
                  <a:lnTo>
                    <a:pt x="0" y="19"/>
                  </a:lnTo>
                  <a:lnTo>
                    <a:pt x="4" y="26"/>
                  </a:lnTo>
                  <a:lnTo>
                    <a:pt x="34" y="26"/>
                  </a:lnTo>
                  <a:lnTo>
                    <a:pt x="30" y="26"/>
                  </a:lnTo>
                  <a:lnTo>
                    <a:pt x="15" y="26"/>
                  </a:lnTo>
                  <a:lnTo>
                    <a:pt x="8" y="26"/>
                  </a:lnTo>
                  <a:lnTo>
                    <a:pt x="15" y="26"/>
                  </a:lnTo>
                  <a:lnTo>
                    <a:pt x="30" y="26"/>
                  </a:lnTo>
                  <a:lnTo>
                    <a:pt x="49" y="26"/>
                  </a:lnTo>
                  <a:lnTo>
                    <a:pt x="60" y="26"/>
                  </a:lnTo>
                  <a:lnTo>
                    <a:pt x="71" y="26"/>
                  </a:lnTo>
                  <a:lnTo>
                    <a:pt x="93" y="26"/>
                  </a:lnTo>
                  <a:lnTo>
                    <a:pt x="108" y="26"/>
                  </a:lnTo>
                  <a:lnTo>
                    <a:pt x="115" y="26"/>
                  </a:lnTo>
                  <a:lnTo>
                    <a:pt x="119" y="26"/>
                  </a:lnTo>
                  <a:lnTo>
                    <a:pt x="123" y="26"/>
                  </a:lnTo>
                  <a:lnTo>
                    <a:pt x="119" y="26"/>
                  </a:lnTo>
                  <a:lnTo>
                    <a:pt x="123" y="26"/>
                  </a:lnTo>
                  <a:lnTo>
                    <a:pt x="119" y="26"/>
                  </a:lnTo>
                  <a:lnTo>
                    <a:pt x="115" y="26"/>
                  </a:lnTo>
                  <a:lnTo>
                    <a:pt x="108" y="26"/>
                  </a:lnTo>
                  <a:lnTo>
                    <a:pt x="101" y="26"/>
                  </a:lnTo>
                  <a:lnTo>
                    <a:pt x="97" y="26"/>
                  </a:lnTo>
                  <a:lnTo>
                    <a:pt x="89" y="26"/>
                  </a:lnTo>
                  <a:lnTo>
                    <a:pt x="82" y="26"/>
                  </a:lnTo>
                  <a:lnTo>
                    <a:pt x="71" y="26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83" name="Freeform 197"/>
            <p:cNvSpPr>
              <a:spLocks/>
            </p:cNvSpPr>
            <p:nvPr/>
          </p:nvSpPr>
          <p:spPr bwMode="auto">
            <a:xfrm>
              <a:off x="1839839" y="4929454"/>
              <a:ext cx="134359" cy="29310"/>
            </a:xfrm>
            <a:custGeom>
              <a:avLst/>
              <a:gdLst>
                <a:gd name="T0" fmla="*/ 4 w 142"/>
                <a:gd name="T1" fmla="*/ 0 h 19"/>
                <a:gd name="T2" fmla="*/ 15 w 142"/>
                <a:gd name="T3" fmla="*/ 4 h 19"/>
                <a:gd name="T4" fmla="*/ 41 w 142"/>
                <a:gd name="T5" fmla="*/ 4 h 19"/>
                <a:gd name="T6" fmla="*/ 56 w 142"/>
                <a:gd name="T7" fmla="*/ 4 h 19"/>
                <a:gd name="T8" fmla="*/ 64 w 142"/>
                <a:gd name="T9" fmla="*/ 4 h 19"/>
                <a:gd name="T10" fmla="*/ 78 w 142"/>
                <a:gd name="T11" fmla="*/ 4 h 19"/>
                <a:gd name="T12" fmla="*/ 82 w 142"/>
                <a:gd name="T13" fmla="*/ 4 h 19"/>
                <a:gd name="T14" fmla="*/ 93 w 142"/>
                <a:gd name="T15" fmla="*/ 4 h 19"/>
                <a:gd name="T16" fmla="*/ 101 w 142"/>
                <a:gd name="T17" fmla="*/ 4 h 19"/>
                <a:gd name="T18" fmla="*/ 119 w 142"/>
                <a:gd name="T19" fmla="*/ 4 h 19"/>
                <a:gd name="T20" fmla="*/ 108 w 142"/>
                <a:gd name="T21" fmla="*/ 4 h 19"/>
                <a:gd name="T22" fmla="*/ 75 w 142"/>
                <a:gd name="T23" fmla="*/ 7 h 19"/>
                <a:gd name="T24" fmla="*/ 38 w 142"/>
                <a:gd name="T25" fmla="*/ 7 h 19"/>
                <a:gd name="T26" fmla="*/ 60 w 142"/>
                <a:gd name="T27" fmla="*/ 7 h 19"/>
                <a:gd name="T28" fmla="*/ 56 w 142"/>
                <a:gd name="T29" fmla="*/ 7 h 19"/>
                <a:gd name="T30" fmla="*/ 45 w 142"/>
                <a:gd name="T31" fmla="*/ 7 h 19"/>
                <a:gd name="T32" fmla="*/ 41 w 142"/>
                <a:gd name="T33" fmla="*/ 7 h 19"/>
                <a:gd name="T34" fmla="*/ 34 w 142"/>
                <a:gd name="T35" fmla="*/ 7 h 19"/>
                <a:gd name="T36" fmla="*/ 26 w 142"/>
                <a:gd name="T37" fmla="*/ 7 h 19"/>
                <a:gd name="T38" fmla="*/ 30 w 142"/>
                <a:gd name="T39" fmla="*/ 11 h 19"/>
                <a:gd name="T40" fmla="*/ 45 w 142"/>
                <a:gd name="T41" fmla="*/ 11 h 19"/>
                <a:gd name="T42" fmla="*/ 60 w 142"/>
                <a:gd name="T43" fmla="*/ 11 h 19"/>
                <a:gd name="T44" fmla="*/ 71 w 142"/>
                <a:gd name="T45" fmla="*/ 11 h 19"/>
                <a:gd name="T46" fmla="*/ 86 w 142"/>
                <a:gd name="T47" fmla="*/ 11 h 19"/>
                <a:gd name="T48" fmla="*/ 71 w 142"/>
                <a:gd name="T49" fmla="*/ 11 h 19"/>
                <a:gd name="T50" fmla="*/ 52 w 142"/>
                <a:gd name="T51" fmla="*/ 11 h 19"/>
                <a:gd name="T52" fmla="*/ 64 w 142"/>
                <a:gd name="T53" fmla="*/ 11 h 19"/>
                <a:gd name="T54" fmla="*/ 90 w 142"/>
                <a:gd name="T55" fmla="*/ 11 h 19"/>
                <a:gd name="T56" fmla="*/ 101 w 142"/>
                <a:gd name="T57" fmla="*/ 15 h 19"/>
                <a:gd name="T58" fmla="*/ 105 w 142"/>
                <a:gd name="T59" fmla="*/ 15 h 19"/>
                <a:gd name="T60" fmla="*/ 108 w 142"/>
                <a:gd name="T61" fmla="*/ 15 h 19"/>
                <a:gd name="T62" fmla="*/ 97 w 142"/>
                <a:gd name="T63" fmla="*/ 15 h 19"/>
                <a:gd name="T64" fmla="*/ 71 w 142"/>
                <a:gd name="T65" fmla="*/ 15 h 19"/>
                <a:gd name="T66" fmla="*/ 60 w 142"/>
                <a:gd name="T67" fmla="*/ 15 h 19"/>
                <a:gd name="T68" fmla="*/ 93 w 142"/>
                <a:gd name="T69" fmla="*/ 15 h 19"/>
                <a:gd name="T70" fmla="*/ 112 w 142"/>
                <a:gd name="T71" fmla="*/ 15 h 19"/>
                <a:gd name="T72" fmla="*/ 134 w 142"/>
                <a:gd name="T73" fmla="*/ 15 h 19"/>
                <a:gd name="T74" fmla="*/ 138 w 142"/>
                <a:gd name="T75" fmla="*/ 19 h 19"/>
                <a:gd name="T76" fmla="*/ 134 w 142"/>
                <a:gd name="T77" fmla="*/ 19 h 19"/>
                <a:gd name="T78" fmla="*/ 123 w 142"/>
                <a:gd name="T79" fmla="*/ 19 h 19"/>
                <a:gd name="T80" fmla="*/ 101 w 142"/>
                <a:gd name="T81" fmla="*/ 19 h 19"/>
                <a:gd name="T82" fmla="*/ 75 w 142"/>
                <a:gd name="T83" fmla="*/ 19 h 1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42" h="19">
                  <a:moveTo>
                    <a:pt x="8" y="0"/>
                  </a:moveTo>
                  <a:lnTo>
                    <a:pt x="0" y="0"/>
                  </a:lnTo>
                  <a:lnTo>
                    <a:pt x="4" y="0"/>
                  </a:lnTo>
                  <a:lnTo>
                    <a:pt x="8" y="0"/>
                  </a:lnTo>
                  <a:lnTo>
                    <a:pt x="12" y="0"/>
                  </a:lnTo>
                  <a:lnTo>
                    <a:pt x="15" y="4"/>
                  </a:lnTo>
                  <a:lnTo>
                    <a:pt x="26" y="4"/>
                  </a:lnTo>
                  <a:lnTo>
                    <a:pt x="34" y="4"/>
                  </a:lnTo>
                  <a:lnTo>
                    <a:pt x="41" y="4"/>
                  </a:lnTo>
                  <a:lnTo>
                    <a:pt x="49" y="4"/>
                  </a:lnTo>
                  <a:lnTo>
                    <a:pt x="52" y="4"/>
                  </a:lnTo>
                  <a:lnTo>
                    <a:pt x="56" y="4"/>
                  </a:lnTo>
                  <a:lnTo>
                    <a:pt x="52" y="4"/>
                  </a:lnTo>
                  <a:lnTo>
                    <a:pt x="56" y="4"/>
                  </a:lnTo>
                  <a:lnTo>
                    <a:pt x="64" y="4"/>
                  </a:lnTo>
                  <a:lnTo>
                    <a:pt x="67" y="4"/>
                  </a:lnTo>
                  <a:lnTo>
                    <a:pt x="71" y="4"/>
                  </a:lnTo>
                  <a:lnTo>
                    <a:pt x="78" y="4"/>
                  </a:lnTo>
                  <a:lnTo>
                    <a:pt x="82" y="4"/>
                  </a:lnTo>
                  <a:lnTo>
                    <a:pt x="86" y="4"/>
                  </a:lnTo>
                  <a:lnTo>
                    <a:pt x="82" y="4"/>
                  </a:lnTo>
                  <a:lnTo>
                    <a:pt x="86" y="4"/>
                  </a:lnTo>
                  <a:lnTo>
                    <a:pt x="90" y="4"/>
                  </a:lnTo>
                  <a:lnTo>
                    <a:pt x="93" y="4"/>
                  </a:lnTo>
                  <a:lnTo>
                    <a:pt x="90" y="4"/>
                  </a:lnTo>
                  <a:lnTo>
                    <a:pt x="93" y="4"/>
                  </a:lnTo>
                  <a:lnTo>
                    <a:pt x="101" y="4"/>
                  </a:lnTo>
                  <a:lnTo>
                    <a:pt x="105" y="4"/>
                  </a:lnTo>
                  <a:lnTo>
                    <a:pt x="112" y="4"/>
                  </a:lnTo>
                  <a:lnTo>
                    <a:pt x="119" y="4"/>
                  </a:lnTo>
                  <a:lnTo>
                    <a:pt x="116" y="4"/>
                  </a:lnTo>
                  <a:lnTo>
                    <a:pt x="112" y="4"/>
                  </a:lnTo>
                  <a:lnTo>
                    <a:pt x="108" y="4"/>
                  </a:lnTo>
                  <a:lnTo>
                    <a:pt x="105" y="7"/>
                  </a:lnTo>
                  <a:lnTo>
                    <a:pt x="90" y="7"/>
                  </a:lnTo>
                  <a:lnTo>
                    <a:pt x="75" y="7"/>
                  </a:lnTo>
                  <a:lnTo>
                    <a:pt x="64" y="7"/>
                  </a:lnTo>
                  <a:lnTo>
                    <a:pt x="49" y="7"/>
                  </a:lnTo>
                  <a:lnTo>
                    <a:pt x="38" y="7"/>
                  </a:lnTo>
                  <a:lnTo>
                    <a:pt x="45" y="7"/>
                  </a:lnTo>
                  <a:lnTo>
                    <a:pt x="56" y="7"/>
                  </a:lnTo>
                  <a:lnTo>
                    <a:pt x="60" y="7"/>
                  </a:lnTo>
                  <a:lnTo>
                    <a:pt x="67" y="7"/>
                  </a:lnTo>
                  <a:lnTo>
                    <a:pt x="60" y="7"/>
                  </a:lnTo>
                  <a:lnTo>
                    <a:pt x="56" y="7"/>
                  </a:lnTo>
                  <a:lnTo>
                    <a:pt x="52" y="7"/>
                  </a:lnTo>
                  <a:lnTo>
                    <a:pt x="49" y="7"/>
                  </a:lnTo>
                  <a:lnTo>
                    <a:pt x="45" y="7"/>
                  </a:lnTo>
                  <a:lnTo>
                    <a:pt x="41" y="7"/>
                  </a:lnTo>
                  <a:lnTo>
                    <a:pt x="45" y="7"/>
                  </a:lnTo>
                  <a:lnTo>
                    <a:pt x="41" y="7"/>
                  </a:lnTo>
                  <a:lnTo>
                    <a:pt x="45" y="7"/>
                  </a:lnTo>
                  <a:lnTo>
                    <a:pt x="41" y="7"/>
                  </a:lnTo>
                  <a:lnTo>
                    <a:pt x="34" y="7"/>
                  </a:lnTo>
                  <a:lnTo>
                    <a:pt x="26" y="7"/>
                  </a:lnTo>
                  <a:lnTo>
                    <a:pt x="30" y="7"/>
                  </a:lnTo>
                  <a:lnTo>
                    <a:pt x="26" y="7"/>
                  </a:lnTo>
                  <a:lnTo>
                    <a:pt x="30" y="7"/>
                  </a:lnTo>
                  <a:lnTo>
                    <a:pt x="34" y="7"/>
                  </a:lnTo>
                  <a:lnTo>
                    <a:pt x="30" y="11"/>
                  </a:lnTo>
                  <a:lnTo>
                    <a:pt x="38" y="11"/>
                  </a:lnTo>
                  <a:lnTo>
                    <a:pt x="41" y="11"/>
                  </a:lnTo>
                  <a:lnTo>
                    <a:pt x="45" y="11"/>
                  </a:lnTo>
                  <a:lnTo>
                    <a:pt x="49" y="11"/>
                  </a:lnTo>
                  <a:lnTo>
                    <a:pt x="56" y="11"/>
                  </a:lnTo>
                  <a:lnTo>
                    <a:pt x="60" y="11"/>
                  </a:lnTo>
                  <a:lnTo>
                    <a:pt x="64" y="11"/>
                  </a:lnTo>
                  <a:lnTo>
                    <a:pt x="67" y="11"/>
                  </a:lnTo>
                  <a:lnTo>
                    <a:pt x="71" y="11"/>
                  </a:lnTo>
                  <a:lnTo>
                    <a:pt x="78" y="11"/>
                  </a:lnTo>
                  <a:lnTo>
                    <a:pt x="82" y="11"/>
                  </a:lnTo>
                  <a:lnTo>
                    <a:pt x="86" y="11"/>
                  </a:lnTo>
                  <a:lnTo>
                    <a:pt x="82" y="11"/>
                  </a:lnTo>
                  <a:lnTo>
                    <a:pt x="78" y="11"/>
                  </a:lnTo>
                  <a:lnTo>
                    <a:pt x="71" y="11"/>
                  </a:lnTo>
                  <a:lnTo>
                    <a:pt x="64" y="11"/>
                  </a:lnTo>
                  <a:lnTo>
                    <a:pt x="56" y="11"/>
                  </a:lnTo>
                  <a:lnTo>
                    <a:pt x="52" y="11"/>
                  </a:lnTo>
                  <a:lnTo>
                    <a:pt x="56" y="11"/>
                  </a:lnTo>
                  <a:lnTo>
                    <a:pt x="60" y="11"/>
                  </a:lnTo>
                  <a:lnTo>
                    <a:pt x="64" y="11"/>
                  </a:lnTo>
                  <a:lnTo>
                    <a:pt x="75" y="11"/>
                  </a:lnTo>
                  <a:lnTo>
                    <a:pt x="86" y="11"/>
                  </a:lnTo>
                  <a:lnTo>
                    <a:pt x="90" y="11"/>
                  </a:lnTo>
                  <a:lnTo>
                    <a:pt x="93" y="11"/>
                  </a:lnTo>
                  <a:lnTo>
                    <a:pt x="97" y="15"/>
                  </a:lnTo>
                  <a:lnTo>
                    <a:pt x="101" y="15"/>
                  </a:lnTo>
                  <a:lnTo>
                    <a:pt x="105" y="15"/>
                  </a:lnTo>
                  <a:lnTo>
                    <a:pt x="101" y="15"/>
                  </a:lnTo>
                  <a:lnTo>
                    <a:pt x="105" y="15"/>
                  </a:lnTo>
                  <a:lnTo>
                    <a:pt x="101" y="15"/>
                  </a:lnTo>
                  <a:lnTo>
                    <a:pt x="105" y="15"/>
                  </a:lnTo>
                  <a:lnTo>
                    <a:pt x="108" y="15"/>
                  </a:lnTo>
                  <a:lnTo>
                    <a:pt x="112" y="15"/>
                  </a:lnTo>
                  <a:lnTo>
                    <a:pt x="108" y="15"/>
                  </a:lnTo>
                  <a:lnTo>
                    <a:pt x="97" y="15"/>
                  </a:lnTo>
                  <a:lnTo>
                    <a:pt x="86" y="15"/>
                  </a:lnTo>
                  <a:lnTo>
                    <a:pt x="78" y="15"/>
                  </a:lnTo>
                  <a:lnTo>
                    <a:pt x="71" y="15"/>
                  </a:lnTo>
                  <a:lnTo>
                    <a:pt x="60" y="15"/>
                  </a:lnTo>
                  <a:lnTo>
                    <a:pt x="56" y="15"/>
                  </a:lnTo>
                  <a:lnTo>
                    <a:pt x="60" y="15"/>
                  </a:lnTo>
                  <a:lnTo>
                    <a:pt x="64" y="15"/>
                  </a:lnTo>
                  <a:lnTo>
                    <a:pt x="82" y="15"/>
                  </a:lnTo>
                  <a:lnTo>
                    <a:pt x="93" y="15"/>
                  </a:lnTo>
                  <a:lnTo>
                    <a:pt x="101" y="15"/>
                  </a:lnTo>
                  <a:lnTo>
                    <a:pt x="108" y="15"/>
                  </a:lnTo>
                  <a:lnTo>
                    <a:pt x="112" y="15"/>
                  </a:lnTo>
                  <a:lnTo>
                    <a:pt x="119" y="15"/>
                  </a:lnTo>
                  <a:lnTo>
                    <a:pt x="127" y="15"/>
                  </a:lnTo>
                  <a:lnTo>
                    <a:pt x="134" y="15"/>
                  </a:lnTo>
                  <a:lnTo>
                    <a:pt x="138" y="15"/>
                  </a:lnTo>
                  <a:lnTo>
                    <a:pt x="134" y="15"/>
                  </a:lnTo>
                  <a:lnTo>
                    <a:pt x="138" y="19"/>
                  </a:lnTo>
                  <a:lnTo>
                    <a:pt x="142" y="19"/>
                  </a:lnTo>
                  <a:lnTo>
                    <a:pt x="138" y="19"/>
                  </a:lnTo>
                  <a:lnTo>
                    <a:pt x="134" y="19"/>
                  </a:lnTo>
                  <a:lnTo>
                    <a:pt x="138" y="19"/>
                  </a:lnTo>
                  <a:lnTo>
                    <a:pt x="131" y="19"/>
                  </a:lnTo>
                  <a:lnTo>
                    <a:pt x="123" y="19"/>
                  </a:lnTo>
                  <a:lnTo>
                    <a:pt x="119" y="19"/>
                  </a:lnTo>
                  <a:lnTo>
                    <a:pt x="108" y="19"/>
                  </a:lnTo>
                  <a:lnTo>
                    <a:pt x="101" y="19"/>
                  </a:lnTo>
                  <a:lnTo>
                    <a:pt x="93" y="19"/>
                  </a:lnTo>
                  <a:lnTo>
                    <a:pt x="82" y="19"/>
                  </a:lnTo>
                  <a:lnTo>
                    <a:pt x="75" y="19"/>
                  </a:lnTo>
                  <a:lnTo>
                    <a:pt x="67" y="19"/>
                  </a:lnTo>
                  <a:lnTo>
                    <a:pt x="64" y="19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84" name="Freeform 198"/>
            <p:cNvSpPr>
              <a:spLocks/>
            </p:cNvSpPr>
            <p:nvPr/>
          </p:nvSpPr>
          <p:spPr bwMode="auto">
            <a:xfrm>
              <a:off x="1864440" y="4958764"/>
              <a:ext cx="112597" cy="27767"/>
            </a:xfrm>
            <a:custGeom>
              <a:avLst/>
              <a:gdLst>
                <a:gd name="T0" fmla="*/ 26 w 119"/>
                <a:gd name="T1" fmla="*/ 0 h 18"/>
                <a:gd name="T2" fmla="*/ 30 w 119"/>
                <a:gd name="T3" fmla="*/ 0 h 18"/>
                <a:gd name="T4" fmla="*/ 52 w 119"/>
                <a:gd name="T5" fmla="*/ 0 h 18"/>
                <a:gd name="T6" fmla="*/ 38 w 119"/>
                <a:gd name="T7" fmla="*/ 0 h 18"/>
                <a:gd name="T8" fmla="*/ 34 w 119"/>
                <a:gd name="T9" fmla="*/ 3 h 18"/>
                <a:gd name="T10" fmla="*/ 30 w 119"/>
                <a:gd name="T11" fmla="*/ 3 h 18"/>
                <a:gd name="T12" fmla="*/ 34 w 119"/>
                <a:gd name="T13" fmla="*/ 3 h 18"/>
                <a:gd name="T14" fmla="*/ 38 w 119"/>
                <a:gd name="T15" fmla="*/ 3 h 18"/>
                <a:gd name="T16" fmla="*/ 23 w 119"/>
                <a:gd name="T17" fmla="*/ 3 h 18"/>
                <a:gd name="T18" fmla="*/ 26 w 119"/>
                <a:gd name="T19" fmla="*/ 3 h 18"/>
                <a:gd name="T20" fmla="*/ 38 w 119"/>
                <a:gd name="T21" fmla="*/ 3 h 18"/>
                <a:gd name="T22" fmla="*/ 26 w 119"/>
                <a:gd name="T23" fmla="*/ 3 h 18"/>
                <a:gd name="T24" fmla="*/ 23 w 119"/>
                <a:gd name="T25" fmla="*/ 7 h 18"/>
                <a:gd name="T26" fmla="*/ 30 w 119"/>
                <a:gd name="T27" fmla="*/ 7 h 18"/>
                <a:gd name="T28" fmla="*/ 30 w 119"/>
                <a:gd name="T29" fmla="*/ 7 h 18"/>
                <a:gd name="T30" fmla="*/ 34 w 119"/>
                <a:gd name="T31" fmla="*/ 7 h 18"/>
                <a:gd name="T32" fmla="*/ 34 w 119"/>
                <a:gd name="T33" fmla="*/ 7 h 18"/>
                <a:gd name="T34" fmla="*/ 45 w 119"/>
                <a:gd name="T35" fmla="*/ 7 h 18"/>
                <a:gd name="T36" fmla="*/ 56 w 119"/>
                <a:gd name="T37" fmla="*/ 7 h 18"/>
                <a:gd name="T38" fmla="*/ 64 w 119"/>
                <a:gd name="T39" fmla="*/ 7 h 18"/>
                <a:gd name="T40" fmla="*/ 60 w 119"/>
                <a:gd name="T41" fmla="*/ 7 h 18"/>
                <a:gd name="T42" fmla="*/ 79 w 119"/>
                <a:gd name="T43" fmla="*/ 7 h 18"/>
                <a:gd name="T44" fmla="*/ 93 w 119"/>
                <a:gd name="T45" fmla="*/ 7 h 18"/>
                <a:gd name="T46" fmla="*/ 108 w 119"/>
                <a:gd name="T47" fmla="*/ 11 h 18"/>
                <a:gd name="T48" fmla="*/ 105 w 119"/>
                <a:gd name="T49" fmla="*/ 11 h 18"/>
                <a:gd name="T50" fmla="*/ 108 w 119"/>
                <a:gd name="T51" fmla="*/ 11 h 18"/>
                <a:gd name="T52" fmla="*/ 119 w 119"/>
                <a:gd name="T53" fmla="*/ 11 h 18"/>
                <a:gd name="T54" fmla="*/ 105 w 119"/>
                <a:gd name="T55" fmla="*/ 11 h 18"/>
                <a:gd name="T56" fmla="*/ 105 w 119"/>
                <a:gd name="T57" fmla="*/ 11 h 18"/>
                <a:gd name="T58" fmla="*/ 97 w 119"/>
                <a:gd name="T59" fmla="*/ 11 h 18"/>
                <a:gd name="T60" fmla="*/ 82 w 119"/>
                <a:gd name="T61" fmla="*/ 11 h 18"/>
                <a:gd name="T62" fmla="*/ 71 w 119"/>
                <a:gd name="T63" fmla="*/ 11 h 18"/>
                <a:gd name="T64" fmla="*/ 52 w 119"/>
                <a:gd name="T65" fmla="*/ 14 h 18"/>
                <a:gd name="T66" fmla="*/ 34 w 119"/>
                <a:gd name="T67" fmla="*/ 14 h 18"/>
                <a:gd name="T68" fmla="*/ 8 w 119"/>
                <a:gd name="T69" fmla="*/ 14 h 18"/>
                <a:gd name="T70" fmla="*/ 4 w 119"/>
                <a:gd name="T71" fmla="*/ 14 h 18"/>
                <a:gd name="T72" fmla="*/ 30 w 119"/>
                <a:gd name="T73" fmla="*/ 14 h 18"/>
                <a:gd name="T74" fmla="*/ 45 w 119"/>
                <a:gd name="T75" fmla="*/ 14 h 18"/>
                <a:gd name="T76" fmla="*/ 56 w 119"/>
                <a:gd name="T77" fmla="*/ 14 h 18"/>
                <a:gd name="T78" fmla="*/ 71 w 119"/>
                <a:gd name="T79" fmla="*/ 14 h 18"/>
                <a:gd name="T80" fmla="*/ 86 w 119"/>
                <a:gd name="T81" fmla="*/ 14 h 18"/>
                <a:gd name="T82" fmla="*/ 82 w 119"/>
                <a:gd name="T83" fmla="*/ 14 h 18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19" h="18">
                  <a:moveTo>
                    <a:pt x="38" y="0"/>
                  </a:moveTo>
                  <a:lnTo>
                    <a:pt x="34" y="0"/>
                  </a:lnTo>
                  <a:lnTo>
                    <a:pt x="26" y="0"/>
                  </a:lnTo>
                  <a:lnTo>
                    <a:pt x="15" y="0"/>
                  </a:lnTo>
                  <a:lnTo>
                    <a:pt x="12" y="0"/>
                  </a:lnTo>
                  <a:lnTo>
                    <a:pt x="30" y="0"/>
                  </a:lnTo>
                  <a:lnTo>
                    <a:pt x="45" y="0"/>
                  </a:lnTo>
                  <a:lnTo>
                    <a:pt x="49" y="0"/>
                  </a:lnTo>
                  <a:lnTo>
                    <a:pt x="52" y="0"/>
                  </a:lnTo>
                  <a:lnTo>
                    <a:pt x="45" y="0"/>
                  </a:lnTo>
                  <a:lnTo>
                    <a:pt x="41" y="0"/>
                  </a:lnTo>
                  <a:lnTo>
                    <a:pt x="38" y="0"/>
                  </a:lnTo>
                  <a:lnTo>
                    <a:pt x="41" y="0"/>
                  </a:lnTo>
                  <a:lnTo>
                    <a:pt x="38" y="3"/>
                  </a:lnTo>
                  <a:lnTo>
                    <a:pt x="34" y="3"/>
                  </a:lnTo>
                  <a:lnTo>
                    <a:pt x="38" y="3"/>
                  </a:lnTo>
                  <a:lnTo>
                    <a:pt x="34" y="3"/>
                  </a:lnTo>
                  <a:lnTo>
                    <a:pt x="30" y="3"/>
                  </a:lnTo>
                  <a:lnTo>
                    <a:pt x="26" y="3"/>
                  </a:lnTo>
                  <a:lnTo>
                    <a:pt x="30" y="3"/>
                  </a:lnTo>
                  <a:lnTo>
                    <a:pt x="34" y="3"/>
                  </a:lnTo>
                  <a:lnTo>
                    <a:pt x="38" y="3"/>
                  </a:lnTo>
                  <a:lnTo>
                    <a:pt x="34" y="3"/>
                  </a:lnTo>
                  <a:lnTo>
                    <a:pt x="38" y="3"/>
                  </a:lnTo>
                  <a:lnTo>
                    <a:pt x="34" y="3"/>
                  </a:lnTo>
                  <a:lnTo>
                    <a:pt x="30" y="3"/>
                  </a:lnTo>
                  <a:lnTo>
                    <a:pt x="23" y="3"/>
                  </a:lnTo>
                  <a:lnTo>
                    <a:pt x="26" y="3"/>
                  </a:lnTo>
                  <a:lnTo>
                    <a:pt x="23" y="3"/>
                  </a:lnTo>
                  <a:lnTo>
                    <a:pt x="26" y="3"/>
                  </a:lnTo>
                  <a:lnTo>
                    <a:pt x="30" y="3"/>
                  </a:lnTo>
                  <a:lnTo>
                    <a:pt x="34" y="3"/>
                  </a:lnTo>
                  <a:lnTo>
                    <a:pt x="38" y="3"/>
                  </a:lnTo>
                  <a:lnTo>
                    <a:pt x="34" y="3"/>
                  </a:lnTo>
                  <a:lnTo>
                    <a:pt x="30" y="3"/>
                  </a:lnTo>
                  <a:lnTo>
                    <a:pt x="26" y="3"/>
                  </a:lnTo>
                  <a:lnTo>
                    <a:pt x="23" y="3"/>
                  </a:lnTo>
                  <a:lnTo>
                    <a:pt x="19" y="3"/>
                  </a:lnTo>
                  <a:lnTo>
                    <a:pt x="23" y="7"/>
                  </a:lnTo>
                  <a:lnTo>
                    <a:pt x="30" y="7"/>
                  </a:lnTo>
                  <a:lnTo>
                    <a:pt x="34" y="7"/>
                  </a:lnTo>
                  <a:lnTo>
                    <a:pt x="30" y="7"/>
                  </a:lnTo>
                  <a:lnTo>
                    <a:pt x="38" y="7"/>
                  </a:lnTo>
                  <a:lnTo>
                    <a:pt x="34" y="7"/>
                  </a:lnTo>
                  <a:lnTo>
                    <a:pt x="30" y="7"/>
                  </a:lnTo>
                  <a:lnTo>
                    <a:pt x="26" y="7"/>
                  </a:lnTo>
                  <a:lnTo>
                    <a:pt x="23" y="7"/>
                  </a:lnTo>
                  <a:lnTo>
                    <a:pt x="34" y="7"/>
                  </a:lnTo>
                  <a:lnTo>
                    <a:pt x="38" y="7"/>
                  </a:lnTo>
                  <a:lnTo>
                    <a:pt x="41" y="7"/>
                  </a:lnTo>
                  <a:lnTo>
                    <a:pt x="34" y="7"/>
                  </a:lnTo>
                  <a:lnTo>
                    <a:pt x="38" y="7"/>
                  </a:lnTo>
                  <a:lnTo>
                    <a:pt x="41" y="7"/>
                  </a:lnTo>
                  <a:lnTo>
                    <a:pt x="45" y="7"/>
                  </a:lnTo>
                  <a:lnTo>
                    <a:pt x="49" y="7"/>
                  </a:lnTo>
                  <a:lnTo>
                    <a:pt x="52" y="7"/>
                  </a:lnTo>
                  <a:lnTo>
                    <a:pt x="56" y="7"/>
                  </a:lnTo>
                  <a:lnTo>
                    <a:pt x="52" y="7"/>
                  </a:lnTo>
                  <a:lnTo>
                    <a:pt x="56" y="7"/>
                  </a:lnTo>
                  <a:lnTo>
                    <a:pt x="64" y="7"/>
                  </a:lnTo>
                  <a:lnTo>
                    <a:pt x="60" y="7"/>
                  </a:lnTo>
                  <a:lnTo>
                    <a:pt x="56" y="7"/>
                  </a:lnTo>
                  <a:lnTo>
                    <a:pt x="60" y="7"/>
                  </a:lnTo>
                  <a:lnTo>
                    <a:pt x="67" y="7"/>
                  </a:lnTo>
                  <a:lnTo>
                    <a:pt x="75" y="7"/>
                  </a:lnTo>
                  <a:lnTo>
                    <a:pt x="79" y="7"/>
                  </a:lnTo>
                  <a:lnTo>
                    <a:pt x="86" y="7"/>
                  </a:lnTo>
                  <a:lnTo>
                    <a:pt x="90" y="7"/>
                  </a:lnTo>
                  <a:lnTo>
                    <a:pt x="93" y="7"/>
                  </a:lnTo>
                  <a:lnTo>
                    <a:pt x="101" y="11"/>
                  </a:lnTo>
                  <a:lnTo>
                    <a:pt x="105" y="11"/>
                  </a:lnTo>
                  <a:lnTo>
                    <a:pt x="108" y="11"/>
                  </a:lnTo>
                  <a:lnTo>
                    <a:pt x="105" y="11"/>
                  </a:lnTo>
                  <a:lnTo>
                    <a:pt x="101" y="11"/>
                  </a:lnTo>
                  <a:lnTo>
                    <a:pt x="105" y="11"/>
                  </a:lnTo>
                  <a:lnTo>
                    <a:pt x="101" y="11"/>
                  </a:lnTo>
                  <a:lnTo>
                    <a:pt x="105" y="11"/>
                  </a:lnTo>
                  <a:lnTo>
                    <a:pt x="108" y="11"/>
                  </a:lnTo>
                  <a:lnTo>
                    <a:pt x="112" y="11"/>
                  </a:lnTo>
                  <a:lnTo>
                    <a:pt x="116" y="11"/>
                  </a:lnTo>
                  <a:lnTo>
                    <a:pt x="119" y="11"/>
                  </a:lnTo>
                  <a:lnTo>
                    <a:pt x="116" y="11"/>
                  </a:lnTo>
                  <a:lnTo>
                    <a:pt x="112" y="11"/>
                  </a:lnTo>
                  <a:lnTo>
                    <a:pt x="105" y="11"/>
                  </a:lnTo>
                  <a:lnTo>
                    <a:pt x="101" y="11"/>
                  </a:lnTo>
                  <a:lnTo>
                    <a:pt x="93" y="11"/>
                  </a:lnTo>
                  <a:lnTo>
                    <a:pt x="105" y="11"/>
                  </a:lnTo>
                  <a:lnTo>
                    <a:pt x="108" y="11"/>
                  </a:lnTo>
                  <a:lnTo>
                    <a:pt x="105" y="11"/>
                  </a:lnTo>
                  <a:lnTo>
                    <a:pt x="97" y="11"/>
                  </a:lnTo>
                  <a:lnTo>
                    <a:pt x="93" y="11"/>
                  </a:lnTo>
                  <a:lnTo>
                    <a:pt x="90" y="11"/>
                  </a:lnTo>
                  <a:lnTo>
                    <a:pt x="82" y="11"/>
                  </a:lnTo>
                  <a:lnTo>
                    <a:pt x="79" y="11"/>
                  </a:lnTo>
                  <a:lnTo>
                    <a:pt x="75" y="11"/>
                  </a:lnTo>
                  <a:lnTo>
                    <a:pt x="71" y="11"/>
                  </a:lnTo>
                  <a:lnTo>
                    <a:pt x="67" y="14"/>
                  </a:lnTo>
                  <a:lnTo>
                    <a:pt x="64" y="14"/>
                  </a:lnTo>
                  <a:lnTo>
                    <a:pt x="52" y="14"/>
                  </a:lnTo>
                  <a:lnTo>
                    <a:pt x="49" y="14"/>
                  </a:lnTo>
                  <a:lnTo>
                    <a:pt x="41" y="14"/>
                  </a:lnTo>
                  <a:lnTo>
                    <a:pt x="34" y="14"/>
                  </a:lnTo>
                  <a:lnTo>
                    <a:pt x="23" y="14"/>
                  </a:lnTo>
                  <a:lnTo>
                    <a:pt x="15" y="14"/>
                  </a:lnTo>
                  <a:lnTo>
                    <a:pt x="8" y="14"/>
                  </a:lnTo>
                  <a:lnTo>
                    <a:pt x="4" y="14"/>
                  </a:lnTo>
                  <a:lnTo>
                    <a:pt x="0" y="14"/>
                  </a:lnTo>
                  <a:lnTo>
                    <a:pt x="4" y="14"/>
                  </a:lnTo>
                  <a:lnTo>
                    <a:pt x="15" y="14"/>
                  </a:lnTo>
                  <a:lnTo>
                    <a:pt x="19" y="14"/>
                  </a:lnTo>
                  <a:lnTo>
                    <a:pt x="30" y="14"/>
                  </a:lnTo>
                  <a:lnTo>
                    <a:pt x="38" y="14"/>
                  </a:lnTo>
                  <a:lnTo>
                    <a:pt x="41" y="14"/>
                  </a:lnTo>
                  <a:lnTo>
                    <a:pt x="45" y="14"/>
                  </a:lnTo>
                  <a:lnTo>
                    <a:pt x="49" y="14"/>
                  </a:lnTo>
                  <a:lnTo>
                    <a:pt x="52" y="14"/>
                  </a:lnTo>
                  <a:lnTo>
                    <a:pt x="56" y="14"/>
                  </a:lnTo>
                  <a:lnTo>
                    <a:pt x="60" y="14"/>
                  </a:lnTo>
                  <a:lnTo>
                    <a:pt x="64" y="14"/>
                  </a:lnTo>
                  <a:lnTo>
                    <a:pt x="71" y="14"/>
                  </a:lnTo>
                  <a:lnTo>
                    <a:pt x="79" y="14"/>
                  </a:lnTo>
                  <a:lnTo>
                    <a:pt x="82" y="14"/>
                  </a:lnTo>
                  <a:lnTo>
                    <a:pt x="86" y="14"/>
                  </a:lnTo>
                  <a:lnTo>
                    <a:pt x="82" y="14"/>
                  </a:lnTo>
                  <a:lnTo>
                    <a:pt x="79" y="14"/>
                  </a:lnTo>
                  <a:lnTo>
                    <a:pt x="82" y="14"/>
                  </a:lnTo>
                  <a:lnTo>
                    <a:pt x="79" y="14"/>
                  </a:lnTo>
                  <a:lnTo>
                    <a:pt x="82" y="18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85" name="Freeform 199"/>
            <p:cNvSpPr>
              <a:spLocks/>
            </p:cNvSpPr>
            <p:nvPr/>
          </p:nvSpPr>
          <p:spPr bwMode="auto">
            <a:xfrm>
              <a:off x="1892825" y="4986532"/>
              <a:ext cx="84211" cy="33938"/>
            </a:xfrm>
            <a:custGeom>
              <a:avLst/>
              <a:gdLst>
                <a:gd name="T0" fmla="*/ 60 w 89"/>
                <a:gd name="T1" fmla="*/ 0 h 22"/>
                <a:gd name="T2" fmla="*/ 56 w 89"/>
                <a:gd name="T3" fmla="*/ 0 h 22"/>
                <a:gd name="T4" fmla="*/ 60 w 89"/>
                <a:gd name="T5" fmla="*/ 0 h 22"/>
                <a:gd name="T6" fmla="*/ 56 w 89"/>
                <a:gd name="T7" fmla="*/ 0 h 22"/>
                <a:gd name="T8" fmla="*/ 60 w 89"/>
                <a:gd name="T9" fmla="*/ 0 h 22"/>
                <a:gd name="T10" fmla="*/ 63 w 89"/>
                <a:gd name="T11" fmla="*/ 0 h 22"/>
                <a:gd name="T12" fmla="*/ 71 w 89"/>
                <a:gd name="T13" fmla="*/ 0 h 22"/>
                <a:gd name="T14" fmla="*/ 82 w 89"/>
                <a:gd name="T15" fmla="*/ 4 h 22"/>
                <a:gd name="T16" fmla="*/ 75 w 89"/>
                <a:gd name="T17" fmla="*/ 4 h 22"/>
                <a:gd name="T18" fmla="*/ 67 w 89"/>
                <a:gd name="T19" fmla="*/ 4 h 22"/>
                <a:gd name="T20" fmla="*/ 78 w 89"/>
                <a:gd name="T21" fmla="*/ 4 h 22"/>
                <a:gd name="T22" fmla="*/ 86 w 89"/>
                <a:gd name="T23" fmla="*/ 4 h 22"/>
                <a:gd name="T24" fmla="*/ 67 w 89"/>
                <a:gd name="T25" fmla="*/ 4 h 22"/>
                <a:gd name="T26" fmla="*/ 41 w 89"/>
                <a:gd name="T27" fmla="*/ 4 h 22"/>
                <a:gd name="T28" fmla="*/ 37 w 89"/>
                <a:gd name="T29" fmla="*/ 8 h 22"/>
                <a:gd name="T30" fmla="*/ 56 w 89"/>
                <a:gd name="T31" fmla="*/ 8 h 22"/>
                <a:gd name="T32" fmla="*/ 71 w 89"/>
                <a:gd name="T33" fmla="*/ 8 h 22"/>
                <a:gd name="T34" fmla="*/ 56 w 89"/>
                <a:gd name="T35" fmla="*/ 8 h 22"/>
                <a:gd name="T36" fmla="*/ 60 w 89"/>
                <a:gd name="T37" fmla="*/ 8 h 22"/>
                <a:gd name="T38" fmla="*/ 49 w 89"/>
                <a:gd name="T39" fmla="*/ 8 h 22"/>
                <a:gd name="T40" fmla="*/ 56 w 89"/>
                <a:gd name="T41" fmla="*/ 8 h 22"/>
                <a:gd name="T42" fmla="*/ 60 w 89"/>
                <a:gd name="T43" fmla="*/ 11 h 22"/>
                <a:gd name="T44" fmla="*/ 63 w 89"/>
                <a:gd name="T45" fmla="*/ 11 h 22"/>
                <a:gd name="T46" fmla="*/ 49 w 89"/>
                <a:gd name="T47" fmla="*/ 11 h 22"/>
                <a:gd name="T48" fmla="*/ 60 w 89"/>
                <a:gd name="T49" fmla="*/ 11 h 22"/>
                <a:gd name="T50" fmla="*/ 56 w 89"/>
                <a:gd name="T51" fmla="*/ 11 h 22"/>
                <a:gd name="T52" fmla="*/ 60 w 89"/>
                <a:gd name="T53" fmla="*/ 11 h 22"/>
                <a:gd name="T54" fmla="*/ 75 w 89"/>
                <a:gd name="T55" fmla="*/ 15 h 22"/>
                <a:gd name="T56" fmla="*/ 86 w 89"/>
                <a:gd name="T57" fmla="*/ 15 h 22"/>
                <a:gd name="T58" fmla="*/ 89 w 89"/>
                <a:gd name="T59" fmla="*/ 15 h 22"/>
                <a:gd name="T60" fmla="*/ 75 w 89"/>
                <a:gd name="T61" fmla="*/ 15 h 22"/>
                <a:gd name="T62" fmla="*/ 71 w 89"/>
                <a:gd name="T63" fmla="*/ 15 h 22"/>
                <a:gd name="T64" fmla="*/ 71 w 89"/>
                <a:gd name="T65" fmla="*/ 15 h 22"/>
                <a:gd name="T66" fmla="*/ 82 w 89"/>
                <a:gd name="T67" fmla="*/ 15 h 22"/>
                <a:gd name="T68" fmla="*/ 86 w 89"/>
                <a:gd name="T69" fmla="*/ 19 h 22"/>
                <a:gd name="T70" fmla="*/ 71 w 89"/>
                <a:gd name="T71" fmla="*/ 19 h 22"/>
                <a:gd name="T72" fmla="*/ 60 w 89"/>
                <a:gd name="T73" fmla="*/ 19 h 22"/>
                <a:gd name="T74" fmla="*/ 41 w 89"/>
                <a:gd name="T75" fmla="*/ 19 h 22"/>
                <a:gd name="T76" fmla="*/ 26 w 89"/>
                <a:gd name="T77" fmla="*/ 19 h 22"/>
                <a:gd name="T78" fmla="*/ 30 w 89"/>
                <a:gd name="T79" fmla="*/ 19 h 22"/>
                <a:gd name="T80" fmla="*/ 22 w 89"/>
                <a:gd name="T81" fmla="*/ 19 h 22"/>
                <a:gd name="T82" fmla="*/ 11 w 89"/>
                <a:gd name="T83" fmla="*/ 22 h 2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89" h="22">
                  <a:moveTo>
                    <a:pt x="52" y="0"/>
                  </a:moveTo>
                  <a:lnTo>
                    <a:pt x="56" y="0"/>
                  </a:lnTo>
                  <a:lnTo>
                    <a:pt x="60" y="0"/>
                  </a:lnTo>
                  <a:lnTo>
                    <a:pt x="63" y="0"/>
                  </a:lnTo>
                  <a:lnTo>
                    <a:pt x="60" y="0"/>
                  </a:lnTo>
                  <a:lnTo>
                    <a:pt x="56" y="0"/>
                  </a:lnTo>
                  <a:lnTo>
                    <a:pt x="60" y="0"/>
                  </a:lnTo>
                  <a:lnTo>
                    <a:pt x="56" y="0"/>
                  </a:lnTo>
                  <a:lnTo>
                    <a:pt x="60" y="0"/>
                  </a:lnTo>
                  <a:lnTo>
                    <a:pt x="63" y="0"/>
                  </a:lnTo>
                  <a:lnTo>
                    <a:pt x="60" y="0"/>
                  </a:lnTo>
                  <a:lnTo>
                    <a:pt x="56" y="0"/>
                  </a:lnTo>
                  <a:lnTo>
                    <a:pt x="60" y="0"/>
                  </a:lnTo>
                  <a:lnTo>
                    <a:pt x="56" y="0"/>
                  </a:lnTo>
                  <a:lnTo>
                    <a:pt x="60" y="0"/>
                  </a:lnTo>
                  <a:lnTo>
                    <a:pt x="56" y="0"/>
                  </a:lnTo>
                  <a:lnTo>
                    <a:pt x="60" y="0"/>
                  </a:lnTo>
                  <a:lnTo>
                    <a:pt x="63" y="0"/>
                  </a:lnTo>
                  <a:lnTo>
                    <a:pt x="67" y="0"/>
                  </a:lnTo>
                  <a:lnTo>
                    <a:pt x="63" y="0"/>
                  </a:lnTo>
                  <a:lnTo>
                    <a:pt x="71" y="0"/>
                  </a:lnTo>
                  <a:lnTo>
                    <a:pt x="75" y="4"/>
                  </a:lnTo>
                  <a:lnTo>
                    <a:pt x="78" y="4"/>
                  </a:lnTo>
                  <a:lnTo>
                    <a:pt x="82" y="4"/>
                  </a:lnTo>
                  <a:lnTo>
                    <a:pt x="78" y="4"/>
                  </a:lnTo>
                  <a:lnTo>
                    <a:pt x="82" y="4"/>
                  </a:lnTo>
                  <a:lnTo>
                    <a:pt x="75" y="4"/>
                  </a:lnTo>
                  <a:lnTo>
                    <a:pt x="67" y="4"/>
                  </a:lnTo>
                  <a:lnTo>
                    <a:pt x="63" y="4"/>
                  </a:lnTo>
                  <a:lnTo>
                    <a:pt x="67" y="4"/>
                  </a:lnTo>
                  <a:lnTo>
                    <a:pt x="75" y="4"/>
                  </a:lnTo>
                  <a:lnTo>
                    <a:pt x="82" y="4"/>
                  </a:lnTo>
                  <a:lnTo>
                    <a:pt x="78" y="4"/>
                  </a:lnTo>
                  <a:lnTo>
                    <a:pt x="86" y="4"/>
                  </a:lnTo>
                  <a:lnTo>
                    <a:pt x="89" y="4"/>
                  </a:lnTo>
                  <a:lnTo>
                    <a:pt x="86" y="4"/>
                  </a:lnTo>
                  <a:lnTo>
                    <a:pt x="78" y="4"/>
                  </a:lnTo>
                  <a:lnTo>
                    <a:pt x="75" y="4"/>
                  </a:lnTo>
                  <a:lnTo>
                    <a:pt x="67" y="4"/>
                  </a:lnTo>
                  <a:lnTo>
                    <a:pt x="56" y="4"/>
                  </a:lnTo>
                  <a:lnTo>
                    <a:pt x="49" y="4"/>
                  </a:lnTo>
                  <a:lnTo>
                    <a:pt x="41" y="4"/>
                  </a:lnTo>
                  <a:lnTo>
                    <a:pt x="37" y="8"/>
                  </a:lnTo>
                  <a:lnTo>
                    <a:pt x="34" y="8"/>
                  </a:lnTo>
                  <a:lnTo>
                    <a:pt x="37" y="8"/>
                  </a:lnTo>
                  <a:lnTo>
                    <a:pt x="41" y="8"/>
                  </a:lnTo>
                  <a:lnTo>
                    <a:pt x="49" y="8"/>
                  </a:lnTo>
                  <a:lnTo>
                    <a:pt x="56" y="8"/>
                  </a:lnTo>
                  <a:lnTo>
                    <a:pt x="60" y="8"/>
                  </a:lnTo>
                  <a:lnTo>
                    <a:pt x="67" y="8"/>
                  </a:lnTo>
                  <a:lnTo>
                    <a:pt x="71" y="8"/>
                  </a:lnTo>
                  <a:lnTo>
                    <a:pt x="63" y="8"/>
                  </a:lnTo>
                  <a:lnTo>
                    <a:pt x="60" y="8"/>
                  </a:lnTo>
                  <a:lnTo>
                    <a:pt x="56" y="8"/>
                  </a:lnTo>
                  <a:lnTo>
                    <a:pt x="60" y="8"/>
                  </a:lnTo>
                  <a:lnTo>
                    <a:pt x="63" y="8"/>
                  </a:lnTo>
                  <a:lnTo>
                    <a:pt x="60" y="8"/>
                  </a:lnTo>
                  <a:lnTo>
                    <a:pt x="56" y="8"/>
                  </a:lnTo>
                  <a:lnTo>
                    <a:pt x="52" y="8"/>
                  </a:lnTo>
                  <a:lnTo>
                    <a:pt x="49" y="8"/>
                  </a:lnTo>
                  <a:lnTo>
                    <a:pt x="45" y="8"/>
                  </a:lnTo>
                  <a:lnTo>
                    <a:pt x="49" y="8"/>
                  </a:lnTo>
                  <a:lnTo>
                    <a:pt x="56" y="8"/>
                  </a:lnTo>
                  <a:lnTo>
                    <a:pt x="60" y="8"/>
                  </a:lnTo>
                  <a:lnTo>
                    <a:pt x="63" y="8"/>
                  </a:lnTo>
                  <a:lnTo>
                    <a:pt x="60" y="11"/>
                  </a:lnTo>
                  <a:lnTo>
                    <a:pt x="63" y="11"/>
                  </a:lnTo>
                  <a:lnTo>
                    <a:pt x="67" y="11"/>
                  </a:lnTo>
                  <a:lnTo>
                    <a:pt x="63" y="11"/>
                  </a:lnTo>
                  <a:lnTo>
                    <a:pt x="60" y="11"/>
                  </a:lnTo>
                  <a:lnTo>
                    <a:pt x="52" y="11"/>
                  </a:lnTo>
                  <a:lnTo>
                    <a:pt x="49" y="11"/>
                  </a:lnTo>
                  <a:lnTo>
                    <a:pt x="52" y="11"/>
                  </a:lnTo>
                  <a:lnTo>
                    <a:pt x="56" y="11"/>
                  </a:lnTo>
                  <a:lnTo>
                    <a:pt x="60" y="11"/>
                  </a:lnTo>
                  <a:lnTo>
                    <a:pt x="56" y="11"/>
                  </a:lnTo>
                  <a:lnTo>
                    <a:pt x="52" y="11"/>
                  </a:lnTo>
                  <a:lnTo>
                    <a:pt x="56" y="11"/>
                  </a:lnTo>
                  <a:lnTo>
                    <a:pt x="52" y="11"/>
                  </a:lnTo>
                  <a:lnTo>
                    <a:pt x="56" y="11"/>
                  </a:lnTo>
                  <a:lnTo>
                    <a:pt x="60" y="11"/>
                  </a:lnTo>
                  <a:lnTo>
                    <a:pt x="67" y="11"/>
                  </a:lnTo>
                  <a:lnTo>
                    <a:pt x="71" y="11"/>
                  </a:lnTo>
                  <a:lnTo>
                    <a:pt x="75" y="15"/>
                  </a:lnTo>
                  <a:lnTo>
                    <a:pt x="78" y="15"/>
                  </a:lnTo>
                  <a:lnTo>
                    <a:pt x="82" y="15"/>
                  </a:lnTo>
                  <a:lnTo>
                    <a:pt x="86" y="15"/>
                  </a:lnTo>
                  <a:lnTo>
                    <a:pt x="89" y="15"/>
                  </a:lnTo>
                  <a:lnTo>
                    <a:pt x="86" y="15"/>
                  </a:lnTo>
                  <a:lnTo>
                    <a:pt x="89" y="15"/>
                  </a:lnTo>
                  <a:lnTo>
                    <a:pt x="82" y="15"/>
                  </a:lnTo>
                  <a:lnTo>
                    <a:pt x="78" y="15"/>
                  </a:lnTo>
                  <a:lnTo>
                    <a:pt x="75" y="15"/>
                  </a:lnTo>
                  <a:lnTo>
                    <a:pt x="71" y="15"/>
                  </a:lnTo>
                  <a:lnTo>
                    <a:pt x="67" y="15"/>
                  </a:lnTo>
                  <a:lnTo>
                    <a:pt x="71" y="15"/>
                  </a:lnTo>
                  <a:lnTo>
                    <a:pt x="67" y="15"/>
                  </a:lnTo>
                  <a:lnTo>
                    <a:pt x="63" y="15"/>
                  </a:lnTo>
                  <a:lnTo>
                    <a:pt x="71" y="15"/>
                  </a:lnTo>
                  <a:lnTo>
                    <a:pt x="82" y="15"/>
                  </a:lnTo>
                  <a:lnTo>
                    <a:pt x="86" y="15"/>
                  </a:lnTo>
                  <a:lnTo>
                    <a:pt x="82" y="15"/>
                  </a:lnTo>
                  <a:lnTo>
                    <a:pt x="86" y="19"/>
                  </a:lnTo>
                  <a:lnTo>
                    <a:pt x="89" y="19"/>
                  </a:lnTo>
                  <a:lnTo>
                    <a:pt x="86" y="19"/>
                  </a:lnTo>
                  <a:lnTo>
                    <a:pt x="78" y="19"/>
                  </a:lnTo>
                  <a:lnTo>
                    <a:pt x="75" y="19"/>
                  </a:lnTo>
                  <a:lnTo>
                    <a:pt x="71" y="19"/>
                  </a:lnTo>
                  <a:lnTo>
                    <a:pt x="67" y="19"/>
                  </a:lnTo>
                  <a:lnTo>
                    <a:pt x="63" y="19"/>
                  </a:lnTo>
                  <a:lnTo>
                    <a:pt x="60" y="19"/>
                  </a:lnTo>
                  <a:lnTo>
                    <a:pt x="56" y="19"/>
                  </a:lnTo>
                  <a:lnTo>
                    <a:pt x="49" y="19"/>
                  </a:lnTo>
                  <a:lnTo>
                    <a:pt x="41" y="19"/>
                  </a:lnTo>
                  <a:lnTo>
                    <a:pt x="37" y="19"/>
                  </a:lnTo>
                  <a:lnTo>
                    <a:pt x="30" y="19"/>
                  </a:lnTo>
                  <a:lnTo>
                    <a:pt x="26" y="19"/>
                  </a:lnTo>
                  <a:lnTo>
                    <a:pt x="30" y="19"/>
                  </a:lnTo>
                  <a:lnTo>
                    <a:pt x="34" y="19"/>
                  </a:lnTo>
                  <a:lnTo>
                    <a:pt x="30" y="19"/>
                  </a:lnTo>
                  <a:lnTo>
                    <a:pt x="34" y="19"/>
                  </a:lnTo>
                  <a:lnTo>
                    <a:pt x="30" y="19"/>
                  </a:lnTo>
                  <a:lnTo>
                    <a:pt x="22" y="19"/>
                  </a:lnTo>
                  <a:lnTo>
                    <a:pt x="19" y="19"/>
                  </a:lnTo>
                  <a:lnTo>
                    <a:pt x="15" y="22"/>
                  </a:lnTo>
                  <a:lnTo>
                    <a:pt x="11" y="22"/>
                  </a:lnTo>
                  <a:lnTo>
                    <a:pt x="4" y="22"/>
                  </a:lnTo>
                  <a:lnTo>
                    <a:pt x="0" y="22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86" name="Freeform 200"/>
            <p:cNvSpPr>
              <a:spLocks/>
            </p:cNvSpPr>
            <p:nvPr/>
          </p:nvSpPr>
          <p:spPr bwMode="auto">
            <a:xfrm>
              <a:off x="1780229" y="5020469"/>
              <a:ext cx="204377" cy="35480"/>
            </a:xfrm>
            <a:custGeom>
              <a:avLst/>
              <a:gdLst>
                <a:gd name="T0" fmla="*/ 101 w 216"/>
                <a:gd name="T1" fmla="*/ 0 h 23"/>
                <a:gd name="T2" fmla="*/ 52 w 216"/>
                <a:gd name="T3" fmla="*/ 0 h 23"/>
                <a:gd name="T4" fmla="*/ 52 w 216"/>
                <a:gd name="T5" fmla="*/ 0 h 23"/>
                <a:gd name="T6" fmla="*/ 119 w 216"/>
                <a:gd name="T7" fmla="*/ 0 h 23"/>
                <a:gd name="T8" fmla="*/ 149 w 216"/>
                <a:gd name="T9" fmla="*/ 0 h 23"/>
                <a:gd name="T10" fmla="*/ 149 w 216"/>
                <a:gd name="T11" fmla="*/ 0 h 23"/>
                <a:gd name="T12" fmla="*/ 149 w 216"/>
                <a:gd name="T13" fmla="*/ 0 h 23"/>
                <a:gd name="T14" fmla="*/ 160 w 216"/>
                <a:gd name="T15" fmla="*/ 0 h 23"/>
                <a:gd name="T16" fmla="*/ 171 w 216"/>
                <a:gd name="T17" fmla="*/ 4 h 23"/>
                <a:gd name="T18" fmla="*/ 186 w 216"/>
                <a:gd name="T19" fmla="*/ 4 h 23"/>
                <a:gd name="T20" fmla="*/ 190 w 216"/>
                <a:gd name="T21" fmla="*/ 4 h 23"/>
                <a:gd name="T22" fmla="*/ 190 w 216"/>
                <a:gd name="T23" fmla="*/ 4 h 23"/>
                <a:gd name="T24" fmla="*/ 190 w 216"/>
                <a:gd name="T25" fmla="*/ 4 h 23"/>
                <a:gd name="T26" fmla="*/ 205 w 216"/>
                <a:gd name="T27" fmla="*/ 4 h 23"/>
                <a:gd name="T28" fmla="*/ 197 w 216"/>
                <a:gd name="T29" fmla="*/ 4 h 23"/>
                <a:gd name="T30" fmla="*/ 194 w 216"/>
                <a:gd name="T31" fmla="*/ 8 h 23"/>
                <a:gd name="T32" fmla="*/ 197 w 216"/>
                <a:gd name="T33" fmla="*/ 8 h 23"/>
                <a:gd name="T34" fmla="*/ 194 w 216"/>
                <a:gd name="T35" fmla="*/ 8 h 23"/>
                <a:gd name="T36" fmla="*/ 194 w 216"/>
                <a:gd name="T37" fmla="*/ 8 h 23"/>
                <a:gd name="T38" fmla="*/ 205 w 216"/>
                <a:gd name="T39" fmla="*/ 8 h 23"/>
                <a:gd name="T40" fmla="*/ 208 w 216"/>
                <a:gd name="T41" fmla="*/ 12 h 23"/>
                <a:gd name="T42" fmla="*/ 205 w 216"/>
                <a:gd name="T43" fmla="*/ 12 h 23"/>
                <a:gd name="T44" fmla="*/ 201 w 216"/>
                <a:gd name="T45" fmla="*/ 12 h 23"/>
                <a:gd name="T46" fmla="*/ 205 w 216"/>
                <a:gd name="T47" fmla="*/ 12 h 23"/>
                <a:gd name="T48" fmla="*/ 208 w 216"/>
                <a:gd name="T49" fmla="*/ 12 h 23"/>
                <a:gd name="T50" fmla="*/ 212 w 216"/>
                <a:gd name="T51" fmla="*/ 12 h 23"/>
                <a:gd name="T52" fmla="*/ 208 w 216"/>
                <a:gd name="T53" fmla="*/ 12 h 23"/>
                <a:gd name="T54" fmla="*/ 205 w 216"/>
                <a:gd name="T55" fmla="*/ 15 h 23"/>
                <a:gd name="T56" fmla="*/ 208 w 216"/>
                <a:gd name="T57" fmla="*/ 15 h 23"/>
                <a:gd name="T58" fmla="*/ 197 w 216"/>
                <a:gd name="T59" fmla="*/ 15 h 23"/>
                <a:gd name="T60" fmla="*/ 205 w 216"/>
                <a:gd name="T61" fmla="*/ 15 h 23"/>
                <a:gd name="T62" fmla="*/ 208 w 216"/>
                <a:gd name="T63" fmla="*/ 15 h 23"/>
                <a:gd name="T64" fmla="*/ 212 w 216"/>
                <a:gd name="T65" fmla="*/ 19 h 23"/>
                <a:gd name="T66" fmla="*/ 208 w 216"/>
                <a:gd name="T67" fmla="*/ 19 h 23"/>
                <a:gd name="T68" fmla="*/ 205 w 216"/>
                <a:gd name="T69" fmla="*/ 19 h 23"/>
                <a:gd name="T70" fmla="*/ 208 w 216"/>
                <a:gd name="T71" fmla="*/ 19 h 23"/>
                <a:gd name="T72" fmla="*/ 205 w 216"/>
                <a:gd name="T73" fmla="*/ 23 h 23"/>
                <a:gd name="T74" fmla="*/ 168 w 216"/>
                <a:gd name="T75" fmla="*/ 23 h 23"/>
                <a:gd name="T76" fmla="*/ 127 w 216"/>
                <a:gd name="T77" fmla="*/ 23 h 23"/>
                <a:gd name="T78" fmla="*/ 101 w 216"/>
                <a:gd name="T79" fmla="*/ 23 h 23"/>
                <a:gd name="T80" fmla="*/ 164 w 216"/>
                <a:gd name="T81" fmla="*/ 23 h 23"/>
                <a:gd name="T82" fmla="*/ 197 w 216"/>
                <a:gd name="T83" fmla="*/ 23 h 23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16" h="23">
                  <a:moveTo>
                    <a:pt x="119" y="0"/>
                  </a:moveTo>
                  <a:lnTo>
                    <a:pt x="108" y="0"/>
                  </a:lnTo>
                  <a:lnTo>
                    <a:pt x="101" y="0"/>
                  </a:lnTo>
                  <a:lnTo>
                    <a:pt x="93" y="0"/>
                  </a:lnTo>
                  <a:lnTo>
                    <a:pt x="78" y="0"/>
                  </a:lnTo>
                  <a:lnTo>
                    <a:pt x="52" y="0"/>
                  </a:lnTo>
                  <a:lnTo>
                    <a:pt x="30" y="0"/>
                  </a:lnTo>
                  <a:lnTo>
                    <a:pt x="0" y="0"/>
                  </a:lnTo>
                  <a:lnTo>
                    <a:pt x="52" y="0"/>
                  </a:lnTo>
                  <a:lnTo>
                    <a:pt x="86" y="0"/>
                  </a:lnTo>
                  <a:lnTo>
                    <a:pt x="108" y="0"/>
                  </a:lnTo>
                  <a:lnTo>
                    <a:pt x="119" y="0"/>
                  </a:lnTo>
                  <a:lnTo>
                    <a:pt x="134" y="0"/>
                  </a:lnTo>
                  <a:lnTo>
                    <a:pt x="145" y="0"/>
                  </a:lnTo>
                  <a:lnTo>
                    <a:pt x="149" y="0"/>
                  </a:lnTo>
                  <a:lnTo>
                    <a:pt x="156" y="0"/>
                  </a:lnTo>
                  <a:lnTo>
                    <a:pt x="153" y="0"/>
                  </a:lnTo>
                  <a:lnTo>
                    <a:pt x="149" y="0"/>
                  </a:lnTo>
                  <a:lnTo>
                    <a:pt x="145" y="0"/>
                  </a:lnTo>
                  <a:lnTo>
                    <a:pt x="141" y="0"/>
                  </a:lnTo>
                  <a:lnTo>
                    <a:pt x="149" y="0"/>
                  </a:lnTo>
                  <a:lnTo>
                    <a:pt x="153" y="0"/>
                  </a:lnTo>
                  <a:lnTo>
                    <a:pt x="156" y="0"/>
                  </a:lnTo>
                  <a:lnTo>
                    <a:pt x="160" y="0"/>
                  </a:lnTo>
                  <a:lnTo>
                    <a:pt x="164" y="0"/>
                  </a:lnTo>
                  <a:lnTo>
                    <a:pt x="168" y="4"/>
                  </a:lnTo>
                  <a:lnTo>
                    <a:pt x="171" y="4"/>
                  </a:lnTo>
                  <a:lnTo>
                    <a:pt x="175" y="4"/>
                  </a:lnTo>
                  <a:lnTo>
                    <a:pt x="182" y="4"/>
                  </a:lnTo>
                  <a:lnTo>
                    <a:pt x="186" y="4"/>
                  </a:lnTo>
                  <a:lnTo>
                    <a:pt x="190" y="4"/>
                  </a:lnTo>
                  <a:lnTo>
                    <a:pt x="194" y="4"/>
                  </a:lnTo>
                  <a:lnTo>
                    <a:pt x="190" y="4"/>
                  </a:lnTo>
                  <a:lnTo>
                    <a:pt x="194" y="4"/>
                  </a:lnTo>
                  <a:lnTo>
                    <a:pt x="186" y="4"/>
                  </a:lnTo>
                  <a:lnTo>
                    <a:pt x="190" y="4"/>
                  </a:lnTo>
                  <a:lnTo>
                    <a:pt x="197" y="4"/>
                  </a:lnTo>
                  <a:lnTo>
                    <a:pt x="194" y="4"/>
                  </a:lnTo>
                  <a:lnTo>
                    <a:pt x="190" y="4"/>
                  </a:lnTo>
                  <a:lnTo>
                    <a:pt x="194" y="4"/>
                  </a:lnTo>
                  <a:lnTo>
                    <a:pt x="201" y="4"/>
                  </a:lnTo>
                  <a:lnTo>
                    <a:pt x="205" y="4"/>
                  </a:lnTo>
                  <a:lnTo>
                    <a:pt x="208" y="4"/>
                  </a:lnTo>
                  <a:lnTo>
                    <a:pt x="201" y="4"/>
                  </a:lnTo>
                  <a:lnTo>
                    <a:pt x="197" y="4"/>
                  </a:lnTo>
                  <a:lnTo>
                    <a:pt x="194" y="8"/>
                  </a:lnTo>
                  <a:lnTo>
                    <a:pt x="190" y="8"/>
                  </a:lnTo>
                  <a:lnTo>
                    <a:pt x="194" y="8"/>
                  </a:lnTo>
                  <a:lnTo>
                    <a:pt x="197" y="8"/>
                  </a:lnTo>
                  <a:lnTo>
                    <a:pt x="194" y="8"/>
                  </a:lnTo>
                  <a:lnTo>
                    <a:pt x="197" y="8"/>
                  </a:lnTo>
                  <a:lnTo>
                    <a:pt x="194" y="8"/>
                  </a:lnTo>
                  <a:lnTo>
                    <a:pt x="197" y="8"/>
                  </a:lnTo>
                  <a:lnTo>
                    <a:pt x="194" y="8"/>
                  </a:lnTo>
                  <a:lnTo>
                    <a:pt x="186" y="8"/>
                  </a:lnTo>
                  <a:lnTo>
                    <a:pt x="190" y="8"/>
                  </a:lnTo>
                  <a:lnTo>
                    <a:pt x="194" y="8"/>
                  </a:lnTo>
                  <a:lnTo>
                    <a:pt x="197" y="8"/>
                  </a:lnTo>
                  <a:lnTo>
                    <a:pt x="201" y="8"/>
                  </a:lnTo>
                  <a:lnTo>
                    <a:pt x="205" y="8"/>
                  </a:lnTo>
                  <a:lnTo>
                    <a:pt x="208" y="12"/>
                  </a:lnTo>
                  <a:lnTo>
                    <a:pt x="212" y="12"/>
                  </a:lnTo>
                  <a:lnTo>
                    <a:pt x="208" y="12"/>
                  </a:lnTo>
                  <a:lnTo>
                    <a:pt x="212" y="12"/>
                  </a:lnTo>
                  <a:lnTo>
                    <a:pt x="208" y="12"/>
                  </a:lnTo>
                  <a:lnTo>
                    <a:pt x="205" y="12"/>
                  </a:lnTo>
                  <a:lnTo>
                    <a:pt x="201" y="12"/>
                  </a:lnTo>
                  <a:lnTo>
                    <a:pt x="205" y="12"/>
                  </a:lnTo>
                  <a:lnTo>
                    <a:pt x="201" y="12"/>
                  </a:lnTo>
                  <a:lnTo>
                    <a:pt x="205" y="12"/>
                  </a:lnTo>
                  <a:lnTo>
                    <a:pt x="201" y="12"/>
                  </a:lnTo>
                  <a:lnTo>
                    <a:pt x="205" y="12"/>
                  </a:lnTo>
                  <a:lnTo>
                    <a:pt x="201" y="12"/>
                  </a:lnTo>
                  <a:lnTo>
                    <a:pt x="205" y="12"/>
                  </a:lnTo>
                  <a:lnTo>
                    <a:pt x="208" y="12"/>
                  </a:lnTo>
                  <a:lnTo>
                    <a:pt x="212" y="12"/>
                  </a:lnTo>
                  <a:lnTo>
                    <a:pt x="208" y="12"/>
                  </a:lnTo>
                  <a:lnTo>
                    <a:pt x="212" y="12"/>
                  </a:lnTo>
                  <a:lnTo>
                    <a:pt x="208" y="12"/>
                  </a:lnTo>
                  <a:lnTo>
                    <a:pt x="212" y="12"/>
                  </a:lnTo>
                  <a:lnTo>
                    <a:pt x="208" y="12"/>
                  </a:lnTo>
                  <a:lnTo>
                    <a:pt x="205" y="12"/>
                  </a:lnTo>
                  <a:lnTo>
                    <a:pt x="208" y="15"/>
                  </a:lnTo>
                  <a:lnTo>
                    <a:pt x="205" y="15"/>
                  </a:lnTo>
                  <a:lnTo>
                    <a:pt x="201" y="15"/>
                  </a:lnTo>
                  <a:lnTo>
                    <a:pt x="205" y="15"/>
                  </a:lnTo>
                  <a:lnTo>
                    <a:pt x="208" y="15"/>
                  </a:lnTo>
                  <a:lnTo>
                    <a:pt x="205" y="15"/>
                  </a:lnTo>
                  <a:lnTo>
                    <a:pt x="201" y="15"/>
                  </a:lnTo>
                  <a:lnTo>
                    <a:pt x="197" y="15"/>
                  </a:lnTo>
                  <a:lnTo>
                    <a:pt x="194" y="15"/>
                  </a:lnTo>
                  <a:lnTo>
                    <a:pt x="197" y="15"/>
                  </a:lnTo>
                  <a:lnTo>
                    <a:pt x="205" y="15"/>
                  </a:lnTo>
                  <a:lnTo>
                    <a:pt x="208" y="15"/>
                  </a:lnTo>
                  <a:lnTo>
                    <a:pt x="212" y="15"/>
                  </a:lnTo>
                  <a:lnTo>
                    <a:pt x="208" y="15"/>
                  </a:lnTo>
                  <a:lnTo>
                    <a:pt x="212" y="15"/>
                  </a:lnTo>
                  <a:lnTo>
                    <a:pt x="208" y="19"/>
                  </a:lnTo>
                  <a:lnTo>
                    <a:pt x="212" y="19"/>
                  </a:lnTo>
                  <a:lnTo>
                    <a:pt x="208" y="19"/>
                  </a:lnTo>
                  <a:lnTo>
                    <a:pt x="205" y="19"/>
                  </a:lnTo>
                  <a:lnTo>
                    <a:pt x="208" y="19"/>
                  </a:lnTo>
                  <a:lnTo>
                    <a:pt x="205" y="19"/>
                  </a:lnTo>
                  <a:lnTo>
                    <a:pt x="201" y="19"/>
                  </a:lnTo>
                  <a:lnTo>
                    <a:pt x="205" y="19"/>
                  </a:lnTo>
                  <a:lnTo>
                    <a:pt x="208" y="19"/>
                  </a:lnTo>
                  <a:lnTo>
                    <a:pt x="205" y="19"/>
                  </a:lnTo>
                  <a:lnTo>
                    <a:pt x="208" y="19"/>
                  </a:lnTo>
                  <a:lnTo>
                    <a:pt x="212" y="23"/>
                  </a:lnTo>
                  <a:lnTo>
                    <a:pt x="216" y="23"/>
                  </a:lnTo>
                  <a:lnTo>
                    <a:pt x="205" y="23"/>
                  </a:lnTo>
                  <a:lnTo>
                    <a:pt x="190" y="23"/>
                  </a:lnTo>
                  <a:lnTo>
                    <a:pt x="182" y="23"/>
                  </a:lnTo>
                  <a:lnTo>
                    <a:pt x="168" y="23"/>
                  </a:lnTo>
                  <a:lnTo>
                    <a:pt x="153" y="23"/>
                  </a:lnTo>
                  <a:lnTo>
                    <a:pt x="138" y="23"/>
                  </a:lnTo>
                  <a:lnTo>
                    <a:pt x="127" y="23"/>
                  </a:lnTo>
                  <a:lnTo>
                    <a:pt x="119" y="23"/>
                  </a:lnTo>
                  <a:lnTo>
                    <a:pt x="112" y="23"/>
                  </a:lnTo>
                  <a:lnTo>
                    <a:pt x="101" y="23"/>
                  </a:lnTo>
                  <a:lnTo>
                    <a:pt x="112" y="23"/>
                  </a:lnTo>
                  <a:lnTo>
                    <a:pt x="138" y="23"/>
                  </a:lnTo>
                  <a:lnTo>
                    <a:pt x="164" y="23"/>
                  </a:lnTo>
                  <a:lnTo>
                    <a:pt x="179" y="23"/>
                  </a:lnTo>
                  <a:lnTo>
                    <a:pt x="194" y="23"/>
                  </a:lnTo>
                  <a:lnTo>
                    <a:pt x="197" y="23"/>
                  </a:lnTo>
                  <a:lnTo>
                    <a:pt x="201" y="23"/>
                  </a:lnTo>
                  <a:lnTo>
                    <a:pt x="197" y="23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87" name="Freeform 201"/>
            <p:cNvSpPr>
              <a:spLocks/>
            </p:cNvSpPr>
            <p:nvPr/>
          </p:nvSpPr>
          <p:spPr bwMode="auto">
            <a:xfrm>
              <a:off x="1872010" y="5055950"/>
              <a:ext cx="105027" cy="33938"/>
            </a:xfrm>
            <a:custGeom>
              <a:avLst/>
              <a:gdLst>
                <a:gd name="T0" fmla="*/ 74 w 111"/>
                <a:gd name="T1" fmla="*/ 0 h 22"/>
                <a:gd name="T2" fmla="*/ 48 w 111"/>
                <a:gd name="T3" fmla="*/ 0 h 22"/>
                <a:gd name="T4" fmla="*/ 89 w 111"/>
                <a:gd name="T5" fmla="*/ 4 h 22"/>
                <a:gd name="T6" fmla="*/ 85 w 111"/>
                <a:gd name="T7" fmla="*/ 4 h 22"/>
                <a:gd name="T8" fmla="*/ 74 w 111"/>
                <a:gd name="T9" fmla="*/ 4 h 22"/>
                <a:gd name="T10" fmla="*/ 37 w 111"/>
                <a:gd name="T11" fmla="*/ 4 h 22"/>
                <a:gd name="T12" fmla="*/ 48 w 111"/>
                <a:gd name="T13" fmla="*/ 4 h 22"/>
                <a:gd name="T14" fmla="*/ 63 w 111"/>
                <a:gd name="T15" fmla="*/ 4 h 22"/>
                <a:gd name="T16" fmla="*/ 59 w 111"/>
                <a:gd name="T17" fmla="*/ 4 h 22"/>
                <a:gd name="T18" fmla="*/ 63 w 111"/>
                <a:gd name="T19" fmla="*/ 7 h 22"/>
                <a:gd name="T20" fmla="*/ 67 w 111"/>
                <a:gd name="T21" fmla="*/ 7 h 22"/>
                <a:gd name="T22" fmla="*/ 78 w 111"/>
                <a:gd name="T23" fmla="*/ 7 h 22"/>
                <a:gd name="T24" fmla="*/ 89 w 111"/>
                <a:gd name="T25" fmla="*/ 7 h 22"/>
                <a:gd name="T26" fmla="*/ 93 w 111"/>
                <a:gd name="T27" fmla="*/ 7 h 22"/>
                <a:gd name="T28" fmla="*/ 89 w 111"/>
                <a:gd name="T29" fmla="*/ 7 h 22"/>
                <a:gd name="T30" fmla="*/ 78 w 111"/>
                <a:gd name="T31" fmla="*/ 7 h 22"/>
                <a:gd name="T32" fmla="*/ 59 w 111"/>
                <a:gd name="T33" fmla="*/ 7 h 22"/>
                <a:gd name="T34" fmla="*/ 4 w 111"/>
                <a:gd name="T35" fmla="*/ 11 h 22"/>
                <a:gd name="T36" fmla="*/ 22 w 111"/>
                <a:gd name="T37" fmla="*/ 11 h 22"/>
                <a:gd name="T38" fmla="*/ 56 w 111"/>
                <a:gd name="T39" fmla="*/ 11 h 22"/>
                <a:gd name="T40" fmla="*/ 82 w 111"/>
                <a:gd name="T41" fmla="*/ 11 h 22"/>
                <a:gd name="T42" fmla="*/ 97 w 111"/>
                <a:gd name="T43" fmla="*/ 11 h 22"/>
                <a:gd name="T44" fmla="*/ 93 w 111"/>
                <a:gd name="T45" fmla="*/ 11 h 22"/>
                <a:gd name="T46" fmla="*/ 97 w 111"/>
                <a:gd name="T47" fmla="*/ 11 h 22"/>
                <a:gd name="T48" fmla="*/ 89 w 111"/>
                <a:gd name="T49" fmla="*/ 15 h 22"/>
                <a:gd name="T50" fmla="*/ 71 w 111"/>
                <a:gd name="T51" fmla="*/ 15 h 22"/>
                <a:gd name="T52" fmla="*/ 44 w 111"/>
                <a:gd name="T53" fmla="*/ 15 h 22"/>
                <a:gd name="T54" fmla="*/ 26 w 111"/>
                <a:gd name="T55" fmla="*/ 15 h 22"/>
                <a:gd name="T56" fmla="*/ 22 w 111"/>
                <a:gd name="T57" fmla="*/ 15 h 22"/>
                <a:gd name="T58" fmla="*/ 22 w 111"/>
                <a:gd name="T59" fmla="*/ 15 h 22"/>
                <a:gd name="T60" fmla="*/ 56 w 111"/>
                <a:gd name="T61" fmla="*/ 15 h 22"/>
                <a:gd name="T62" fmla="*/ 71 w 111"/>
                <a:gd name="T63" fmla="*/ 15 h 22"/>
                <a:gd name="T64" fmla="*/ 82 w 111"/>
                <a:gd name="T65" fmla="*/ 15 h 22"/>
                <a:gd name="T66" fmla="*/ 85 w 111"/>
                <a:gd name="T67" fmla="*/ 15 h 22"/>
                <a:gd name="T68" fmla="*/ 104 w 111"/>
                <a:gd name="T69" fmla="*/ 18 h 22"/>
                <a:gd name="T70" fmla="*/ 108 w 111"/>
                <a:gd name="T71" fmla="*/ 18 h 22"/>
                <a:gd name="T72" fmla="*/ 104 w 111"/>
                <a:gd name="T73" fmla="*/ 18 h 22"/>
                <a:gd name="T74" fmla="*/ 100 w 111"/>
                <a:gd name="T75" fmla="*/ 18 h 22"/>
                <a:gd name="T76" fmla="*/ 104 w 111"/>
                <a:gd name="T77" fmla="*/ 18 h 22"/>
                <a:gd name="T78" fmla="*/ 108 w 111"/>
                <a:gd name="T79" fmla="*/ 18 h 22"/>
                <a:gd name="T80" fmla="*/ 104 w 111"/>
                <a:gd name="T81" fmla="*/ 18 h 22"/>
                <a:gd name="T82" fmla="*/ 100 w 111"/>
                <a:gd name="T83" fmla="*/ 22 h 2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11" h="22">
                  <a:moveTo>
                    <a:pt x="100" y="0"/>
                  </a:moveTo>
                  <a:lnTo>
                    <a:pt x="89" y="0"/>
                  </a:lnTo>
                  <a:lnTo>
                    <a:pt x="74" y="0"/>
                  </a:lnTo>
                  <a:lnTo>
                    <a:pt x="56" y="0"/>
                  </a:lnTo>
                  <a:lnTo>
                    <a:pt x="44" y="0"/>
                  </a:lnTo>
                  <a:lnTo>
                    <a:pt x="48" y="0"/>
                  </a:lnTo>
                  <a:lnTo>
                    <a:pt x="67" y="0"/>
                  </a:lnTo>
                  <a:lnTo>
                    <a:pt x="82" y="0"/>
                  </a:lnTo>
                  <a:lnTo>
                    <a:pt x="89" y="4"/>
                  </a:lnTo>
                  <a:lnTo>
                    <a:pt x="85" y="4"/>
                  </a:lnTo>
                  <a:lnTo>
                    <a:pt x="82" y="4"/>
                  </a:lnTo>
                  <a:lnTo>
                    <a:pt x="85" y="4"/>
                  </a:lnTo>
                  <a:lnTo>
                    <a:pt x="82" y="4"/>
                  </a:lnTo>
                  <a:lnTo>
                    <a:pt x="78" y="4"/>
                  </a:lnTo>
                  <a:lnTo>
                    <a:pt x="74" y="4"/>
                  </a:lnTo>
                  <a:lnTo>
                    <a:pt x="63" y="4"/>
                  </a:lnTo>
                  <a:lnTo>
                    <a:pt x="48" y="4"/>
                  </a:lnTo>
                  <a:lnTo>
                    <a:pt x="37" y="4"/>
                  </a:lnTo>
                  <a:lnTo>
                    <a:pt x="30" y="4"/>
                  </a:lnTo>
                  <a:lnTo>
                    <a:pt x="37" y="4"/>
                  </a:lnTo>
                  <a:lnTo>
                    <a:pt x="48" y="4"/>
                  </a:lnTo>
                  <a:lnTo>
                    <a:pt x="56" y="4"/>
                  </a:lnTo>
                  <a:lnTo>
                    <a:pt x="59" y="4"/>
                  </a:lnTo>
                  <a:lnTo>
                    <a:pt x="63" y="4"/>
                  </a:lnTo>
                  <a:lnTo>
                    <a:pt x="67" y="4"/>
                  </a:lnTo>
                  <a:lnTo>
                    <a:pt x="63" y="4"/>
                  </a:lnTo>
                  <a:lnTo>
                    <a:pt x="59" y="4"/>
                  </a:lnTo>
                  <a:lnTo>
                    <a:pt x="56" y="7"/>
                  </a:lnTo>
                  <a:lnTo>
                    <a:pt x="59" y="7"/>
                  </a:lnTo>
                  <a:lnTo>
                    <a:pt x="63" y="7"/>
                  </a:lnTo>
                  <a:lnTo>
                    <a:pt x="67" y="7"/>
                  </a:lnTo>
                  <a:lnTo>
                    <a:pt x="71" y="7"/>
                  </a:lnTo>
                  <a:lnTo>
                    <a:pt x="67" y="7"/>
                  </a:lnTo>
                  <a:lnTo>
                    <a:pt x="71" y="7"/>
                  </a:lnTo>
                  <a:lnTo>
                    <a:pt x="74" y="7"/>
                  </a:lnTo>
                  <a:lnTo>
                    <a:pt x="78" y="7"/>
                  </a:lnTo>
                  <a:lnTo>
                    <a:pt x="82" y="7"/>
                  </a:lnTo>
                  <a:lnTo>
                    <a:pt x="85" y="7"/>
                  </a:lnTo>
                  <a:lnTo>
                    <a:pt x="89" y="7"/>
                  </a:lnTo>
                  <a:lnTo>
                    <a:pt x="85" y="7"/>
                  </a:lnTo>
                  <a:lnTo>
                    <a:pt x="89" y="7"/>
                  </a:lnTo>
                  <a:lnTo>
                    <a:pt x="93" y="7"/>
                  </a:lnTo>
                  <a:lnTo>
                    <a:pt x="89" y="7"/>
                  </a:lnTo>
                  <a:lnTo>
                    <a:pt x="93" y="7"/>
                  </a:lnTo>
                  <a:lnTo>
                    <a:pt x="89" y="7"/>
                  </a:lnTo>
                  <a:lnTo>
                    <a:pt x="85" y="7"/>
                  </a:lnTo>
                  <a:lnTo>
                    <a:pt x="82" y="7"/>
                  </a:lnTo>
                  <a:lnTo>
                    <a:pt x="78" y="7"/>
                  </a:lnTo>
                  <a:lnTo>
                    <a:pt x="71" y="7"/>
                  </a:lnTo>
                  <a:lnTo>
                    <a:pt x="63" y="7"/>
                  </a:lnTo>
                  <a:lnTo>
                    <a:pt x="59" y="7"/>
                  </a:lnTo>
                  <a:lnTo>
                    <a:pt x="48" y="11"/>
                  </a:lnTo>
                  <a:lnTo>
                    <a:pt x="18" y="11"/>
                  </a:lnTo>
                  <a:lnTo>
                    <a:pt x="4" y="11"/>
                  </a:lnTo>
                  <a:lnTo>
                    <a:pt x="0" y="11"/>
                  </a:lnTo>
                  <a:lnTo>
                    <a:pt x="4" y="11"/>
                  </a:lnTo>
                  <a:lnTo>
                    <a:pt x="22" y="11"/>
                  </a:lnTo>
                  <a:lnTo>
                    <a:pt x="44" y="11"/>
                  </a:lnTo>
                  <a:lnTo>
                    <a:pt x="52" y="11"/>
                  </a:lnTo>
                  <a:lnTo>
                    <a:pt x="56" y="11"/>
                  </a:lnTo>
                  <a:lnTo>
                    <a:pt x="63" y="11"/>
                  </a:lnTo>
                  <a:lnTo>
                    <a:pt x="71" y="11"/>
                  </a:lnTo>
                  <a:lnTo>
                    <a:pt x="82" y="11"/>
                  </a:lnTo>
                  <a:lnTo>
                    <a:pt x="89" y="11"/>
                  </a:lnTo>
                  <a:lnTo>
                    <a:pt x="93" y="11"/>
                  </a:lnTo>
                  <a:lnTo>
                    <a:pt x="97" y="11"/>
                  </a:lnTo>
                  <a:lnTo>
                    <a:pt x="93" y="11"/>
                  </a:lnTo>
                  <a:lnTo>
                    <a:pt x="89" y="11"/>
                  </a:lnTo>
                  <a:lnTo>
                    <a:pt x="93" y="11"/>
                  </a:lnTo>
                  <a:lnTo>
                    <a:pt x="89" y="11"/>
                  </a:lnTo>
                  <a:lnTo>
                    <a:pt x="93" y="11"/>
                  </a:lnTo>
                  <a:lnTo>
                    <a:pt x="97" y="11"/>
                  </a:lnTo>
                  <a:lnTo>
                    <a:pt x="100" y="15"/>
                  </a:lnTo>
                  <a:lnTo>
                    <a:pt x="97" y="15"/>
                  </a:lnTo>
                  <a:lnTo>
                    <a:pt x="89" y="15"/>
                  </a:lnTo>
                  <a:lnTo>
                    <a:pt x="85" y="15"/>
                  </a:lnTo>
                  <a:lnTo>
                    <a:pt x="82" y="15"/>
                  </a:lnTo>
                  <a:lnTo>
                    <a:pt x="71" y="15"/>
                  </a:lnTo>
                  <a:lnTo>
                    <a:pt x="56" y="15"/>
                  </a:lnTo>
                  <a:lnTo>
                    <a:pt x="48" y="15"/>
                  </a:lnTo>
                  <a:lnTo>
                    <a:pt x="44" y="15"/>
                  </a:lnTo>
                  <a:lnTo>
                    <a:pt x="41" y="15"/>
                  </a:lnTo>
                  <a:lnTo>
                    <a:pt x="33" y="15"/>
                  </a:lnTo>
                  <a:lnTo>
                    <a:pt x="26" y="15"/>
                  </a:lnTo>
                  <a:lnTo>
                    <a:pt x="22" y="15"/>
                  </a:lnTo>
                  <a:lnTo>
                    <a:pt x="26" y="15"/>
                  </a:lnTo>
                  <a:lnTo>
                    <a:pt x="22" y="15"/>
                  </a:lnTo>
                  <a:lnTo>
                    <a:pt x="18" y="15"/>
                  </a:lnTo>
                  <a:lnTo>
                    <a:pt x="15" y="15"/>
                  </a:lnTo>
                  <a:lnTo>
                    <a:pt x="22" y="15"/>
                  </a:lnTo>
                  <a:lnTo>
                    <a:pt x="33" y="15"/>
                  </a:lnTo>
                  <a:lnTo>
                    <a:pt x="44" y="15"/>
                  </a:lnTo>
                  <a:lnTo>
                    <a:pt x="56" y="15"/>
                  </a:lnTo>
                  <a:lnTo>
                    <a:pt x="63" y="15"/>
                  </a:lnTo>
                  <a:lnTo>
                    <a:pt x="67" y="15"/>
                  </a:lnTo>
                  <a:lnTo>
                    <a:pt x="71" y="15"/>
                  </a:lnTo>
                  <a:lnTo>
                    <a:pt x="74" y="15"/>
                  </a:lnTo>
                  <a:lnTo>
                    <a:pt x="78" y="15"/>
                  </a:lnTo>
                  <a:lnTo>
                    <a:pt x="82" y="15"/>
                  </a:lnTo>
                  <a:lnTo>
                    <a:pt x="85" y="15"/>
                  </a:lnTo>
                  <a:lnTo>
                    <a:pt x="82" y="15"/>
                  </a:lnTo>
                  <a:lnTo>
                    <a:pt x="85" y="15"/>
                  </a:lnTo>
                  <a:lnTo>
                    <a:pt x="89" y="18"/>
                  </a:lnTo>
                  <a:lnTo>
                    <a:pt x="97" y="18"/>
                  </a:lnTo>
                  <a:lnTo>
                    <a:pt x="104" y="18"/>
                  </a:lnTo>
                  <a:lnTo>
                    <a:pt x="108" y="18"/>
                  </a:lnTo>
                  <a:lnTo>
                    <a:pt x="111" y="18"/>
                  </a:lnTo>
                  <a:lnTo>
                    <a:pt x="108" y="18"/>
                  </a:lnTo>
                  <a:lnTo>
                    <a:pt x="111" y="18"/>
                  </a:lnTo>
                  <a:lnTo>
                    <a:pt x="108" y="18"/>
                  </a:lnTo>
                  <a:lnTo>
                    <a:pt x="104" y="18"/>
                  </a:lnTo>
                  <a:lnTo>
                    <a:pt x="108" y="18"/>
                  </a:lnTo>
                  <a:lnTo>
                    <a:pt x="104" y="18"/>
                  </a:lnTo>
                  <a:lnTo>
                    <a:pt x="100" y="18"/>
                  </a:lnTo>
                  <a:lnTo>
                    <a:pt x="97" y="18"/>
                  </a:lnTo>
                  <a:lnTo>
                    <a:pt x="100" y="18"/>
                  </a:lnTo>
                  <a:lnTo>
                    <a:pt x="104" y="18"/>
                  </a:lnTo>
                  <a:lnTo>
                    <a:pt x="108" y="18"/>
                  </a:lnTo>
                  <a:lnTo>
                    <a:pt x="111" y="18"/>
                  </a:lnTo>
                  <a:lnTo>
                    <a:pt x="108" y="18"/>
                  </a:lnTo>
                  <a:lnTo>
                    <a:pt x="104" y="18"/>
                  </a:lnTo>
                  <a:lnTo>
                    <a:pt x="108" y="18"/>
                  </a:lnTo>
                  <a:lnTo>
                    <a:pt x="104" y="18"/>
                  </a:lnTo>
                  <a:lnTo>
                    <a:pt x="108" y="22"/>
                  </a:lnTo>
                  <a:lnTo>
                    <a:pt x="104" y="22"/>
                  </a:lnTo>
                  <a:lnTo>
                    <a:pt x="100" y="22"/>
                  </a:lnTo>
                  <a:lnTo>
                    <a:pt x="104" y="22"/>
                  </a:lnTo>
                  <a:lnTo>
                    <a:pt x="100" y="22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88" name="Freeform 202"/>
            <p:cNvSpPr>
              <a:spLocks/>
            </p:cNvSpPr>
            <p:nvPr/>
          </p:nvSpPr>
          <p:spPr bwMode="auto">
            <a:xfrm>
              <a:off x="1798207" y="5089887"/>
              <a:ext cx="214785" cy="23139"/>
            </a:xfrm>
            <a:custGeom>
              <a:avLst/>
              <a:gdLst>
                <a:gd name="T0" fmla="*/ 189 w 227"/>
                <a:gd name="T1" fmla="*/ 0 h 15"/>
                <a:gd name="T2" fmla="*/ 178 w 227"/>
                <a:gd name="T3" fmla="*/ 0 h 15"/>
                <a:gd name="T4" fmla="*/ 189 w 227"/>
                <a:gd name="T5" fmla="*/ 0 h 15"/>
                <a:gd name="T6" fmla="*/ 204 w 227"/>
                <a:gd name="T7" fmla="*/ 0 h 15"/>
                <a:gd name="T8" fmla="*/ 215 w 227"/>
                <a:gd name="T9" fmla="*/ 0 h 15"/>
                <a:gd name="T10" fmla="*/ 219 w 227"/>
                <a:gd name="T11" fmla="*/ 0 h 15"/>
                <a:gd name="T12" fmla="*/ 193 w 227"/>
                <a:gd name="T13" fmla="*/ 0 h 15"/>
                <a:gd name="T14" fmla="*/ 178 w 227"/>
                <a:gd name="T15" fmla="*/ 0 h 15"/>
                <a:gd name="T16" fmla="*/ 149 w 227"/>
                <a:gd name="T17" fmla="*/ 4 h 15"/>
                <a:gd name="T18" fmla="*/ 78 w 227"/>
                <a:gd name="T19" fmla="*/ 4 h 15"/>
                <a:gd name="T20" fmla="*/ 0 w 227"/>
                <a:gd name="T21" fmla="*/ 4 h 15"/>
                <a:gd name="T22" fmla="*/ 93 w 227"/>
                <a:gd name="T23" fmla="*/ 4 h 15"/>
                <a:gd name="T24" fmla="*/ 134 w 227"/>
                <a:gd name="T25" fmla="*/ 4 h 15"/>
                <a:gd name="T26" fmla="*/ 160 w 227"/>
                <a:gd name="T27" fmla="*/ 4 h 15"/>
                <a:gd name="T28" fmla="*/ 152 w 227"/>
                <a:gd name="T29" fmla="*/ 8 h 15"/>
                <a:gd name="T30" fmla="*/ 152 w 227"/>
                <a:gd name="T31" fmla="*/ 8 h 15"/>
                <a:gd name="T32" fmla="*/ 163 w 227"/>
                <a:gd name="T33" fmla="*/ 8 h 15"/>
                <a:gd name="T34" fmla="*/ 152 w 227"/>
                <a:gd name="T35" fmla="*/ 8 h 15"/>
                <a:gd name="T36" fmla="*/ 134 w 227"/>
                <a:gd name="T37" fmla="*/ 8 h 15"/>
                <a:gd name="T38" fmla="*/ 137 w 227"/>
                <a:gd name="T39" fmla="*/ 8 h 15"/>
                <a:gd name="T40" fmla="*/ 160 w 227"/>
                <a:gd name="T41" fmla="*/ 8 h 15"/>
                <a:gd name="T42" fmla="*/ 163 w 227"/>
                <a:gd name="T43" fmla="*/ 8 h 15"/>
                <a:gd name="T44" fmla="*/ 160 w 227"/>
                <a:gd name="T45" fmla="*/ 8 h 15"/>
                <a:gd name="T46" fmla="*/ 156 w 227"/>
                <a:gd name="T47" fmla="*/ 11 h 15"/>
                <a:gd name="T48" fmla="*/ 145 w 227"/>
                <a:gd name="T49" fmla="*/ 11 h 15"/>
                <a:gd name="T50" fmla="*/ 122 w 227"/>
                <a:gd name="T51" fmla="*/ 11 h 15"/>
                <a:gd name="T52" fmla="*/ 74 w 227"/>
                <a:gd name="T53" fmla="*/ 11 h 15"/>
                <a:gd name="T54" fmla="*/ 59 w 227"/>
                <a:gd name="T55" fmla="*/ 11 h 15"/>
                <a:gd name="T56" fmla="*/ 111 w 227"/>
                <a:gd name="T57" fmla="*/ 11 h 15"/>
                <a:gd name="T58" fmla="*/ 137 w 227"/>
                <a:gd name="T59" fmla="*/ 11 h 15"/>
                <a:gd name="T60" fmla="*/ 137 w 227"/>
                <a:gd name="T61" fmla="*/ 11 h 15"/>
                <a:gd name="T62" fmla="*/ 152 w 227"/>
                <a:gd name="T63" fmla="*/ 11 h 15"/>
                <a:gd name="T64" fmla="*/ 160 w 227"/>
                <a:gd name="T65" fmla="*/ 11 h 15"/>
                <a:gd name="T66" fmla="*/ 163 w 227"/>
                <a:gd name="T67" fmla="*/ 11 h 15"/>
                <a:gd name="T68" fmla="*/ 160 w 227"/>
                <a:gd name="T69" fmla="*/ 15 h 15"/>
                <a:gd name="T70" fmla="*/ 134 w 227"/>
                <a:gd name="T71" fmla="*/ 15 h 15"/>
                <a:gd name="T72" fmla="*/ 119 w 227"/>
                <a:gd name="T73" fmla="*/ 15 h 15"/>
                <a:gd name="T74" fmla="*/ 85 w 227"/>
                <a:gd name="T75" fmla="*/ 15 h 15"/>
                <a:gd name="T76" fmla="*/ 89 w 227"/>
                <a:gd name="T77" fmla="*/ 15 h 15"/>
                <a:gd name="T78" fmla="*/ 156 w 227"/>
                <a:gd name="T79" fmla="*/ 15 h 15"/>
                <a:gd name="T80" fmla="*/ 175 w 227"/>
                <a:gd name="T81" fmla="*/ 15 h 15"/>
                <a:gd name="T82" fmla="*/ 163 w 227"/>
                <a:gd name="T83" fmla="*/ 15 h 15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27" h="15">
                  <a:moveTo>
                    <a:pt x="178" y="0"/>
                  </a:moveTo>
                  <a:lnTo>
                    <a:pt x="182" y="0"/>
                  </a:lnTo>
                  <a:lnTo>
                    <a:pt x="189" y="0"/>
                  </a:lnTo>
                  <a:lnTo>
                    <a:pt x="186" y="0"/>
                  </a:lnTo>
                  <a:lnTo>
                    <a:pt x="182" y="0"/>
                  </a:lnTo>
                  <a:lnTo>
                    <a:pt x="178" y="0"/>
                  </a:lnTo>
                  <a:lnTo>
                    <a:pt x="182" y="0"/>
                  </a:lnTo>
                  <a:lnTo>
                    <a:pt x="186" y="0"/>
                  </a:lnTo>
                  <a:lnTo>
                    <a:pt x="189" y="0"/>
                  </a:lnTo>
                  <a:lnTo>
                    <a:pt x="193" y="0"/>
                  </a:lnTo>
                  <a:lnTo>
                    <a:pt x="201" y="0"/>
                  </a:lnTo>
                  <a:lnTo>
                    <a:pt x="204" y="0"/>
                  </a:lnTo>
                  <a:lnTo>
                    <a:pt x="208" y="0"/>
                  </a:lnTo>
                  <a:lnTo>
                    <a:pt x="212" y="0"/>
                  </a:lnTo>
                  <a:lnTo>
                    <a:pt x="215" y="0"/>
                  </a:lnTo>
                  <a:lnTo>
                    <a:pt x="223" y="0"/>
                  </a:lnTo>
                  <a:lnTo>
                    <a:pt x="227" y="0"/>
                  </a:lnTo>
                  <a:lnTo>
                    <a:pt x="219" y="0"/>
                  </a:lnTo>
                  <a:lnTo>
                    <a:pt x="204" y="0"/>
                  </a:lnTo>
                  <a:lnTo>
                    <a:pt x="197" y="0"/>
                  </a:lnTo>
                  <a:lnTo>
                    <a:pt x="193" y="0"/>
                  </a:lnTo>
                  <a:lnTo>
                    <a:pt x="189" y="0"/>
                  </a:lnTo>
                  <a:lnTo>
                    <a:pt x="182" y="0"/>
                  </a:lnTo>
                  <a:lnTo>
                    <a:pt x="178" y="0"/>
                  </a:lnTo>
                  <a:lnTo>
                    <a:pt x="175" y="0"/>
                  </a:lnTo>
                  <a:lnTo>
                    <a:pt x="167" y="4"/>
                  </a:lnTo>
                  <a:lnTo>
                    <a:pt x="149" y="4"/>
                  </a:lnTo>
                  <a:lnTo>
                    <a:pt x="122" y="4"/>
                  </a:lnTo>
                  <a:lnTo>
                    <a:pt x="104" y="4"/>
                  </a:lnTo>
                  <a:lnTo>
                    <a:pt x="78" y="4"/>
                  </a:lnTo>
                  <a:lnTo>
                    <a:pt x="52" y="4"/>
                  </a:lnTo>
                  <a:lnTo>
                    <a:pt x="30" y="4"/>
                  </a:lnTo>
                  <a:lnTo>
                    <a:pt x="0" y="4"/>
                  </a:lnTo>
                  <a:lnTo>
                    <a:pt x="22" y="4"/>
                  </a:lnTo>
                  <a:lnTo>
                    <a:pt x="56" y="4"/>
                  </a:lnTo>
                  <a:lnTo>
                    <a:pt x="93" y="4"/>
                  </a:lnTo>
                  <a:lnTo>
                    <a:pt x="119" y="4"/>
                  </a:lnTo>
                  <a:lnTo>
                    <a:pt x="126" y="4"/>
                  </a:lnTo>
                  <a:lnTo>
                    <a:pt x="134" y="4"/>
                  </a:lnTo>
                  <a:lnTo>
                    <a:pt x="149" y="4"/>
                  </a:lnTo>
                  <a:lnTo>
                    <a:pt x="156" y="4"/>
                  </a:lnTo>
                  <a:lnTo>
                    <a:pt x="160" y="4"/>
                  </a:lnTo>
                  <a:lnTo>
                    <a:pt x="152" y="4"/>
                  </a:lnTo>
                  <a:lnTo>
                    <a:pt x="156" y="4"/>
                  </a:lnTo>
                  <a:lnTo>
                    <a:pt x="152" y="8"/>
                  </a:lnTo>
                  <a:lnTo>
                    <a:pt x="149" y="8"/>
                  </a:lnTo>
                  <a:lnTo>
                    <a:pt x="156" y="8"/>
                  </a:lnTo>
                  <a:lnTo>
                    <a:pt x="152" y="8"/>
                  </a:lnTo>
                  <a:lnTo>
                    <a:pt x="156" y="8"/>
                  </a:lnTo>
                  <a:lnTo>
                    <a:pt x="160" y="8"/>
                  </a:lnTo>
                  <a:lnTo>
                    <a:pt x="163" y="8"/>
                  </a:lnTo>
                  <a:lnTo>
                    <a:pt x="167" y="8"/>
                  </a:lnTo>
                  <a:lnTo>
                    <a:pt x="160" y="8"/>
                  </a:lnTo>
                  <a:lnTo>
                    <a:pt x="152" y="8"/>
                  </a:lnTo>
                  <a:lnTo>
                    <a:pt x="145" y="8"/>
                  </a:lnTo>
                  <a:lnTo>
                    <a:pt x="141" y="8"/>
                  </a:lnTo>
                  <a:lnTo>
                    <a:pt x="134" y="8"/>
                  </a:lnTo>
                  <a:lnTo>
                    <a:pt x="130" y="8"/>
                  </a:lnTo>
                  <a:lnTo>
                    <a:pt x="134" y="8"/>
                  </a:lnTo>
                  <a:lnTo>
                    <a:pt x="137" y="8"/>
                  </a:lnTo>
                  <a:lnTo>
                    <a:pt x="145" y="8"/>
                  </a:lnTo>
                  <a:lnTo>
                    <a:pt x="156" y="8"/>
                  </a:lnTo>
                  <a:lnTo>
                    <a:pt x="160" y="8"/>
                  </a:lnTo>
                  <a:lnTo>
                    <a:pt x="163" y="8"/>
                  </a:lnTo>
                  <a:lnTo>
                    <a:pt x="167" y="8"/>
                  </a:lnTo>
                  <a:lnTo>
                    <a:pt x="163" y="8"/>
                  </a:lnTo>
                  <a:lnTo>
                    <a:pt x="160" y="8"/>
                  </a:lnTo>
                  <a:lnTo>
                    <a:pt x="156" y="8"/>
                  </a:lnTo>
                  <a:lnTo>
                    <a:pt x="160" y="8"/>
                  </a:lnTo>
                  <a:lnTo>
                    <a:pt x="156" y="8"/>
                  </a:lnTo>
                  <a:lnTo>
                    <a:pt x="160" y="8"/>
                  </a:lnTo>
                  <a:lnTo>
                    <a:pt x="156" y="11"/>
                  </a:lnTo>
                  <a:lnTo>
                    <a:pt x="160" y="11"/>
                  </a:lnTo>
                  <a:lnTo>
                    <a:pt x="152" y="11"/>
                  </a:lnTo>
                  <a:lnTo>
                    <a:pt x="145" y="11"/>
                  </a:lnTo>
                  <a:lnTo>
                    <a:pt x="137" y="11"/>
                  </a:lnTo>
                  <a:lnTo>
                    <a:pt x="130" y="11"/>
                  </a:lnTo>
                  <a:lnTo>
                    <a:pt x="122" y="11"/>
                  </a:lnTo>
                  <a:lnTo>
                    <a:pt x="111" y="11"/>
                  </a:lnTo>
                  <a:lnTo>
                    <a:pt x="93" y="11"/>
                  </a:lnTo>
                  <a:lnTo>
                    <a:pt x="74" y="11"/>
                  </a:lnTo>
                  <a:lnTo>
                    <a:pt x="63" y="11"/>
                  </a:lnTo>
                  <a:lnTo>
                    <a:pt x="56" y="11"/>
                  </a:lnTo>
                  <a:lnTo>
                    <a:pt x="59" y="11"/>
                  </a:lnTo>
                  <a:lnTo>
                    <a:pt x="74" y="11"/>
                  </a:lnTo>
                  <a:lnTo>
                    <a:pt x="93" y="11"/>
                  </a:lnTo>
                  <a:lnTo>
                    <a:pt x="111" y="11"/>
                  </a:lnTo>
                  <a:lnTo>
                    <a:pt x="126" y="11"/>
                  </a:lnTo>
                  <a:lnTo>
                    <a:pt x="130" y="11"/>
                  </a:lnTo>
                  <a:lnTo>
                    <a:pt x="137" y="11"/>
                  </a:lnTo>
                  <a:lnTo>
                    <a:pt x="134" y="11"/>
                  </a:lnTo>
                  <a:lnTo>
                    <a:pt x="130" y="11"/>
                  </a:lnTo>
                  <a:lnTo>
                    <a:pt x="137" y="11"/>
                  </a:lnTo>
                  <a:lnTo>
                    <a:pt x="141" y="11"/>
                  </a:lnTo>
                  <a:lnTo>
                    <a:pt x="149" y="11"/>
                  </a:lnTo>
                  <a:lnTo>
                    <a:pt x="152" y="11"/>
                  </a:lnTo>
                  <a:lnTo>
                    <a:pt x="149" y="11"/>
                  </a:lnTo>
                  <a:lnTo>
                    <a:pt x="156" y="11"/>
                  </a:lnTo>
                  <a:lnTo>
                    <a:pt x="160" y="11"/>
                  </a:lnTo>
                  <a:lnTo>
                    <a:pt x="156" y="11"/>
                  </a:lnTo>
                  <a:lnTo>
                    <a:pt x="160" y="11"/>
                  </a:lnTo>
                  <a:lnTo>
                    <a:pt x="163" y="11"/>
                  </a:lnTo>
                  <a:lnTo>
                    <a:pt x="167" y="15"/>
                  </a:lnTo>
                  <a:lnTo>
                    <a:pt x="163" y="15"/>
                  </a:lnTo>
                  <a:lnTo>
                    <a:pt x="160" y="15"/>
                  </a:lnTo>
                  <a:lnTo>
                    <a:pt x="152" y="15"/>
                  </a:lnTo>
                  <a:lnTo>
                    <a:pt x="145" y="15"/>
                  </a:lnTo>
                  <a:lnTo>
                    <a:pt x="134" y="15"/>
                  </a:lnTo>
                  <a:lnTo>
                    <a:pt x="130" y="15"/>
                  </a:lnTo>
                  <a:lnTo>
                    <a:pt x="122" y="15"/>
                  </a:lnTo>
                  <a:lnTo>
                    <a:pt x="119" y="15"/>
                  </a:lnTo>
                  <a:lnTo>
                    <a:pt x="108" y="15"/>
                  </a:lnTo>
                  <a:lnTo>
                    <a:pt x="100" y="15"/>
                  </a:lnTo>
                  <a:lnTo>
                    <a:pt x="85" y="15"/>
                  </a:lnTo>
                  <a:lnTo>
                    <a:pt x="70" y="15"/>
                  </a:lnTo>
                  <a:lnTo>
                    <a:pt x="74" y="15"/>
                  </a:lnTo>
                  <a:lnTo>
                    <a:pt x="89" y="15"/>
                  </a:lnTo>
                  <a:lnTo>
                    <a:pt x="115" y="15"/>
                  </a:lnTo>
                  <a:lnTo>
                    <a:pt x="137" y="15"/>
                  </a:lnTo>
                  <a:lnTo>
                    <a:pt x="156" y="15"/>
                  </a:lnTo>
                  <a:lnTo>
                    <a:pt x="163" y="15"/>
                  </a:lnTo>
                  <a:lnTo>
                    <a:pt x="171" y="15"/>
                  </a:lnTo>
                  <a:lnTo>
                    <a:pt x="175" y="15"/>
                  </a:lnTo>
                  <a:lnTo>
                    <a:pt x="171" y="15"/>
                  </a:lnTo>
                  <a:lnTo>
                    <a:pt x="167" y="15"/>
                  </a:lnTo>
                  <a:lnTo>
                    <a:pt x="163" y="15"/>
                  </a:lnTo>
                  <a:lnTo>
                    <a:pt x="167" y="15"/>
                  </a:lnTo>
                  <a:lnTo>
                    <a:pt x="171" y="15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89" name="Freeform 203"/>
            <p:cNvSpPr>
              <a:spLocks/>
            </p:cNvSpPr>
            <p:nvPr/>
          </p:nvSpPr>
          <p:spPr bwMode="auto">
            <a:xfrm>
              <a:off x="1864440" y="5113026"/>
              <a:ext cx="148552" cy="29310"/>
            </a:xfrm>
            <a:custGeom>
              <a:avLst/>
              <a:gdLst>
                <a:gd name="T0" fmla="*/ 108 w 157"/>
                <a:gd name="T1" fmla="*/ 0 h 19"/>
                <a:gd name="T2" fmla="*/ 93 w 157"/>
                <a:gd name="T3" fmla="*/ 4 h 19"/>
                <a:gd name="T4" fmla="*/ 34 w 157"/>
                <a:gd name="T5" fmla="*/ 4 h 19"/>
                <a:gd name="T6" fmla="*/ 19 w 157"/>
                <a:gd name="T7" fmla="*/ 4 h 19"/>
                <a:gd name="T8" fmla="*/ 93 w 157"/>
                <a:gd name="T9" fmla="*/ 4 h 19"/>
                <a:gd name="T10" fmla="*/ 97 w 157"/>
                <a:gd name="T11" fmla="*/ 4 h 19"/>
                <a:gd name="T12" fmla="*/ 82 w 157"/>
                <a:gd name="T13" fmla="*/ 4 h 19"/>
                <a:gd name="T14" fmla="*/ 79 w 157"/>
                <a:gd name="T15" fmla="*/ 4 h 19"/>
                <a:gd name="T16" fmla="*/ 82 w 157"/>
                <a:gd name="T17" fmla="*/ 7 h 19"/>
                <a:gd name="T18" fmla="*/ 90 w 157"/>
                <a:gd name="T19" fmla="*/ 7 h 19"/>
                <a:gd name="T20" fmla="*/ 93 w 157"/>
                <a:gd name="T21" fmla="*/ 7 h 19"/>
                <a:gd name="T22" fmla="*/ 71 w 157"/>
                <a:gd name="T23" fmla="*/ 7 h 19"/>
                <a:gd name="T24" fmla="*/ 71 w 157"/>
                <a:gd name="T25" fmla="*/ 7 h 19"/>
                <a:gd name="T26" fmla="*/ 97 w 157"/>
                <a:gd name="T27" fmla="*/ 7 h 19"/>
                <a:gd name="T28" fmla="*/ 108 w 157"/>
                <a:gd name="T29" fmla="*/ 7 h 19"/>
                <a:gd name="T30" fmla="*/ 90 w 157"/>
                <a:gd name="T31" fmla="*/ 7 h 19"/>
                <a:gd name="T32" fmla="*/ 49 w 157"/>
                <a:gd name="T33" fmla="*/ 7 h 19"/>
                <a:gd name="T34" fmla="*/ 90 w 157"/>
                <a:gd name="T35" fmla="*/ 7 h 19"/>
                <a:gd name="T36" fmla="*/ 108 w 157"/>
                <a:gd name="T37" fmla="*/ 11 h 19"/>
                <a:gd name="T38" fmla="*/ 112 w 157"/>
                <a:gd name="T39" fmla="*/ 11 h 19"/>
                <a:gd name="T40" fmla="*/ 101 w 157"/>
                <a:gd name="T41" fmla="*/ 11 h 19"/>
                <a:gd name="T42" fmla="*/ 79 w 157"/>
                <a:gd name="T43" fmla="*/ 11 h 19"/>
                <a:gd name="T44" fmla="*/ 86 w 157"/>
                <a:gd name="T45" fmla="*/ 11 h 19"/>
                <a:gd name="T46" fmla="*/ 101 w 157"/>
                <a:gd name="T47" fmla="*/ 11 h 19"/>
                <a:gd name="T48" fmla="*/ 119 w 157"/>
                <a:gd name="T49" fmla="*/ 11 h 19"/>
                <a:gd name="T50" fmla="*/ 138 w 157"/>
                <a:gd name="T51" fmla="*/ 11 h 19"/>
                <a:gd name="T52" fmla="*/ 127 w 157"/>
                <a:gd name="T53" fmla="*/ 11 h 19"/>
                <a:gd name="T54" fmla="*/ 105 w 157"/>
                <a:gd name="T55" fmla="*/ 11 h 19"/>
                <a:gd name="T56" fmla="*/ 142 w 157"/>
                <a:gd name="T57" fmla="*/ 11 h 19"/>
                <a:gd name="T58" fmla="*/ 145 w 157"/>
                <a:gd name="T59" fmla="*/ 15 h 19"/>
                <a:gd name="T60" fmla="*/ 153 w 157"/>
                <a:gd name="T61" fmla="*/ 15 h 19"/>
                <a:gd name="T62" fmla="*/ 142 w 157"/>
                <a:gd name="T63" fmla="*/ 15 h 19"/>
                <a:gd name="T64" fmla="*/ 149 w 157"/>
                <a:gd name="T65" fmla="*/ 15 h 19"/>
                <a:gd name="T66" fmla="*/ 145 w 157"/>
                <a:gd name="T67" fmla="*/ 15 h 19"/>
                <a:gd name="T68" fmla="*/ 138 w 157"/>
                <a:gd name="T69" fmla="*/ 15 h 19"/>
                <a:gd name="T70" fmla="*/ 145 w 157"/>
                <a:gd name="T71" fmla="*/ 15 h 19"/>
                <a:gd name="T72" fmla="*/ 119 w 157"/>
                <a:gd name="T73" fmla="*/ 15 h 19"/>
                <a:gd name="T74" fmla="*/ 138 w 157"/>
                <a:gd name="T75" fmla="*/ 15 h 19"/>
                <a:gd name="T76" fmla="*/ 134 w 157"/>
                <a:gd name="T77" fmla="*/ 19 h 19"/>
                <a:gd name="T78" fmla="*/ 116 w 157"/>
                <a:gd name="T79" fmla="*/ 19 h 19"/>
                <a:gd name="T80" fmla="*/ 105 w 157"/>
                <a:gd name="T81" fmla="*/ 19 h 19"/>
                <a:gd name="T82" fmla="*/ 101 w 157"/>
                <a:gd name="T83" fmla="*/ 19 h 1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57" h="19">
                  <a:moveTo>
                    <a:pt x="101" y="0"/>
                  </a:moveTo>
                  <a:lnTo>
                    <a:pt x="105" y="0"/>
                  </a:lnTo>
                  <a:lnTo>
                    <a:pt x="108" y="0"/>
                  </a:lnTo>
                  <a:lnTo>
                    <a:pt x="112" y="4"/>
                  </a:lnTo>
                  <a:lnTo>
                    <a:pt x="105" y="4"/>
                  </a:lnTo>
                  <a:lnTo>
                    <a:pt x="93" y="4"/>
                  </a:lnTo>
                  <a:lnTo>
                    <a:pt x="71" y="4"/>
                  </a:lnTo>
                  <a:lnTo>
                    <a:pt x="49" y="4"/>
                  </a:lnTo>
                  <a:lnTo>
                    <a:pt x="34" y="4"/>
                  </a:lnTo>
                  <a:lnTo>
                    <a:pt x="15" y="4"/>
                  </a:lnTo>
                  <a:lnTo>
                    <a:pt x="0" y="4"/>
                  </a:lnTo>
                  <a:lnTo>
                    <a:pt x="19" y="4"/>
                  </a:lnTo>
                  <a:lnTo>
                    <a:pt x="56" y="4"/>
                  </a:lnTo>
                  <a:lnTo>
                    <a:pt x="86" y="4"/>
                  </a:lnTo>
                  <a:lnTo>
                    <a:pt x="93" y="4"/>
                  </a:lnTo>
                  <a:lnTo>
                    <a:pt x="97" y="4"/>
                  </a:lnTo>
                  <a:lnTo>
                    <a:pt x="93" y="4"/>
                  </a:lnTo>
                  <a:lnTo>
                    <a:pt x="97" y="4"/>
                  </a:lnTo>
                  <a:lnTo>
                    <a:pt x="90" y="4"/>
                  </a:lnTo>
                  <a:lnTo>
                    <a:pt x="86" y="4"/>
                  </a:lnTo>
                  <a:lnTo>
                    <a:pt x="82" y="4"/>
                  </a:lnTo>
                  <a:lnTo>
                    <a:pt x="79" y="4"/>
                  </a:lnTo>
                  <a:lnTo>
                    <a:pt x="82" y="4"/>
                  </a:lnTo>
                  <a:lnTo>
                    <a:pt x="79" y="4"/>
                  </a:lnTo>
                  <a:lnTo>
                    <a:pt x="82" y="4"/>
                  </a:lnTo>
                  <a:lnTo>
                    <a:pt x="86" y="4"/>
                  </a:lnTo>
                  <a:lnTo>
                    <a:pt x="82" y="7"/>
                  </a:lnTo>
                  <a:lnTo>
                    <a:pt x="86" y="7"/>
                  </a:lnTo>
                  <a:lnTo>
                    <a:pt x="82" y="7"/>
                  </a:lnTo>
                  <a:lnTo>
                    <a:pt x="90" y="7"/>
                  </a:lnTo>
                  <a:lnTo>
                    <a:pt x="93" y="7"/>
                  </a:lnTo>
                  <a:lnTo>
                    <a:pt x="97" y="7"/>
                  </a:lnTo>
                  <a:lnTo>
                    <a:pt x="93" y="7"/>
                  </a:lnTo>
                  <a:lnTo>
                    <a:pt x="86" y="7"/>
                  </a:lnTo>
                  <a:lnTo>
                    <a:pt x="79" y="7"/>
                  </a:lnTo>
                  <a:lnTo>
                    <a:pt x="71" y="7"/>
                  </a:lnTo>
                  <a:lnTo>
                    <a:pt x="67" y="7"/>
                  </a:lnTo>
                  <a:lnTo>
                    <a:pt x="64" y="7"/>
                  </a:lnTo>
                  <a:lnTo>
                    <a:pt x="71" y="7"/>
                  </a:lnTo>
                  <a:lnTo>
                    <a:pt x="86" y="7"/>
                  </a:lnTo>
                  <a:lnTo>
                    <a:pt x="93" y="7"/>
                  </a:lnTo>
                  <a:lnTo>
                    <a:pt x="97" y="7"/>
                  </a:lnTo>
                  <a:lnTo>
                    <a:pt x="101" y="7"/>
                  </a:lnTo>
                  <a:lnTo>
                    <a:pt x="105" y="7"/>
                  </a:lnTo>
                  <a:lnTo>
                    <a:pt x="108" y="7"/>
                  </a:lnTo>
                  <a:lnTo>
                    <a:pt x="105" y="7"/>
                  </a:lnTo>
                  <a:lnTo>
                    <a:pt x="101" y="7"/>
                  </a:lnTo>
                  <a:lnTo>
                    <a:pt x="90" y="7"/>
                  </a:lnTo>
                  <a:lnTo>
                    <a:pt x="75" y="7"/>
                  </a:lnTo>
                  <a:lnTo>
                    <a:pt x="56" y="7"/>
                  </a:lnTo>
                  <a:lnTo>
                    <a:pt x="49" y="7"/>
                  </a:lnTo>
                  <a:lnTo>
                    <a:pt x="60" y="7"/>
                  </a:lnTo>
                  <a:lnTo>
                    <a:pt x="75" y="7"/>
                  </a:lnTo>
                  <a:lnTo>
                    <a:pt x="90" y="7"/>
                  </a:lnTo>
                  <a:lnTo>
                    <a:pt x="101" y="7"/>
                  </a:lnTo>
                  <a:lnTo>
                    <a:pt x="105" y="11"/>
                  </a:lnTo>
                  <a:lnTo>
                    <a:pt x="108" y="11"/>
                  </a:lnTo>
                  <a:lnTo>
                    <a:pt x="112" y="11"/>
                  </a:lnTo>
                  <a:lnTo>
                    <a:pt x="116" y="11"/>
                  </a:lnTo>
                  <a:lnTo>
                    <a:pt x="112" y="11"/>
                  </a:lnTo>
                  <a:lnTo>
                    <a:pt x="108" y="11"/>
                  </a:lnTo>
                  <a:lnTo>
                    <a:pt x="105" y="11"/>
                  </a:lnTo>
                  <a:lnTo>
                    <a:pt x="101" y="11"/>
                  </a:lnTo>
                  <a:lnTo>
                    <a:pt x="97" y="11"/>
                  </a:lnTo>
                  <a:lnTo>
                    <a:pt x="90" y="11"/>
                  </a:lnTo>
                  <a:lnTo>
                    <a:pt x="79" y="11"/>
                  </a:lnTo>
                  <a:lnTo>
                    <a:pt x="75" y="11"/>
                  </a:lnTo>
                  <a:lnTo>
                    <a:pt x="79" y="11"/>
                  </a:lnTo>
                  <a:lnTo>
                    <a:pt x="86" y="11"/>
                  </a:lnTo>
                  <a:lnTo>
                    <a:pt x="90" y="11"/>
                  </a:lnTo>
                  <a:lnTo>
                    <a:pt x="93" y="11"/>
                  </a:lnTo>
                  <a:lnTo>
                    <a:pt x="101" y="11"/>
                  </a:lnTo>
                  <a:lnTo>
                    <a:pt x="108" y="11"/>
                  </a:lnTo>
                  <a:lnTo>
                    <a:pt x="116" y="11"/>
                  </a:lnTo>
                  <a:lnTo>
                    <a:pt x="119" y="11"/>
                  </a:lnTo>
                  <a:lnTo>
                    <a:pt x="127" y="11"/>
                  </a:lnTo>
                  <a:lnTo>
                    <a:pt x="134" y="11"/>
                  </a:lnTo>
                  <a:lnTo>
                    <a:pt x="138" y="11"/>
                  </a:lnTo>
                  <a:lnTo>
                    <a:pt x="134" y="11"/>
                  </a:lnTo>
                  <a:lnTo>
                    <a:pt x="138" y="11"/>
                  </a:lnTo>
                  <a:lnTo>
                    <a:pt x="127" y="11"/>
                  </a:lnTo>
                  <a:lnTo>
                    <a:pt x="116" y="11"/>
                  </a:lnTo>
                  <a:lnTo>
                    <a:pt x="108" y="11"/>
                  </a:lnTo>
                  <a:lnTo>
                    <a:pt x="105" y="11"/>
                  </a:lnTo>
                  <a:lnTo>
                    <a:pt x="116" y="11"/>
                  </a:lnTo>
                  <a:lnTo>
                    <a:pt x="131" y="11"/>
                  </a:lnTo>
                  <a:lnTo>
                    <a:pt x="142" y="11"/>
                  </a:lnTo>
                  <a:lnTo>
                    <a:pt x="145" y="11"/>
                  </a:lnTo>
                  <a:lnTo>
                    <a:pt x="149" y="15"/>
                  </a:lnTo>
                  <a:lnTo>
                    <a:pt x="145" y="15"/>
                  </a:lnTo>
                  <a:lnTo>
                    <a:pt x="153" y="15"/>
                  </a:lnTo>
                  <a:lnTo>
                    <a:pt x="157" y="15"/>
                  </a:lnTo>
                  <a:lnTo>
                    <a:pt x="153" y="15"/>
                  </a:lnTo>
                  <a:lnTo>
                    <a:pt x="149" y="15"/>
                  </a:lnTo>
                  <a:lnTo>
                    <a:pt x="145" y="15"/>
                  </a:lnTo>
                  <a:lnTo>
                    <a:pt x="142" y="15"/>
                  </a:lnTo>
                  <a:lnTo>
                    <a:pt x="145" y="15"/>
                  </a:lnTo>
                  <a:lnTo>
                    <a:pt x="142" y="15"/>
                  </a:lnTo>
                  <a:lnTo>
                    <a:pt x="149" y="15"/>
                  </a:lnTo>
                  <a:lnTo>
                    <a:pt x="153" y="15"/>
                  </a:lnTo>
                  <a:lnTo>
                    <a:pt x="149" y="15"/>
                  </a:lnTo>
                  <a:lnTo>
                    <a:pt x="145" y="15"/>
                  </a:lnTo>
                  <a:lnTo>
                    <a:pt x="138" y="15"/>
                  </a:lnTo>
                  <a:lnTo>
                    <a:pt x="134" y="15"/>
                  </a:lnTo>
                  <a:lnTo>
                    <a:pt x="138" y="15"/>
                  </a:lnTo>
                  <a:lnTo>
                    <a:pt x="145" y="15"/>
                  </a:lnTo>
                  <a:lnTo>
                    <a:pt x="149" y="15"/>
                  </a:lnTo>
                  <a:lnTo>
                    <a:pt x="145" y="15"/>
                  </a:lnTo>
                  <a:lnTo>
                    <a:pt x="138" y="15"/>
                  </a:lnTo>
                  <a:lnTo>
                    <a:pt x="134" y="15"/>
                  </a:lnTo>
                  <a:lnTo>
                    <a:pt x="119" y="15"/>
                  </a:lnTo>
                  <a:lnTo>
                    <a:pt x="116" y="15"/>
                  </a:lnTo>
                  <a:lnTo>
                    <a:pt x="127" y="15"/>
                  </a:lnTo>
                  <a:lnTo>
                    <a:pt x="138" y="15"/>
                  </a:lnTo>
                  <a:lnTo>
                    <a:pt x="142" y="15"/>
                  </a:lnTo>
                  <a:lnTo>
                    <a:pt x="138" y="15"/>
                  </a:lnTo>
                  <a:lnTo>
                    <a:pt x="134" y="19"/>
                  </a:lnTo>
                  <a:lnTo>
                    <a:pt x="131" y="19"/>
                  </a:lnTo>
                  <a:lnTo>
                    <a:pt x="127" y="19"/>
                  </a:lnTo>
                  <a:lnTo>
                    <a:pt x="116" y="19"/>
                  </a:lnTo>
                  <a:lnTo>
                    <a:pt x="112" y="19"/>
                  </a:lnTo>
                  <a:lnTo>
                    <a:pt x="108" y="19"/>
                  </a:lnTo>
                  <a:lnTo>
                    <a:pt x="105" y="19"/>
                  </a:lnTo>
                  <a:lnTo>
                    <a:pt x="97" y="19"/>
                  </a:lnTo>
                  <a:lnTo>
                    <a:pt x="93" y="19"/>
                  </a:lnTo>
                  <a:lnTo>
                    <a:pt x="101" y="19"/>
                  </a:lnTo>
                  <a:lnTo>
                    <a:pt x="97" y="19"/>
                  </a:lnTo>
                  <a:lnTo>
                    <a:pt x="93" y="19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90" name="Freeform 204"/>
            <p:cNvSpPr>
              <a:spLocks/>
            </p:cNvSpPr>
            <p:nvPr/>
          </p:nvSpPr>
          <p:spPr bwMode="auto">
            <a:xfrm>
              <a:off x="1889041" y="5142337"/>
              <a:ext cx="109758" cy="27767"/>
            </a:xfrm>
            <a:custGeom>
              <a:avLst/>
              <a:gdLst>
                <a:gd name="T0" fmla="*/ 60 w 116"/>
                <a:gd name="T1" fmla="*/ 0 h 18"/>
                <a:gd name="T2" fmla="*/ 49 w 116"/>
                <a:gd name="T3" fmla="*/ 0 h 18"/>
                <a:gd name="T4" fmla="*/ 34 w 116"/>
                <a:gd name="T5" fmla="*/ 0 h 18"/>
                <a:gd name="T6" fmla="*/ 34 w 116"/>
                <a:gd name="T7" fmla="*/ 0 h 18"/>
                <a:gd name="T8" fmla="*/ 45 w 116"/>
                <a:gd name="T9" fmla="*/ 0 h 18"/>
                <a:gd name="T10" fmla="*/ 60 w 116"/>
                <a:gd name="T11" fmla="*/ 0 h 18"/>
                <a:gd name="T12" fmla="*/ 71 w 116"/>
                <a:gd name="T13" fmla="*/ 3 h 18"/>
                <a:gd name="T14" fmla="*/ 90 w 116"/>
                <a:gd name="T15" fmla="*/ 3 h 18"/>
                <a:gd name="T16" fmla="*/ 93 w 116"/>
                <a:gd name="T17" fmla="*/ 3 h 18"/>
                <a:gd name="T18" fmla="*/ 97 w 116"/>
                <a:gd name="T19" fmla="*/ 3 h 18"/>
                <a:gd name="T20" fmla="*/ 90 w 116"/>
                <a:gd name="T21" fmla="*/ 3 h 18"/>
                <a:gd name="T22" fmla="*/ 82 w 116"/>
                <a:gd name="T23" fmla="*/ 3 h 18"/>
                <a:gd name="T24" fmla="*/ 90 w 116"/>
                <a:gd name="T25" fmla="*/ 3 h 18"/>
                <a:gd name="T26" fmla="*/ 86 w 116"/>
                <a:gd name="T27" fmla="*/ 7 h 18"/>
                <a:gd name="T28" fmla="*/ 75 w 116"/>
                <a:gd name="T29" fmla="*/ 7 h 18"/>
                <a:gd name="T30" fmla="*/ 53 w 116"/>
                <a:gd name="T31" fmla="*/ 7 h 18"/>
                <a:gd name="T32" fmla="*/ 8 w 116"/>
                <a:gd name="T33" fmla="*/ 7 h 18"/>
                <a:gd name="T34" fmla="*/ 30 w 116"/>
                <a:gd name="T35" fmla="*/ 7 h 18"/>
                <a:gd name="T36" fmla="*/ 45 w 116"/>
                <a:gd name="T37" fmla="*/ 7 h 18"/>
                <a:gd name="T38" fmla="*/ 67 w 116"/>
                <a:gd name="T39" fmla="*/ 7 h 18"/>
                <a:gd name="T40" fmla="*/ 86 w 116"/>
                <a:gd name="T41" fmla="*/ 7 h 18"/>
                <a:gd name="T42" fmla="*/ 82 w 116"/>
                <a:gd name="T43" fmla="*/ 7 h 18"/>
                <a:gd name="T44" fmla="*/ 86 w 116"/>
                <a:gd name="T45" fmla="*/ 11 h 18"/>
                <a:gd name="T46" fmla="*/ 97 w 116"/>
                <a:gd name="T47" fmla="*/ 11 h 18"/>
                <a:gd name="T48" fmla="*/ 101 w 116"/>
                <a:gd name="T49" fmla="*/ 11 h 18"/>
                <a:gd name="T50" fmla="*/ 105 w 116"/>
                <a:gd name="T51" fmla="*/ 11 h 18"/>
                <a:gd name="T52" fmla="*/ 105 w 116"/>
                <a:gd name="T53" fmla="*/ 11 h 18"/>
                <a:gd name="T54" fmla="*/ 101 w 116"/>
                <a:gd name="T55" fmla="*/ 11 h 18"/>
                <a:gd name="T56" fmla="*/ 112 w 116"/>
                <a:gd name="T57" fmla="*/ 11 h 18"/>
                <a:gd name="T58" fmla="*/ 108 w 116"/>
                <a:gd name="T59" fmla="*/ 14 h 18"/>
                <a:gd name="T60" fmla="*/ 108 w 116"/>
                <a:gd name="T61" fmla="*/ 14 h 18"/>
                <a:gd name="T62" fmla="*/ 90 w 116"/>
                <a:gd name="T63" fmla="*/ 14 h 18"/>
                <a:gd name="T64" fmla="*/ 64 w 116"/>
                <a:gd name="T65" fmla="*/ 14 h 18"/>
                <a:gd name="T66" fmla="*/ 38 w 116"/>
                <a:gd name="T67" fmla="*/ 14 h 18"/>
                <a:gd name="T68" fmla="*/ 56 w 116"/>
                <a:gd name="T69" fmla="*/ 14 h 18"/>
                <a:gd name="T70" fmla="*/ 86 w 116"/>
                <a:gd name="T71" fmla="*/ 14 h 18"/>
                <a:gd name="T72" fmla="*/ 97 w 116"/>
                <a:gd name="T73" fmla="*/ 14 h 18"/>
                <a:gd name="T74" fmla="*/ 101 w 116"/>
                <a:gd name="T75" fmla="*/ 14 h 18"/>
                <a:gd name="T76" fmla="*/ 105 w 116"/>
                <a:gd name="T77" fmla="*/ 14 h 18"/>
                <a:gd name="T78" fmla="*/ 101 w 116"/>
                <a:gd name="T79" fmla="*/ 18 h 18"/>
                <a:gd name="T80" fmla="*/ 86 w 116"/>
                <a:gd name="T81" fmla="*/ 18 h 18"/>
                <a:gd name="T82" fmla="*/ 82 w 116"/>
                <a:gd name="T83" fmla="*/ 18 h 18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16" h="18">
                  <a:moveTo>
                    <a:pt x="67" y="0"/>
                  </a:moveTo>
                  <a:lnTo>
                    <a:pt x="64" y="0"/>
                  </a:lnTo>
                  <a:lnTo>
                    <a:pt x="60" y="0"/>
                  </a:lnTo>
                  <a:lnTo>
                    <a:pt x="56" y="0"/>
                  </a:lnTo>
                  <a:lnTo>
                    <a:pt x="53" y="0"/>
                  </a:lnTo>
                  <a:lnTo>
                    <a:pt x="49" y="0"/>
                  </a:lnTo>
                  <a:lnTo>
                    <a:pt x="45" y="0"/>
                  </a:lnTo>
                  <a:lnTo>
                    <a:pt x="41" y="0"/>
                  </a:lnTo>
                  <a:lnTo>
                    <a:pt x="34" y="0"/>
                  </a:lnTo>
                  <a:lnTo>
                    <a:pt x="26" y="0"/>
                  </a:lnTo>
                  <a:lnTo>
                    <a:pt x="30" y="0"/>
                  </a:lnTo>
                  <a:lnTo>
                    <a:pt x="34" y="0"/>
                  </a:lnTo>
                  <a:lnTo>
                    <a:pt x="38" y="0"/>
                  </a:lnTo>
                  <a:lnTo>
                    <a:pt x="41" y="0"/>
                  </a:lnTo>
                  <a:lnTo>
                    <a:pt x="45" y="0"/>
                  </a:lnTo>
                  <a:lnTo>
                    <a:pt x="49" y="0"/>
                  </a:lnTo>
                  <a:lnTo>
                    <a:pt x="56" y="0"/>
                  </a:lnTo>
                  <a:lnTo>
                    <a:pt x="60" y="0"/>
                  </a:lnTo>
                  <a:lnTo>
                    <a:pt x="64" y="0"/>
                  </a:lnTo>
                  <a:lnTo>
                    <a:pt x="67" y="0"/>
                  </a:lnTo>
                  <a:lnTo>
                    <a:pt x="71" y="3"/>
                  </a:lnTo>
                  <a:lnTo>
                    <a:pt x="79" y="3"/>
                  </a:lnTo>
                  <a:lnTo>
                    <a:pt x="86" y="3"/>
                  </a:lnTo>
                  <a:lnTo>
                    <a:pt x="90" y="3"/>
                  </a:lnTo>
                  <a:lnTo>
                    <a:pt x="93" y="3"/>
                  </a:lnTo>
                  <a:lnTo>
                    <a:pt x="97" y="3"/>
                  </a:lnTo>
                  <a:lnTo>
                    <a:pt x="93" y="3"/>
                  </a:lnTo>
                  <a:lnTo>
                    <a:pt x="90" y="3"/>
                  </a:lnTo>
                  <a:lnTo>
                    <a:pt x="93" y="3"/>
                  </a:lnTo>
                  <a:lnTo>
                    <a:pt x="97" y="3"/>
                  </a:lnTo>
                  <a:lnTo>
                    <a:pt x="101" y="3"/>
                  </a:lnTo>
                  <a:lnTo>
                    <a:pt x="97" y="3"/>
                  </a:lnTo>
                  <a:lnTo>
                    <a:pt x="90" y="3"/>
                  </a:lnTo>
                  <a:lnTo>
                    <a:pt x="93" y="3"/>
                  </a:lnTo>
                  <a:lnTo>
                    <a:pt x="86" y="3"/>
                  </a:lnTo>
                  <a:lnTo>
                    <a:pt x="82" y="3"/>
                  </a:lnTo>
                  <a:lnTo>
                    <a:pt x="90" y="3"/>
                  </a:lnTo>
                  <a:lnTo>
                    <a:pt x="93" y="3"/>
                  </a:lnTo>
                  <a:lnTo>
                    <a:pt x="90" y="3"/>
                  </a:lnTo>
                  <a:lnTo>
                    <a:pt x="86" y="7"/>
                  </a:lnTo>
                  <a:lnTo>
                    <a:pt x="82" y="7"/>
                  </a:lnTo>
                  <a:lnTo>
                    <a:pt x="86" y="7"/>
                  </a:lnTo>
                  <a:lnTo>
                    <a:pt x="82" y="7"/>
                  </a:lnTo>
                  <a:lnTo>
                    <a:pt x="79" y="7"/>
                  </a:lnTo>
                  <a:lnTo>
                    <a:pt x="75" y="7"/>
                  </a:lnTo>
                  <a:lnTo>
                    <a:pt x="71" y="7"/>
                  </a:lnTo>
                  <a:lnTo>
                    <a:pt x="64" y="7"/>
                  </a:lnTo>
                  <a:lnTo>
                    <a:pt x="53" y="7"/>
                  </a:lnTo>
                  <a:lnTo>
                    <a:pt x="45" y="7"/>
                  </a:lnTo>
                  <a:lnTo>
                    <a:pt x="26" y="7"/>
                  </a:lnTo>
                  <a:lnTo>
                    <a:pt x="8" y="7"/>
                  </a:lnTo>
                  <a:lnTo>
                    <a:pt x="0" y="7"/>
                  </a:lnTo>
                  <a:lnTo>
                    <a:pt x="12" y="7"/>
                  </a:lnTo>
                  <a:lnTo>
                    <a:pt x="30" y="7"/>
                  </a:lnTo>
                  <a:lnTo>
                    <a:pt x="41" y="7"/>
                  </a:lnTo>
                  <a:lnTo>
                    <a:pt x="53" y="7"/>
                  </a:lnTo>
                  <a:lnTo>
                    <a:pt x="45" y="7"/>
                  </a:lnTo>
                  <a:lnTo>
                    <a:pt x="49" y="7"/>
                  </a:lnTo>
                  <a:lnTo>
                    <a:pt x="56" y="7"/>
                  </a:lnTo>
                  <a:lnTo>
                    <a:pt x="67" y="7"/>
                  </a:lnTo>
                  <a:lnTo>
                    <a:pt x="75" y="7"/>
                  </a:lnTo>
                  <a:lnTo>
                    <a:pt x="82" y="7"/>
                  </a:lnTo>
                  <a:lnTo>
                    <a:pt x="86" y="7"/>
                  </a:lnTo>
                  <a:lnTo>
                    <a:pt x="90" y="7"/>
                  </a:lnTo>
                  <a:lnTo>
                    <a:pt x="86" y="7"/>
                  </a:lnTo>
                  <a:lnTo>
                    <a:pt x="82" y="7"/>
                  </a:lnTo>
                  <a:lnTo>
                    <a:pt x="79" y="7"/>
                  </a:lnTo>
                  <a:lnTo>
                    <a:pt x="82" y="7"/>
                  </a:lnTo>
                  <a:lnTo>
                    <a:pt x="86" y="11"/>
                  </a:lnTo>
                  <a:lnTo>
                    <a:pt x="90" y="11"/>
                  </a:lnTo>
                  <a:lnTo>
                    <a:pt x="93" y="11"/>
                  </a:lnTo>
                  <a:lnTo>
                    <a:pt x="97" y="11"/>
                  </a:lnTo>
                  <a:lnTo>
                    <a:pt x="101" y="11"/>
                  </a:lnTo>
                  <a:lnTo>
                    <a:pt x="105" y="11"/>
                  </a:lnTo>
                  <a:lnTo>
                    <a:pt x="101" y="11"/>
                  </a:lnTo>
                  <a:lnTo>
                    <a:pt x="105" y="11"/>
                  </a:lnTo>
                  <a:lnTo>
                    <a:pt x="108" y="11"/>
                  </a:lnTo>
                  <a:lnTo>
                    <a:pt x="105" y="11"/>
                  </a:lnTo>
                  <a:lnTo>
                    <a:pt x="101" y="11"/>
                  </a:lnTo>
                  <a:lnTo>
                    <a:pt x="108" y="11"/>
                  </a:lnTo>
                  <a:lnTo>
                    <a:pt x="105" y="11"/>
                  </a:lnTo>
                  <a:lnTo>
                    <a:pt x="108" y="11"/>
                  </a:lnTo>
                  <a:lnTo>
                    <a:pt x="105" y="11"/>
                  </a:lnTo>
                  <a:lnTo>
                    <a:pt x="101" y="11"/>
                  </a:lnTo>
                  <a:lnTo>
                    <a:pt x="105" y="11"/>
                  </a:lnTo>
                  <a:lnTo>
                    <a:pt x="108" y="11"/>
                  </a:lnTo>
                  <a:lnTo>
                    <a:pt x="112" y="11"/>
                  </a:lnTo>
                  <a:lnTo>
                    <a:pt x="116" y="14"/>
                  </a:lnTo>
                  <a:lnTo>
                    <a:pt x="112" y="14"/>
                  </a:lnTo>
                  <a:lnTo>
                    <a:pt x="108" y="14"/>
                  </a:lnTo>
                  <a:lnTo>
                    <a:pt x="101" y="14"/>
                  </a:lnTo>
                  <a:lnTo>
                    <a:pt x="105" y="14"/>
                  </a:lnTo>
                  <a:lnTo>
                    <a:pt x="108" y="14"/>
                  </a:lnTo>
                  <a:lnTo>
                    <a:pt x="105" y="14"/>
                  </a:lnTo>
                  <a:lnTo>
                    <a:pt x="101" y="14"/>
                  </a:lnTo>
                  <a:lnTo>
                    <a:pt x="90" y="14"/>
                  </a:lnTo>
                  <a:lnTo>
                    <a:pt x="82" y="14"/>
                  </a:lnTo>
                  <a:lnTo>
                    <a:pt x="75" y="14"/>
                  </a:lnTo>
                  <a:lnTo>
                    <a:pt x="64" y="14"/>
                  </a:lnTo>
                  <a:lnTo>
                    <a:pt x="53" y="14"/>
                  </a:lnTo>
                  <a:lnTo>
                    <a:pt x="49" y="14"/>
                  </a:lnTo>
                  <a:lnTo>
                    <a:pt x="38" y="14"/>
                  </a:lnTo>
                  <a:lnTo>
                    <a:pt x="30" y="14"/>
                  </a:lnTo>
                  <a:lnTo>
                    <a:pt x="41" y="14"/>
                  </a:lnTo>
                  <a:lnTo>
                    <a:pt x="56" y="14"/>
                  </a:lnTo>
                  <a:lnTo>
                    <a:pt x="71" y="14"/>
                  </a:lnTo>
                  <a:lnTo>
                    <a:pt x="82" y="14"/>
                  </a:lnTo>
                  <a:lnTo>
                    <a:pt x="86" y="14"/>
                  </a:lnTo>
                  <a:lnTo>
                    <a:pt x="90" y="14"/>
                  </a:lnTo>
                  <a:lnTo>
                    <a:pt x="93" y="14"/>
                  </a:lnTo>
                  <a:lnTo>
                    <a:pt x="97" y="14"/>
                  </a:lnTo>
                  <a:lnTo>
                    <a:pt x="93" y="14"/>
                  </a:lnTo>
                  <a:lnTo>
                    <a:pt x="90" y="14"/>
                  </a:lnTo>
                  <a:lnTo>
                    <a:pt x="101" y="14"/>
                  </a:lnTo>
                  <a:lnTo>
                    <a:pt x="105" y="14"/>
                  </a:lnTo>
                  <a:lnTo>
                    <a:pt x="101" y="14"/>
                  </a:lnTo>
                  <a:lnTo>
                    <a:pt x="105" y="14"/>
                  </a:lnTo>
                  <a:lnTo>
                    <a:pt x="101" y="18"/>
                  </a:lnTo>
                  <a:lnTo>
                    <a:pt x="97" y="18"/>
                  </a:lnTo>
                  <a:lnTo>
                    <a:pt x="101" y="18"/>
                  </a:lnTo>
                  <a:lnTo>
                    <a:pt x="97" y="18"/>
                  </a:lnTo>
                  <a:lnTo>
                    <a:pt x="93" y="18"/>
                  </a:lnTo>
                  <a:lnTo>
                    <a:pt x="86" y="18"/>
                  </a:lnTo>
                  <a:lnTo>
                    <a:pt x="82" y="18"/>
                  </a:lnTo>
                  <a:lnTo>
                    <a:pt x="79" y="18"/>
                  </a:lnTo>
                  <a:lnTo>
                    <a:pt x="82" y="18"/>
                  </a:lnTo>
                  <a:lnTo>
                    <a:pt x="79" y="18"/>
                  </a:lnTo>
                  <a:lnTo>
                    <a:pt x="75" y="18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91" name="Freeform 205"/>
            <p:cNvSpPr>
              <a:spLocks/>
            </p:cNvSpPr>
            <p:nvPr/>
          </p:nvSpPr>
          <p:spPr bwMode="auto">
            <a:xfrm>
              <a:off x="1907019" y="5170104"/>
              <a:ext cx="193969" cy="29310"/>
            </a:xfrm>
            <a:custGeom>
              <a:avLst/>
              <a:gdLst>
                <a:gd name="T0" fmla="*/ 48 w 205"/>
                <a:gd name="T1" fmla="*/ 0 h 19"/>
                <a:gd name="T2" fmla="*/ 41 w 205"/>
                <a:gd name="T3" fmla="*/ 0 h 19"/>
                <a:gd name="T4" fmla="*/ 15 w 205"/>
                <a:gd name="T5" fmla="*/ 0 h 19"/>
                <a:gd name="T6" fmla="*/ 0 w 205"/>
                <a:gd name="T7" fmla="*/ 0 h 19"/>
                <a:gd name="T8" fmla="*/ 19 w 205"/>
                <a:gd name="T9" fmla="*/ 0 h 19"/>
                <a:gd name="T10" fmla="*/ 37 w 205"/>
                <a:gd name="T11" fmla="*/ 0 h 19"/>
                <a:gd name="T12" fmla="*/ 41 w 205"/>
                <a:gd name="T13" fmla="*/ 4 h 19"/>
                <a:gd name="T14" fmla="*/ 30 w 205"/>
                <a:gd name="T15" fmla="*/ 4 h 19"/>
                <a:gd name="T16" fmla="*/ 7 w 205"/>
                <a:gd name="T17" fmla="*/ 4 h 19"/>
                <a:gd name="T18" fmla="*/ 19 w 205"/>
                <a:gd name="T19" fmla="*/ 4 h 19"/>
                <a:gd name="T20" fmla="*/ 45 w 205"/>
                <a:gd name="T21" fmla="*/ 4 h 19"/>
                <a:gd name="T22" fmla="*/ 63 w 205"/>
                <a:gd name="T23" fmla="*/ 4 h 19"/>
                <a:gd name="T24" fmla="*/ 71 w 205"/>
                <a:gd name="T25" fmla="*/ 4 h 19"/>
                <a:gd name="T26" fmla="*/ 60 w 205"/>
                <a:gd name="T27" fmla="*/ 4 h 19"/>
                <a:gd name="T28" fmla="*/ 56 w 205"/>
                <a:gd name="T29" fmla="*/ 4 h 19"/>
                <a:gd name="T30" fmla="*/ 45 w 205"/>
                <a:gd name="T31" fmla="*/ 8 h 19"/>
                <a:gd name="T32" fmla="*/ 48 w 205"/>
                <a:gd name="T33" fmla="*/ 8 h 19"/>
                <a:gd name="T34" fmla="*/ 56 w 205"/>
                <a:gd name="T35" fmla="*/ 8 h 19"/>
                <a:gd name="T36" fmla="*/ 67 w 205"/>
                <a:gd name="T37" fmla="*/ 8 h 19"/>
                <a:gd name="T38" fmla="*/ 67 w 205"/>
                <a:gd name="T39" fmla="*/ 8 h 19"/>
                <a:gd name="T40" fmla="*/ 78 w 205"/>
                <a:gd name="T41" fmla="*/ 8 h 19"/>
                <a:gd name="T42" fmla="*/ 89 w 205"/>
                <a:gd name="T43" fmla="*/ 8 h 19"/>
                <a:gd name="T44" fmla="*/ 86 w 205"/>
                <a:gd name="T45" fmla="*/ 11 h 19"/>
                <a:gd name="T46" fmla="*/ 97 w 205"/>
                <a:gd name="T47" fmla="*/ 11 h 19"/>
                <a:gd name="T48" fmla="*/ 108 w 205"/>
                <a:gd name="T49" fmla="*/ 11 h 19"/>
                <a:gd name="T50" fmla="*/ 112 w 205"/>
                <a:gd name="T51" fmla="*/ 11 h 19"/>
                <a:gd name="T52" fmla="*/ 123 w 205"/>
                <a:gd name="T53" fmla="*/ 11 h 19"/>
                <a:gd name="T54" fmla="*/ 126 w 205"/>
                <a:gd name="T55" fmla="*/ 11 h 19"/>
                <a:gd name="T56" fmla="*/ 123 w 205"/>
                <a:gd name="T57" fmla="*/ 15 h 19"/>
                <a:gd name="T58" fmla="*/ 115 w 205"/>
                <a:gd name="T59" fmla="*/ 15 h 19"/>
                <a:gd name="T60" fmla="*/ 123 w 205"/>
                <a:gd name="T61" fmla="*/ 15 h 19"/>
                <a:gd name="T62" fmla="*/ 138 w 205"/>
                <a:gd name="T63" fmla="*/ 15 h 19"/>
                <a:gd name="T64" fmla="*/ 149 w 205"/>
                <a:gd name="T65" fmla="*/ 15 h 19"/>
                <a:gd name="T66" fmla="*/ 164 w 205"/>
                <a:gd name="T67" fmla="*/ 15 h 19"/>
                <a:gd name="T68" fmla="*/ 175 w 205"/>
                <a:gd name="T69" fmla="*/ 15 h 19"/>
                <a:gd name="T70" fmla="*/ 182 w 205"/>
                <a:gd name="T71" fmla="*/ 15 h 19"/>
                <a:gd name="T72" fmla="*/ 186 w 205"/>
                <a:gd name="T73" fmla="*/ 19 h 19"/>
                <a:gd name="T74" fmla="*/ 182 w 205"/>
                <a:gd name="T75" fmla="*/ 19 h 19"/>
                <a:gd name="T76" fmla="*/ 179 w 205"/>
                <a:gd name="T77" fmla="*/ 19 h 19"/>
                <a:gd name="T78" fmla="*/ 175 w 205"/>
                <a:gd name="T79" fmla="*/ 19 h 19"/>
                <a:gd name="T80" fmla="*/ 193 w 205"/>
                <a:gd name="T81" fmla="*/ 19 h 19"/>
                <a:gd name="T82" fmla="*/ 201 w 205"/>
                <a:gd name="T83" fmla="*/ 19 h 1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05" h="19">
                  <a:moveTo>
                    <a:pt x="56" y="0"/>
                  </a:moveTo>
                  <a:lnTo>
                    <a:pt x="52" y="0"/>
                  </a:lnTo>
                  <a:lnTo>
                    <a:pt x="48" y="0"/>
                  </a:lnTo>
                  <a:lnTo>
                    <a:pt x="52" y="0"/>
                  </a:lnTo>
                  <a:lnTo>
                    <a:pt x="48" y="0"/>
                  </a:lnTo>
                  <a:lnTo>
                    <a:pt x="41" y="0"/>
                  </a:lnTo>
                  <a:lnTo>
                    <a:pt x="37" y="0"/>
                  </a:lnTo>
                  <a:lnTo>
                    <a:pt x="26" y="0"/>
                  </a:lnTo>
                  <a:lnTo>
                    <a:pt x="15" y="0"/>
                  </a:lnTo>
                  <a:lnTo>
                    <a:pt x="7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4" y="0"/>
                  </a:lnTo>
                  <a:lnTo>
                    <a:pt x="7" y="0"/>
                  </a:lnTo>
                  <a:lnTo>
                    <a:pt x="19" y="0"/>
                  </a:lnTo>
                  <a:lnTo>
                    <a:pt x="30" y="0"/>
                  </a:lnTo>
                  <a:lnTo>
                    <a:pt x="34" y="0"/>
                  </a:lnTo>
                  <a:lnTo>
                    <a:pt x="37" y="0"/>
                  </a:lnTo>
                  <a:lnTo>
                    <a:pt x="41" y="4"/>
                  </a:lnTo>
                  <a:lnTo>
                    <a:pt x="45" y="4"/>
                  </a:lnTo>
                  <a:lnTo>
                    <a:pt x="41" y="4"/>
                  </a:lnTo>
                  <a:lnTo>
                    <a:pt x="37" y="4"/>
                  </a:lnTo>
                  <a:lnTo>
                    <a:pt x="34" y="4"/>
                  </a:lnTo>
                  <a:lnTo>
                    <a:pt x="30" y="4"/>
                  </a:lnTo>
                  <a:lnTo>
                    <a:pt x="26" y="4"/>
                  </a:lnTo>
                  <a:lnTo>
                    <a:pt x="15" y="4"/>
                  </a:lnTo>
                  <a:lnTo>
                    <a:pt x="7" y="4"/>
                  </a:lnTo>
                  <a:lnTo>
                    <a:pt x="4" y="4"/>
                  </a:lnTo>
                  <a:lnTo>
                    <a:pt x="7" y="4"/>
                  </a:lnTo>
                  <a:lnTo>
                    <a:pt x="19" y="4"/>
                  </a:lnTo>
                  <a:lnTo>
                    <a:pt x="26" y="4"/>
                  </a:lnTo>
                  <a:lnTo>
                    <a:pt x="37" y="4"/>
                  </a:lnTo>
                  <a:lnTo>
                    <a:pt x="45" y="4"/>
                  </a:lnTo>
                  <a:lnTo>
                    <a:pt x="52" y="4"/>
                  </a:lnTo>
                  <a:lnTo>
                    <a:pt x="56" y="4"/>
                  </a:lnTo>
                  <a:lnTo>
                    <a:pt x="63" y="4"/>
                  </a:lnTo>
                  <a:lnTo>
                    <a:pt x="71" y="4"/>
                  </a:lnTo>
                  <a:lnTo>
                    <a:pt x="67" y="4"/>
                  </a:lnTo>
                  <a:lnTo>
                    <a:pt x="71" y="4"/>
                  </a:lnTo>
                  <a:lnTo>
                    <a:pt x="67" y="4"/>
                  </a:lnTo>
                  <a:lnTo>
                    <a:pt x="63" y="4"/>
                  </a:lnTo>
                  <a:lnTo>
                    <a:pt x="60" y="4"/>
                  </a:lnTo>
                  <a:lnTo>
                    <a:pt x="63" y="4"/>
                  </a:lnTo>
                  <a:lnTo>
                    <a:pt x="60" y="4"/>
                  </a:lnTo>
                  <a:lnTo>
                    <a:pt x="56" y="4"/>
                  </a:lnTo>
                  <a:lnTo>
                    <a:pt x="52" y="8"/>
                  </a:lnTo>
                  <a:lnTo>
                    <a:pt x="48" y="8"/>
                  </a:lnTo>
                  <a:lnTo>
                    <a:pt x="45" y="8"/>
                  </a:lnTo>
                  <a:lnTo>
                    <a:pt x="48" y="8"/>
                  </a:lnTo>
                  <a:lnTo>
                    <a:pt x="52" y="8"/>
                  </a:lnTo>
                  <a:lnTo>
                    <a:pt x="48" y="8"/>
                  </a:lnTo>
                  <a:lnTo>
                    <a:pt x="45" y="8"/>
                  </a:lnTo>
                  <a:lnTo>
                    <a:pt x="48" y="8"/>
                  </a:lnTo>
                  <a:lnTo>
                    <a:pt x="56" y="8"/>
                  </a:lnTo>
                  <a:lnTo>
                    <a:pt x="60" y="8"/>
                  </a:lnTo>
                  <a:lnTo>
                    <a:pt x="63" y="8"/>
                  </a:lnTo>
                  <a:lnTo>
                    <a:pt x="67" y="8"/>
                  </a:lnTo>
                  <a:lnTo>
                    <a:pt x="63" y="8"/>
                  </a:lnTo>
                  <a:lnTo>
                    <a:pt x="71" y="8"/>
                  </a:lnTo>
                  <a:lnTo>
                    <a:pt x="67" y="8"/>
                  </a:lnTo>
                  <a:lnTo>
                    <a:pt x="71" y="8"/>
                  </a:lnTo>
                  <a:lnTo>
                    <a:pt x="74" y="8"/>
                  </a:lnTo>
                  <a:lnTo>
                    <a:pt x="78" y="8"/>
                  </a:lnTo>
                  <a:lnTo>
                    <a:pt x="82" y="8"/>
                  </a:lnTo>
                  <a:lnTo>
                    <a:pt x="86" y="8"/>
                  </a:lnTo>
                  <a:lnTo>
                    <a:pt x="89" y="8"/>
                  </a:lnTo>
                  <a:lnTo>
                    <a:pt x="86" y="8"/>
                  </a:lnTo>
                  <a:lnTo>
                    <a:pt x="89" y="8"/>
                  </a:lnTo>
                  <a:lnTo>
                    <a:pt x="86" y="11"/>
                  </a:lnTo>
                  <a:lnTo>
                    <a:pt x="89" y="11"/>
                  </a:lnTo>
                  <a:lnTo>
                    <a:pt x="93" y="11"/>
                  </a:lnTo>
                  <a:lnTo>
                    <a:pt x="97" y="11"/>
                  </a:lnTo>
                  <a:lnTo>
                    <a:pt x="100" y="11"/>
                  </a:lnTo>
                  <a:lnTo>
                    <a:pt x="104" y="11"/>
                  </a:lnTo>
                  <a:lnTo>
                    <a:pt x="108" y="11"/>
                  </a:lnTo>
                  <a:lnTo>
                    <a:pt x="112" y="11"/>
                  </a:lnTo>
                  <a:lnTo>
                    <a:pt x="115" y="11"/>
                  </a:lnTo>
                  <a:lnTo>
                    <a:pt x="112" y="11"/>
                  </a:lnTo>
                  <a:lnTo>
                    <a:pt x="115" y="11"/>
                  </a:lnTo>
                  <a:lnTo>
                    <a:pt x="119" y="11"/>
                  </a:lnTo>
                  <a:lnTo>
                    <a:pt x="123" y="11"/>
                  </a:lnTo>
                  <a:lnTo>
                    <a:pt x="119" y="11"/>
                  </a:lnTo>
                  <a:lnTo>
                    <a:pt x="123" y="11"/>
                  </a:lnTo>
                  <a:lnTo>
                    <a:pt x="126" y="11"/>
                  </a:lnTo>
                  <a:lnTo>
                    <a:pt x="123" y="15"/>
                  </a:lnTo>
                  <a:lnTo>
                    <a:pt x="119" y="15"/>
                  </a:lnTo>
                  <a:lnTo>
                    <a:pt x="123" y="15"/>
                  </a:lnTo>
                  <a:lnTo>
                    <a:pt x="126" y="15"/>
                  </a:lnTo>
                  <a:lnTo>
                    <a:pt x="123" y="15"/>
                  </a:lnTo>
                  <a:lnTo>
                    <a:pt x="115" y="15"/>
                  </a:lnTo>
                  <a:lnTo>
                    <a:pt x="119" y="15"/>
                  </a:lnTo>
                  <a:lnTo>
                    <a:pt x="126" y="15"/>
                  </a:lnTo>
                  <a:lnTo>
                    <a:pt x="123" y="15"/>
                  </a:lnTo>
                  <a:lnTo>
                    <a:pt x="130" y="15"/>
                  </a:lnTo>
                  <a:lnTo>
                    <a:pt x="134" y="15"/>
                  </a:lnTo>
                  <a:lnTo>
                    <a:pt x="138" y="15"/>
                  </a:lnTo>
                  <a:lnTo>
                    <a:pt x="141" y="15"/>
                  </a:lnTo>
                  <a:lnTo>
                    <a:pt x="145" y="15"/>
                  </a:lnTo>
                  <a:lnTo>
                    <a:pt x="149" y="15"/>
                  </a:lnTo>
                  <a:lnTo>
                    <a:pt x="156" y="15"/>
                  </a:lnTo>
                  <a:lnTo>
                    <a:pt x="160" y="15"/>
                  </a:lnTo>
                  <a:lnTo>
                    <a:pt x="164" y="15"/>
                  </a:lnTo>
                  <a:lnTo>
                    <a:pt x="167" y="15"/>
                  </a:lnTo>
                  <a:lnTo>
                    <a:pt x="171" y="15"/>
                  </a:lnTo>
                  <a:lnTo>
                    <a:pt x="175" y="15"/>
                  </a:lnTo>
                  <a:lnTo>
                    <a:pt x="179" y="15"/>
                  </a:lnTo>
                  <a:lnTo>
                    <a:pt x="186" y="15"/>
                  </a:lnTo>
                  <a:lnTo>
                    <a:pt x="182" y="15"/>
                  </a:lnTo>
                  <a:lnTo>
                    <a:pt x="179" y="15"/>
                  </a:lnTo>
                  <a:lnTo>
                    <a:pt x="182" y="19"/>
                  </a:lnTo>
                  <a:lnTo>
                    <a:pt x="186" y="19"/>
                  </a:lnTo>
                  <a:lnTo>
                    <a:pt x="182" y="19"/>
                  </a:lnTo>
                  <a:lnTo>
                    <a:pt x="186" y="19"/>
                  </a:lnTo>
                  <a:lnTo>
                    <a:pt x="182" y="19"/>
                  </a:lnTo>
                  <a:lnTo>
                    <a:pt x="186" y="19"/>
                  </a:lnTo>
                  <a:lnTo>
                    <a:pt x="182" y="19"/>
                  </a:lnTo>
                  <a:lnTo>
                    <a:pt x="179" y="19"/>
                  </a:lnTo>
                  <a:lnTo>
                    <a:pt x="182" y="19"/>
                  </a:lnTo>
                  <a:lnTo>
                    <a:pt x="179" y="19"/>
                  </a:lnTo>
                  <a:lnTo>
                    <a:pt x="175" y="19"/>
                  </a:lnTo>
                  <a:lnTo>
                    <a:pt x="179" y="19"/>
                  </a:lnTo>
                  <a:lnTo>
                    <a:pt x="182" y="19"/>
                  </a:lnTo>
                  <a:lnTo>
                    <a:pt x="193" y="19"/>
                  </a:lnTo>
                  <a:lnTo>
                    <a:pt x="201" y="19"/>
                  </a:lnTo>
                  <a:lnTo>
                    <a:pt x="205" y="19"/>
                  </a:lnTo>
                  <a:lnTo>
                    <a:pt x="201" y="19"/>
                  </a:lnTo>
                  <a:lnTo>
                    <a:pt x="193" y="19"/>
                  </a:lnTo>
                  <a:lnTo>
                    <a:pt x="190" y="19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92" name="Freeform 207"/>
            <p:cNvSpPr>
              <a:spLocks/>
            </p:cNvSpPr>
            <p:nvPr/>
          </p:nvSpPr>
          <p:spPr bwMode="auto">
            <a:xfrm>
              <a:off x="2009207" y="5199415"/>
              <a:ext cx="84211" cy="27767"/>
            </a:xfrm>
            <a:custGeom>
              <a:avLst/>
              <a:gdLst>
                <a:gd name="T0" fmla="*/ 78 w 89"/>
                <a:gd name="T1" fmla="*/ 3 h 18"/>
                <a:gd name="T2" fmla="*/ 89 w 89"/>
                <a:gd name="T3" fmla="*/ 3 h 18"/>
                <a:gd name="T4" fmla="*/ 74 w 89"/>
                <a:gd name="T5" fmla="*/ 3 h 18"/>
                <a:gd name="T6" fmla="*/ 63 w 89"/>
                <a:gd name="T7" fmla="*/ 3 h 18"/>
                <a:gd name="T8" fmla="*/ 71 w 89"/>
                <a:gd name="T9" fmla="*/ 3 h 18"/>
                <a:gd name="T10" fmla="*/ 59 w 89"/>
                <a:gd name="T11" fmla="*/ 3 h 18"/>
                <a:gd name="T12" fmla="*/ 48 w 89"/>
                <a:gd name="T13" fmla="*/ 3 h 18"/>
                <a:gd name="T14" fmla="*/ 52 w 89"/>
                <a:gd name="T15" fmla="*/ 7 h 18"/>
                <a:gd name="T16" fmla="*/ 67 w 89"/>
                <a:gd name="T17" fmla="*/ 7 h 18"/>
                <a:gd name="T18" fmla="*/ 67 w 89"/>
                <a:gd name="T19" fmla="*/ 7 h 18"/>
                <a:gd name="T20" fmla="*/ 63 w 89"/>
                <a:gd name="T21" fmla="*/ 7 h 18"/>
                <a:gd name="T22" fmla="*/ 78 w 89"/>
                <a:gd name="T23" fmla="*/ 7 h 18"/>
                <a:gd name="T24" fmla="*/ 82 w 89"/>
                <a:gd name="T25" fmla="*/ 7 h 18"/>
                <a:gd name="T26" fmla="*/ 74 w 89"/>
                <a:gd name="T27" fmla="*/ 7 h 18"/>
                <a:gd name="T28" fmla="*/ 59 w 89"/>
                <a:gd name="T29" fmla="*/ 11 h 18"/>
                <a:gd name="T30" fmla="*/ 56 w 89"/>
                <a:gd name="T31" fmla="*/ 11 h 18"/>
                <a:gd name="T32" fmla="*/ 44 w 89"/>
                <a:gd name="T33" fmla="*/ 11 h 18"/>
                <a:gd name="T34" fmla="*/ 41 w 89"/>
                <a:gd name="T35" fmla="*/ 11 h 18"/>
                <a:gd name="T36" fmla="*/ 52 w 89"/>
                <a:gd name="T37" fmla="*/ 11 h 18"/>
                <a:gd name="T38" fmla="*/ 48 w 89"/>
                <a:gd name="T39" fmla="*/ 11 h 18"/>
                <a:gd name="T40" fmla="*/ 71 w 89"/>
                <a:gd name="T41" fmla="*/ 11 h 18"/>
                <a:gd name="T42" fmla="*/ 52 w 89"/>
                <a:gd name="T43" fmla="*/ 11 h 18"/>
                <a:gd name="T44" fmla="*/ 37 w 89"/>
                <a:gd name="T45" fmla="*/ 11 h 18"/>
                <a:gd name="T46" fmla="*/ 41 w 89"/>
                <a:gd name="T47" fmla="*/ 11 h 18"/>
                <a:gd name="T48" fmla="*/ 56 w 89"/>
                <a:gd name="T49" fmla="*/ 11 h 18"/>
                <a:gd name="T50" fmla="*/ 48 w 89"/>
                <a:gd name="T51" fmla="*/ 15 h 18"/>
                <a:gd name="T52" fmla="*/ 33 w 89"/>
                <a:gd name="T53" fmla="*/ 15 h 18"/>
                <a:gd name="T54" fmla="*/ 30 w 89"/>
                <a:gd name="T55" fmla="*/ 15 h 18"/>
                <a:gd name="T56" fmla="*/ 15 w 89"/>
                <a:gd name="T57" fmla="*/ 15 h 18"/>
                <a:gd name="T58" fmla="*/ 4 w 89"/>
                <a:gd name="T59" fmla="*/ 15 h 18"/>
                <a:gd name="T60" fmla="*/ 7 w 89"/>
                <a:gd name="T61" fmla="*/ 15 h 18"/>
                <a:gd name="T62" fmla="*/ 15 w 89"/>
                <a:gd name="T63" fmla="*/ 15 h 18"/>
                <a:gd name="T64" fmla="*/ 33 w 89"/>
                <a:gd name="T65" fmla="*/ 15 h 18"/>
                <a:gd name="T66" fmla="*/ 33 w 89"/>
                <a:gd name="T67" fmla="*/ 18 h 18"/>
                <a:gd name="T68" fmla="*/ 33 w 89"/>
                <a:gd name="T69" fmla="*/ 18 h 18"/>
                <a:gd name="T70" fmla="*/ 37 w 89"/>
                <a:gd name="T71" fmla="*/ 18 h 18"/>
                <a:gd name="T72" fmla="*/ 37 w 89"/>
                <a:gd name="T73" fmla="*/ 18 h 18"/>
                <a:gd name="T74" fmla="*/ 56 w 89"/>
                <a:gd name="T75" fmla="*/ 18 h 18"/>
                <a:gd name="T76" fmla="*/ 71 w 89"/>
                <a:gd name="T77" fmla="*/ 18 h 18"/>
                <a:gd name="T78" fmla="*/ 67 w 89"/>
                <a:gd name="T79" fmla="*/ 18 h 18"/>
                <a:gd name="T80" fmla="*/ 52 w 89"/>
                <a:gd name="T81" fmla="*/ 18 h 18"/>
                <a:gd name="T82" fmla="*/ 56 w 89"/>
                <a:gd name="T83" fmla="*/ 18 h 18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89" h="18">
                  <a:moveTo>
                    <a:pt x="82" y="0"/>
                  </a:moveTo>
                  <a:lnTo>
                    <a:pt x="74" y="0"/>
                  </a:lnTo>
                  <a:lnTo>
                    <a:pt x="78" y="3"/>
                  </a:lnTo>
                  <a:lnTo>
                    <a:pt x="82" y="3"/>
                  </a:lnTo>
                  <a:lnTo>
                    <a:pt x="85" y="3"/>
                  </a:lnTo>
                  <a:lnTo>
                    <a:pt x="89" y="3"/>
                  </a:lnTo>
                  <a:lnTo>
                    <a:pt x="85" y="3"/>
                  </a:lnTo>
                  <a:lnTo>
                    <a:pt x="82" y="3"/>
                  </a:lnTo>
                  <a:lnTo>
                    <a:pt x="74" y="3"/>
                  </a:lnTo>
                  <a:lnTo>
                    <a:pt x="63" y="3"/>
                  </a:lnTo>
                  <a:lnTo>
                    <a:pt x="59" y="3"/>
                  </a:lnTo>
                  <a:lnTo>
                    <a:pt x="63" y="3"/>
                  </a:lnTo>
                  <a:lnTo>
                    <a:pt x="71" y="3"/>
                  </a:lnTo>
                  <a:lnTo>
                    <a:pt x="74" y="3"/>
                  </a:lnTo>
                  <a:lnTo>
                    <a:pt x="71" y="3"/>
                  </a:lnTo>
                  <a:lnTo>
                    <a:pt x="67" y="3"/>
                  </a:lnTo>
                  <a:lnTo>
                    <a:pt x="63" y="3"/>
                  </a:lnTo>
                  <a:lnTo>
                    <a:pt x="59" y="3"/>
                  </a:lnTo>
                  <a:lnTo>
                    <a:pt x="56" y="3"/>
                  </a:lnTo>
                  <a:lnTo>
                    <a:pt x="52" y="3"/>
                  </a:lnTo>
                  <a:lnTo>
                    <a:pt x="48" y="3"/>
                  </a:lnTo>
                  <a:lnTo>
                    <a:pt x="44" y="7"/>
                  </a:lnTo>
                  <a:lnTo>
                    <a:pt x="48" y="7"/>
                  </a:lnTo>
                  <a:lnTo>
                    <a:pt x="52" y="7"/>
                  </a:lnTo>
                  <a:lnTo>
                    <a:pt x="59" y="7"/>
                  </a:lnTo>
                  <a:lnTo>
                    <a:pt x="63" y="7"/>
                  </a:lnTo>
                  <a:lnTo>
                    <a:pt x="67" y="7"/>
                  </a:lnTo>
                  <a:lnTo>
                    <a:pt x="63" y="7"/>
                  </a:lnTo>
                  <a:lnTo>
                    <a:pt x="71" y="7"/>
                  </a:lnTo>
                  <a:lnTo>
                    <a:pt x="67" y="7"/>
                  </a:lnTo>
                  <a:lnTo>
                    <a:pt x="63" y="7"/>
                  </a:lnTo>
                  <a:lnTo>
                    <a:pt x="59" y="7"/>
                  </a:lnTo>
                  <a:lnTo>
                    <a:pt x="63" y="7"/>
                  </a:lnTo>
                  <a:lnTo>
                    <a:pt x="67" y="7"/>
                  </a:lnTo>
                  <a:lnTo>
                    <a:pt x="71" y="7"/>
                  </a:lnTo>
                  <a:lnTo>
                    <a:pt x="78" y="7"/>
                  </a:lnTo>
                  <a:lnTo>
                    <a:pt x="82" y="7"/>
                  </a:lnTo>
                  <a:lnTo>
                    <a:pt x="85" y="7"/>
                  </a:lnTo>
                  <a:lnTo>
                    <a:pt x="82" y="7"/>
                  </a:lnTo>
                  <a:lnTo>
                    <a:pt x="74" y="7"/>
                  </a:lnTo>
                  <a:lnTo>
                    <a:pt x="71" y="7"/>
                  </a:lnTo>
                  <a:lnTo>
                    <a:pt x="74" y="7"/>
                  </a:lnTo>
                  <a:lnTo>
                    <a:pt x="71" y="7"/>
                  </a:lnTo>
                  <a:lnTo>
                    <a:pt x="63" y="7"/>
                  </a:lnTo>
                  <a:lnTo>
                    <a:pt x="59" y="11"/>
                  </a:lnTo>
                  <a:lnTo>
                    <a:pt x="56" y="11"/>
                  </a:lnTo>
                  <a:lnTo>
                    <a:pt x="59" y="11"/>
                  </a:lnTo>
                  <a:lnTo>
                    <a:pt x="56" y="11"/>
                  </a:lnTo>
                  <a:lnTo>
                    <a:pt x="52" y="11"/>
                  </a:lnTo>
                  <a:lnTo>
                    <a:pt x="48" y="11"/>
                  </a:lnTo>
                  <a:lnTo>
                    <a:pt x="44" y="11"/>
                  </a:lnTo>
                  <a:lnTo>
                    <a:pt x="41" y="11"/>
                  </a:lnTo>
                  <a:lnTo>
                    <a:pt x="44" y="11"/>
                  </a:lnTo>
                  <a:lnTo>
                    <a:pt x="41" y="11"/>
                  </a:lnTo>
                  <a:lnTo>
                    <a:pt x="44" y="11"/>
                  </a:lnTo>
                  <a:lnTo>
                    <a:pt x="48" y="11"/>
                  </a:lnTo>
                  <a:lnTo>
                    <a:pt x="52" y="11"/>
                  </a:lnTo>
                  <a:lnTo>
                    <a:pt x="48" y="11"/>
                  </a:lnTo>
                  <a:lnTo>
                    <a:pt x="52" y="11"/>
                  </a:lnTo>
                  <a:lnTo>
                    <a:pt x="48" y="11"/>
                  </a:lnTo>
                  <a:lnTo>
                    <a:pt x="56" y="11"/>
                  </a:lnTo>
                  <a:lnTo>
                    <a:pt x="63" y="11"/>
                  </a:lnTo>
                  <a:lnTo>
                    <a:pt x="71" y="11"/>
                  </a:lnTo>
                  <a:lnTo>
                    <a:pt x="67" y="11"/>
                  </a:lnTo>
                  <a:lnTo>
                    <a:pt x="59" y="11"/>
                  </a:lnTo>
                  <a:lnTo>
                    <a:pt x="52" y="11"/>
                  </a:lnTo>
                  <a:lnTo>
                    <a:pt x="48" y="11"/>
                  </a:lnTo>
                  <a:lnTo>
                    <a:pt x="44" y="11"/>
                  </a:lnTo>
                  <a:lnTo>
                    <a:pt x="37" y="11"/>
                  </a:lnTo>
                  <a:lnTo>
                    <a:pt x="33" y="11"/>
                  </a:lnTo>
                  <a:lnTo>
                    <a:pt x="37" y="11"/>
                  </a:lnTo>
                  <a:lnTo>
                    <a:pt x="41" y="11"/>
                  </a:lnTo>
                  <a:lnTo>
                    <a:pt x="44" y="11"/>
                  </a:lnTo>
                  <a:lnTo>
                    <a:pt x="52" y="11"/>
                  </a:lnTo>
                  <a:lnTo>
                    <a:pt x="56" y="11"/>
                  </a:lnTo>
                  <a:lnTo>
                    <a:pt x="59" y="15"/>
                  </a:lnTo>
                  <a:lnTo>
                    <a:pt x="56" y="15"/>
                  </a:lnTo>
                  <a:lnTo>
                    <a:pt x="48" y="15"/>
                  </a:lnTo>
                  <a:lnTo>
                    <a:pt x="44" y="15"/>
                  </a:lnTo>
                  <a:lnTo>
                    <a:pt x="37" y="15"/>
                  </a:lnTo>
                  <a:lnTo>
                    <a:pt x="33" y="15"/>
                  </a:lnTo>
                  <a:lnTo>
                    <a:pt x="41" y="15"/>
                  </a:lnTo>
                  <a:lnTo>
                    <a:pt x="37" y="15"/>
                  </a:lnTo>
                  <a:lnTo>
                    <a:pt x="30" y="15"/>
                  </a:lnTo>
                  <a:lnTo>
                    <a:pt x="26" y="15"/>
                  </a:lnTo>
                  <a:lnTo>
                    <a:pt x="18" y="15"/>
                  </a:lnTo>
                  <a:lnTo>
                    <a:pt x="15" y="15"/>
                  </a:lnTo>
                  <a:lnTo>
                    <a:pt x="18" y="15"/>
                  </a:lnTo>
                  <a:lnTo>
                    <a:pt x="11" y="15"/>
                  </a:lnTo>
                  <a:lnTo>
                    <a:pt x="4" y="15"/>
                  </a:lnTo>
                  <a:lnTo>
                    <a:pt x="0" y="15"/>
                  </a:lnTo>
                  <a:lnTo>
                    <a:pt x="4" y="15"/>
                  </a:lnTo>
                  <a:lnTo>
                    <a:pt x="7" y="15"/>
                  </a:lnTo>
                  <a:lnTo>
                    <a:pt x="0" y="15"/>
                  </a:lnTo>
                  <a:lnTo>
                    <a:pt x="11" y="15"/>
                  </a:lnTo>
                  <a:lnTo>
                    <a:pt x="15" y="15"/>
                  </a:lnTo>
                  <a:lnTo>
                    <a:pt x="18" y="15"/>
                  </a:lnTo>
                  <a:lnTo>
                    <a:pt x="26" y="15"/>
                  </a:lnTo>
                  <a:lnTo>
                    <a:pt x="33" y="15"/>
                  </a:lnTo>
                  <a:lnTo>
                    <a:pt x="30" y="15"/>
                  </a:lnTo>
                  <a:lnTo>
                    <a:pt x="26" y="18"/>
                  </a:lnTo>
                  <a:lnTo>
                    <a:pt x="33" y="18"/>
                  </a:lnTo>
                  <a:lnTo>
                    <a:pt x="30" y="18"/>
                  </a:lnTo>
                  <a:lnTo>
                    <a:pt x="26" y="18"/>
                  </a:lnTo>
                  <a:lnTo>
                    <a:pt x="33" y="18"/>
                  </a:lnTo>
                  <a:lnTo>
                    <a:pt x="30" y="18"/>
                  </a:lnTo>
                  <a:lnTo>
                    <a:pt x="33" y="18"/>
                  </a:lnTo>
                  <a:lnTo>
                    <a:pt x="37" y="18"/>
                  </a:lnTo>
                  <a:lnTo>
                    <a:pt x="41" y="18"/>
                  </a:lnTo>
                  <a:lnTo>
                    <a:pt x="33" y="18"/>
                  </a:lnTo>
                  <a:lnTo>
                    <a:pt x="37" y="18"/>
                  </a:lnTo>
                  <a:lnTo>
                    <a:pt x="41" y="18"/>
                  </a:lnTo>
                  <a:lnTo>
                    <a:pt x="48" y="18"/>
                  </a:lnTo>
                  <a:lnTo>
                    <a:pt x="56" y="18"/>
                  </a:lnTo>
                  <a:lnTo>
                    <a:pt x="59" y="18"/>
                  </a:lnTo>
                  <a:lnTo>
                    <a:pt x="63" y="18"/>
                  </a:lnTo>
                  <a:lnTo>
                    <a:pt x="71" y="18"/>
                  </a:lnTo>
                  <a:lnTo>
                    <a:pt x="78" y="18"/>
                  </a:lnTo>
                  <a:lnTo>
                    <a:pt x="74" y="18"/>
                  </a:lnTo>
                  <a:lnTo>
                    <a:pt x="67" y="18"/>
                  </a:lnTo>
                  <a:lnTo>
                    <a:pt x="59" y="18"/>
                  </a:lnTo>
                  <a:lnTo>
                    <a:pt x="56" y="18"/>
                  </a:lnTo>
                  <a:lnTo>
                    <a:pt x="52" y="18"/>
                  </a:lnTo>
                  <a:lnTo>
                    <a:pt x="56" y="18"/>
                  </a:lnTo>
                  <a:lnTo>
                    <a:pt x="52" y="18"/>
                  </a:lnTo>
                  <a:lnTo>
                    <a:pt x="56" y="18"/>
                  </a:lnTo>
                  <a:lnTo>
                    <a:pt x="63" y="18"/>
                  </a:lnTo>
                  <a:lnTo>
                    <a:pt x="67" y="18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93" name="Freeform 208"/>
            <p:cNvSpPr>
              <a:spLocks/>
            </p:cNvSpPr>
            <p:nvPr/>
          </p:nvSpPr>
          <p:spPr bwMode="auto">
            <a:xfrm>
              <a:off x="1812400" y="5227182"/>
              <a:ext cx="277234" cy="35481"/>
            </a:xfrm>
            <a:custGeom>
              <a:avLst/>
              <a:gdLst>
                <a:gd name="T0" fmla="*/ 275 w 293"/>
                <a:gd name="T1" fmla="*/ 4 h 23"/>
                <a:gd name="T2" fmla="*/ 282 w 293"/>
                <a:gd name="T3" fmla="*/ 4 h 23"/>
                <a:gd name="T4" fmla="*/ 286 w 293"/>
                <a:gd name="T5" fmla="*/ 4 h 23"/>
                <a:gd name="T6" fmla="*/ 282 w 293"/>
                <a:gd name="T7" fmla="*/ 4 h 23"/>
                <a:gd name="T8" fmla="*/ 290 w 293"/>
                <a:gd name="T9" fmla="*/ 4 h 23"/>
                <a:gd name="T10" fmla="*/ 279 w 293"/>
                <a:gd name="T11" fmla="*/ 4 h 23"/>
                <a:gd name="T12" fmla="*/ 282 w 293"/>
                <a:gd name="T13" fmla="*/ 4 h 23"/>
                <a:gd name="T14" fmla="*/ 256 w 293"/>
                <a:gd name="T15" fmla="*/ 8 h 23"/>
                <a:gd name="T16" fmla="*/ 260 w 293"/>
                <a:gd name="T17" fmla="*/ 8 h 23"/>
                <a:gd name="T18" fmla="*/ 252 w 293"/>
                <a:gd name="T19" fmla="*/ 8 h 23"/>
                <a:gd name="T20" fmla="*/ 249 w 293"/>
                <a:gd name="T21" fmla="*/ 8 h 23"/>
                <a:gd name="T22" fmla="*/ 256 w 293"/>
                <a:gd name="T23" fmla="*/ 8 h 23"/>
                <a:gd name="T24" fmla="*/ 267 w 293"/>
                <a:gd name="T25" fmla="*/ 8 h 23"/>
                <a:gd name="T26" fmla="*/ 290 w 293"/>
                <a:gd name="T27" fmla="*/ 8 h 23"/>
                <a:gd name="T28" fmla="*/ 293 w 293"/>
                <a:gd name="T29" fmla="*/ 11 h 23"/>
                <a:gd name="T30" fmla="*/ 275 w 293"/>
                <a:gd name="T31" fmla="*/ 11 h 23"/>
                <a:gd name="T32" fmla="*/ 249 w 293"/>
                <a:gd name="T33" fmla="*/ 11 h 23"/>
                <a:gd name="T34" fmla="*/ 234 w 293"/>
                <a:gd name="T35" fmla="*/ 11 h 23"/>
                <a:gd name="T36" fmla="*/ 252 w 293"/>
                <a:gd name="T37" fmla="*/ 11 h 23"/>
                <a:gd name="T38" fmla="*/ 249 w 293"/>
                <a:gd name="T39" fmla="*/ 11 h 23"/>
                <a:gd name="T40" fmla="*/ 264 w 293"/>
                <a:gd name="T41" fmla="*/ 11 h 23"/>
                <a:gd name="T42" fmla="*/ 204 w 293"/>
                <a:gd name="T43" fmla="*/ 11 h 23"/>
                <a:gd name="T44" fmla="*/ 178 w 293"/>
                <a:gd name="T45" fmla="*/ 11 h 23"/>
                <a:gd name="T46" fmla="*/ 189 w 293"/>
                <a:gd name="T47" fmla="*/ 11 h 23"/>
                <a:gd name="T48" fmla="*/ 178 w 293"/>
                <a:gd name="T49" fmla="*/ 15 h 23"/>
                <a:gd name="T50" fmla="*/ 163 w 293"/>
                <a:gd name="T51" fmla="*/ 15 h 23"/>
                <a:gd name="T52" fmla="*/ 174 w 293"/>
                <a:gd name="T53" fmla="*/ 15 h 23"/>
                <a:gd name="T54" fmla="*/ 167 w 293"/>
                <a:gd name="T55" fmla="*/ 15 h 23"/>
                <a:gd name="T56" fmla="*/ 171 w 293"/>
                <a:gd name="T57" fmla="*/ 15 h 23"/>
                <a:gd name="T58" fmla="*/ 174 w 293"/>
                <a:gd name="T59" fmla="*/ 15 h 23"/>
                <a:gd name="T60" fmla="*/ 163 w 293"/>
                <a:gd name="T61" fmla="*/ 15 h 23"/>
                <a:gd name="T62" fmla="*/ 130 w 293"/>
                <a:gd name="T63" fmla="*/ 15 h 23"/>
                <a:gd name="T64" fmla="*/ 11 w 293"/>
                <a:gd name="T65" fmla="*/ 19 h 23"/>
                <a:gd name="T66" fmla="*/ 115 w 293"/>
                <a:gd name="T67" fmla="*/ 19 h 23"/>
                <a:gd name="T68" fmla="*/ 189 w 293"/>
                <a:gd name="T69" fmla="*/ 19 h 23"/>
                <a:gd name="T70" fmla="*/ 197 w 293"/>
                <a:gd name="T71" fmla="*/ 19 h 23"/>
                <a:gd name="T72" fmla="*/ 193 w 293"/>
                <a:gd name="T73" fmla="*/ 19 h 23"/>
                <a:gd name="T74" fmla="*/ 178 w 293"/>
                <a:gd name="T75" fmla="*/ 19 h 23"/>
                <a:gd name="T76" fmla="*/ 182 w 293"/>
                <a:gd name="T77" fmla="*/ 19 h 23"/>
                <a:gd name="T78" fmla="*/ 178 w 293"/>
                <a:gd name="T79" fmla="*/ 19 h 23"/>
                <a:gd name="T80" fmla="*/ 174 w 293"/>
                <a:gd name="T81" fmla="*/ 19 h 23"/>
                <a:gd name="T82" fmla="*/ 178 w 293"/>
                <a:gd name="T83" fmla="*/ 23 h 23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93" h="23">
                  <a:moveTo>
                    <a:pt x="275" y="0"/>
                  </a:moveTo>
                  <a:lnTo>
                    <a:pt x="279" y="4"/>
                  </a:lnTo>
                  <a:lnTo>
                    <a:pt x="275" y="4"/>
                  </a:lnTo>
                  <a:lnTo>
                    <a:pt x="271" y="4"/>
                  </a:lnTo>
                  <a:lnTo>
                    <a:pt x="275" y="4"/>
                  </a:lnTo>
                  <a:lnTo>
                    <a:pt x="282" y="4"/>
                  </a:lnTo>
                  <a:lnTo>
                    <a:pt x="286" y="4"/>
                  </a:lnTo>
                  <a:lnTo>
                    <a:pt x="282" y="4"/>
                  </a:lnTo>
                  <a:lnTo>
                    <a:pt x="286" y="4"/>
                  </a:lnTo>
                  <a:lnTo>
                    <a:pt x="282" y="4"/>
                  </a:lnTo>
                  <a:lnTo>
                    <a:pt x="286" y="4"/>
                  </a:lnTo>
                  <a:lnTo>
                    <a:pt x="282" y="4"/>
                  </a:lnTo>
                  <a:lnTo>
                    <a:pt x="286" y="4"/>
                  </a:lnTo>
                  <a:lnTo>
                    <a:pt x="293" y="4"/>
                  </a:lnTo>
                  <a:lnTo>
                    <a:pt x="290" y="4"/>
                  </a:lnTo>
                  <a:lnTo>
                    <a:pt x="286" y="4"/>
                  </a:lnTo>
                  <a:lnTo>
                    <a:pt x="282" y="4"/>
                  </a:lnTo>
                  <a:lnTo>
                    <a:pt x="279" y="4"/>
                  </a:lnTo>
                  <a:lnTo>
                    <a:pt x="275" y="4"/>
                  </a:lnTo>
                  <a:lnTo>
                    <a:pt x="279" y="4"/>
                  </a:lnTo>
                  <a:lnTo>
                    <a:pt x="282" y="4"/>
                  </a:lnTo>
                  <a:lnTo>
                    <a:pt x="279" y="8"/>
                  </a:lnTo>
                  <a:lnTo>
                    <a:pt x="264" y="8"/>
                  </a:lnTo>
                  <a:lnTo>
                    <a:pt x="256" y="8"/>
                  </a:lnTo>
                  <a:lnTo>
                    <a:pt x="252" y="8"/>
                  </a:lnTo>
                  <a:lnTo>
                    <a:pt x="256" y="8"/>
                  </a:lnTo>
                  <a:lnTo>
                    <a:pt x="260" y="8"/>
                  </a:lnTo>
                  <a:lnTo>
                    <a:pt x="256" y="8"/>
                  </a:lnTo>
                  <a:lnTo>
                    <a:pt x="260" y="8"/>
                  </a:lnTo>
                  <a:lnTo>
                    <a:pt x="252" y="8"/>
                  </a:lnTo>
                  <a:lnTo>
                    <a:pt x="249" y="8"/>
                  </a:lnTo>
                  <a:lnTo>
                    <a:pt x="245" y="8"/>
                  </a:lnTo>
                  <a:lnTo>
                    <a:pt x="249" y="8"/>
                  </a:lnTo>
                  <a:lnTo>
                    <a:pt x="245" y="8"/>
                  </a:lnTo>
                  <a:lnTo>
                    <a:pt x="249" y="8"/>
                  </a:lnTo>
                  <a:lnTo>
                    <a:pt x="256" y="8"/>
                  </a:lnTo>
                  <a:lnTo>
                    <a:pt x="264" y="8"/>
                  </a:lnTo>
                  <a:lnTo>
                    <a:pt x="260" y="8"/>
                  </a:lnTo>
                  <a:lnTo>
                    <a:pt x="267" y="8"/>
                  </a:lnTo>
                  <a:lnTo>
                    <a:pt x="275" y="8"/>
                  </a:lnTo>
                  <a:lnTo>
                    <a:pt x="279" y="8"/>
                  </a:lnTo>
                  <a:lnTo>
                    <a:pt x="290" y="8"/>
                  </a:lnTo>
                  <a:lnTo>
                    <a:pt x="282" y="8"/>
                  </a:lnTo>
                  <a:lnTo>
                    <a:pt x="286" y="8"/>
                  </a:lnTo>
                  <a:lnTo>
                    <a:pt x="293" y="11"/>
                  </a:lnTo>
                  <a:lnTo>
                    <a:pt x="286" y="11"/>
                  </a:lnTo>
                  <a:lnTo>
                    <a:pt x="282" y="11"/>
                  </a:lnTo>
                  <a:lnTo>
                    <a:pt x="275" y="11"/>
                  </a:lnTo>
                  <a:lnTo>
                    <a:pt x="260" y="11"/>
                  </a:lnTo>
                  <a:lnTo>
                    <a:pt x="252" y="11"/>
                  </a:lnTo>
                  <a:lnTo>
                    <a:pt x="249" y="11"/>
                  </a:lnTo>
                  <a:lnTo>
                    <a:pt x="241" y="11"/>
                  </a:lnTo>
                  <a:lnTo>
                    <a:pt x="230" y="11"/>
                  </a:lnTo>
                  <a:lnTo>
                    <a:pt x="234" y="11"/>
                  </a:lnTo>
                  <a:lnTo>
                    <a:pt x="238" y="11"/>
                  </a:lnTo>
                  <a:lnTo>
                    <a:pt x="245" y="11"/>
                  </a:lnTo>
                  <a:lnTo>
                    <a:pt x="252" y="11"/>
                  </a:lnTo>
                  <a:lnTo>
                    <a:pt x="249" y="11"/>
                  </a:lnTo>
                  <a:lnTo>
                    <a:pt x="241" y="11"/>
                  </a:lnTo>
                  <a:lnTo>
                    <a:pt x="249" y="11"/>
                  </a:lnTo>
                  <a:lnTo>
                    <a:pt x="256" y="11"/>
                  </a:lnTo>
                  <a:lnTo>
                    <a:pt x="267" y="11"/>
                  </a:lnTo>
                  <a:lnTo>
                    <a:pt x="264" y="11"/>
                  </a:lnTo>
                  <a:lnTo>
                    <a:pt x="252" y="11"/>
                  </a:lnTo>
                  <a:lnTo>
                    <a:pt x="230" y="11"/>
                  </a:lnTo>
                  <a:lnTo>
                    <a:pt x="204" y="11"/>
                  </a:lnTo>
                  <a:lnTo>
                    <a:pt x="186" y="11"/>
                  </a:lnTo>
                  <a:lnTo>
                    <a:pt x="182" y="11"/>
                  </a:lnTo>
                  <a:lnTo>
                    <a:pt x="178" y="11"/>
                  </a:lnTo>
                  <a:lnTo>
                    <a:pt x="182" y="11"/>
                  </a:lnTo>
                  <a:lnTo>
                    <a:pt x="186" y="11"/>
                  </a:lnTo>
                  <a:lnTo>
                    <a:pt x="189" y="11"/>
                  </a:lnTo>
                  <a:lnTo>
                    <a:pt x="182" y="11"/>
                  </a:lnTo>
                  <a:lnTo>
                    <a:pt x="186" y="15"/>
                  </a:lnTo>
                  <a:lnTo>
                    <a:pt x="178" y="15"/>
                  </a:lnTo>
                  <a:lnTo>
                    <a:pt x="174" y="15"/>
                  </a:lnTo>
                  <a:lnTo>
                    <a:pt x="167" y="15"/>
                  </a:lnTo>
                  <a:lnTo>
                    <a:pt x="163" y="15"/>
                  </a:lnTo>
                  <a:lnTo>
                    <a:pt x="167" y="15"/>
                  </a:lnTo>
                  <a:lnTo>
                    <a:pt x="171" y="15"/>
                  </a:lnTo>
                  <a:lnTo>
                    <a:pt x="174" y="15"/>
                  </a:lnTo>
                  <a:lnTo>
                    <a:pt x="178" y="15"/>
                  </a:lnTo>
                  <a:lnTo>
                    <a:pt x="174" y="15"/>
                  </a:lnTo>
                  <a:lnTo>
                    <a:pt x="167" y="15"/>
                  </a:lnTo>
                  <a:lnTo>
                    <a:pt x="163" y="15"/>
                  </a:lnTo>
                  <a:lnTo>
                    <a:pt x="167" y="15"/>
                  </a:lnTo>
                  <a:lnTo>
                    <a:pt x="171" y="15"/>
                  </a:lnTo>
                  <a:lnTo>
                    <a:pt x="174" y="15"/>
                  </a:lnTo>
                  <a:lnTo>
                    <a:pt x="178" y="15"/>
                  </a:lnTo>
                  <a:lnTo>
                    <a:pt x="174" y="15"/>
                  </a:lnTo>
                  <a:lnTo>
                    <a:pt x="171" y="15"/>
                  </a:lnTo>
                  <a:lnTo>
                    <a:pt x="167" y="15"/>
                  </a:lnTo>
                  <a:lnTo>
                    <a:pt x="163" y="15"/>
                  </a:lnTo>
                  <a:lnTo>
                    <a:pt x="160" y="15"/>
                  </a:lnTo>
                  <a:lnTo>
                    <a:pt x="148" y="15"/>
                  </a:lnTo>
                  <a:lnTo>
                    <a:pt x="130" y="15"/>
                  </a:lnTo>
                  <a:lnTo>
                    <a:pt x="85" y="19"/>
                  </a:lnTo>
                  <a:lnTo>
                    <a:pt x="29" y="19"/>
                  </a:lnTo>
                  <a:lnTo>
                    <a:pt x="11" y="19"/>
                  </a:lnTo>
                  <a:lnTo>
                    <a:pt x="0" y="19"/>
                  </a:lnTo>
                  <a:lnTo>
                    <a:pt x="48" y="19"/>
                  </a:lnTo>
                  <a:lnTo>
                    <a:pt x="115" y="19"/>
                  </a:lnTo>
                  <a:lnTo>
                    <a:pt x="160" y="19"/>
                  </a:lnTo>
                  <a:lnTo>
                    <a:pt x="182" y="19"/>
                  </a:lnTo>
                  <a:lnTo>
                    <a:pt x="189" y="19"/>
                  </a:lnTo>
                  <a:lnTo>
                    <a:pt x="193" y="19"/>
                  </a:lnTo>
                  <a:lnTo>
                    <a:pt x="200" y="19"/>
                  </a:lnTo>
                  <a:lnTo>
                    <a:pt x="197" y="19"/>
                  </a:lnTo>
                  <a:lnTo>
                    <a:pt x="200" y="19"/>
                  </a:lnTo>
                  <a:lnTo>
                    <a:pt x="197" y="19"/>
                  </a:lnTo>
                  <a:lnTo>
                    <a:pt x="193" y="19"/>
                  </a:lnTo>
                  <a:lnTo>
                    <a:pt x="189" y="19"/>
                  </a:lnTo>
                  <a:lnTo>
                    <a:pt x="182" y="19"/>
                  </a:lnTo>
                  <a:lnTo>
                    <a:pt x="178" y="19"/>
                  </a:lnTo>
                  <a:lnTo>
                    <a:pt x="174" y="19"/>
                  </a:lnTo>
                  <a:lnTo>
                    <a:pt x="178" y="19"/>
                  </a:lnTo>
                  <a:lnTo>
                    <a:pt x="182" y="19"/>
                  </a:lnTo>
                  <a:lnTo>
                    <a:pt x="186" y="19"/>
                  </a:lnTo>
                  <a:lnTo>
                    <a:pt x="182" y="19"/>
                  </a:lnTo>
                  <a:lnTo>
                    <a:pt x="178" y="19"/>
                  </a:lnTo>
                  <a:lnTo>
                    <a:pt x="174" y="19"/>
                  </a:lnTo>
                  <a:lnTo>
                    <a:pt x="171" y="19"/>
                  </a:lnTo>
                  <a:lnTo>
                    <a:pt x="174" y="19"/>
                  </a:lnTo>
                  <a:lnTo>
                    <a:pt x="178" y="19"/>
                  </a:lnTo>
                  <a:lnTo>
                    <a:pt x="182" y="19"/>
                  </a:lnTo>
                  <a:lnTo>
                    <a:pt x="178" y="23"/>
                  </a:lnTo>
                  <a:lnTo>
                    <a:pt x="171" y="23"/>
                  </a:lnTo>
                  <a:lnTo>
                    <a:pt x="167" y="23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94" name="Freeform 209"/>
            <p:cNvSpPr>
              <a:spLocks/>
            </p:cNvSpPr>
            <p:nvPr/>
          </p:nvSpPr>
          <p:spPr bwMode="auto">
            <a:xfrm>
              <a:off x="1882418" y="5262662"/>
              <a:ext cx="147606" cy="27767"/>
            </a:xfrm>
            <a:custGeom>
              <a:avLst/>
              <a:gdLst>
                <a:gd name="T0" fmla="*/ 82 w 156"/>
                <a:gd name="T1" fmla="*/ 0 h 18"/>
                <a:gd name="T2" fmla="*/ 86 w 156"/>
                <a:gd name="T3" fmla="*/ 0 h 18"/>
                <a:gd name="T4" fmla="*/ 82 w 156"/>
                <a:gd name="T5" fmla="*/ 0 h 18"/>
                <a:gd name="T6" fmla="*/ 78 w 156"/>
                <a:gd name="T7" fmla="*/ 0 h 18"/>
                <a:gd name="T8" fmla="*/ 60 w 156"/>
                <a:gd name="T9" fmla="*/ 0 h 18"/>
                <a:gd name="T10" fmla="*/ 37 w 156"/>
                <a:gd name="T11" fmla="*/ 0 h 18"/>
                <a:gd name="T12" fmla="*/ 37 w 156"/>
                <a:gd name="T13" fmla="*/ 0 h 18"/>
                <a:gd name="T14" fmla="*/ 15 w 156"/>
                <a:gd name="T15" fmla="*/ 0 h 18"/>
                <a:gd name="T16" fmla="*/ 7 w 156"/>
                <a:gd name="T17" fmla="*/ 3 h 18"/>
                <a:gd name="T18" fmla="*/ 19 w 156"/>
                <a:gd name="T19" fmla="*/ 3 h 18"/>
                <a:gd name="T20" fmla="*/ 52 w 156"/>
                <a:gd name="T21" fmla="*/ 3 h 18"/>
                <a:gd name="T22" fmla="*/ 74 w 156"/>
                <a:gd name="T23" fmla="*/ 3 h 18"/>
                <a:gd name="T24" fmla="*/ 86 w 156"/>
                <a:gd name="T25" fmla="*/ 3 h 18"/>
                <a:gd name="T26" fmla="*/ 86 w 156"/>
                <a:gd name="T27" fmla="*/ 3 h 18"/>
                <a:gd name="T28" fmla="*/ 89 w 156"/>
                <a:gd name="T29" fmla="*/ 3 h 18"/>
                <a:gd name="T30" fmla="*/ 71 w 156"/>
                <a:gd name="T31" fmla="*/ 3 h 18"/>
                <a:gd name="T32" fmla="*/ 60 w 156"/>
                <a:gd name="T33" fmla="*/ 3 h 18"/>
                <a:gd name="T34" fmla="*/ 52 w 156"/>
                <a:gd name="T35" fmla="*/ 7 h 18"/>
                <a:gd name="T36" fmla="*/ 45 w 156"/>
                <a:gd name="T37" fmla="*/ 7 h 18"/>
                <a:gd name="T38" fmla="*/ 26 w 156"/>
                <a:gd name="T39" fmla="*/ 7 h 18"/>
                <a:gd name="T40" fmla="*/ 7 w 156"/>
                <a:gd name="T41" fmla="*/ 7 h 18"/>
                <a:gd name="T42" fmla="*/ 7 w 156"/>
                <a:gd name="T43" fmla="*/ 7 h 18"/>
                <a:gd name="T44" fmla="*/ 19 w 156"/>
                <a:gd name="T45" fmla="*/ 7 h 18"/>
                <a:gd name="T46" fmla="*/ 33 w 156"/>
                <a:gd name="T47" fmla="*/ 7 h 18"/>
                <a:gd name="T48" fmla="*/ 41 w 156"/>
                <a:gd name="T49" fmla="*/ 7 h 18"/>
                <a:gd name="T50" fmla="*/ 56 w 156"/>
                <a:gd name="T51" fmla="*/ 7 h 18"/>
                <a:gd name="T52" fmla="*/ 93 w 156"/>
                <a:gd name="T53" fmla="*/ 11 h 18"/>
                <a:gd name="T54" fmla="*/ 126 w 156"/>
                <a:gd name="T55" fmla="*/ 11 h 18"/>
                <a:gd name="T56" fmla="*/ 145 w 156"/>
                <a:gd name="T57" fmla="*/ 11 h 18"/>
                <a:gd name="T58" fmla="*/ 156 w 156"/>
                <a:gd name="T59" fmla="*/ 11 h 18"/>
                <a:gd name="T60" fmla="*/ 145 w 156"/>
                <a:gd name="T61" fmla="*/ 11 h 18"/>
                <a:gd name="T62" fmla="*/ 123 w 156"/>
                <a:gd name="T63" fmla="*/ 11 h 18"/>
                <a:gd name="T64" fmla="*/ 112 w 156"/>
                <a:gd name="T65" fmla="*/ 15 h 18"/>
                <a:gd name="T66" fmla="*/ 112 w 156"/>
                <a:gd name="T67" fmla="*/ 15 h 18"/>
                <a:gd name="T68" fmla="*/ 115 w 156"/>
                <a:gd name="T69" fmla="*/ 15 h 18"/>
                <a:gd name="T70" fmla="*/ 126 w 156"/>
                <a:gd name="T71" fmla="*/ 15 h 18"/>
                <a:gd name="T72" fmla="*/ 141 w 156"/>
                <a:gd name="T73" fmla="*/ 15 h 18"/>
                <a:gd name="T74" fmla="*/ 145 w 156"/>
                <a:gd name="T75" fmla="*/ 18 h 18"/>
                <a:gd name="T76" fmla="*/ 141 w 156"/>
                <a:gd name="T77" fmla="*/ 18 h 18"/>
                <a:gd name="T78" fmla="*/ 138 w 156"/>
                <a:gd name="T79" fmla="*/ 18 h 18"/>
                <a:gd name="T80" fmla="*/ 138 w 156"/>
                <a:gd name="T81" fmla="*/ 18 h 18"/>
                <a:gd name="T82" fmla="*/ 141 w 156"/>
                <a:gd name="T83" fmla="*/ 18 h 18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56" h="18">
                  <a:moveTo>
                    <a:pt x="93" y="0"/>
                  </a:moveTo>
                  <a:lnTo>
                    <a:pt x="86" y="0"/>
                  </a:lnTo>
                  <a:lnTo>
                    <a:pt x="82" y="0"/>
                  </a:lnTo>
                  <a:lnTo>
                    <a:pt x="86" y="0"/>
                  </a:lnTo>
                  <a:lnTo>
                    <a:pt x="89" y="0"/>
                  </a:lnTo>
                  <a:lnTo>
                    <a:pt x="86" y="0"/>
                  </a:lnTo>
                  <a:lnTo>
                    <a:pt x="82" y="0"/>
                  </a:lnTo>
                  <a:lnTo>
                    <a:pt x="86" y="0"/>
                  </a:lnTo>
                  <a:lnTo>
                    <a:pt x="82" y="0"/>
                  </a:lnTo>
                  <a:lnTo>
                    <a:pt x="78" y="0"/>
                  </a:lnTo>
                  <a:lnTo>
                    <a:pt x="74" y="0"/>
                  </a:lnTo>
                  <a:lnTo>
                    <a:pt x="78" y="0"/>
                  </a:lnTo>
                  <a:lnTo>
                    <a:pt x="71" y="0"/>
                  </a:lnTo>
                  <a:lnTo>
                    <a:pt x="63" y="0"/>
                  </a:lnTo>
                  <a:lnTo>
                    <a:pt x="60" y="0"/>
                  </a:lnTo>
                  <a:lnTo>
                    <a:pt x="52" y="0"/>
                  </a:lnTo>
                  <a:lnTo>
                    <a:pt x="41" y="0"/>
                  </a:lnTo>
                  <a:lnTo>
                    <a:pt x="37" y="0"/>
                  </a:lnTo>
                  <a:lnTo>
                    <a:pt x="45" y="0"/>
                  </a:lnTo>
                  <a:lnTo>
                    <a:pt x="41" y="0"/>
                  </a:lnTo>
                  <a:lnTo>
                    <a:pt x="37" y="0"/>
                  </a:lnTo>
                  <a:lnTo>
                    <a:pt x="30" y="0"/>
                  </a:lnTo>
                  <a:lnTo>
                    <a:pt x="22" y="0"/>
                  </a:lnTo>
                  <a:lnTo>
                    <a:pt x="15" y="0"/>
                  </a:lnTo>
                  <a:lnTo>
                    <a:pt x="11" y="0"/>
                  </a:lnTo>
                  <a:lnTo>
                    <a:pt x="4" y="3"/>
                  </a:lnTo>
                  <a:lnTo>
                    <a:pt x="7" y="3"/>
                  </a:lnTo>
                  <a:lnTo>
                    <a:pt x="4" y="3"/>
                  </a:lnTo>
                  <a:lnTo>
                    <a:pt x="11" y="3"/>
                  </a:lnTo>
                  <a:lnTo>
                    <a:pt x="19" y="3"/>
                  </a:lnTo>
                  <a:lnTo>
                    <a:pt x="30" y="3"/>
                  </a:lnTo>
                  <a:lnTo>
                    <a:pt x="41" y="3"/>
                  </a:lnTo>
                  <a:lnTo>
                    <a:pt x="52" y="3"/>
                  </a:lnTo>
                  <a:lnTo>
                    <a:pt x="60" y="3"/>
                  </a:lnTo>
                  <a:lnTo>
                    <a:pt x="71" y="3"/>
                  </a:lnTo>
                  <a:lnTo>
                    <a:pt x="74" y="3"/>
                  </a:lnTo>
                  <a:lnTo>
                    <a:pt x="78" y="3"/>
                  </a:lnTo>
                  <a:lnTo>
                    <a:pt x="82" y="3"/>
                  </a:lnTo>
                  <a:lnTo>
                    <a:pt x="86" y="3"/>
                  </a:lnTo>
                  <a:lnTo>
                    <a:pt x="89" y="3"/>
                  </a:lnTo>
                  <a:lnTo>
                    <a:pt x="82" y="3"/>
                  </a:lnTo>
                  <a:lnTo>
                    <a:pt x="86" y="3"/>
                  </a:lnTo>
                  <a:lnTo>
                    <a:pt x="89" y="3"/>
                  </a:lnTo>
                  <a:lnTo>
                    <a:pt x="93" y="3"/>
                  </a:lnTo>
                  <a:lnTo>
                    <a:pt x="89" y="3"/>
                  </a:lnTo>
                  <a:lnTo>
                    <a:pt x="86" y="3"/>
                  </a:lnTo>
                  <a:lnTo>
                    <a:pt x="78" y="3"/>
                  </a:lnTo>
                  <a:lnTo>
                    <a:pt x="71" y="3"/>
                  </a:lnTo>
                  <a:lnTo>
                    <a:pt x="67" y="3"/>
                  </a:lnTo>
                  <a:lnTo>
                    <a:pt x="63" y="3"/>
                  </a:lnTo>
                  <a:lnTo>
                    <a:pt x="60" y="3"/>
                  </a:lnTo>
                  <a:lnTo>
                    <a:pt x="52" y="3"/>
                  </a:lnTo>
                  <a:lnTo>
                    <a:pt x="48" y="7"/>
                  </a:lnTo>
                  <a:lnTo>
                    <a:pt x="52" y="7"/>
                  </a:lnTo>
                  <a:lnTo>
                    <a:pt x="56" y="7"/>
                  </a:lnTo>
                  <a:lnTo>
                    <a:pt x="52" y="7"/>
                  </a:lnTo>
                  <a:lnTo>
                    <a:pt x="45" y="7"/>
                  </a:lnTo>
                  <a:lnTo>
                    <a:pt x="41" y="7"/>
                  </a:lnTo>
                  <a:lnTo>
                    <a:pt x="30" y="7"/>
                  </a:lnTo>
                  <a:lnTo>
                    <a:pt x="26" y="7"/>
                  </a:lnTo>
                  <a:lnTo>
                    <a:pt x="19" y="7"/>
                  </a:lnTo>
                  <a:lnTo>
                    <a:pt x="11" y="7"/>
                  </a:lnTo>
                  <a:lnTo>
                    <a:pt x="7" y="7"/>
                  </a:lnTo>
                  <a:lnTo>
                    <a:pt x="4" y="7"/>
                  </a:lnTo>
                  <a:lnTo>
                    <a:pt x="0" y="7"/>
                  </a:lnTo>
                  <a:lnTo>
                    <a:pt x="7" y="7"/>
                  </a:lnTo>
                  <a:lnTo>
                    <a:pt x="11" y="7"/>
                  </a:lnTo>
                  <a:lnTo>
                    <a:pt x="15" y="7"/>
                  </a:lnTo>
                  <a:lnTo>
                    <a:pt x="19" y="7"/>
                  </a:lnTo>
                  <a:lnTo>
                    <a:pt x="22" y="7"/>
                  </a:lnTo>
                  <a:lnTo>
                    <a:pt x="26" y="7"/>
                  </a:lnTo>
                  <a:lnTo>
                    <a:pt x="33" y="7"/>
                  </a:lnTo>
                  <a:lnTo>
                    <a:pt x="41" y="7"/>
                  </a:lnTo>
                  <a:lnTo>
                    <a:pt x="45" y="7"/>
                  </a:lnTo>
                  <a:lnTo>
                    <a:pt x="41" y="7"/>
                  </a:lnTo>
                  <a:lnTo>
                    <a:pt x="45" y="7"/>
                  </a:lnTo>
                  <a:lnTo>
                    <a:pt x="48" y="7"/>
                  </a:lnTo>
                  <a:lnTo>
                    <a:pt x="56" y="7"/>
                  </a:lnTo>
                  <a:lnTo>
                    <a:pt x="67" y="11"/>
                  </a:lnTo>
                  <a:lnTo>
                    <a:pt x="78" y="11"/>
                  </a:lnTo>
                  <a:lnTo>
                    <a:pt x="93" y="11"/>
                  </a:lnTo>
                  <a:lnTo>
                    <a:pt x="108" y="11"/>
                  </a:lnTo>
                  <a:lnTo>
                    <a:pt x="119" y="11"/>
                  </a:lnTo>
                  <a:lnTo>
                    <a:pt x="126" y="11"/>
                  </a:lnTo>
                  <a:lnTo>
                    <a:pt x="134" y="11"/>
                  </a:lnTo>
                  <a:lnTo>
                    <a:pt x="141" y="11"/>
                  </a:lnTo>
                  <a:lnTo>
                    <a:pt x="145" y="11"/>
                  </a:lnTo>
                  <a:lnTo>
                    <a:pt x="149" y="11"/>
                  </a:lnTo>
                  <a:lnTo>
                    <a:pt x="152" y="11"/>
                  </a:lnTo>
                  <a:lnTo>
                    <a:pt x="156" y="11"/>
                  </a:lnTo>
                  <a:lnTo>
                    <a:pt x="152" y="11"/>
                  </a:lnTo>
                  <a:lnTo>
                    <a:pt x="149" y="11"/>
                  </a:lnTo>
                  <a:lnTo>
                    <a:pt x="145" y="11"/>
                  </a:lnTo>
                  <a:lnTo>
                    <a:pt x="138" y="11"/>
                  </a:lnTo>
                  <a:lnTo>
                    <a:pt x="130" y="11"/>
                  </a:lnTo>
                  <a:lnTo>
                    <a:pt x="123" y="11"/>
                  </a:lnTo>
                  <a:lnTo>
                    <a:pt x="115" y="11"/>
                  </a:lnTo>
                  <a:lnTo>
                    <a:pt x="108" y="11"/>
                  </a:lnTo>
                  <a:lnTo>
                    <a:pt x="112" y="15"/>
                  </a:lnTo>
                  <a:lnTo>
                    <a:pt x="104" y="15"/>
                  </a:lnTo>
                  <a:lnTo>
                    <a:pt x="108" y="15"/>
                  </a:lnTo>
                  <a:lnTo>
                    <a:pt x="112" y="15"/>
                  </a:lnTo>
                  <a:lnTo>
                    <a:pt x="115" y="15"/>
                  </a:lnTo>
                  <a:lnTo>
                    <a:pt x="119" y="15"/>
                  </a:lnTo>
                  <a:lnTo>
                    <a:pt x="115" y="15"/>
                  </a:lnTo>
                  <a:lnTo>
                    <a:pt x="119" y="15"/>
                  </a:lnTo>
                  <a:lnTo>
                    <a:pt x="123" y="15"/>
                  </a:lnTo>
                  <a:lnTo>
                    <a:pt x="126" y="15"/>
                  </a:lnTo>
                  <a:lnTo>
                    <a:pt x="130" y="15"/>
                  </a:lnTo>
                  <a:lnTo>
                    <a:pt x="138" y="15"/>
                  </a:lnTo>
                  <a:lnTo>
                    <a:pt x="141" y="15"/>
                  </a:lnTo>
                  <a:lnTo>
                    <a:pt x="145" y="18"/>
                  </a:lnTo>
                  <a:lnTo>
                    <a:pt x="149" y="18"/>
                  </a:lnTo>
                  <a:lnTo>
                    <a:pt x="145" y="18"/>
                  </a:lnTo>
                  <a:lnTo>
                    <a:pt x="141" y="18"/>
                  </a:lnTo>
                  <a:lnTo>
                    <a:pt x="145" y="18"/>
                  </a:lnTo>
                  <a:lnTo>
                    <a:pt x="141" y="18"/>
                  </a:lnTo>
                  <a:lnTo>
                    <a:pt x="138" y="18"/>
                  </a:lnTo>
                  <a:lnTo>
                    <a:pt x="134" y="18"/>
                  </a:lnTo>
                  <a:lnTo>
                    <a:pt x="138" y="18"/>
                  </a:lnTo>
                  <a:lnTo>
                    <a:pt x="134" y="18"/>
                  </a:lnTo>
                  <a:lnTo>
                    <a:pt x="141" y="18"/>
                  </a:lnTo>
                  <a:lnTo>
                    <a:pt x="138" y="18"/>
                  </a:lnTo>
                  <a:lnTo>
                    <a:pt x="141" y="18"/>
                  </a:lnTo>
                  <a:lnTo>
                    <a:pt x="138" y="18"/>
                  </a:lnTo>
                  <a:lnTo>
                    <a:pt x="141" y="18"/>
                  </a:lnTo>
                  <a:lnTo>
                    <a:pt x="138" y="18"/>
                  </a:lnTo>
                  <a:lnTo>
                    <a:pt x="141" y="18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95" name="Freeform 210"/>
            <p:cNvSpPr>
              <a:spLocks/>
            </p:cNvSpPr>
            <p:nvPr/>
          </p:nvSpPr>
          <p:spPr bwMode="auto">
            <a:xfrm>
              <a:off x="1984607" y="5290429"/>
              <a:ext cx="112597" cy="35481"/>
            </a:xfrm>
            <a:custGeom>
              <a:avLst/>
              <a:gdLst>
                <a:gd name="T0" fmla="*/ 33 w 119"/>
                <a:gd name="T1" fmla="*/ 4 h 23"/>
                <a:gd name="T2" fmla="*/ 41 w 119"/>
                <a:gd name="T3" fmla="*/ 4 h 23"/>
                <a:gd name="T4" fmla="*/ 30 w 119"/>
                <a:gd name="T5" fmla="*/ 4 h 23"/>
                <a:gd name="T6" fmla="*/ 33 w 119"/>
                <a:gd name="T7" fmla="*/ 4 h 23"/>
                <a:gd name="T8" fmla="*/ 33 w 119"/>
                <a:gd name="T9" fmla="*/ 4 h 23"/>
                <a:gd name="T10" fmla="*/ 37 w 119"/>
                <a:gd name="T11" fmla="*/ 4 h 23"/>
                <a:gd name="T12" fmla="*/ 52 w 119"/>
                <a:gd name="T13" fmla="*/ 4 h 23"/>
                <a:gd name="T14" fmla="*/ 33 w 119"/>
                <a:gd name="T15" fmla="*/ 8 h 23"/>
                <a:gd name="T16" fmla="*/ 18 w 119"/>
                <a:gd name="T17" fmla="*/ 8 h 23"/>
                <a:gd name="T18" fmla="*/ 48 w 119"/>
                <a:gd name="T19" fmla="*/ 8 h 23"/>
                <a:gd name="T20" fmla="*/ 67 w 119"/>
                <a:gd name="T21" fmla="*/ 8 h 23"/>
                <a:gd name="T22" fmla="*/ 82 w 119"/>
                <a:gd name="T23" fmla="*/ 8 h 23"/>
                <a:gd name="T24" fmla="*/ 85 w 119"/>
                <a:gd name="T25" fmla="*/ 8 h 23"/>
                <a:gd name="T26" fmla="*/ 89 w 119"/>
                <a:gd name="T27" fmla="*/ 8 h 23"/>
                <a:gd name="T28" fmla="*/ 100 w 119"/>
                <a:gd name="T29" fmla="*/ 8 h 23"/>
                <a:gd name="T30" fmla="*/ 111 w 119"/>
                <a:gd name="T31" fmla="*/ 11 h 23"/>
                <a:gd name="T32" fmla="*/ 108 w 119"/>
                <a:gd name="T33" fmla="*/ 11 h 23"/>
                <a:gd name="T34" fmla="*/ 119 w 119"/>
                <a:gd name="T35" fmla="*/ 11 h 23"/>
                <a:gd name="T36" fmla="*/ 100 w 119"/>
                <a:gd name="T37" fmla="*/ 11 h 23"/>
                <a:gd name="T38" fmla="*/ 104 w 119"/>
                <a:gd name="T39" fmla="*/ 11 h 23"/>
                <a:gd name="T40" fmla="*/ 93 w 119"/>
                <a:gd name="T41" fmla="*/ 11 h 23"/>
                <a:gd name="T42" fmla="*/ 89 w 119"/>
                <a:gd name="T43" fmla="*/ 11 h 23"/>
                <a:gd name="T44" fmla="*/ 85 w 119"/>
                <a:gd name="T45" fmla="*/ 15 h 23"/>
                <a:gd name="T46" fmla="*/ 97 w 119"/>
                <a:gd name="T47" fmla="*/ 15 h 23"/>
                <a:gd name="T48" fmla="*/ 82 w 119"/>
                <a:gd name="T49" fmla="*/ 15 h 23"/>
                <a:gd name="T50" fmla="*/ 70 w 119"/>
                <a:gd name="T51" fmla="*/ 15 h 23"/>
                <a:gd name="T52" fmla="*/ 63 w 119"/>
                <a:gd name="T53" fmla="*/ 15 h 23"/>
                <a:gd name="T54" fmla="*/ 48 w 119"/>
                <a:gd name="T55" fmla="*/ 15 h 23"/>
                <a:gd name="T56" fmla="*/ 52 w 119"/>
                <a:gd name="T57" fmla="*/ 15 h 23"/>
                <a:gd name="T58" fmla="*/ 48 w 119"/>
                <a:gd name="T59" fmla="*/ 15 h 23"/>
                <a:gd name="T60" fmla="*/ 18 w 119"/>
                <a:gd name="T61" fmla="*/ 19 h 23"/>
                <a:gd name="T62" fmla="*/ 22 w 119"/>
                <a:gd name="T63" fmla="*/ 19 h 23"/>
                <a:gd name="T64" fmla="*/ 26 w 119"/>
                <a:gd name="T65" fmla="*/ 19 h 23"/>
                <a:gd name="T66" fmla="*/ 44 w 119"/>
                <a:gd name="T67" fmla="*/ 19 h 23"/>
                <a:gd name="T68" fmla="*/ 56 w 119"/>
                <a:gd name="T69" fmla="*/ 19 h 23"/>
                <a:gd name="T70" fmla="*/ 48 w 119"/>
                <a:gd name="T71" fmla="*/ 19 h 23"/>
                <a:gd name="T72" fmla="*/ 41 w 119"/>
                <a:gd name="T73" fmla="*/ 19 h 23"/>
                <a:gd name="T74" fmla="*/ 48 w 119"/>
                <a:gd name="T75" fmla="*/ 19 h 23"/>
                <a:gd name="T76" fmla="*/ 41 w 119"/>
                <a:gd name="T77" fmla="*/ 19 h 23"/>
                <a:gd name="T78" fmla="*/ 33 w 119"/>
                <a:gd name="T79" fmla="*/ 19 h 23"/>
                <a:gd name="T80" fmla="*/ 11 w 119"/>
                <a:gd name="T81" fmla="*/ 23 h 23"/>
                <a:gd name="T82" fmla="*/ 7 w 119"/>
                <a:gd name="T83" fmla="*/ 23 h 23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19" h="23">
                  <a:moveTo>
                    <a:pt x="33" y="0"/>
                  </a:moveTo>
                  <a:lnTo>
                    <a:pt x="37" y="0"/>
                  </a:lnTo>
                  <a:lnTo>
                    <a:pt x="33" y="4"/>
                  </a:lnTo>
                  <a:lnTo>
                    <a:pt x="30" y="4"/>
                  </a:lnTo>
                  <a:lnTo>
                    <a:pt x="33" y="4"/>
                  </a:lnTo>
                  <a:lnTo>
                    <a:pt x="41" y="4"/>
                  </a:lnTo>
                  <a:lnTo>
                    <a:pt x="37" y="4"/>
                  </a:lnTo>
                  <a:lnTo>
                    <a:pt x="33" y="4"/>
                  </a:lnTo>
                  <a:lnTo>
                    <a:pt x="30" y="4"/>
                  </a:lnTo>
                  <a:lnTo>
                    <a:pt x="26" y="4"/>
                  </a:lnTo>
                  <a:lnTo>
                    <a:pt x="30" y="4"/>
                  </a:lnTo>
                  <a:lnTo>
                    <a:pt x="33" y="4"/>
                  </a:lnTo>
                  <a:lnTo>
                    <a:pt x="37" y="4"/>
                  </a:lnTo>
                  <a:lnTo>
                    <a:pt x="41" y="4"/>
                  </a:lnTo>
                  <a:lnTo>
                    <a:pt x="33" y="4"/>
                  </a:lnTo>
                  <a:lnTo>
                    <a:pt x="30" y="4"/>
                  </a:lnTo>
                  <a:lnTo>
                    <a:pt x="33" y="4"/>
                  </a:lnTo>
                  <a:lnTo>
                    <a:pt x="37" y="4"/>
                  </a:lnTo>
                  <a:lnTo>
                    <a:pt x="44" y="4"/>
                  </a:lnTo>
                  <a:lnTo>
                    <a:pt x="48" y="4"/>
                  </a:lnTo>
                  <a:lnTo>
                    <a:pt x="52" y="4"/>
                  </a:lnTo>
                  <a:lnTo>
                    <a:pt x="48" y="8"/>
                  </a:lnTo>
                  <a:lnTo>
                    <a:pt x="44" y="8"/>
                  </a:lnTo>
                  <a:lnTo>
                    <a:pt x="33" y="8"/>
                  </a:lnTo>
                  <a:lnTo>
                    <a:pt x="22" y="8"/>
                  </a:lnTo>
                  <a:lnTo>
                    <a:pt x="15" y="8"/>
                  </a:lnTo>
                  <a:lnTo>
                    <a:pt x="18" y="8"/>
                  </a:lnTo>
                  <a:lnTo>
                    <a:pt x="26" y="8"/>
                  </a:lnTo>
                  <a:lnTo>
                    <a:pt x="37" y="8"/>
                  </a:lnTo>
                  <a:lnTo>
                    <a:pt x="48" y="8"/>
                  </a:lnTo>
                  <a:lnTo>
                    <a:pt x="59" y="8"/>
                  </a:lnTo>
                  <a:lnTo>
                    <a:pt x="63" y="8"/>
                  </a:lnTo>
                  <a:lnTo>
                    <a:pt x="67" y="8"/>
                  </a:lnTo>
                  <a:lnTo>
                    <a:pt x="74" y="8"/>
                  </a:lnTo>
                  <a:lnTo>
                    <a:pt x="78" y="8"/>
                  </a:lnTo>
                  <a:lnTo>
                    <a:pt x="82" y="8"/>
                  </a:lnTo>
                  <a:lnTo>
                    <a:pt x="85" y="8"/>
                  </a:lnTo>
                  <a:lnTo>
                    <a:pt x="82" y="8"/>
                  </a:lnTo>
                  <a:lnTo>
                    <a:pt x="85" y="8"/>
                  </a:lnTo>
                  <a:lnTo>
                    <a:pt x="89" y="8"/>
                  </a:lnTo>
                  <a:lnTo>
                    <a:pt x="82" y="8"/>
                  </a:lnTo>
                  <a:lnTo>
                    <a:pt x="89" y="8"/>
                  </a:lnTo>
                  <a:lnTo>
                    <a:pt x="93" y="8"/>
                  </a:lnTo>
                  <a:lnTo>
                    <a:pt x="97" y="8"/>
                  </a:lnTo>
                  <a:lnTo>
                    <a:pt x="100" y="8"/>
                  </a:lnTo>
                  <a:lnTo>
                    <a:pt x="104" y="11"/>
                  </a:lnTo>
                  <a:lnTo>
                    <a:pt x="108" y="11"/>
                  </a:lnTo>
                  <a:lnTo>
                    <a:pt x="111" y="11"/>
                  </a:lnTo>
                  <a:lnTo>
                    <a:pt x="108" y="11"/>
                  </a:lnTo>
                  <a:lnTo>
                    <a:pt x="104" y="11"/>
                  </a:lnTo>
                  <a:lnTo>
                    <a:pt x="108" y="11"/>
                  </a:lnTo>
                  <a:lnTo>
                    <a:pt x="111" y="11"/>
                  </a:lnTo>
                  <a:lnTo>
                    <a:pt x="115" y="11"/>
                  </a:lnTo>
                  <a:lnTo>
                    <a:pt x="119" y="11"/>
                  </a:lnTo>
                  <a:lnTo>
                    <a:pt x="115" y="11"/>
                  </a:lnTo>
                  <a:lnTo>
                    <a:pt x="108" y="11"/>
                  </a:lnTo>
                  <a:lnTo>
                    <a:pt x="100" y="11"/>
                  </a:lnTo>
                  <a:lnTo>
                    <a:pt x="97" y="11"/>
                  </a:lnTo>
                  <a:lnTo>
                    <a:pt x="100" y="11"/>
                  </a:lnTo>
                  <a:lnTo>
                    <a:pt x="104" y="11"/>
                  </a:lnTo>
                  <a:lnTo>
                    <a:pt x="100" y="11"/>
                  </a:lnTo>
                  <a:lnTo>
                    <a:pt x="97" y="11"/>
                  </a:lnTo>
                  <a:lnTo>
                    <a:pt x="93" y="11"/>
                  </a:lnTo>
                  <a:lnTo>
                    <a:pt x="89" y="11"/>
                  </a:lnTo>
                  <a:lnTo>
                    <a:pt x="93" y="11"/>
                  </a:lnTo>
                  <a:lnTo>
                    <a:pt x="89" y="11"/>
                  </a:lnTo>
                  <a:lnTo>
                    <a:pt x="85" y="15"/>
                  </a:lnTo>
                  <a:lnTo>
                    <a:pt x="89" y="15"/>
                  </a:lnTo>
                  <a:lnTo>
                    <a:pt x="85" y="15"/>
                  </a:lnTo>
                  <a:lnTo>
                    <a:pt x="89" y="15"/>
                  </a:lnTo>
                  <a:lnTo>
                    <a:pt x="93" y="15"/>
                  </a:lnTo>
                  <a:lnTo>
                    <a:pt x="97" y="15"/>
                  </a:lnTo>
                  <a:lnTo>
                    <a:pt x="93" y="15"/>
                  </a:lnTo>
                  <a:lnTo>
                    <a:pt x="85" y="15"/>
                  </a:lnTo>
                  <a:lnTo>
                    <a:pt x="82" y="15"/>
                  </a:lnTo>
                  <a:lnTo>
                    <a:pt x="78" y="15"/>
                  </a:lnTo>
                  <a:lnTo>
                    <a:pt x="74" y="15"/>
                  </a:lnTo>
                  <a:lnTo>
                    <a:pt x="70" y="15"/>
                  </a:lnTo>
                  <a:lnTo>
                    <a:pt x="63" y="15"/>
                  </a:lnTo>
                  <a:lnTo>
                    <a:pt x="59" y="15"/>
                  </a:lnTo>
                  <a:lnTo>
                    <a:pt x="63" y="15"/>
                  </a:lnTo>
                  <a:lnTo>
                    <a:pt x="59" y="15"/>
                  </a:lnTo>
                  <a:lnTo>
                    <a:pt x="56" y="15"/>
                  </a:lnTo>
                  <a:lnTo>
                    <a:pt x="48" y="15"/>
                  </a:lnTo>
                  <a:lnTo>
                    <a:pt x="44" y="15"/>
                  </a:lnTo>
                  <a:lnTo>
                    <a:pt x="48" y="15"/>
                  </a:lnTo>
                  <a:lnTo>
                    <a:pt x="52" y="15"/>
                  </a:lnTo>
                  <a:lnTo>
                    <a:pt x="56" y="15"/>
                  </a:lnTo>
                  <a:lnTo>
                    <a:pt x="52" y="15"/>
                  </a:lnTo>
                  <a:lnTo>
                    <a:pt x="48" y="15"/>
                  </a:lnTo>
                  <a:lnTo>
                    <a:pt x="37" y="15"/>
                  </a:lnTo>
                  <a:lnTo>
                    <a:pt x="26" y="15"/>
                  </a:lnTo>
                  <a:lnTo>
                    <a:pt x="18" y="19"/>
                  </a:lnTo>
                  <a:lnTo>
                    <a:pt x="15" y="19"/>
                  </a:lnTo>
                  <a:lnTo>
                    <a:pt x="18" y="19"/>
                  </a:lnTo>
                  <a:lnTo>
                    <a:pt x="22" y="19"/>
                  </a:lnTo>
                  <a:lnTo>
                    <a:pt x="26" y="19"/>
                  </a:lnTo>
                  <a:lnTo>
                    <a:pt x="30" y="19"/>
                  </a:lnTo>
                  <a:lnTo>
                    <a:pt x="26" y="19"/>
                  </a:lnTo>
                  <a:lnTo>
                    <a:pt x="30" y="19"/>
                  </a:lnTo>
                  <a:lnTo>
                    <a:pt x="37" y="19"/>
                  </a:lnTo>
                  <a:lnTo>
                    <a:pt x="44" y="19"/>
                  </a:lnTo>
                  <a:lnTo>
                    <a:pt x="48" y="19"/>
                  </a:lnTo>
                  <a:lnTo>
                    <a:pt x="52" y="19"/>
                  </a:lnTo>
                  <a:lnTo>
                    <a:pt x="56" y="19"/>
                  </a:lnTo>
                  <a:lnTo>
                    <a:pt x="52" y="19"/>
                  </a:lnTo>
                  <a:lnTo>
                    <a:pt x="56" y="19"/>
                  </a:lnTo>
                  <a:lnTo>
                    <a:pt x="48" y="19"/>
                  </a:lnTo>
                  <a:lnTo>
                    <a:pt x="44" y="19"/>
                  </a:lnTo>
                  <a:lnTo>
                    <a:pt x="37" y="19"/>
                  </a:lnTo>
                  <a:lnTo>
                    <a:pt x="41" y="19"/>
                  </a:lnTo>
                  <a:lnTo>
                    <a:pt x="48" y="19"/>
                  </a:lnTo>
                  <a:lnTo>
                    <a:pt x="44" y="19"/>
                  </a:lnTo>
                  <a:lnTo>
                    <a:pt x="48" y="19"/>
                  </a:lnTo>
                  <a:lnTo>
                    <a:pt x="52" y="19"/>
                  </a:lnTo>
                  <a:lnTo>
                    <a:pt x="44" y="19"/>
                  </a:lnTo>
                  <a:lnTo>
                    <a:pt x="41" y="19"/>
                  </a:lnTo>
                  <a:lnTo>
                    <a:pt x="44" y="19"/>
                  </a:lnTo>
                  <a:lnTo>
                    <a:pt x="37" y="19"/>
                  </a:lnTo>
                  <a:lnTo>
                    <a:pt x="33" y="19"/>
                  </a:lnTo>
                  <a:lnTo>
                    <a:pt x="26" y="19"/>
                  </a:lnTo>
                  <a:lnTo>
                    <a:pt x="18" y="23"/>
                  </a:lnTo>
                  <a:lnTo>
                    <a:pt x="11" y="23"/>
                  </a:lnTo>
                  <a:lnTo>
                    <a:pt x="0" y="23"/>
                  </a:lnTo>
                  <a:lnTo>
                    <a:pt x="4" y="23"/>
                  </a:lnTo>
                  <a:lnTo>
                    <a:pt x="7" y="23"/>
                  </a:lnTo>
                  <a:lnTo>
                    <a:pt x="11" y="23"/>
                  </a:lnTo>
                  <a:lnTo>
                    <a:pt x="4" y="23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96" name="Freeform 211"/>
            <p:cNvSpPr>
              <a:spLocks/>
            </p:cNvSpPr>
            <p:nvPr/>
          </p:nvSpPr>
          <p:spPr bwMode="auto">
            <a:xfrm>
              <a:off x="1977037" y="5325910"/>
              <a:ext cx="87996" cy="33938"/>
            </a:xfrm>
            <a:custGeom>
              <a:avLst/>
              <a:gdLst>
                <a:gd name="T0" fmla="*/ 4 w 93"/>
                <a:gd name="T1" fmla="*/ 0 h 22"/>
                <a:gd name="T2" fmla="*/ 0 w 93"/>
                <a:gd name="T3" fmla="*/ 0 h 22"/>
                <a:gd name="T4" fmla="*/ 12 w 93"/>
                <a:gd name="T5" fmla="*/ 0 h 22"/>
                <a:gd name="T6" fmla="*/ 23 w 93"/>
                <a:gd name="T7" fmla="*/ 0 h 22"/>
                <a:gd name="T8" fmla="*/ 38 w 93"/>
                <a:gd name="T9" fmla="*/ 0 h 22"/>
                <a:gd name="T10" fmla="*/ 52 w 93"/>
                <a:gd name="T11" fmla="*/ 0 h 22"/>
                <a:gd name="T12" fmla="*/ 49 w 93"/>
                <a:gd name="T13" fmla="*/ 3 h 22"/>
                <a:gd name="T14" fmla="*/ 45 w 93"/>
                <a:gd name="T15" fmla="*/ 3 h 22"/>
                <a:gd name="T16" fmla="*/ 56 w 93"/>
                <a:gd name="T17" fmla="*/ 3 h 22"/>
                <a:gd name="T18" fmla="*/ 52 w 93"/>
                <a:gd name="T19" fmla="*/ 3 h 22"/>
                <a:gd name="T20" fmla="*/ 67 w 93"/>
                <a:gd name="T21" fmla="*/ 3 h 22"/>
                <a:gd name="T22" fmla="*/ 67 w 93"/>
                <a:gd name="T23" fmla="*/ 7 h 22"/>
                <a:gd name="T24" fmla="*/ 64 w 93"/>
                <a:gd name="T25" fmla="*/ 7 h 22"/>
                <a:gd name="T26" fmla="*/ 75 w 93"/>
                <a:gd name="T27" fmla="*/ 7 h 22"/>
                <a:gd name="T28" fmla="*/ 82 w 93"/>
                <a:gd name="T29" fmla="*/ 7 h 22"/>
                <a:gd name="T30" fmla="*/ 90 w 93"/>
                <a:gd name="T31" fmla="*/ 7 h 22"/>
                <a:gd name="T32" fmla="*/ 93 w 93"/>
                <a:gd name="T33" fmla="*/ 7 h 22"/>
                <a:gd name="T34" fmla="*/ 90 w 93"/>
                <a:gd name="T35" fmla="*/ 7 h 22"/>
                <a:gd name="T36" fmla="*/ 86 w 93"/>
                <a:gd name="T37" fmla="*/ 11 h 22"/>
                <a:gd name="T38" fmla="*/ 60 w 93"/>
                <a:gd name="T39" fmla="*/ 11 h 22"/>
                <a:gd name="T40" fmla="*/ 82 w 93"/>
                <a:gd name="T41" fmla="*/ 11 h 22"/>
                <a:gd name="T42" fmla="*/ 82 w 93"/>
                <a:gd name="T43" fmla="*/ 11 h 22"/>
                <a:gd name="T44" fmla="*/ 64 w 93"/>
                <a:gd name="T45" fmla="*/ 11 h 22"/>
                <a:gd name="T46" fmla="*/ 71 w 93"/>
                <a:gd name="T47" fmla="*/ 11 h 22"/>
                <a:gd name="T48" fmla="*/ 78 w 93"/>
                <a:gd name="T49" fmla="*/ 11 h 22"/>
                <a:gd name="T50" fmla="*/ 75 w 93"/>
                <a:gd name="T51" fmla="*/ 11 h 22"/>
                <a:gd name="T52" fmla="*/ 64 w 93"/>
                <a:gd name="T53" fmla="*/ 14 h 22"/>
                <a:gd name="T54" fmla="*/ 67 w 93"/>
                <a:gd name="T55" fmla="*/ 14 h 22"/>
                <a:gd name="T56" fmla="*/ 64 w 93"/>
                <a:gd name="T57" fmla="*/ 14 h 22"/>
                <a:gd name="T58" fmla="*/ 49 w 93"/>
                <a:gd name="T59" fmla="*/ 14 h 22"/>
                <a:gd name="T60" fmla="*/ 52 w 93"/>
                <a:gd name="T61" fmla="*/ 14 h 22"/>
                <a:gd name="T62" fmla="*/ 64 w 93"/>
                <a:gd name="T63" fmla="*/ 14 h 22"/>
                <a:gd name="T64" fmla="*/ 60 w 93"/>
                <a:gd name="T65" fmla="*/ 14 h 22"/>
                <a:gd name="T66" fmla="*/ 71 w 93"/>
                <a:gd name="T67" fmla="*/ 18 h 22"/>
                <a:gd name="T68" fmla="*/ 82 w 93"/>
                <a:gd name="T69" fmla="*/ 18 h 22"/>
                <a:gd name="T70" fmla="*/ 82 w 93"/>
                <a:gd name="T71" fmla="*/ 18 h 22"/>
                <a:gd name="T72" fmla="*/ 71 w 93"/>
                <a:gd name="T73" fmla="*/ 18 h 22"/>
                <a:gd name="T74" fmla="*/ 60 w 93"/>
                <a:gd name="T75" fmla="*/ 18 h 22"/>
                <a:gd name="T76" fmla="*/ 49 w 93"/>
                <a:gd name="T77" fmla="*/ 18 h 22"/>
                <a:gd name="T78" fmla="*/ 34 w 93"/>
                <a:gd name="T79" fmla="*/ 18 h 22"/>
                <a:gd name="T80" fmla="*/ 19 w 93"/>
                <a:gd name="T81" fmla="*/ 18 h 22"/>
                <a:gd name="T82" fmla="*/ 23 w 93"/>
                <a:gd name="T83" fmla="*/ 22 h 2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93" h="22">
                  <a:moveTo>
                    <a:pt x="12" y="0"/>
                  </a:move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4" y="0"/>
                  </a:lnTo>
                  <a:lnTo>
                    <a:pt x="8" y="0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3" y="0"/>
                  </a:lnTo>
                  <a:lnTo>
                    <a:pt x="26" y="0"/>
                  </a:lnTo>
                  <a:lnTo>
                    <a:pt x="30" y="0"/>
                  </a:lnTo>
                  <a:lnTo>
                    <a:pt x="38" y="0"/>
                  </a:lnTo>
                  <a:lnTo>
                    <a:pt x="41" y="0"/>
                  </a:lnTo>
                  <a:lnTo>
                    <a:pt x="49" y="0"/>
                  </a:lnTo>
                  <a:lnTo>
                    <a:pt x="52" y="0"/>
                  </a:lnTo>
                  <a:lnTo>
                    <a:pt x="49" y="3"/>
                  </a:lnTo>
                  <a:lnTo>
                    <a:pt x="45" y="3"/>
                  </a:lnTo>
                  <a:lnTo>
                    <a:pt x="49" y="3"/>
                  </a:lnTo>
                  <a:lnTo>
                    <a:pt x="52" y="3"/>
                  </a:lnTo>
                  <a:lnTo>
                    <a:pt x="49" y="3"/>
                  </a:lnTo>
                  <a:lnTo>
                    <a:pt x="45" y="3"/>
                  </a:lnTo>
                  <a:lnTo>
                    <a:pt x="49" y="3"/>
                  </a:lnTo>
                  <a:lnTo>
                    <a:pt x="52" y="3"/>
                  </a:lnTo>
                  <a:lnTo>
                    <a:pt x="56" y="3"/>
                  </a:lnTo>
                  <a:lnTo>
                    <a:pt x="52" y="3"/>
                  </a:lnTo>
                  <a:lnTo>
                    <a:pt x="49" y="3"/>
                  </a:lnTo>
                  <a:lnTo>
                    <a:pt x="52" y="3"/>
                  </a:lnTo>
                  <a:lnTo>
                    <a:pt x="56" y="3"/>
                  </a:lnTo>
                  <a:lnTo>
                    <a:pt x="60" y="3"/>
                  </a:lnTo>
                  <a:lnTo>
                    <a:pt x="67" y="3"/>
                  </a:lnTo>
                  <a:lnTo>
                    <a:pt x="64" y="3"/>
                  </a:lnTo>
                  <a:lnTo>
                    <a:pt x="71" y="3"/>
                  </a:lnTo>
                  <a:lnTo>
                    <a:pt x="67" y="7"/>
                  </a:lnTo>
                  <a:lnTo>
                    <a:pt x="64" y="7"/>
                  </a:lnTo>
                  <a:lnTo>
                    <a:pt x="67" y="7"/>
                  </a:lnTo>
                  <a:lnTo>
                    <a:pt x="64" y="7"/>
                  </a:lnTo>
                  <a:lnTo>
                    <a:pt x="67" y="7"/>
                  </a:lnTo>
                  <a:lnTo>
                    <a:pt x="71" y="7"/>
                  </a:lnTo>
                  <a:lnTo>
                    <a:pt x="75" y="7"/>
                  </a:lnTo>
                  <a:lnTo>
                    <a:pt x="78" y="7"/>
                  </a:lnTo>
                  <a:lnTo>
                    <a:pt x="86" y="7"/>
                  </a:lnTo>
                  <a:lnTo>
                    <a:pt x="82" y="7"/>
                  </a:lnTo>
                  <a:lnTo>
                    <a:pt x="90" y="7"/>
                  </a:lnTo>
                  <a:lnTo>
                    <a:pt x="86" y="7"/>
                  </a:lnTo>
                  <a:lnTo>
                    <a:pt x="90" y="7"/>
                  </a:lnTo>
                  <a:lnTo>
                    <a:pt x="86" y="7"/>
                  </a:lnTo>
                  <a:lnTo>
                    <a:pt x="90" y="7"/>
                  </a:lnTo>
                  <a:lnTo>
                    <a:pt x="93" y="7"/>
                  </a:lnTo>
                  <a:lnTo>
                    <a:pt x="90" y="7"/>
                  </a:lnTo>
                  <a:lnTo>
                    <a:pt x="93" y="7"/>
                  </a:lnTo>
                  <a:lnTo>
                    <a:pt x="90" y="7"/>
                  </a:lnTo>
                  <a:lnTo>
                    <a:pt x="93" y="7"/>
                  </a:lnTo>
                  <a:lnTo>
                    <a:pt x="86" y="7"/>
                  </a:lnTo>
                  <a:lnTo>
                    <a:pt x="86" y="11"/>
                  </a:lnTo>
                  <a:lnTo>
                    <a:pt x="78" y="11"/>
                  </a:lnTo>
                  <a:lnTo>
                    <a:pt x="67" y="11"/>
                  </a:lnTo>
                  <a:lnTo>
                    <a:pt x="60" y="11"/>
                  </a:lnTo>
                  <a:lnTo>
                    <a:pt x="64" y="11"/>
                  </a:lnTo>
                  <a:lnTo>
                    <a:pt x="75" y="11"/>
                  </a:lnTo>
                  <a:lnTo>
                    <a:pt x="82" y="11"/>
                  </a:lnTo>
                  <a:lnTo>
                    <a:pt x="86" y="11"/>
                  </a:lnTo>
                  <a:lnTo>
                    <a:pt x="90" y="11"/>
                  </a:lnTo>
                  <a:lnTo>
                    <a:pt x="82" y="11"/>
                  </a:lnTo>
                  <a:lnTo>
                    <a:pt x="75" y="11"/>
                  </a:lnTo>
                  <a:lnTo>
                    <a:pt x="67" y="11"/>
                  </a:lnTo>
                  <a:lnTo>
                    <a:pt x="64" y="11"/>
                  </a:lnTo>
                  <a:lnTo>
                    <a:pt x="60" y="11"/>
                  </a:lnTo>
                  <a:lnTo>
                    <a:pt x="67" y="11"/>
                  </a:lnTo>
                  <a:lnTo>
                    <a:pt x="71" y="11"/>
                  </a:lnTo>
                  <a:lnTo>
                    <a:pt x="78" y="11"/>
                  </a:lnTo>
                  <a:lnTo>
                    <a:pt x="75" y="11"/>
                  </a:lnTo>
                  <a:lnTo>
                    <a:pt x="78" y="11"/>
                  </a:lnTo>
                  <a:lnTo>
                    <a:pt x="75" y="11"/>
                  </a:lnTo>
                  <a:lnTo>
                    <a:pt x="71" y="11"/>
                  </a:lnTo>
                  <a:lnTo>
                    <a:pt x="75" y="11"/>
                  </a:lnTo>
                  <a:lnTo>
                    <a:pt x="71" y="14"/>
                  </a:lnTo>
                  <a:lnTo>
                    <a:pt x="67" y="14"/>
                  </a:lnTo>
                  <a:lnTo>
                    <a:pt x="64" y="14"/>
                  </a:lnTo>
                  <a:lnTo>
                    <a:pt x="60" y="14"/>
                  </a:lnTo>
                  <a:lnTo>
                    <a:pt x="64" y="14"/>
                  </a:lnTo>
                  <a:lnTo>
                    <a:pt x="67" y="14"/>
                  </a:lnTo>
                  <a:lnTo>
                    <a:pt x="71" y="14"/>
                  </a:lnTo>
                  <a:lnTo>
                    <a:pt x="67" y="14"/>
                  </a:lnTo>
                  <a:lnTo>
                    <a:pt x="64" y="14"/>
                  </a:lnTo>
                  <a:lnTo>
                    <a:pt x="56" y="14"/>
                  </a:lnTo>
                  <a:lnTo>
                    <a:pt x="52" y="14"/>
                  </a:lnTo>
                  <a:lnTo>
                    <a:pt x="49" y="14"/>
                  </a:lnTo>
                  <a:lnTo>
                    <a:pt x="45" y="14"/>
                  </a:lnTo>
                  <a:lnTo>
                    <a:pt x="49" y="14"/>
                  </a:lnTo>
                  <a:lnTo>
                    <a:pt x="52" y="14"/>
                  </a:lnTo>
                  <a:lnTo>
                    <a:pt x="56" y="14"/>
                  </a:lnTo>
                  <a:lnTo>
                    <a:pt x="60" y="14"/>
                  </a:lnTo>
                  <a:lnTo>
                    <a:pt x="64" y="14"/>
                  </a:lnTo>
                  <a:lnTo>
                    <a:pt x="60" y="14"/>
                  </a:lnTo>
                  <a:lnTo>
                    <a:pt x="56" y="14"/>
                  </a:lnTo>
                  <a:lnTo>
                    <a:pt x="60" y="14"/>
                  </a:lnTo>
                  <a:lnTo>
                    <a:pt x="64" y="14"/>
                  </a:lnTo>
                  <a:lnTo>
                    <a:pt x="67" y="18"/>
                  </a:lnTo>
                  <a:lnTo>
                    <a:pt x="71" y="18"/>
                  </a:lnTo>
                  <a:lnTo>
                    <a:pt x="75" y="18"/>
                  </a:lnTo>
                  <a:lnTo>
                    <a:pt x="78" y="18"/>
                  </a:lnTo>
                  <a:lnTo>
                    <a:pt x="82" y="18"/>
                  </a:lnTo>
                  <a:lnTo>
                    <a:pt x="78" y="18"/>
                  </a:lnTo>
                  <a:lnTo>
                    <a:pt x="86" y="18"/>
                  </a:lnTo>
                  <a:lnTo>
                    <a:pt x="82" y="18"/>
                  </a:lnTo>
                  <a:lnTo>
                    <a:pt x="78" y="18"/>
                  </a:lnTo>
                  <a:lnTo>
                    <a:pt x="75" y="18"/>
                  </a:lnTo>
                  <a:lnTo>
                    <a:pt x="71" y="18"/>
                  </a:lnTo>
                  <a:lnTo>
                    <a:pt x="67" y="18"/>
                  </a:lnTo>
                  <a:lnTo>
                    <a:pt x="64" y="18"/>
                  </a:lnTo>
                  <a:lnTo>
                    <a:pt x="60" y="18"/>
                  </a:lnTo>
                  <a:lnTo>
                    <a:pt x="52" y="18"/>
                  </a:lnTo>
                  <a:lnTo>
                    <a:pt x="45" y="18"/>
                  </a:lnTo>
                  <a:lnTo>
                    <a:pt x="49" y="18"/>
                  </a:lnTo>
                  <a:lnTo>
                    <a:pt x="45" y="18"/>
                  </a:lnTo>
                  <a:lnTo>
                    <a:pt x="41" y="18"/>
                  </a:lnTo>
                  <a:lnTo>
                    <a:pt x="34" y="18"/>
                  </a:lnTo>
                  <a:lnTo>
                    <a:pt x="30" y="18"/>
                  </a:lnTo>
                  <a:lnTo>
                    <a:pt x="23" y="18"/>
                  </a:lnTo>
                  <a:lnTo>
                    <a:pt x="19" y="18"/>
                  </a:lnTo>
                  <a:lnTo>
                    <a:pt x="23" y="22"/>
                  </a:lnTo>
                  <a:lnTo>
                    <a:pt x="19" y="22"/>
                  </a:lnTo>
                  <a:lnTo>
                    <a:pt x="23" y="22"/>
                  </a:lnTo>
                  <a:lnTo>
                    <a:pt x="19" y="22"/>
                  </a:lnTo>
                  <a:lnTo>
                    <a:pt x="15" y="22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97" name="Freeform 212"/>
            <p:cNvSpPr>
              <a:spLocks/>
            </p:cNvSpPr>
            <p:nvPr/>
          </p:nvSpPr>
          <p:spPr bwMode="auto">
            <a:xfrm>
              <a:off x="1974198" y="5359848"/>
              <a:ext cx="151391" cy="46279"/>
            </a:xfrm>
            <a:custGeom>
              <a:avLst/>
              <a:gdLst>
                <a:gd name="T0" fmla="*/ 11 w 160"/>
                <a:gd name="T1" fmla="*/ 0 h 30"/>
                <a:gd name="T2" fmla="*/ 0 w 160"/>
                <a:gd name="T3" fmla="*/ 0 h 30"/>
                <a:gd name="T4" fmla="*/ 3 w 160"/>
                <a:gd name="T5" fmla="*/ 0 h 30"/>
                <a:gd name="T6" fmla="*/ 22 w 160"/>
                <a:gd name="T7" fmla="*/ 0 h 30"/>
                <a:gd name="T8" fmla="*/ 26 w 160"/>
                <a:gd name="T9" fmla="*/ 0 h 30"/>
                <a:gd name="T10" fmla="*/ 37 w 160"/>
                <a:gd name="T11" fmla="*/ 4 h 30"/>
                <a:gd name="T12" fmla="*/ 48 w 160"/>
                <a:gd name="T13" fmla="*/ 4 h 30"/>
                <a:gd name="T14" fmla="*/ 37 w 160"/>
                <a:gd name="T15" fmla="*/ 4 h 30"/>
                <a:gd name="T16" fmla="*/ 41 w 160"/>
                <a:gd name="T17" fmla="*/ 4 h 30"/>
                <a:gd name="T18" fmla="*/ 44 w 160"/>
                <a:gd name="T19" fmla="*/ 4 h 30"/>
                <a:gd name="T20" fmla="*/ 41 w 160"/>
                <a:gd name="T21" fmla="*/ 7 h 30"/>
                <a:gd name="T22" fmla="*/ 37 w 160"/>
                <a:gd name="T23" fmla="*/ 7 h 30"/>
                <a:gd name="T24" fmla="*/ 41 w 160"/>
                <a:gd name="T25" fmla="*/ 7 h 30"/>
                <a:gd name="T26" fmla="*/ 44 w 160"/>
                <a:gd name="T27" fmla="*/ 7 h 30"/>
                <a:gd name="T28" fmla="*/ 48 w 160"/>
                <a:gd name="T29" fmla="*/ 11 h 30"/>
                <a:gd name="T30" fmla="*/ 44 w 160"/>
                <a:gd name="T31" fmla="*/ 11 h 30"/>
                <a:gd name="T32" fmla="*/ 52 w 160"/>
                <a:gd name="T33" fmla="*/ 11 h 30"/>
                <a:gd name="T34" fmla="*/ 55 w 160"/>
                <a:gd name="T35" fmla="*/ 11 h 30"/>
                <a:gd name="T36" fmla="*/ 52 w 160"/>
                <a:gd name="T37" fmla="*/ 11 h 30"/>
                <a:gd name="T38" fmla="*/ 48 w 160"/>
                <a:gd name="T39" fmla="*/ 11 h 30"/>
                <a:gd name="T40" fmla="*/ 52 w 160"/>
                <a:gd name="T41" fmla="*/ 15 h 30"/>
                <a:gd name="T42" fmla="*/ 48 w 160"/>
                <a:gd name="T43" fmla="*/ 15 h 30"/>
                <a:gd name="T44" fmla="*/ 52 w 160"/>
                <a:gd name="T45" fmla="*/ 15 h 30"/>
                <a:gd name="T46" fmla="*/ 41 w 160"/>
                <a:gd name="T47" fmla="*/ 15 h 30"/>
                <a:gd name="T48" fmla="*/ 44 w 160"/>
                <a:gd name="T49" fmla="*/ 15 h 30"/>
                <a:gd name="T50" fmla="*/ 55 w 160"/>
                <a:gd name="T51" fmla="*/ 18 h 30"/>
                <a:gd name="T52" fmla="*/ 67 w 160"/>
                <a:gd name="T53" fmla="*/ 18 h 30"/>
                <a:gd name="T54" fmla="*/ 63 w 160"/>
                <a:gd name="T55" fmla="*/ 18 h 30"/>
                <a:gd name="T56" fmla="*/ 67 w 160"/>
                <a:gd name="T57" fmla="*/ 18 h 30"/>
                <a:gd name="T58" fmla="*/ 63 w 160"/>
                <a:gd name="T59" fmla="*/ 22 h 30"/>
                <a:gd name="T60" fmla="*/ 59 w 160"/>
                <a:gd name="T61" fmla="*/ 22 h 30"/>
                <a:gd name="T62" fmla="*/ 52 w 160"/>
                <a:gd name="T63" fmla="*/ 22 h 30"/>
                <a:gd name="T64" fmla="*/ 63 w 160"/>
                <a:gd name="T65" fmla="*/ 22 h 30"/>
                <a:gd name="T66" fmla="*/ 52 w 160"/>
                <a:gd name="T67" fmla="*/ 22 h 30"/>
                <a:gd name="T68" fmla="*/ 48 w 160"/>
                <a:gd name="T69" fmla="*/ 22 h 30"/>
                <a:gd name="T70" fmla="*/ 52 w 160"/>
                <a:gd name="T71" fmla="*/ 26 h 30"/>
                <a:gd name="T72" fmla="*/ 104 w 160"/>
                <a:gd name="T73" fmla="*/ 26 h 30"/>
                <a:gd name="T74" fmla="*/ 104 w 160"/>
                <a:gd name="T75" fmla="*/ 26 h 30"/>
                <a:gd name="T76" fmla="*/ 134 w 160"/>
                <a:gd name="T77" fmla="*/ 26 h 30"/>
                <a:gd name="T78" fmla="*/ 145 w 160"/>
                <a:gd name="T79" fmla="*/ 26 h 30"/>
                <a:gd name="T80" fmla="*/ 141 w 160"/>
                <a:gd name="T81" fmla="*/ 26 h 30"/>
                <a:gd name="T82" fmla="*/ 152 w 160"/>
                <a:gd name="T83" fmla="*/ 30 h 3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60" h="30">
                  <a:moveTo>
                    <a:pt x="18" y="0"/>
                  </a:moveTo>
                  <a:lnTo>
                    <a:pt x="15" y="0"/>
                  </a:lnTo>
                  <a:lnTo>
                    <a:pt x="11" y="0"/>
                  </a:lnTo>
                  <a:lnTo>
                    <a:pt x="7" y="0"/>
                  </a:ln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lnTo>
                    <a:pt x="7" y="0"/>
                  </a:lnTo>
                  <a:lnTo>
                    <a:pt x="15" y="0"/>
                  </a:lnTo>
                  <a:lnTo>
                    <a:pt x="22" y="0"/>
                  </a:lnTo>
                  <a:lnTo>
                    <a:pt x="26" y="0"/>
                  </a:lnTo>
                  <a:lnTo>
                    <a:pt x="22" y="0"/>
                  </a:lnTo>
                  <a:lnTo>
                    <a:pt x="26" y="0"/>
                  </a:lnTo>
                  <a:lnTo>
                    <a:pt x="29" y="0"/>
                  </a:lnTo>
                  <a:lnTo>
                    <a:pt x="33" y="4"/>
                  </a:lnTo>
                  <a:lnTo>
                    <a:pt x="37" y="4"/>
                  </a:lnTo>
                  <a:lnTo>
                    <a:pt x="41" y="4"/>
                  </a:lnTo>
                  <a:lnTo>
                    <a:pt x="44" y="4"/>
                  </a:lnTo>
                  <a:lnTo>
                    <a:pt x="48" y="4"/>
                  </a:lnTo>
                  <a:lnTo>
                    <a:pt x="44" y="4"/>
                  </a:lnTo>
                  <a:lnTo>
                    <a:pt x="41" y="4"/>
                  </a:lnTo>
                  <a:lnTo>
                    <a:pt x="37" y="4"/>
                  </a:lnTo>
                  <a:lnTo>
                    <a:pt x="33" y="4"/>
                  </a:lnTo>
                  <a:lnTo>
                    <a:pt x="37" y="4"/>
                  </a:lnTo>
                  <a:lnTo>
                    <a:pt x="41" y="4"/>
                  </a:lnTo>
                  <a:lnTo>
                    <a:pt x="44" y="4"/>
                  </a:lnTo>
                  <a:lnTo>
                    <a:pt x="48" y="4"/>
                  </a:lnTo>
                  <a:lnTo>
                    <a:pt x="44" y="4"/>
                  </a:lnTo>
                  <a:lnTo>
                    <a:pt x="48" y="7"/>
                  </a:lnTo>
                  <a:lnTo>
                    <a:pt x="44" y="7"/>
                  </a:lnTo>
                  <a:lnTo>
                    <a:pt x="41" y="7"/>
                  </a:lnTo>
                  <a:lnTo>
                    <a:pt x="44" y="7"/>
                  </a:lnTo>
                  <a:lnTo>
                    <a:pt x="41" y="7"/>
                  </a:lnTo>
                  <a:lnTo>
                    <a:pt x="37" y="7"/>
                  </a:lnTo>
                  <a:lnTo>
                    <a:pt x="41" y="7"/>
                  </a:lnTo>
                  <a:lnTo>
                    <a:pt x="37" y="7"/>
                  </a:lnTo>
                  <a:lnTo>
                    <a:pt x="41" y="7"/>
                  </a:lnTo>
                  <a:lnTo>
                    <a:pt x="44" y="7"/>
                  </a:lnTo>
                  <a:lnTo>
                    <a:pt x="48" y="7"/>
                  </a:lnTo>
                  <a:lnTo>
                    <a:pt x="44" y="7"/>
                  </a:lnTo>
                  <a:lnTo>
                    <a:pt x="48" y="11"/>
                  </a:lnTo>
                  <a:lnTo>
                    <a:pt x="44" y="11"/>
                  </a:lnTo>
                  <a:lnTo>
                    <a:pt x="48" y="11"/>
                  </a:lnTo>
                  <a:lnTo>
                    <a:pt x="44" y="11"/>
                  </a:lnTo>
                  <a:lnTo>
                    <a:pt x="48" y="11"/>
                  </a:lnTo>
                  <a:lnTo>
                    <a:pt x="44" y="11"/>
                  </a:lnTo>
                  <a:lnTo>
                    <a:pt x="48" y="11"/>
                  </a:lnTo>
                  <a:lnTo>
                    <a:pt x="44" y="11"/>
                  </a:lnTo>
                  <a:lnTo>
                    <a:pt x="52" y="11"/>
                  </a:lnTo>
                  <a:lnTo>
                    <a:pt x="48" y="11"/>
                  </a:lnTo>
                  <a:lnTo>
                    <a:pt x="52" y="11"/>
                  </a:lnTo>
                  <a:lnTo>
                    <a:pt x="55" y="11"/>
                  </a:lnTo>
                  <a:lnTo>
                    <a:pt x="52" y="11"/>
                  </a:lnTo>
                  <a:lnTo>
                    <a:pt x="48" y="11"/>
                  </a:lnTo>
                  <a:lnTo>
                    <a:pt x="52" y="11"/>
                  </a:lnTo>
                  <a:lnTo>
                    <a:pt x="48" y="11"/>
                  </a:lnTo>
                  <a:lnTo>
                    <a:pt x="52" y="11"/>
                  </a:lnTo>
                  <a:lnTo>
                    <a:pt x="48" y="11"/>
                  </a:lnTo>
                  <a:lnTo>
                    <a:pt x="44" y="15"/>
                  </a:lnTo>
                  <a:lnTo>
                    <a:pt x="48" y="15"/>
                  </a:lnTo>
                  <a:lnTo>
                    <a:pt x="52" y="15"/>
                  </a:lnTo>
                  <a:lnTo>
                    <a:pt x="48" y="15"/>
                  </a:lnTo>
                  <a:lnTo>
                    <a:pt x="52" y="15"/>
                  </a:lnTo>
                  <a:lnTo>
                    <a:pt x="48" y="15"/>
                  </a:lnTo>
                  <a:lnTo>
                    <a:pt x="52" y="15"/>
                  </a:lnTo>
                  <a:lnTo>
                    <a:pt x="48" y="15"/>
                  </a:lnTo>
                  <a:lnTo>
                    <a:pt x="52" y="15"/>
                  </a:lnTo>
                  <a:lnTo>
                    <a:pt x="48" y="15"/>
                  </a:lnTo>
                  <a:lnTo>
                    <a:pt x="44" y="15"/>
                  </a:lnTo>
                  <a:lnTo>
                    <a:pt x="41" y="15"/>
                  </a:lnTo>
                  <a:lnTo>
                    <a:pt x="37" y="15"/>
                  </a:lnTo>
                  <a:lnTo>
                    <a:pt x="41" y="15"/>
                  </a:lnTo>
                  <a:lnTo>
                    <a:pt x="44" y="15"/>
                  </a:lnTo>
                  <a:lnTo>
                    <a:pt x="48" y="15"/>
                  </a:lnTo>
                  <a:lnTo>
                    <a:pt x="52" y="18"/>
                  </a:lnTo>
                  <a:lnTo>
                    <a:pt x="55" y="18"/>
                  </a:lnTo>
                  <a:lnTo>
                    <a:pt x="52" y="18"/>
                  </a:lnTo>
                  <a:lnTo>
                    <a:pt x="59" y="18"/>
                  </a:lnTo>
                  <a:lnTo>
                    <a:pt x="67" y="18"/>
                  </a:lnTo>
                  <a:lnTo>
                    <a:pt x="70" y="18"/>
                  </a:lnTo>
                  <a:lnTo>
                    <a:pt x="67" y="18"/>
                  </a:lnTo>
                  <a:lnTo>
                    <a:pt x="63" y="18"/>
                  </a:lnTo>
                  <a:lnTo>
                    <a:pt x="67" y="18"/>
                  </a:lnTo>
                  <a:lnTo>
                    <a:pt x="70" y="18"/>
                  </a:lnTo>
                  <a:lnTo>
                    <a:pt x="67" y="18"/>
                  </a:lnTo>
                  <a:lnTo>
                    <a:pt x="63" y="18"/>
                  </a:lnTo>
                  <a:lnTo>
                    <a:pt x="67" y="18"/>
                  </a:lnTo>
                  <a:lnTo>
                    <a:pt x="63" y="22"/>
                  </a:lnTo>
                  <a:lnTo>
                    <a:pt x="59" y="22"/>
                  </a:lnTo>
                  <a:lnTo>
                    <a:pt x="63" y="22"/>
                  </a:lnTo>
                  <a:lnTo>
                    <a:pt x="59" y="22"/>
                  </a:lnTo>
                  <a:lnTo>
                    <a:pt x="55" y="22"/>
                  </a:lnTo>
                  <a:lnTo>
                    <a:pt x="48" y="22"/>
                  </a:lnTo>
                  <a:lnTo>
                    <a:pt x="52" y="22"/>
                  </a:lnTo>
                  <a:lnTo>
                    <a:pt x="55" y="22"/>
                  </a:lnTo>
                  <a:lnTo>
                    <a:pt x="59" y="22"/>
                  </a:lnTo>
                  <a:lnTo>
                    <a:pt x="63" y="22"/>
                  </a:lnTo>
                  <a:lnTo>
                    <a:pt x="59" y="22"/>
                  </a:lnTo>
                  <a:lnTo>
                    <a:pt x="55" y="22"/>
                  </a:lnTo>
                  <a:lnTo>
                    <a:pt x="52" y="22"/>
                  </a:lnTo>
                  <a:lnTo>
                    <a:pt x="48" y="22"/>
                  </a:lnTo>
                  <a:lnTo>
                    <a:pt x="44" y="22"/>
                  </a:lnTo>
                  <a:lnTo>
                    <a:pt x="48" y="22"/>
                  </a:lnTo>
                  <a:lnTo>
                    <a:pt x="52" y="22"/>
                  </a:lnTo>
                  <a:lnTo>
                    <a:pt x="48" y="26"/>
                  </a:lnTo>
                  <a:lnTo>
                    <a:pt x="52" y="26"/>
                  </a:lnTo>
                  <a:lnTo>
                    <a:pt x="55" y="26"/>
                  </a:lnTo>
                  <a:lnTo>
                    <a:pt x="59" y="26"/>
                  </a:lnTo>
                  <a:lnTo>
                    <a:pt x="104" y="26"/>
                  </a:lnTo>
                  <a:lnTo>
                    <a:pt x="100" y="26"/>
                  </a:lnTo>
                  <a:lnTo>
                    <a:pt x="93" y="26"/>
                  </a:lnTo>
                  <a:lnTo>
                    <a:pt x="104" y="26"/>
                  </a:lnTo>
                  <a:lnTo>
                    <a:pt x="119" y="26"/>
                  </a:lnTo>
                  <a:lnTo>
                    <a:pt x="130" y="26"/>
                  </a:lnTo>
                  <a:lnTo>
                    <a:pt x="134" y="26"/>
                  </a:lnTo>
                  <a:lnTo>
                    <a:pt x="137" y="26"/>
                  </a:lnTo>
                  <a:lnTo>
                    <a:pt x="141" y="26"/>
                  </a:lnTo>
                  <a:lnTo>
                    <a:pt x="145" y="26"/>
                  </a:lnTo>
                  <a:lnTo>
                    <a:pt x="141" y="26"/>
                  </a:lnTo>
                  <a:lnTo>
                    <a:pt x="137" y="26"/>
                  </a:lnTo>
                  <a:lnTo>
                    <a:pt x="141" y="26"/>
                  </a:lnTo>
                  <a:lnTo>
                    <a:pt x="145" y="26"/>
                  </a:lnTo>
                  <a:lnTo>
                    <a:pt x="148" y="30"/>
                  </a:lnTo>
                  <a:lnTo>
                    <a:pt x="152" y="30"/>
                  </a:lnTo>
                  <a:lnTo>
                    <a:pt x="156" y="30"/>
                  </a:lnTo>
                  <a:lnTo>
                    <a:pt x="160" y="30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98" name="Freeform 213"/>
            <p:cNvSpPr>
              <a:spLocks/>
            </p:cNvSpPr>
            <p:nvPr/>
          </p:nvSpPr>
          <p:spPr bwMode="auto">
            <a:xfrm>
              <a:off x="2114234" y="5406126"/>
              <a:ext cx="56771" cy="57078"/>
            </a:xfrm>
            <a:custGeom>
              <a:avLst/>
              <a:gdLst>
                <a:gd name="T0" fmla="*/ 19 w 60"/>
                <a:gd name="T1" fmla="*/ 0 h 37"/>
                <a:gd name="T2" fmla="*/ 23 w 60"/>
                <a:gd name="T3" fmla="*/ 0 h 37"/>
                <a:gd name="T4" fmla="*/ 34 w 60"/>
                <a:gd name="T5" fmla="*/ 0 h 37"/>
                <a:gd name="T6" fmla="*/ 45 w 60"/>
                <a:gd name="T7" fmla="*/ 0 h 37"/>
                <a:gd name="T8" fmla="*/ 56 w 60"/>
                <a:gd name="T9" fmla="*/ 0 h 37"/>
                <a:gd name="T10" fmla="*/ 52 w 60"/>
                <a:gd name="T11" fmla="*/ 3 h 37"/>
                <a:gd name="T12" fmla="*/ 49 w 60"/>
                <a:gd name="T13" fmla="*/ 3 h 37"/>
                <a:gd name="T14" fmla="*/ 60 w 60"/>
                <a:gd name="T15" fmla="*/ 7 h 37"/>
                <a:gd name="T16" fmla="*/ 52 w 60"/>
                <a:gd name="T17" fmla="*/ 7 h 37"/>
                <a:gd name="T18" fmla="*/ 56 w 60"/>
                <a:gd name="T19" fmla="*/ 7 h 37"/>
                <a:gd name="T20" fmla="*/ 52 w 60"/>
                <a:gd name="T21" fmla="*/ 7 h 37"/>
                <a:gd name="T22" fmla="*/ 49 w 60"/>
                <a:gd name="T23" fmla="*/ 7 h 37"/>
                <a:gd name="T24" fmla="*/ 52 w 60"/>
                <a:gd name="T25" fmla="*/ 11 h 37"/>
                <a:gd name="T26" fmla="*/ 49 w 60"/>
                <a:gd name="T27" fmla="*/ 11 h 37"/>
                <a:gd name="T28" fmla="*/ 45 w 60"/>
                <a:gd name="T29" fmla="*/ 11 h 37"/>
                <a:gd name="T30" fmla="*/ 41 w 60"/>
                <a:gd name="T31" fmla="*/ 14 h 37"/>
                <a:gd name="T32" fmla="*/ 30 w 60"/>
                <a:gd name="T33" fmla="*/ 14 h 37"/>
                <a:gd name="T34" fmla="*/ 26 w 60"/>
                <a:gd name="T35" fmla="*/ 14 h 37"/>
                <a:gd name="T36" fmla="*/ 30 w 60"/>
                <a:gd name="T37" fmla="*/ 14 h 37"/>
                <a:gd name="T38" fmla="*/ 26 w 60"/>
                <a:gd name="T39" fmla="*/ 14 h 37"/>
                <a:gd name="T40" fmla="*/ 23 w 60"/>
                <a:gd name="T41" fmla="*/ 14 h 37"/>
                <a:gd name="T42" fmla="*/ 26 w 60"/>
                <a:gd name="T43" fmla="*/ 18 h 37"/>
                <a:gd name="T44" fmla="*/ 23 w 60"/>
                <a:gd name="T45" fmla="*/ 18 h 37"/>
                <a:gd name="T46" fmla="*/ 19 w 60"/>
                <a:gd name="T47" fmla="*/ 18 h 37"/>
                <a:gd name="T48" fmla="*/ 8 w 60"/>
                <a:gd name="T49" fmla="*/ 18 h 37"/>
                <a:gd name="T50" fmla="*/ 12 w 60"/>
                <a:gd name="T51" fmla="*/ 22 h 37"/>
                <a:gd name="T52" fmla="*/ 8 w 60"/>
                <a:gd name="T53" fmla="*/ 22 h 37"/>
                <a:gd name="T54" fmla="*/ 12 w 60"/>
                <a:gd name="T55" fmla="*/ 22 h 37"/>
                <a:gd name="T56" fmla="*/ 8 w 60"/>
                <a:gd name="T57" fmla="*/ 22 h 37"/>
                <a:gd name="T58" fmla="*/ 12 w 60"/>
                <a:gd name="T59" fmla="*/ 22 h 37"/>
                <a:gd name="T60" fmla="*/ 8 w 60"/>
                <a:gd name="T61" fmla="*/ 26 h 37"/>
                <a:gd name="T62" fmla="*/ 4 w 60"/>
                <a:gd name="T63" fmla="*/ 26 h 37"/>
                <a:gd name="T64" fmla="*/ 0 w 60"/>
                <a:gd name="T65" fmla="*/ 26 h 37"/>
                <a:gd name="T66" fmla="*/ 4 w 60"/>
                <a:gd name="T67" fmla="*/ 29 h 37"/>
                <a:gd name="T68" fmla="*/ 8 w 60"/>
                <a:gd name="T69" fmla="*/ 29 h 37"/>
                <a:gd name="T70" fmla="*/ 12 w 60"/>
                <a:gd name="T71" fmla="*/ 29 h 37"/>
                <a:gd name="T72" fmla="*/ 15 w 60"/>
                <a:gd name="T73" fmla="*/ 29 h 37"/>
                <a:gd name="T74" fmla="*/ 12 w 60"/>
                <a:gd name="T75" fmla="*/ 33 h 37"/>
                <a:gd name="T76" fmla="*/ 15 w 60"/>
                <a:gd name="T77" fmla="*/ 33 h 37"/>
                <a:gd name="T78" fmla="*/ 19 w 60"/>
                <a:gd name="T79" fmla="*/ 33 h 37"/>
                <a:gd name="T80" fmla="*/ 15 w 60"/>
                <a:gd name="T81" fmla="*/ 33 h 37"/>
                <a:gd name="T82" fmla="*/ 23 w 60"/>
                <a:gd name="T83" fmla="*/ 33 h 37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60" h="37">
                  <a:moveTo>
                    <a:pt x="12" y="0"/>
                  </a:moveTo>
                  <a:lnTo>
                    <a:pt x="15" y="0"/>
                  </a:lnTo>
                  <a:lnTo>
                    <a:pt x="19" y="0"/>
                  </a:lnTo>
                  <a:lnTo>
                    <a:pt x="23" y="0"/>
                  </a:lnTo>
                  <a:lnTo>
                    <a:pt x="19" y="0"/>
                  </a:lnTo>
                  <a:lnTo>
                    <a:pt x="23" y="0"/>
                  </a:lnTo>
                  <a:lnTo>
                    <a:pt x="26" y="0"/>
                  </a:lnTo>
                  <a:lnTo>
                    <a:pt x="30" y="0"/>
                  </a:lnTo>
                  <a:lnTo>
                    <a:pt x="34" y="0"/>
                  </a:lnTo>
                  <a:lnTo>
                    <a:pt x="38" y="0"/>
                  </a:lnTo>
                  <a:lnTo>
                    <a:pt x="41" y="0"/>
                  </a:lnTo>
                  <a:lnTo>
                    <a:pt x="45" y="0"/>
                  </a:lnTo>
                  <a:lnTo>
                    <a:pt x="49" y="0"/>
                  </a:lnTo>
                  <a:lnTo>
                    <a:pt x="52" y="0"/>
                  </a:lnTo>
                  <a:lnTo>
                    <a:pt x="56" y="0"/>
                  </a:lnTo>
                  <a:lnTo>
                    <a:pt x="52" y="3"/>
                  </a:lnTo>
                  <a:lnTo>
                    <a:pt x="56" y="3"/>
                  </a:lnTo>
                  <a:lnTo>
                    <a:pt x="52" y="3"/>
                  </a:lnTo>
                  <a:lnTo>
                    <a:pt x="49" y="3"/>
                  </a:lnTo>
                  <a:lnTo>
                    <a:pt x="52" y="3"/>
                  </a:lnTo>
                  <a:lnTo>
                    <a:pt x="49" y="3"/>
                  </a:lnTo>
                  <a:lnTo>
                    <a:pt x="52" y="3"/>
                  </a:lnTo>
                  <a:lnTo>
                    <a:pt x="56" y="3"/>
                  </a:lnTo>
                  <a:lnTo>
                    <a:pt x="60" y="7"/>
                  </a:lnTo>
                  <a:lnTo>
                    <a:pt x="56" y="7"/>
                  </a:lnTo>
                  <a:lnTo>
                    <a:pt x="60" y="7"/>
                  </a:lnTo>
                  <a:lnTo>
                    <a:pt x="52" y="7"/>
                  </a:lnTo>
                  <a:lnTo>
                    <a:pt x="56" y="7"/>
                  </a:lnTo>
                  <a:lnTo>
                    <a:pt x="52" y="7"/>
                  </a:lnTo>
                  <a:lnTo>
                    <a:pt x="56" y="7"/>
                  </a:lnTo>
                  <a:lnTo>
                    <a:pt x="52" y="7"/>
                  </a:lnTo>
                  <a:lnTo>
                    <a:pt x="49" y="7"/>
                  </a:lnTo>
                  <a:lnTo>
                    <a:pt x="52" y="7"/>
                  </a:lnTo>
                  <a:lnTo>
                    <a:pt x="49" y="7"/>
                  </a:lnTo>
                  <a:lnTo>
                    <a:pt x="52" y="7"/>
                  </a:lnTo>
                  <a:lnTo>
                    <a:pt x="49" y="7"/>
                  </a:lnTo>
                  <a:lnTo>
                    <a:pt x="52" y="7"/>
                  </a:lnTo>
                  <a:lnTo>
                    <a:pt x="56" y="7"/>
                  </a:lnTo>
                  <a:lnTo>
                    <a:pt x="52" y="11"/>
                  </a:lnTo>
                  <a:lnTo>
                    <a:pt x="49" y="11"/>
                  </a:lnTo>
                  <a:lnTo>
                    <a:pt x="45" y="11"/>
                  </a:lnTo>
                  <a:lnTo>
                    <a:pt x="49" y="11"/>
                  </a:lnTo>
                  <a:lnTo>
                    <a:pt x="52" y="11"/>
                  </a:lnTo>
                  <a:lnTo>
                    <a:pt x="49" y="11"/>
                  </a:lnTo>
                  <a:lnTo>
                    <a:pt x="45" y="11"/>
                  </a:lnTo>
                  <a:lnTo>
                    <a:pt x="49" y="11"/>
                  </a:lnTo>
                  <a:lnTo>
                    <a:pt x="45" y="11"/>
                  </a:lnTo>
                  <a:lnTo>
                    <a:pt x="41" y="14"/>
                  </a:lnTo>
                  <a:lnTo>
                    <a:pt x="38" y="14"/>
                  </a:lnTo>
                  <a:lnTo>
                    <a:pt x="34" y="14"/>
                  </a:lnTo>
                  <a:lnTo>
                    <a:pt x="30" y="14"/>
                  </a:lnTo>
                  <a:lnTo>
                    <a:pt x="26" y="14"/>
                  </a:lnTo>
                  <a:lnTo>
                    <a:pt x="30" y="14"/>
                  </a:lnTo>
                  <a:lnTo>
                    <a:pt x="26" y="14"/>
                  </a:lnTo>
                  <a:lnTo>
                    <a:pt x="30" y="14"/>
                  </a:lnTo>
                  <a:lnTo>
                    <a:pt x="26" y="14"/>
                  </a:lnTo>
                  <a:lnTo>
                    <a:pt x="30" y="14"/>
                  </a:lnTo>
                  <a:lnTo>
                    <a:pt x="26" y="14"/>
                  </a:lnTo>
                  <a:lnTo>
                    <a:pt x="30" y="14"/>
                  </a:lnTo>
                  <a:lnTo>
                    <a:pt x="26" y="14"/>
                  </a:lnTo>
                  <a:lnTo>
                    <a:pt x="30" y="14"/>
                  </a:lnTo>
                  <a:lnTo>
                    <a:pt x="26" y="14"/>
                  </a:lnTo>
                  <a:lnTo>
                    <a:pt x="23" y="14"/>
                  </a:lnTo>
                  <a:lnTo>
                    <a:pt x="26" y="18"/>
                  </a:lnTo>
                  <a:lnTo>
                    <a:pt x="23" y="18"/>
                  </a:lnTo>
                  <a:lnTo>
                    <a:pt x="26" y="18"/>
                  </a:lnTo>
                  <a:lnTo>
                    <a:pt x="23" y="18"/>
                  </a:lnTo>
                  <a:lnTo>
                    <a:pt x="19" y="18"/>
                  </a:lnTo>
                  <a:lnTo>
                    <a:pt x="23" y="18"/>
                  </a:lnTo>
                  <a:lnTo>
                    <a:pt x="19" y="18"/>
                  </a:lnTo>
                  <a:lnTo>
                    <a:pt x="15" y="18"/>
                  </a:lnTo>
                  <a:lnTo>
                    <a:pt x="19" y="18"/>
                  </a:lnTo>
                  <a:lnTo>
                    <a:pt x="15" y="18"/>
                  </a:lnTo>
                  <a:lnTo>
                    <a:pt x="12" y="18"/>
                  </a:lnTo>
                  <a:lnTo>
                    <a:pt x="8" y="18"/>
                  </a:lnTo>
                  <a:lnTo>
                    <a:pt x="12" y="22"/>
                  </a:lnTo>
                  <a:lnTo>
                    <a:pt x="8" y="22"/>
                  </a:lnTo>
                  <a:lnTo>
                    <a:pt x="12" y="22"/>
                  </a:lnTo>
                  <a:lnTo>
                    <a:pt x="8" y="22"/>
                  </a:lnTo>
                  <a:lnTo>
                    <a:pt x="12" y="22"/>
                  </a:lnTo>
                  <a:lnTo>
                    <a:pt x="8" y="22"/>
                  </a:lnTo>
                  <a:lnTo>
                    <a:pt x="12" y="22"/>
                  </a:lnTo>
                  <a:lnTo>
                    <a:pt x="8" y="22"/>
                  </a:lnTo>
                  <a:lnTo>
                    <a:pt x="12" y="22"/>
                  </a:lnTo>
                  <a:lnTo>
                    <a:pt x="8" y="22"/>
                  </a:lnTo>
                  <a:lnTo>
                    <a:pt x="12" y="22"/>
                  </a:lnTo>
                  <a:lnTo>
                    <a:pt x="8" y="22"/>
                  </a:lnTo>
                  <a:lnTo>
                    <a:pt x="12" y="22"/>
                  </a:lnTo>
                  <a:lnTo>
                    <a:pt x="8" y="22"/>
                  </a:lnTo>
                  <a:lnTo>
                    <a:pt x="12" y="22"/>
                  </a:lnTo>
                  <a:lnTo>
                    <a:pt x="8" y="26"/>
                  </a:lnTo>
                  <a:lnTo>
                    <a:pt x="12" y="26"/>
                  </a:lnTo>
                  <a:lnTo>
                    <a:pt x="8" y="26"/>
                  </a:lnTo>
                  <a:lnTo>
                    <a:pt x="4" y="26"/>
                  </a:lnTo>
                  <a:lnTo>
                    <a:pt x="8" y="26"/>
                  </a:lnTo>
                  <a:lnTo>
                    <a:pt x="4" y="26"/>
                  </a:lnTo>
                  <a:lnTo>
                    <a:pt x="8" y="26"/>
                  </a:lnTo>
                  <a:lnTo>
                    <a:pt x="4" y="26"/>
                  </a:lnTo>
                  <a:lnTo>
                    <a:pt x="0" y="26"/>
                  </a:lnTo>
                  <a:lnTo>
                    <a:pt x="4" y="29"/>
                  </a:lnTo>
                  <a:lnTo>
                    <a:pt x="0" y="29"/>
                  </a:lnTo>
                  <a:lnTo>
                    <a:pt x="4" y="29"/>
                  </a:lnTo>
                  <a:lnTo>
                    <a:pt x="8" y="29"/>
                  </a:lnTo>
                  <a:lnTo>
                    <a:pt x="4" y="29"/>
                  </a:lnTo>
                  <a:lnTo>
                    <a:pt x="8" y="29"/>
                  </a:lnTo>
                  <a:lnTo>
                    <a:pt x="12" y="29"/>
                  </a:lnTo>
                  <a:lnTo>
                    <a:pt x="15" y="29"/>
                  </a:lnTo>
                  <a:lnTo>
                    <a:pt x="12" y="29"/>
                  </a:lnTo>
                  <a:lnTo>
                    <a:pt x="15" y="29"/>
                  </a:lnTo>
                  <a:lnTo>
                    <a:pt x="12" y="29"/>
                  </a:lnTo>
                  <a:lnTo>
                    <a:pt x="15" y="29"/>
                  </a:lnTo>
                  <a:lnTo>
                    <a:pt x="12" y="29"/>
                  </a:lnTo>
                  <a:lnTo>
                    <a:pt x="15" y="33"/>
                  </a:lnTo>
                  <a:lnTo>
                    <a:pt x="12" y="33"/>
                  </a:lnTo>
                  <a:lnTo>
                    <a:pt x="15" y="33"/>
                  </a:lnTo>
                  <a:lnTo>
                    <a:pt x="19" y="33"/>
                  </a:lnTo>
                  <a:lnTo>
                    <a:pt x="15" y="33"/>
                  </a:lnTo>
                  <a:lnTo>
                    <a:pt x="19" y="33"/>
                  </a:lnTo>
                  <a:lnTo>
                    <a:pt x="15" y="33"/>
                  </a:lnTo>
                  <a:lnTo>
                    <a:pt x="19" y="33"/>
                  </a:lnTo>
                  <a:lnTo>
                    <a:pt x="15" y="33"/>
                  </a:lnTo>
                  <a:lnTo>
                    <a:pt x="19" y="33"/>
                  </a:lnTo>
                  <a:lnTo>
                    <a:pt x="15" y="33"/>
                  </a:lnTo>
                  <a:lnTo>
                    <a:pt x="19" y="33"/>
                  </a:lnTo>
                  <a:lnTo>
                    <a:pt x="15" y="33"/>
                  </a:lnTo>
                  <a:lnTo>
                    <a:pt x="23" y="33"/>
                  </a:lnTo>
                  <a:lnTo>
                    <a:pt x="19" y="37"/>
                  </a:lnTo>
                  <a:lnTo>
                    <a:pt x="23" y="37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699" name="Freeform 214"/>
            <p:cNvSpPr>
              <a:spLocks/>
            </p:cNvSpPr>
            <p:nvPr/>
          </p:nvSpPr>
          <p:spPr bwMode="auto">
            <a:xfrm>
              <a:off x="2089633" y="5463204"/>
              <a:ext cx="52987" cy="40108"/>
            </a:xfrm>
            <a:custGeom>
              <a:avLst/>
              <a:gdLst>
                <a:gd name="T0" fmla="*/ 49 w 56"/>
                <a:gd name="T1" fmla="*/ 0 h 26"/>
                <a:gd name="T2" fmla="*/ 52 w 56"/>
                <a:gd name="T3" fmla="*/ 0 h 26"/>
                <a:gd name="T4" fmla="*/ 45 w 56"/>
                <a:gd name="T5" fmla="*/ 0 h 26"/>
                <a:gd name="T6" fmla="*/ 41 w 56"/>
                <a:gd name="T7" fmla="*/ 3 h 26"/>
                <a:gd name="T8" fmla="*/ 38 w 56"/>
                <a:gd name="T9" fmla="*/ 3 h 26"/>
                <a:gd name="T10" fmla="*/ 34 w 56"/>
                <a:gd name="T11" fmla="*/ 3 h 26"/>
                <a:gd name="T12" fmla="*/ 45 w 56"/>
                <a:gd name="T13" fmla="*/ 7 h 26"/>
                <a:gd name="T14" fmla="*/ 41 w 56"/>
                <a:gd name="T15" fmla="*/ 7 h 26"/>
                <a:gd name="T16" fmla="*/ 45 w 56"/>
                <a:gd name="T17" fmla="*/ 7 h 26"/>
                <a:gd name="T18" fmla="*/ 49 w 56"/>
                <a:gd name="T19" fmla="*/ 7 h 26"/>
                <a:gd name="T20" fmla="*/ 52 w 56"/>
                <a:gd name="T21" fmla="*/ 7 h 26"/>
                <a:gd name="T22" fmla="*/ 49 w 56"/>
                <a:gd name="T23" fmla="*/ 7 h 26"/>
                <a:gd name="T24" fmla="*/ 45 w 56"/>
                <a:gd name="T25" fmla="*/ 7 h 26"/>
                <a:gd name="T26" fmla="*/ 49 w 56"/>
                <a:gd name="T27" fmla="*/ 11 h 26"/>
                <a:gd name="T28" fmla="*/ 52 w 56"/>
                <a:gd name="T29" fmla="*/ 11 h 26"/>
                <a:gd name="T30" fmla="*/ 49 w 56"/>
                <a:gd name="T31" fmla="*/ 11 h 26"/>
                <a:gd name="T32" fmla="*/ 49 w 56"/>
                <a:gd name="T33" fmla="*/ 11 h 26"/>
                <a:gd name="T34" fmla="*/ 52 w 56"/>
                <a:gd name="T35" fmla="*/ 11 h 26"/>
                <a:gd name="T36" fmla="*/ 49 w 56"/>
                <a:gd name="T37" fmla="*/ 11 h 26"/>
                <a:gd name="T38" fmla="*/ 52 w 56"/>
                <a:gd name="T39" fmla="*/ 15 h 26"/>
                <a:gd name="T40" fmla="*/ 49 w 56"/>
                <a:gd name="T41" fmla="*/ 15 h 26"/>
                <a:gd name="T42" fmla="*/ 52 w 56"/>
                <a:gd name="T43" fmla="*/ 15 h 26"/>
                <a:gd name="T44" fmla="*/ 49 w 56"/>
                <a:gd name="T45" fmla="*/ 15 h 26"/>
                <a:gd name="T46" fmla="*/ 45 w 56"/>
                <a:gd name="T47" fmla="*/ 15 h 26"/>
                <a:gd name="T48" fmla="*/ 34 w 56"/>
                <a:gd name="T49" fmla="*/ 18 h 26"/>
                <a:gd name="T50" fmla="*/ 30 w 56"/>
                <a:gd name="T51" fmla="*/ 18 h 26"/>
                <a:gd name="T52" fmla="*/ 41 w 56"/>
                <a:gd name="T53" fmla="*/ 18 h 26"/>
                <a:gd name="T54" fmla="*/ 45 w 56"/>
                <a:gd name="T55" fmla="*/ 18 h 26"/>
                <a:gd name="T56" fmla="*/ 41 w 56"/>
                <a:gd name="T57" fmla="*/ 18 h 26"/>
                <a:gd name="T58" fmla="*/ 45 w 56"/>
                <a:gd name="T59" fmla="*/ 18 h 26"/>
                <a:gd name="T60" fmla="*/ 41 w 56"/>
                <a:gd name="T61" fmla="*/ 22 h 26"/>
                <a:gd name="T62" fmla="*/ 30 w 56"/>
                <a:gd name="T63" fmla="*/ 22 h 26"/>
                <a:gd name="T64" fmla="*/ 34 w 56"/>
                <a:gd name="T65" fmla="*/ 22 h 26"/>
                <a:gd name="T66" fmla="*/ 30 w 56"/>
                <a:gd name="T67" fmla="*/ 22 h 26"/>
                <a:gd name="T68" fmla="*/ 26 w 56"/>
                <a:gd name="T69" fmla="*/ 22 h 26"/>
                <a:gd name="T70" fmla="*/ 30 w 56"/>
                <a:gd name="T71" fmla="*/ 22 h 26"/>
                <a:gd name="T72" fmla="*/ 26 w 56"/>
                <a:gd name="T73" fmla="*/ 22 h 26"/>
                <a:gd name="T74" fmla="*/ 19 w 56"/>
                <a:gd name="T75" fmla="*/ 26 h 26"/>
                <a:gd name="T76" fmla="*/ 23 w 56"/>
                <a:gd name="T77" fmla="*/ 26 h 26"/>
                <a:gd name="T78" fmla="*/ 15 w 56"/>
                <a:gd name="T79" fmla="*/ 26 h 26"/>
                <a:gd name="T80" fmla="*/ 12 w 56"/>
                <a:gd name="T81" fmla="*/ 26 h 26"/>
                <a:gd name="T82" fmla="*/ 8 w 56"/>
                <a:gd name="T83" fmla="*/ 26 h 2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56" h="26">
                  <a:moveTo>
                    <a:pt x="49" y="0"/>
                  </a:moveTo>
                  <a:lnTo>
                    <a:pt x="45" y="0"/>
                  </a:lnTo>
                  <a:lnTo>
                    <a:pt x="49" y="0"/>
                  </a:lnTo>
                  <a:lnTo>
                    <a:pt x="52" y="0"/>
                  </a:lnTo>
                  <a:lnTo>
                    <a:pt x="49" y="0"/>
                  </a:lnTo>
                  <a:lnTo>
                    <a:pt x="52" y="0"/>
                  </a:lnTo>
                  <a:lnTo>
                    <a:pt x="45" y="0"/>
                  </a:lnTo>
                  <a:lnTo>
                    <a:pt x="41" y="0"/>
                  </a:lnTo>
                  <a:lnTo>
                    <a:pt x="45" y="0"/>
                  </a:lnTo>
                  <a:lnTo>
                    <a:pt x="41" y="3"/>
                  </a:lnTo>
                  <a:lnTo>
                    <a:pt x="38" y="3"/>
                  </a:lnTo>
                  <a:lnTo>
                    <a:pt x="41" y="3"/>
                  </a:lnTo>
                  <a:lnTo>
                    <a:pt x="45" y="3"/>
                  </a:lnTo>
                  <a:lnTo>
                    <a:pt x="41" y="3"/>
                  </a:lnTo>
                  <a:lnTo>
                    <a:pt x="38" y="3"/>
                  </a:lnTo>
                  <a:lnTo>
                    <a:pt x="34" y="3"/>
                  </a:lnTo>
                  <a:lnTo>
                    <a:pt x="30" y="3"/>
                  </a:lnTo>
                  <a:lnTo>
                    <a:pt x="34" y="3"/>
                  </a:lnTo>
                  <a:lnTo>
                    <a:pt x="38" y="3"/>
                  </a:lnTo>
                  <a:lnTo>
                    <a:pt x="41" y="7"/>
                  </a:lnTo>
                  <a:lnTo>
                    <a:pt x="45" y="7"/>
                  </a:lnTo>
                  <a:lnTo>
                    <a:pt x="41" y="7"/>
                  </a:lnTo>
                  <a:lnTo>
                    <a:pt x="45" y="7"/>
                  </a:lnTo>
                  <a:lnTo>
                    <a:pt x="41" y="7"/>
                  </a:lnTo>
                  <a:lnTo>
                    <a:pt x="45" y="7"/>
                  </a:lnTo>
                  <a:lnTo>
                    <a:pt x="49" y="7"/>
                  </a:lnTo>
                  <a:lnTo>
                    <a:pt x="45" y="7"/>
                  </a:lnTo>
                  <a:lnTo>
                    <a:pt x="49" y="7"/>
                  </a:lnTo>
                  <a:lnTo>
                    <a:pt x="52" y="7"/>
                  </a:lnTo>
                  <a:lnTo>
                    <a:pt x="49" y="7"/>
                  </a:lnTo>
                  <a:lnTo>
                    <a:pt x="52" y="7"/>
                  </a:lnTo>
                  <a:lnTo>
                    <a:pt x="49" y="7"/>
                  </a:lnTo>
                  <a:lnTo>
                    <a:pt x="52" y="7"/>
                  </a:lnTo>
                  <a:lnTo>
                    <a:pt x="49" y="7"/>
                  </a:lnTo>
                  <a:lnTo>
                    <a:pt x="52" y="7"/>
                  </a:lnTo>
                  <a:lnTo>
                    <a:pt x="49" y="7"/>
                  </a:lnTo>
                  <a:lnTo>
                    <a:pt x="45" y="7"/>
                  </a:lnTo>
                  <a:lnTo>
                    <a:pt x="49" y="7"/>
                  </a:lnTo>
                  <a:lnTo>
                    <a:pt x="45" y="7"/>
                  </a:lnTo>
                  <a:lnTo>
                    <a:pt x="49" y="7"/>
                  </a:lnTo>
                  <a:lnTo>
                    <a:pt x="45" y="11"/>
                  </a:lnTo>
                  <a:lnTo>
                    <a:pt x="49" y="11"/>
                  </a:lnTo>
                  <a:lnTo>
                    <a:pt x="45" y="11"/>
                  </a:lnTo>
                  <a:lnTo>
                    <a:pt x="49" y="11"/>
                  </a:lnTo>
                  <a:lnTo>
                    <a:pt x="52" y="11"/>
                  </a:lnTo>
                  <a:lnTo>
                    <a:pt x="49" y="11"/>
                  </a:lnTo>
                  <a:lnTo>
                    <a:pt x="52" y="11"/>
                  </a:lnTo>
                  <a:lnTo>
                    <a:pt x="49" y="11"/>
                  </a:lnTo>
                  <a:lnTo>
                    <a:pt x="45" y="11"/>
                  </a:lnTo>
                  <a:lnTo>
                    <a:pt x="52" y="11"/>
                  </a:lnTo>
                  <a:lnTo>
                    <a:pt x="49" y="11"/>
                  </a:lnTo>
                  <a:lnTo>
                    <a:pt x="52" y="11"/>
                  </a:lnTo>
                  <a:lnTo>
                    <a:pt x="49" y="11"/>
                  </a:lnTo>
                  <a:lnTo>
                    <a:pt x="52" y="11"/>
                  </a:lnTo>
                  <a:lnTo>
                    <a:pt x="56" y="11"/>
                  </a:lnTo>
                  <a:lnTo>
                    <a:pt x="52" y="11"/>
                  </a:lnTo>
                  <a:lnTo>
                    <a:pt x="49" y="11"/>
                  </a:lnTo>
                  <a:lnTo>
                    <a:pt x="52" y="11"/>
                  </a:lnTo>
                  <a:lnTo>
                    <a:pt x="56" y="11"/>
                  </a:lnTo>
                  <a:lnTo>
                    <a:pt x="52" y="15"/>
                  </a:lnTo>
                  <a:lnTo>
                    <a:pt x="49" y="15"/>
                  </a:lnTo>
                  <a:lnTo>
                    <a:pt x="52" y="15"/>
                  </a:lnTo>
                  <a:lnTo>
                    <a:pt x="49" y="15"/>
                  </a:lnTo>
                  <a:lnTo>
                    <a:pt x="45" y="15"/>
                  </a:lnTo>
                  <a:lnTo>
                    <a:pt x="49" y="15"/>
                  </a:lnTo>
                  <a:lnTo>
                    <a:pt x="52" y="15"/>
                  </a:lnTo>
                  <a:lnTo>
                    <a:pt x="49" y="15"/>
                  </a:lnTo>
                  <a:lnTo>
                    <a:pt x="45" y="15"/>
                  </a:lnTo>
                  <a:lnTo>
                    <a:pt x="49" y="15"/>
                  </a:lnTo>
                  <a:lnTo>
                    <a:pt x="45" y="15"/>
                  </a:lnTo>
                  <a:lnTo>
                    <a:pt x="49" y="15"/>
                  </a:lnTo>
                  <a:lnTo>
                    <a:pt x="45" y="15"/>
                  </a:lnTo>
                  <a:lnTo>
                    <a:pt x="41" y="15"/>
                  </a:lnTo>
                  <a:lnTo>
                    <a:pt x="38" y="18"/>
                  </a:lnTo>
                  <a:lnTo>
                    <a:pt x="34" y="18"/>
                  </a:lnTo>
                  <a:lnTo>
                    <a:pt x="30" y="18"/>
                  </a:lnTo>
                  <a:lnTo>
                    <a:pt x="26" y="18"/>
                  </a:lnTo>
                  <a:lnTo>
                    <a:pt x="30" y="18"/>
                  </a:lnTo>
                  <a:lnTo>
                    <a:pt x="34" y="18"/>
                  </a:lnTo>
                  <a:lnTo>
                    <a:pt x="38" y="18"/>
                  </a:lnTo>
                  <a:lnTo>
                    <a:pt x="41" y="18"/>
                  </a:lnTo>
                  <a:lnTo>
                    <a:pt x="45" y="18"/>
                  </a:lnTo>
                  <a:lnTo>
                    <a:pt x="41" y="18"/>
                  </a:lnTo>
                  <a:lnTo>
                    <a:pt x="45" y="18"/>
                  </a:lnTo>
                  <a:lnTo>
                    <a:pt x="49" y="18"/>
                  </a:lnTo>
                  <a:lnTo>
                    <a:pt x="45" y="18"/>
                  </a:lnTo>
                  <a:lnTo>
                    <a:pt x="41" y="18"/>
                  </a:lnTo>
                  <a:lnTo>
                    <a:pt x="45" y="18"/>
                  </a:lnTo>
                  <a:lnTo>
                    <a:pt x="41" y="18"/>
                  </a:lnTo>
                  <a:lnTo>
                    <a:pt x="45" y="18"/>
                  </a:lnTo>
                  <a:lnTo>
                    <a:pt x="41" y="18"/>
                  </a:lnTo>
                  <a:lnTo>
                    <a:pt x="45" y="18"/>
                  </a:lnTo>
                  <a:lnTo>
                    <a:pt x="41" y="22"/>
                  </a:lnTo>
                  <a:lnTo>
                    <a:pt x="38" y="22"/>
                  </a:lnTo>
                  <a:lnTo>
                    <a:pt x="34" y="22"/>
                  </a:lnTo>
                  <a:lnTo>
                    <a:pt x="30" y="22"/>
                  </a:lnTo>
                  <a:lnTo>
                    <a:pt x="34" y="22"/>
                  </a:lnTo>
                  <a:lnTo>
                    <a:pt x="38" y="22"/>
                  </a:lnTo>
                  <a:lnTo>
                    <a:pt x="34" y="22"/>
                  </a:lnTo>
                  <a:lnTo>
                    <a:pt x="38" y="22"/>
                  </a:lnTo>
                  <a:lnTo>
                    <a:pt x="34" y="22"/>
                  </a:lnTo>
                  <a:lnTo>
                    <a:pt x="30" y="22"/>
                  </a:lnTo>
                  <a:lnTo>
                    <a:pt x="26" y="22"/>
                  </a:lnTo>
                  <a:lnTo>
                    <a:pt x="23" y="22"/>
                  </a:lnTo>
                  <a:lnTo>
                    <a:pt x="26" y="22"/>
                  </a:lnTo>
                  <a:lnTo>
                    <a:pt x="30" y="22"/>
                  </a:lnTo>
                  <a:lnTo>
                    <a:pt x="34" y="22"/>
                  </a:lnTo>
                  <a:lnTo>
                    <a:pt x="30" y="22"/>
                  </a:lnTo>
                  <a:lnTo>
                    <a:pt x="34" y="22"/>
                  </a:lnTo>
                  <a:lnTo>
                    <a:pt x="30" y="22"/>
                  </a:lnTo>
                  <a:lnTo>
                    <a:pt x="26" y="22"/>
                  </a:lnTo>
                  <a:lnTo>
                    <a:pt x="30" y="22"/>
                  </a:lnTo>
                  <a:lnTo>
                    <a:pt x="23" y="22"/>
                  </a:lnTo>
                  <a:lnTo>
                    <a:pt x="19" y="26"/>
                  </a:lnTo>
                  <a:lnTo>
                    <a:pt x="15" y="26"/>
                  </a:lnTo>
                  <a:lnTo>
                    <a:pt x="19" y="26"/>
                  </a:lnTo>
                  <a:lnTo>
                    <a:pt x="23" y="26"/>
                  </a:lnTo>
                  <a:lnTo>
                    <a:pt x="26" y="26"/>
                  </a:lnTo>
                  <a:lnTo>
                    <a:pt x="23" y="26"/>
                  </a:lnTo>
                  <a:lnTo>
                    <a:pt x="15" y="26"/>
                  </a:lnTo>
                  <a:lnTo>
                    <a:pt x="12" y="26"/>
                  </a:lnTo>
                  <a:lnTo>
                    <a:pt x="15" y="26"/>
                  </a:lnTo>
                  <a:lnTo>
                    <a:pt x="12" y="26"/>
                  </a:lnTo>
                  <a:lnTo>
                    <a:pt x="8" y="26"/>
                  </a:lnTo>
                  <a:lnTo>
                    <a:pt x="12" y="26"/>
                  </a:lnTo>
                  <a:lnTo>
                    <a:pt x="8" y="26"/>
                  </a:lnTo>
                  <a:lnTo>
                    <a:pt x="4" y="26"/>
                  </a:lnTo>
                  <a:lnTo>
                    <a:pt x="0" y="26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700" name="Freeform 215"/>
            <p:cNvSpPr>
              <a:spLocks/>
            </p:cNvSpPr>
            <p:nvPr/>
          </p:nvSpPr>
          <p:spPr bwMode="auto">
            <a:xfrm>
              <a:off x="2012992" y="5503312"/>
              <a:ext cx="101243" cy="40108"/>
            </a:xfrm>
            <a:custGeom>
              <a:avLst/>
              <a:gdLst>
                <a:gd name="T0" fmla="*/ 70 w 107"/>
                <a:gd name="T1" fmla="*/ 0 h 26"/>
                <a:gd name="T2" fmla="*/ 67 w 107"/>
                <a:gd name="T3" fmla="*/ 0 h 26"/>
                <a:gd name="T4" fmla="*/ 52 w 107"/>
                <a:gd name="T5" fmla="*/ 4 h 26"/>
                <a:gd name="T6" fmla="*/ 22 w 107"/>
                <a:gd name="T7" fmla="*/ 4 h 26"/>
                <a:gd name="T8" fmla="*/ 11 w 107"/>
                <a:gd name="T9" fmla="*/ 4 h 26"/>
                <a:gd name="T10" fmla="*/ 18 w 107"/>
                <a:gd name="T11" fmla="*/ 4 h 26"/>
                <a:gd name="T12" fmla="*/ 29 w 107"/>
                <a:gd name="T13" fmla="*/ 4 h 26"/>
                <a:gd name="T14" fmla="*/ 44 w 107"/>
                <a:gd name="T15" fmla="*/ 4 h 26"/>
                <a:gd name="T16" fmla="*/ 52 w 107"/>
                <a:gd name="T17" fmla="*/ 4 h 26"/>
                <a:gd name="T18" fmla="*/ 59 w 107"/>
                <a:gd name="T19" fmla="*/ 4 h 26"/>
                <a:gd name="T20" fmla="*/ 74 w 107"/>
                <a:gd name="T21" fmla="*/ 4 h 26"/>
                <a:gd name="T22" fmla="*/ 85 w 107"/>
                <a:gd name="T23" fmla="*/ 7 h 26"/>
                <a:gd name="T24" fmla="*/ 100 w 107"/>
                <a:gd name="T25" fmla="*/ 7 h 26"/>
                <a:gd name="T26" fmla="*/ 104 w 107"/>
                <a:gd name="T27" fmla="*/ 7 h 26"/>
                <a:gd name="T28" fmla="*/ 100 w 107"/>
                <a:gd name="T29" fmla="*/ 7 h 26"/>
                <a:gd name="T30" fmla="*/ 96 w 107"/>
                <a:gd name="T31" fmla="*/ 7 h 26"/>
                <a:gd name="T32" fmla="*/ 74 w 107"/>
                <a:gd name="T33" fmla="*/ 7 h 26"/>
                <a:gd name="T34" fmla="*/ 63 w 107"/>
                <a:gd name="T35" fmla="*/ 11 h 26"/>
                <a:gd name="T36" fmla="*/ 52 w 107"/>
                <a:gd name="T37" fmla="*/ 11 h 26"/>
                <a:gd name="T38" fmla="*/ 44 w 107"/>
                <a:gd name="T39" fmla="*/ 11 h 26"/>
                <a:gd name="T40" fmla="*/ 33 w 107"/>
                <a:gd name="T41" fmla="*/ 11 h 26"/>
                <a:gd name="T42" fmla="*/ 29 w 107"/>
                <a:gd name="T43" fmla="*/ 11 h 26"/>
                <a:gd name="T44" fmla="*/ 26 w 107"/>
                <a:gd name="T45" fmla="*/ 11 h 26"/>
                <a:gd name="T46" fmla="*/ 40 w 107"/>
                <a:gd name="T47" fmla="*/ 15 h 26"/>
                <a:gd name="T48" fmla="*/ 44 w 107"/>
                <a:gd name="T49" fmla="*/ 15 h 26"/>
                <a:gd name="T50" fmla="*/ 33 w 107"/>
                <a:gd name="T51" fmla="*/ 15 h 26"/>
                <a:gd name="T52" fmla="*/ 22 w 107"/>
                <a:gd name="T53" fmla="*/ 15 h 26"/>
                <a:gd name="T54" fmla="*/ 18 w 107"/>
                <a:gd name="T55" fmla="*/ 15 h 26"/>
                <a:gd name="T56" fmla="*/ 7 w 107"/>
                <a:gd name="T57" fmla="*/ 15 h 26"/>
                <a:gd name="T58" fmla="*/ 3 w 107"/>
                <a:gd name="T59" fmla="*/ 15 h 26"/>
                <a:gd name="T60" fmla="*/ 0 w 107"/>
                <a:gd name="T61" fmla="*/ 18 h 26"/>
                <a:gd name="T62" fmla="*/ 11 w 107"/>
                <a:gd name="T63" fmla="*/ 18 h 26"/>
                <a:gd name="T64" fmla="*/ 14 w 107"/>
                <a:gd name="T65" fmla="*/ 18 h 26"/>
                <a:gd name="T66" fmla="*/ 29 w 107"/>
                <a:gd name="T67" fmla="*/ 18 h 26"/>
                <a:gd name="T68" fmla="*/ 33 w 107"/>
                <a:gd name="T69" fmla="*/ 18 h 26"/>
                <a:gd name="T70" fmla="*/ 37 w 107"/>
                <a:gd name="T71" fmla="*/ 22 h 26"/>
                <a:gd name="T72" fmla="*/ 40 w 107"/>
                <a:gd name="T73" fmla="*/ 22 h 26"/>
                <a:gd name="T74" fmla="*/ 44 w 107"/>
                <a:gd name="T75" fmla="*/ 22 h 26"/>
                <a:gd name="T76" fmla="*/ 48 w 107"/>
                <a:gd name="T77" fmla="*/ 22 h 26"/>
                <a:gd name="T78" fmla="*/ 44 w 107"/>
                <a:gd name="T79" fmla="*/ 22 h 26"/>
                <a:gd name="T80" fmla="*/ 48 w 107"/>
                <a:gd name="T81" fmla="*/ 26 h 26"/>
                <a:gd name="T82" fmla="*/ 44 w 107"/>
                <a:gd name="T83" fmla="*/ 26 h 2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07" h="26">
                  <a:moveTo>
                    <a:pt x="81" y="0"/>
                  </a:moveTo>
                  <a:lnTo>
                    <a:pt x="74" y="0"/>
                  </a:lnTo>
                  <a:lnTo>
                    <a:pt x="70" y="0"/>
                  </a:lnTo>
                  <a:lnTo>
                    <a:pt x="67" y="0"/>
                  </a:lnTo>
                  <a:lnTo>
                    <a:pt x="70" y="0"/>
                  </a:lnTo>
                  <a:lnTo>
                    <a:pt x="67" y="0"/>
                  </a:lnTo>
                  <a:lnTo>
                    <a:pt x="63" y="4"/>
                  </a:lnTo>
                  <a:lnTo>
                    <a:pt x="59" y="4"/>
                  </a:lnTo>
                  <a:lnTo>
                    <a:pt x="52" y="4"/>
                  </a:lnTo>
                  <a:lnTo>
                    <a:pt x="40" y="4"/>
                  </a:lnTo>
                  <a:lnTo>
                    <a:pt x="29" y="4"/>
                  </a:lnTo>
                  <a:lnTo>
                    <a:pt x="22" y="4"/>
                  </a:lnTo>
                  <a:lnTo>
                    <a:pt x="11" y="4"/>
                  </a:lnTo>
                  <a:lnTo>
                    <a:pt x="7" y="4"/>
                  </a:lnTo>
                  <a:lnTo>
                    <a:pt x="11" y="4"/>
                  </a:lnTo>
                  <a:lnTo>
                    <a:pt x="14" y="4"/>
                  </a:lnTo>
                  <a:lnTo>
                    <a:pt x="11" y="4"/>
                  </a:lnTo>
                  <a:lnTo>
                    <a:pt x="18" y="4"/>
                  </a:lnTo>
                  <a:lnTo>
                    <a:pt x="22" y="4"/>
                  </a:lnTo>
                  <a:lnTo>
                    <a:pt x="26" y="4"/>
                  </a:lnTo>
                  <a:lnTo>
                    <a:pt x="29" y="4"/>
                  </a:lnTo>
                  <a:lnTo>
                    <a:pt x="33" y="4"/>
                  </a:lnTo>
                  <a:lnTo>
                    <a:pt x="37" y="4"/>
                  </a:lnTo>
                  <a:lnTo>
                    <a:pt x="44" y="4"/>
                  </a:lnTo>
                  <a:lnTo>
                    <a:pt x="52" y="4"/>
                  </a:lnTo>
                  <a:lnTo>
                    <a:pt x="55" y="4"/>
                  </a:lnTo>
                  <a:lnTo>
                    <a:pt x="52" y="4"/>
                  </a:lnTo>
                  <a:lnTo>
                    <a:pt x="59" y="4"/>
                  </a:lnTo>
                  <a:lnTo>
                    <a:pt x="55" y="4"/>
                  </a:lnTo>
                  <a:lnTo>
                    <a:pt x="59" y="4"/>
                  </a:lnTo>
                  <a:lnTo>
                    <a:pt x="63" y="4"/>
                  </a:lnTo>
                  <a:lnTo>
                    <a:pt x="67" y="4"/>
                  </a:lnTo>
                  <a:lnTo>
                    <a:pt x="74" y="4"/>
                  </a:lnTo>
                  <a:lnTo>
                    <a:pt x="74" y="7"/>
                  </a:lnTo>
                  <a:lnTo>
                    <a:pt x="81" y="7"/>
                  </a:lnTo>
                  <a:lnTo>
                    <a:pt x="85" y="7"/>
                  </a:lnTo>
                  <a:lnTo>
                    <a:pt x="93" y="7"/>
                  </a:lnTo>
                  <a:lnTo>
                    <a:pt x="96" y="7"/>
                  </a:lnTo>
                  <a:lnTo>
                    <a:pt x="100" y="7"/>
                  </a:lnTo>
                  <a:lnTo>
                    <a:pt x="104" y="7"/>
                  </a:lnTo>
                  <a:lnTo>
                    <a:pt x="107" y="7"/>
                  </a:lnTo>
                  <a:lnTo>
                    <a:pt x="104" y="7"/>
                  </a:lnTo>
                  <a:lnTo>
                    <a:pt x="100" y="7"/>
                  </a:lnTo>
                  <a:lnTo>
                    <a:pt x="104" y="7"/>
                  </a:lnTo>
                  <a:lnTo>
                    <a:pt x="100" y="7"/>
                  </a:lnTo>
                  <a:lnTo>
                    <a:pt x="96" y="7"/>
                  </a:lnTo>
                  <a:lnTo>
                    <a:pt x="93" y="7"/>
                  </a:lnTo>
                  <a:lnTo>
                    <a:pt x="96" y="7"/>
                  </a:lnTo>
                  <a:lnTo>
                    <a:pt x="89" y="7"/>
                  </a:lnTo>
                  <a:lnTo>
                    <a:pt x="81" y="7"/>
                  </a:lnTo>
                  <a:lnTo>
                    <a:pt x="74" y="7"/>
                  </a:lnTo>
                  <a:lnTo>
                    <a:pt x="70" y="11"/>
                  </a:lnTo>
                  <a:lnTo>
                    <a:pt x="67" y="11"/>
                  </a:lnTo>
                  <a:lnTo>
                    <a:pt x="63" y="11"/>
                  </a:lnTo>
                  <a:lnTo>
                    <a:pt x="59" y="11"/>
                  </a:lnTo>
                  <a:lnTo>
                    <a:pt x="55" y="11"/>
                  </a:lnTo>
                  <a:lnTo>
                    <a:pt x="52" y="11"/>
                  </a:lnTo>
                  <a:lnTo>
                    <a:pt x="55" y="11"/>
                  </a:lnTo>
                  <a:lnTo>
                    <a:pt x="52" y="11"/>
                  </a:lnTo>
                  <a:lnTo>
                    <a:pt x="44" y="11"/>
                  </a:lnTo>
                  <a:lnTo>
                    <a:pt x="40" y="11"/>
                  </a:lnTo>
                  <a:lnTo>
                    <a:pt x="37" y="11"/>
                  </a:lnTo>
                  <a:lnTo>
                    <a:pt x="33" y="11"/>
                  </a:lnTo>
                  <a:lnTo>
                    <a:pt x="29" y="11"/>
                  </a:lnTo>
                  <a:lnTo>
                    <a:pt x="26" y="11"/>
                  </a:lnTo>
                  <a:lnTo>
                    <a:pt x="29" y="11"/>
                  </a:lnTo>
                  <a:lnTo>
                    <a:pt x="26" y="11"/>
                  </a:lnTo>
                  <a:lnTo>
                    <a:pt x="22" y="11"/>
                  </a:lnTo>
                  <a:lnTo>
                    <a:pt x="26" y="11"/>
                  </a:lnTo>
                  <a:lnTo>
                    <a:pt x="33" y="15"/>
                  </a:lnTo>
                  <a:lnTo>
                    <a:pt x="37" y="15"/>
                  </a:lnTo>
                  <a:lnTo>
                    <a:pt x="40" y="15"/>
                  </a:lnTo>
                  <a:lnTo>
                    <a:pt x="37" y="15"/>
                  </a:lnTo>
                  <a:lnTo>
                    <a:pt x="40" y="15"/>
                  </a:lnTo>
                  <a:lnTo>
                    <a:pt x="44" y="15"/>
                  </a:lnTo>
                  <a:lnTo>
                    <a:pt x="40" y="15"/>
                  </a:lnTo>
                  <a:lnTo>
                    <a:pt x="37" y="15"/>
                  </a:lnTo>
                  <a:lnTo>
                    <a:pt x="33" y="15"/>
                  </a:lnTo>
                  <a:lnTo>
                    <a:pt x="29" y="15"/>
                  </a:lnTo>
                  <a:lnTo>
                    <a:pt x="26" y="15"/>
                  </a:lnTo>
                  <a:lnTo>
                    <a:pt x="22" y="15"/>
                  </a:lnTo>
                  <a:lnTo>
                    <a:pt x="18" y="15"/>
                  </a:lnTo>
                  <a:lnTo>
                    <a:pt x="14" y="15"/>
                  </a:lnTo>
                  <a:lnTo>
                    <a:pt x="18" y="15"/>
                  </a:lnTo>
                  <a:lnTo>
                    <a:pt x="14" y="15"/>
                  </a:lnTo>
                  <a:lnTo>
                    <a:pt x="11" y="15"/>
                  </a:lnTo>
                  <a:lnTo>
                    <a:pt x="7" y="15"/>
                  </a:lnTo>
                  <a:lnTo>
                    <a:pt x="11" y="15"/>
                  </a:lnTo>
                  <a:lnTo>
                    <a:pt x="7" y="15"/>
                  </a:lnTo>
                  <a:lnTo>
                    <a:pt x="3" y="15"/>
                  </a:lnTo>
                  <a:lnTo>
                    <a:pt x="0" y="18"/>
                  </a:lnTo>
                  <a:lnTo>
                    <a:pt x="3" y="18"/>
                  </a:lnTo>
                  <a:lnTo>
                    <a:pt x="0" y="18"/>
                  </a:lnTo>
                  <a:lnTo>
                    <a:pt x="3" y="18"/>
                  </a:lnTo>
                  <a:lnTo>
                    <a:pt x="7" y="18"/>
                  </a:lnTo>
                  <a:lnTo>
                    <a:pt x="11" y="18"/>
                  </a:lnTo>
                  <a:lnTo>
                    <a:pt x="14" y="18"/>
                  </a:lnTo>
                  <a:lnTo>
                    <a:pt x="18" y="18"/>
                  </a:lnTo>
                  <a:lnTo>
                    <a:pt x="14" y="18"/>
                  </a:lnTo>
                  <a:lnTo>
                    <a:pt x="22" y="18"/>
                  </a:lnTo>
                  <a:lnTo>
                    <a:pt x="26" y="18"/>
                  </a:lnTo>
                  <a:lnTo>
                    <a:pt x="29" y="18"/>
                  </a:lnTo>
                  <a:lnTo>
                    <a:pt x="33" y="18"/>
                  </a:lnTo>
                  <a:lnTo>
                    <a:pt x="29" y="18"/>
                  </a:lnTo>
                  <a:lnTo>
                    <a:pt x="33" y="18"/>
                  </a:lnTo>
                  <a:lnTo>
                    <a:pt x="37" y="22"/>
                  </a:lnTo>
                  <a:lnTo>
                    <a:pt x="33" y="22"/>
                  </a:lnTo>
                  <a:lnTo>
                    <a:pt x="37" y="22"/>
                  </a:lnTo>
                  <a:lnTo>
                    <a:pt x="40" y="22"/>
                  </a:lnTo>
                  <a:lnTo>
                    <a:pt x="44" y="22"/>
                  </a:lnTo>
                  <a:lnTo>
                    <a:pt x="40" y="22"/>
                  </a:lnTo>
                  <a:lnTo>
                    <a:pt x="44" y="22"/>
                  </a:lnTo>
                  <a:lnTo>
                    <a:pt x="48" y="22"/>
                  </a:lnTo>
                  <a:lnTo>
                    <a:pt x="44" y="22"/>
                  </a:lnTo>
                  <a:lnTo>
                    <a:pt x="48" y="22"/>
                  </a:lnTo>
                  <a:lnTo>
                    <a:pt x="44" y="22"/>
                  </a:lnTo>
                  <a:lnTo>
                    <a:pt x="48" y="22"/>
                  </a:lnTo>
                  <a:lnTo>
                    <a:pt x="52" y="22"/>
                  </a:lnTo>
                  <a:lnTo>
                    <a:pt x="48" y="22"/>
                  </a:lnTo>
                  <a:lnTo>
                    <a:pt x="44" y="22"/>
                  </a:lnTo>
                  <a:lnTo>
                    <a:pt x="48" y="22"/>
                  </a:lnTo>
                  <a:lnTo>
                    <a:pt x="52" y="26"/>
                  </a:lnTo>
                  <a:lnTo>
                    <a:pt x="48" y="26"/>
                  </a:lnTo>
                  <a:lnTo>
                    <a:pt x="52" y="26"/>
                  </a:lnTo>
                  <a:lnTo>
                    <a:pt x="48" y="26"/>
                  </a:lnTo>
                  <a:lnTo>
                    <a:pt x="44" y="26"/>
                  </a:lnTo>
                  <a:lnTo>
                    <a:pt x="48" y="26"/>
                  </a:lnTo>
                  <a:lnTo>
                    <a:pt x="52" y="26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701" name="Freeform 216"/>
            <p:cNvSpPr>
              <a:spLocks/>
            </p:cNvSpPr>
            <p:nvPr/>
          </p:nvSpPr>
          <p:spPr bwMode="auto">
            <a:xfrm>
              <a:off x="1837001" y="5543420"/>
              <a:ext cx="246009" cy="46279"/>
            </a:xfrm>
            <a:custGeom>
              <a:avLst/>
              <a:gdLst>
                <a:gd name="T0" fmla="*/ 245 w 260"/>
                <a:gd name="T1" fmla="*/ 0 h 30"/>
                <a:gd name="T2" fmla="*/ 256 w 260"/>
                <a:gd name="T3" fmla="*/ 0 h 30"/>
                <a:gd name="T4" fmla="*/ 253 w 260"/>
                <a:gd name="T5" fmla="*/ 0 h 30"/>
                <a:gd name="T6" fmla="*/ 249 w 260"/>
                <a:gd name="T7" fmla="*/ 4 h 30"/>
                <a:gd name="T8" fmla="*/ 253 w 260"/>
                <a:gd name="T9" fmla="*/ 4 h 30"/>
                <a:gd name="T10" fmla="*/ 256 w 260"/>
                <a:gd name="T11" fmla="*/ 4 h 30"/>
                <a:gd name="T12" fmla="*/ 260 w 260"/>
                <a:gd name="T13" fmla="*/ 4 h 30"/>
                <a:gd name="T14" fmla="*/ 245 w 260"/>
                <a:gd name="T15" fmla="*/ 4 h 30"/>
                <a:gd name="T16" fmla="*/ 234 w 260"/>
                <a:gd name="T17" fmla="*/ 7 h 30"/>
                <a:gd name="T18" fmla="*/ 226 w 260"/>
                <a:gd name="T19" fmla="*/ 7 h 30"/>
                <a:gd name="T20" fmla="*/ 230 w 260"/>
                <a:gd name="T21" fmla="*/ 7 h 30"/>
                <a:gd name="T22" fmla="*/ 234 w 260"/>
                <a:gd name="T23" fmla="*/ 11 h 30"/>
                <a:gd name="T24" fmla="*/ 223 w 260"/>
                <a:gd name="T25" fmla="*/ 11 h 30"/>
                <a:gd name="T26" fmla="*/ 226 w 260"/>
                <a:gd name="T27" fmla="*/ 11 h 30"/>
                <a:gd name="T28" fmla="*/ 223 w 260"/>
                <a:gd name="T29" fmla="*/ 11 h 30"/>
                <a:gd name="T30" fmla="*/ 219 w 260"/>
                <a:gd name="T31" fmla="*/ 11 h 30"/>
                <a:gd name="T32" fmla="*/ 223 w 260"/>
                <a:gd name="T33" fmla="*/ 15 h 30"/>
                <a:gd name="T34" fmla="*/ 226 w 260"/>
                <a:gd name="T35" fmla="*/ 15 h 30"/>
                <a:gd name="T36" fmla="*/ 230 w 260"/>
                <a:gd name="T37" fmla="*/ 18 h 30"/>
                <a:gd name="T38" fmla="*/ 234 w 260"/>
                <a:gd name="T39" fmla="*/ 18 h 30"/>
                <a:gd name="T40" fmla="*/ 230 w 260"/>
                <a:gd name="T41" fmla="*/ 18 h 30"/>
                <a:gd name="T42" fmla="*/ 234 w 260"/>
                <a:gd name="T43" fmla="*/ 18 h 30"/>
                <a:gd name="T44" fmla="*/ 230 w 260"/>
                <a:gd name="T45" fmla="*/ 18 h 30"/>
                <a:gd name="T46" fmla="*/ 226 w 260"/>
                <a:gd name="T47" fmla="*/ 18 h 30"/>
                <a:gd name="T48" fmla="*/ 223 w 260"/>
                <a:gd name="T49" fmla="*/ 22 h 30"/>
                <a:gd name="T50" fmla="*/ 226 w 260"/>
                <a:gd name="T51" fmla="*/ 22 h 30"/>
                <a:gd name="T52" fmla="*/ 223 w 260"/>
                <a:gd name="T53" fmla="*/ 22 h 30"/>
                <a:gd name="T54" fmla="*/ 219 w 260"/>
                <a:gd name="T55" fmla="*/ 22 h 30"/>
                <a:gd name="T56" fmla="*/ 215 w 260"/>
                <a:gd name="T57" fmla="*/ 22 h 30"/>
                <a:gd name="T58" fmla="*/ 219 w 260"/>
                <a:gd name="T59" fmla="*/ 22 h 30"/>
                <a:gd name="T60" fmla="*/ 215 w 260"/>
                <a:gd name="T61" fmla="*/ 26 h 30"/>
                <a:gd name="T62" fmla="*/ 212 w 260"/>
                <a:gd name="T63" fmla="*/ 26 h 30"/>
                <a:gd name="T64" fmla="*/ 215 w 260"/>
                <a:gd name="T65" fmla="*/ 26 h 30"/>
                <a:gd name="T66" fmla="*/ 204 w 260"/>
                <a:gd name="T67" fmla="*/ 26 h 30"/>
                <a:gd name="T68" fmla="*/ 186 w 260"/>
                <a:gd name="T69" fmla="*/ 26 h 30"/>
                <a:gd name="T70" fmla="*/ 174 w 260"/>
                <a:gd name="T71" fmla="*/ 26 h 30"/>
                <a:gd name="T72" fmla="*/ 178 w 260"/>
                <a:gd name="T73" fmla="*/ 26 h 30"/>
                <a:gd name="T74" fmla="*/ 171 w 260"/>
                <a:gd name="T75" fmla="*/ 26 h 30"/>
                <a:gd name="T76" fmla="*/ 145 w 260"/>
                <a:gd name="T77" fmla="*/ 26 h 30"/>
                <a:gd name="T78" fmla="*/ 119 w 260"/>
                <a:gd name="T79" fmla="*/ 30 h 30"/>
                <a:gd name="T80" fmla="*/ 81 w 260"/>
                <a:gd name="T81" fmla="*/ 30 h 30"/>
                <a:gd name="T82" fmla="*/ 33 w 260"/>
                <a:gd name="T83" fmla="*/ 30 h 3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60" h="30">
                  <a:moveTo>
                    <a:pt x="238" y="0"/>
                  </a:moveTo>
                  <a:lnTo>
                    <a:pt x="241" y="0"/>
                  </a:lnTo>
                  <a:lnTo>
                    <a:pt x="245" y="0"/>
                  </a:lnTo>
                  <a:lnTo>
                    <a:pt x="249" y="0"/>
                  </a:lnTo>
                  <a:lnTo>
                    <a:pt x="253" y="0"/>
                  </a:lnTo>
                  <a:lnTo>
                    <a:pt x="256" y="0"/>
                  </a:lnTo>
                  <a:lnTo>
                    <a:pt x="260" y="0"/>
                  </a:lnTo>
                  <a:lnTo>
                    <a:pt x="256" y="0"/>
                  </a:lnTo>
                  <a:lnTo>
                    <a:pt x="253" y="0"/>
                  </a:lnTo>
                  <a:lnTo>
                    <a:pt x="256" y="0"/>
                  </a:lnTo>
                  <a:lnTo>
                    <a:pt x="253" y="0"/>
                  </a:lnTo>
                  <a:lnTo>
                    <a:pt x="249" y="4"/>
                  </a:lnTo>
                  <a:lnTo>
                    <a:pt x="253" y="4"/>
                  </a:lnTo>
                  <a:lnTo>
                    <a:pt x="249" y="4"/>
                  </a:lnTo>
                  <a:lnTo>
                    <a:pt x="253" y="4"/>
                  </a:lnTo>
                  <a:lnTo>
                    <a:pt x="256" y="4"/>
                  </a:lnTo>
                  <a:lnTo>
                    <a:pt x="260" y="4"/>
                  </a:lnTo>
                  <a:lnTo>
                    <a:pt x="256" y="4"/>
                  </a:lnTo>
                  <a:lnTo>
                    <a:pt x="260" y="4"/>
                  </a:lnTo>
                  <a:lnTo>
                    <a:pt x="256" y="4"/>
                  </a:lnTo>
                  <a:lnTo>
                    <a:pt x="260" y="4"/>
                  </a:lnTo>
                  <a:lnTo>
                    <a:pt x="253" y="4"/>
                  </a:lnTo>
                  <a:lnTo>
                    <a:pt x="249" y="4"/>
                  </a:lnTo>
                  <a:lnTo>
                    <a:pt x="245" y="4"/>
                  </a:lnTo>
                  <a:lnTo>
                    <a:pt x="241" y="4"/>
                  </a:lnTo>
                  <a:lnTo>
                    <a:pt x="238" y="4"/>
                  </a:lnTo>
                  <a:lnTo>
                    <a:pt x="234" y="7"/>
                  </a:lnTo>
                  <a:lnTo>
                    <a:pt x="238" y="7"/>
                  </a:lnTo>
                  <a:lnTo>
                    <a:pt x="234" y="7"/>
                  </a:lnTo>
                  <a:lnTo>
                    <a:pt x="226" y="7"/>
                  </a:lnTo>
                  <a:lnTo>
                    <a:pt x="230" y="7"/>
                  </a:lnTo>
                  <a:lnTo>
                    <a:pt x="226" y="7"/>
                  </a:lnTo>
                  <a:lnTo>
                    <a:pt x="230" y="7"/>
                  </a:lnTo>
                  <a:lnTo>
                    <a:pt x="234" y="7"/>
                  </a:lnTo>
                  <a:lnTo>
                    <a:pt x="238" y="11"/>
                  </a:lnTo>
                  <a:lnTo>
                    <a:pt x="234" y="11"/>
                  </a:lnTo>
                  <a:lnTo>
                    <a:pt x="230" y="11"/>
                  </a:lnTo>
                  <a:lnTo>
                    <a:pt x="226" y="11"/>
                  </a:lnTo>
                  <a:lnTo>
                    <a:pt x="223" y="11"/>
                  </a:lnTo>
                  <a:lnTo>
                    <a:pt x="219" y="11"/>
                  </a:lnTo>
                  <a:lnTo>
                    <a:pt x="223" y="11"/>
                  </a:lnTo>
                  <a:lnTo>
                    <a:pt x="226" y="11"/>
                  </a:lnTo>
                  <a:lnTo>
                    <a:pt x="223" y="11"/>
                  </a:lnTo>
                  <a:lnTo>
                    <a:pt x="219" y="11"/>
                  </a:lnTo>
                  <a:lnTo>
                    <a:pt x="223" y="11"/>
                  </a:lnTo>
                  <a:lnTo>
                    <a:pt x="219" y="11"/>
                  </a:lnTo>
                  <a:lnTo>
                    <a:pt x="223" y="11"/>
                  </a:lnTo>
                  <a:lnTo>
                    <a:pt x="219" y="11"/>
                  </a:lnTo>
                  <a:lnTo>
                    <a:pt x="223" y="15"/>
                  </a:lnTo>
                  <a:lnTo>
                    <a:pt x="219" y="15"/>
                  </a:lnTo>
                  <a:lnTo>
                    <a:pt x="223" y="15"/>
                  </a:lnTo>
                  <a:lnTo>
                    <a:pt x="226" y="15"/>
                  </a:lnTo>
                  <a:lnTo>
                    <a:pt x="223" y="15"/>
                  </a:lnTo>
                  <a:lnTo>
                    <a:pt x="226" y="15"/>
                  </a:lnTo>
                  <a:lnTo>
                    <a:pt x="230" y="15"/>
                  </a:lnTo>
                  <a:lnTo>
                    <a:pt x="234" y="18"/>
                  </a:lnTo>
                  <a:lnTo>
                    <a:pt x="230" y="18"/>
                  </a:lnTo>
                  <a:lnTo>
                    <a:pt x="234" y="18"/>
                  </a:lnTo>
                  <a:lnTo>
                    <a:pt x="238" y="18"/>
                  </a:lnTo>
                  <a:lnTo>
                    <a:pt x="234" y="18"/>
                  </a:lnTo>
                  <a:lnTo>
                    <a:pt x="230" y="18"/>
                  </a:lnTo>
                  <a:lnTo>
                    <a:pt x="234" y="18"/>
                  </a:lnTo>
                  <a:lnTo>
                    <a:pt x="230" y="18"/>
                  </a:lnTo>
                  <a:lnTo>
                    <a:pt x="234" y="18"/>
                  </a:lnTo>
                  <a:lnTo>
                    <a:pt x="230" y="18"/>
                  </a:lnTo>
                  <a:lnTo>
                    <a:pt x="234" y="18"/>
                  </a:lnTo>
                  <a:lnTo>
                    <a:pt x="230" y="18"/>
                  </a:lnTo>
                  <a:lnTo>
                    <a:pt x="234" y="18"/>
                  </a:lnTo>
                  <a:lnTo>
                    <a:pt x="230" y="18"/>
                  </a:lnTo>
                  <a:lnTo>
                    <a:pt x="226" y="18"/>
                  </a:lnTo>
                  <a:lnTo>
                    <a:pt x="230" y="18"/>
                  </a:lnTo>
                  <a:lnTo>
                    <a:pt x="226" y="18"/>
                  </a:lnTo>
                  <a:lnTo>
                    <a:pt x="223" y="18"/>
                  </a:lnTo>
                  <a:lnTo>
                    <a:pt x="226" y="22"/>
                  </a:lnTo>
                  <a:lnTo>
                    <a:pt x="223" y="22"/>
                  </a:lnTo>
                  <a:lnTo>
                    <a:pt x="226" y="22"/>
                  </a:lnTo>
                  <a:lnTo>
                    <a:pt x="223" y="22"/>
                  </a:lnTo>
                  <a:lnTo>
                    <a:pt x="226" y="22"/>
                  </a:lnTo>
                  <a:lnTo>
                    <a:pt x="223" y="22"/>
                  </a:lnTo>
                  <a:lnTo>
                    <a:pt x="226" y="22"/>
                  </a:lnTo>
                  <a:lnTo>
                    <a:pt x="223" y="22"/>
                  </a:lnTo>
                  <a:lnTo>
                    <a:pt x="219" y="22"/>
                  </a:lnTo>
                  <a:lnTo>
                    <a:pt x="223" y="22"/>
                  </a:lnTo>
                  <a:lnTo>
                    <a:pt x="219" y="22"/>
                  </a:lnTo>
                  <a:lnTo>
                    <a:pt x="223" y="22"/>
                  </a:lnTo>
                  <a:lnTo>
                    <a:pt x="219" y="22"/>
                  </a:lnTo>
                  <a:lnTo>
                    <a:pt x="215" y="22"/>
                  </a:lnTo>
                  <a:lnTo>
                    <a:pt x="219" y="22"/>
                  </a:lnTo>
                  <a:lnTo>
                    <a:pt x="223" y="22"/>
                  </a:lnTo>
                  <a:lnTo>
                    <a:pt x="219" y="22"/>
                  </a:lnTo>
                  <a:lnTo>
                    <a:pt x="215" y="22"/>
                  </a:lnTo>
                  <a:lnTo>
                    <a:pt x="212" y="26"/>
                  </a:lnTo>
                  <a:lnTo>
                    <a:pt x="215" y="26"/>
                  </a:lnTo>
                  <a:lnTo>
                    <a:pt x="212" y="26"/>
                  </a:lnTo>
                  <a:lnTo>
                    <a:pt x="215" y="26"/>
                  </a:lnTo>
                  <a:lnTo>
                    <a:pt x="212" y="26"/>
                  </a:lnTo>
                  <a:lnTo>
                    <a:pt x="215" y="26"/>
                  </a:lnTo>
                  <a:lnTo>
                    <a:pt x="219" y="26"/>
                  </a:lnTo>
                  <a:lnTo>
                    <a:pt x="215" y="26"/>
                  </a:lnTo>
                  <a:lnTo>
                    <a:pt x="212" y="26"/>
                  </a:lnTo>
                  <a:lnTo>
                    <a:pt x="208" y="26"/>
                  </a:lnTo>
                  <a:lnTo>
                    <a:pt x="204" y="26"/>
                  </a:lnTo>
                  <a:lnTo>
                    <a:pt x="200" y="26"/>
                  </a:lnTo>
                  <a:lnTo>
                    <a:pt x="193" y="26"/>
                  </a:lnTo>
                  <a:lnTo>
                    <a:pt x="186" y="26"/>
                  </a:lnTo>
                  <a:lnTo>
                    <a:pt x="182" y="26"/>
                  </a:lnTo>
                  <a:lnTo>
                    <a:pt x="178" y="26"/>
                  </a:lnTo>
                  <a:lnTo>
                    <a:pt x="174" y="26"/>
                  </a:lnTo>
                  <a:lnTo>
                    <a:pt x="167" y="26"/>
                  </a:lnTo>
                  <a:lnTo>
                    <a:pt x="174" y="26"/>
                  </a:lnTo>
                  <a:lnTo>
                    <a:pt x="178" y="26"/>
                  </a:lnTo>
                  <a:lnTo>
                    <a:pt x="182" y="26"/>
                  </a:lnTo>
                  <a:lnTo>
                    <a:pt x="178" y="26"/>
                  </a:lnTo>
                  <a:lnTo>
                    <a:pt x="171" y="26"/>
                  </a:lnTo>
                  <a:lnTo>
                    <a:pt x="167" y="26"/>
                  </a:lnTo>
                  <a:lnTo>
                    <a:pt x="160" y="26"/>
                  </a:lnTo>
                  <a:lnTo>
                    <a:pt x="145" y="26"/>
                  </a:lnTo>
                  <a:lnTo>
                    <a:pt x="134" y="30"/>
                  </a:lnTo>
                  <a:lnTo>
                    <a:pt x="130" y="30"/>
                  </a:lnTo>
                  <a:lnTo>
                    <a:pt x="119" y="30"/>
                  </a:lnTo>
                  <a:lnTo>
                    <a:pt x="100" y="30"/>
                  </a:lnTo>
                  <a:lnTo>
                    <a:pt x="93" y="30"/>
                  </a:lnTo>
                  <a:lnTo>
                    <a:pt x="81" y="30"/>
                  </a:lnTo>
                  <a:lnTo>
                    <a:pt x="67" y="30"/>
                  </a:lnTo>
                  <a:lnTo>
                    <a:pt x="48" y="30"/>
                  </a:lnTo>
                  <a:lnTo>
                    <a:pt x="33" y="30"/>
                  </a:lnTo>
                  <a:lnTo>
                    <a:pt x="15" y="30"/>
                  </a:lnTo>
                  <a:lnTo>
                    <a:pt x="0" y="30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702" name="Freeform 217"/>
            <p:cNvSpPr>
              <a:spLocks/>
            </p:cNvSpPr>
            <p:nvPr/>
          </p:nvSpPr>
          <p:spPr bwMode="auto">
            <a:xfrm>
              <a:off x="1780229" y="5589699"/>
              <a:ext cx="260203" cy="27767"/>
            </a:xfrm>
            <a:custGeom>
              <a:avLst/>
              <a:gdLst>
                <a:gd name="T0" fmla="*/ 37 w 275"/>
                <a:gd name="T1" fmla="*/ 0 h 18"/>
                <a:gd name="T2" fmla="*/ 19 w 275"/>
                <a:gd name="T3" fmla="*/ 0 h 18"/>
                <a:gd name="T4" fmla="*/ 0 w 275"/>
                <a:gd name="T5" fmla="*/ 0 h 18"/>
                <a:gd name="T6" fmla="*/ 23 w 275"/>
                <a:gd name="T7" fmla="*/ 0 h 18"/>
                <a:gd name="T8" fmla="*/ 63 w 275"/>
                <a:gd name="T9" fmla="*/ 3 h 18"/>
                <a:gd name="T10" fmla="*/ 86 w 275"/>
                <a:gd name="T11" fmla="*/ 3 h 18"/>
                <a:gd name="T12" fmla="*/ 104 w 275"/>
                <a:gd name="T13" fmla="*/ 3 h 18"/>
                <a:gd name="T14" fmla="*/ 108 w 275"/>
                <a:gd name="T15" fmla="*/ 3 h 18"/>
                <a:gd name="T16" fmla="*/ 97 w 275"/>
                <a:gd name="T17" fmla="*/ 3 h 18"/>
                <a:gd name="T18" fmla="*/ 93 w 275"/>
                <a:gd name="T19" fmla="*/ 3 h 18"/>
                <a:gd name="T20" fmla="*/ 93 w 275"/>
                <a:gd name="T21" fmla="*/ 3 h 18"/>
                <a:gd name="T22" fmla="*/ 82 w 275"/>
                <a:gd name="T23" fmla="*/ 3 h 18"/>
                <a:gd name="T24" fmla="*/ 127 w 275"/>
                <a:gd name="T25" fmla="*/ 3 h 18"/>
                <a:gd name="T26" fmla="*/ 171 w 275"/>
                <a:gd name="T27" fmla="*/ 3 h 18"/>
                <a:gd name="T28" fmla="*/ 223 w 275"/>
                <a:gd name="T29" fmla="*/ 7 h 18"/>
                <a:gd name="T30" fmla="*/ 227 w 275"/>
                <a:gd name="T31" fmla="*/ 7 h 18"/>
                <a:gd name="T32" fmla="*/ 223 w 275"/>
                <a:gd name="T33" fmla="*/ 7 h 18"/>
                <a:gd name="T34" fmla="*/ 238 w 275"/>
                <a:gd name="T35" fmla="*/ 7 h 18"/>
                <a:gd name="T36" fmla="*/ 234 w 275"/>
                <a:gd name="T37" fmla="*/ 7 h 18"/>
                <a:gd name="T38" fmla="*/ 238 w 275"/>
                <a:gd name="T39" fmla="*/ 7 h 18"/>
                <a:gd name="T40" fmla="*/ 220 w 275"/>
                <a:gd name="T41" fmla="*/ 7 h 18"/>
                <a:gd name="T42" fmla="*/ 201 w 275"/>
                <a:gd name="T43" fmla="*/ 7 h 18"/>
                <a:gd name="T44" fmla="*/ 182 w 275"/>
                <a:gd name="T45" fmla="*/ 7 h 18"/>
                <a:gd name="T46" fmla="*/ 171 w 275"/>
                <a:gd name="T47" fmla="*/ 11 h 18"/>
                <a:gd name="T48" fmla="*/ 175 w 275"/>
                <a:gd name="T49" fmla="*/ 11 h 18"/>
                <a:gd name="T50" fmla="*/ 171 w 275"/>
                <a:gd name="T51" fmla="*/ 11 h 18"/>
                <a:gd name="T52" fmla="*/ 182 w 275"/>
                <a:gd name="T53" fmla="*/ 11 h 18"/>
                <a:gd name="T54" fmla="*/ 212 w 275"/>
                <a:gd name="T55" fmla="*/ 11 h 18"/>
                <a:gd name="T56" fmla="*/ 227 w 275"/>
                <a:gd name="T57" fmla="*/ 11 h 18"/>
                <a:gd name="T58" fmla="*/ 249 w 275"/>
                <a:gd name="T59" fmla="*/ 11 h 18"/>
                <a:gd name="T60" fmla="*/ 253 w 275"/>
                <a:gd name="T61" fmla="*/ 11 h 18"/>
                <a:gd name="T62" fmla="*/ 264 w 275"/>
                <a:gd name="T63" fmla="*/ 11 h 18"/>
                <a:gd name="T64" fmla="*/ 272 w 275"/>
                <a:gd name="T65" fmla="*/ 14 h 18"/>
                <a:gd name="T66" fmla="*/ 268 w 275"/>
                <a:gd name="T67" fmla="*/ 14 h 18"/>
                <a:gd name="T68" fmla="*/ 260 w 275"/>
                <a:gd name="T69" fmla="*/ 14 h 18"/>
                <a:gd name="T70" fmla="*/ 272 w 275"/>
                <a:gd name="T71" fmla="*/ 14 h 18"/>
                <a:gd name="T72" fmla="*/ 268 w 275"/>
                <a:gd name="T73" fmla="*/ 14 h 18"/>
                <a:gd name="T74" fmla="*/ 238 w 275"/>
                <a:gd name="T75" fmla="*/ 14 h 18"/>
                <a:gd name="T76" fmla="*/ 231 w 275"/>
                <a:gd name="T77" fmla="*/ 14 h 18"/>
                <a:gd name="T78" fmla="*/ 208 w 275"/>
                <a:gd name="T79" fmla="*/ 14 h 18"/>
                <a:gd name="T80" fmla="*/ 194 w 275"/>
                <a:gd name="T81" fmla="*/ 14 h 18"/>
                <a:gd name="T82" fmla="*/ 190 w 275"/>
                <a:gd name="T83" fmla="*/ 14 h 18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75" h="18">
                  <a:moveTo>
                    <a:pt x="60" y="0"/>
                  </a:moveTo>
                  <a:lnTo>
                    <a:pt x="45" y="0"/>
                  </a:lnTo>
                  <a:lnTo>
                    <a:pt x="37" y="0"/>
                  </a:lnTo>
                  <a:lnTo>
                    <a:pt x="30" y="0"/>
                  </a:lnTo>
                  <a:lnTo>
                    <a:pt x="26" y="0"/>
                  </a:lnTo>
                  <a:lnTo>
                    <a:pt x="19" y="0"/>
                  </a:lnTo>
                  <a:lnTo>
                    <a:pt x="11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4" y="0"/>
                  </a:lnTo>
                  <a:lnTo>
                    <a:pt x="11" y="0"/>
                  </a:lnTo>
                  <a:lnTo>
                    <a:pt x="23" y="0"/>
                  </a:lnTo>
                  <a:lnTo>
                    <a:pt x="34" y="3"/>
                  </a:lnTo>
                  <a:lnTo>
                    <a:pt x="45" y="3"/>
                  </a:lnTo>
                  <a:lnTo>
                    <a:pt x="63" y="3"/>
                  </a:lnTo>
                  <a:lnTo>
                    <a:pt x="75" y="3"/>
                  </a:lnTo>
                  <a:lnTo>
                    <a:pt x="82" y="3"/>
                  </a:lnTo>
                  <a:lnTo>
                    <a:pt x="86" y="3"/>
                  </a:lnTo>
                  <a:lnTo>
                    <a:pt x="93" y="3"/>
                  </a:lnTo>
                  <a:lnTo>
                    <a:pt x="97" y="3"/>
                  </a:lnTo>
                  <a:lnTo>
                    <a:pt x="104" y="3"/>
                  </a:lnTo>
                  <a:lnTo>
                    <a:pt x="112" y="3"/>
                  </a:lnTo>
                  <a:lnTo>
                    <a:pt x="115" y="3"/>
                  </a:lnTo>
                  <a:lnTo>
                    <a:pt x="108" y="3"/>
                  </a:lnTo>
                  <a:lnTo>
                    <a:pt x="104" y="3"/>
                  </a:lnTo>
                  <a:lnTo>
                    <a:pt x="101" y="3"/>
                  </a:lnTo>
                  <a:lnTo>
                    <a:pt x="97" y="3"/>
                  </a:lnTo>
                  <a:lnTo>
                    <a:pt x="101" y="3"/>
                  </a:lnTo>
                  <a:lnTo>
                    <a:pt x="97" y="3"/>
                  </a:lnTo>
                  <a:lnTo>
                    <a:pt x="93" y="3"/>
                  </a:lnTo>
                  <a:lnTo>
                    <a:pt x="86" y="3"/>
                  </a:lnTo>
                  <a:lnTo>
                    <a:pt x="82" y="3"/>
                  </a:lnTo>
                  <a:lnTo>
                    <a:pt x="93" y="3"/>
                  </a:lnTo>
                  <a:lnTo>
                    <a:pt x="97" y="3"/>
                  </a:lnTo>
                  <a:lnTo>
                    <a:pt x="93" y="3"/>
                  </a:lnTo>
                  <a:lnTo>
                    <a:pt x="82" y="3"/>
                  </a:lnTo>
                  <a:lnTo>
                    <a:pt x="86" y="3"/>
                  </a:lnTo>
                  <a:lnTo>
                    <a:pt x="104" y="3"/>
                  </a:lnTo>
                  <a:lnTo>
                    <a:pt x="127" y="3"/>
                  </a:lnTo>
                  <a:lnTo>
                    <a:pt x="145" y="3"/>
                  </a:lnTo>
                  <a:lnTo>
                    <a:pt x="160" y="3"/>
                  </a:lnTo>
                  <a:lnTo>
                    <a:pt x="171" y="3"/>
                  </a:lnTo>
                  <a:lnTo>
                    <a:pt x="182" y="3"/>
                  </a:lnTo>
                  <a:lnTo>
                    <a:pt x="201" y="7"/>
                  </a:lnTo>
                  <a:lnTo>
                    <a:pt x="223" y="7"/>
                  </a:lnTo>
                  <a:lnTo>
                    <a:pt x="220" y="7"/>
                  </a:lnTo>
                  <a:lnTo>
                    <a:pt x="223" y="7"/>
                  </a:lnTo>
                  <a:lnTo>
                    <a:pt x="227" y="7"/>
                  </a:lnTo>
                  <a:lnTo>
                    <a:pt x="231" y="7"/>
                  </a:lnTo>
                  <a:lnTo>
                    <a:pt x="227" y="7"/>
                  </a:lnTo>
                  <a:lnTo>
                    <a:pt x="223" y="7"/>
                  </a:lnTo>
                  <a:lnTo>
                    <a:pt x="220" y="7"/>
                  </a:lnTo>
                  <a:lnTo>
                    <a:pt x="231" y="7"/>
                  </a:lnTo>
                  <a:lnTo>
                    <a:pt x="238" y="7"/>
                  </a:lnTo>
                  <a:lnTo>
                    <a:pt x="234" y="7"/>
                  </a:lnTo>
                  <a:lnTo>
                    <a:pt x="231" y="7"/>
                  </a:lnTo>
                  <a:lnTo>
                    <a:pt x="234" y="7"/>
                  </a:lnTo>
                  <a:lnTo>
                    <a:pt x="238" y="7"/>
                  </a:lnTo>
                  <a:lnTo>
                    <a:pt x="242" y="7"/>
                  </a:lnTo>
                  <a:lnTo>
                    <a:pt x="238" y="7"/>
                  </a:lnTo>
                  <a:lnTo>
                    <a:pt x="231" y="7"/>
                  </a:lnTo>
                  <a:lnTo>
                    <a:pt x="227" y="7"/>
                  </a:lnTo>
                  <a:lnTo>
                    <a:pt x="220" y="7"/>
                  </a:lnTo>
                  <a:lnTo>
                    <a:pt x="212" y="7"/>
                  </a:lnTo>
                  <a:lnTo>
                    <a:pt x="208" y="7"/>
                  </a:lnTo>
                  <a:lnTo>
                    <a:pt x="201" y="7"/>
                  </a:lnTo>
                  <a:lnTo>
                    <a:pt x="190" y="7"/>
                  </a:lnTo>
                  <a:lnTo>
                    <a:pt x="186" y="7"/>
                  </a:lnTo>
                  <a:lnTo>
                    <a:pt x="182" y="7"/>
                  </a:lnTo>
                  <a:lnTo>
                    <a:pt x="179" y="7"/>
                  </a:lnTo>
                  <a:lnTo>
                    <a:pt x="175" y="7"/>
                  </a:lnTo>
                  <a:lnTo>
                    <a:pt x="171" y="11"/>
                  </a:lnTo>
                  <a:lnTo>
                    <a:pt x="175" y="11"/>
                  </a:lnTo>
                  <a:lnTo>
                    <a:pt x="179" y="11"/>
                  </a:lnTo>
                  <a:lnTo>
                    <a:pt x="175" y="11"/>
                  </a:lnTo>
                  <a:lnTo>
                    <a:pt x="164" y="11"/>
                  </a:lnTo>
                  <a:lnTo>
                    <a:pt x="168" y="11"/>
                  </a:lnTo>
                  <a:lnTo>
                    <a:pt x="171" y="11"/>
                  </a:lnTo>
                  <a:lnTo>
                    <a:pt x="179" y="11"/>
                  </a:lnTo>
                  <a:lnTo>
                    <a:pt x="175" y="11"/>
                  </a:lnTo>
                  <a:lnTo>
                    <a:pt x="182" y="11"/>
                  </a:lnTo>
                  <a:lnTo>
                    <a:pt x="194" y="11"/>
                  </a:lnTo>
                  <a:lnTo>
                    <a:pt x="201" y="11"/>
                  </a:lnTo>
                  <a:lnTo>
                    <a:pt x="212" y="11"/>
                  </a:lnTo>
                  <a:lnTo>
                    <a:pt x="220" y="11"/>
                  </a:lnTo>
                  <a:lnTo>
                    <a:pt x="223" y="11"/>
                  </a:lnTo>
                  <a:lnTo>
                    <a:pt x="227" y="11"/>
                  </a:lnTo>
                  <a:lnTo>
                    <a:pt x="234" y="11"/>
                  </a:lnTo>
                  <a:lnTo>
                    <a:pt x="242" y="11"/>
                  </a:lnTo>
                  <a:lnTo>
                    <a:pt x="249" y="11"/>
                  </a:lnTo>
                  <a:lnTo>
                    <a:pt x="253" y="11"/>
                  </a:lnTo>
                  <a:lnTo>
                    <a:pt x="249" y="11"/>
                  </a:lnTo>
                  <a:lnTo>
                    <a:pt x="253" y="11"/>
                  </a:lnTo>
                  <a:lnTo>
                    <a:pt x="257" y="11"/>
                  </a:lnTo>
                  <a:lnTo>
                    <a:pt x="260" y="11"/>
                  </a:lnTo>
                  <a:lnTo>
                    <a:pt x="264" y="11"/>
                  </a:lnTo>
                  <a:lnTo>
                    <a:pt x="272" y="11"/>
                  </a:lnTo>
                  <a:lnTo>
                    <a:pt x="275" y="14"/>
                  </a:lnTo>
                  <a:lnTo>
                    <a:pt x="272" y="14"/>
                  </a:lnTo>
                  <a:lnTo>
                    <a:pt x="268" y="14"/>
                  </a:lnTo>
                  <a:lnTo>
                    <a:pt x="264" y="14"/>
                  </a:lnTo>
                  <a:lnTo>
                    <a:pt x="268" y="14"/>
                  </a:lnTo>
                  <a:lnTo>
                    <a:pt x="264" y="14"/>
                  </a:lnTo>
                  <a:lnTo>
                    <a:pt x="257" y="14"/>
                  </a:lnTo>
                  <a:lnTo>
                    <a:pt x="260" y="14"/>
                  </a:lnTo>
                  <a:lnTo>
                    <a:pt x="253" y="14"/>
                  </a:lnTo>
                  <a:lnTo>
                    <a:pt x="264" y="14"/>
                  </a:lnTo>
                  <a:lnTo>
                    <a:pt x="272" y="14"/>
                  </a:lnTo>
                  <a:lnTo>
                    <a:pt x="275" y="14"/>
                  </a:lnTo>
                  <a:lnTo>
                    <a:pt x="272" y="14"/>
                  </a:lnTo>
                  <a:lnTo>
                    <a:pt x="268" y="14"/>
                  </a:lnTo>
                  <a:lnTo>
                    <a:pt x="257" y="14"/>
                  </a:lnTo>
                  <a:lnTo>
                    <a:pt x="246" y="14"/>
                  </a:lnTo>
                  <a:lnTo>
                    <a:pt x="238" y="14"/>
                  </a:lnTo>
                  <a:lnTo>
                    <a:pt x="234" y="14"/>
                  </a:lnTo>
                  <a:lnTo>
                    <a:pt x="227" y="14"/>
                  </a:lnTo>
                  <a:lnTo>
                    <a:pt x="231" y="14"/>
                  </a:lnTo>
                  <a:lnTo>
                    <a:pt x="227" y="14"/>
                  </a:lnTo>
                  <a:lnTo>
                    <a:pt x="220" y="14"/>
                  </a:lnTo>
                  <a:lnTo>
                    <a:pt x="208" y="14"/>
                  </a:lnTo>
                  <a:lnTo>
                    <a:pt x="205" y="14"/>
                  </a:lnTo>
                  <a:lnTo>
                    <a:pt x="201" y="14"/>
                  </a:lnTo>
                  <a:lnTo>
                    <a:pt x="194" y="14"/>
                  </a:lnTo>
                  <a:lnTo>
                    <a:pt x="197" y="14"/>
                  </a:lnTo>
                  <a:lnTo>
                    <a:pt x="194" y="14"/>
                  </a:lnTo>
                  <a:lnTo>
                    <a:pt x="190" y="14"/>
                  </a:lnTo>
                  <a:lnTo>
                    <a:pt x="194" y="18"/>
                  </a:lnTo>
                  <a:lnTo>
                    <a:pt x="197" y="18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703" name="Freeform 218"/>
            <p:cNvSpPr>
              <a:spLocks/>
            </p:cNvSpPr>
            <p:nvPr/>
          </p:nvSpPr>
          <p:spPr bwMode="auto">
            <a:xfrm>
              <a:off x="1931620" y="5617466"/>
              <a:ext cx="119220" cy="23140"/>
            </a:xfrm>
            <a:custGeom>
              <a:avLst/>
              <a:gdLst>
                <a:gd name="T0" fmla="*/ 45 w 126"/>
                <a:gd name="T1" fmla="*/ 0 h 15"/>
                <a:gd name="T2" fmla="*/ 34 w 126"/>
                <a:gd name="T3" fmla="*/ 0 h 15"/>
                <a:gd name="T4" fmla="*/ 26 w 126"/>
                <a:gd name="T5" fmla="*/ 0 h 15"/>
                <a:gd name="T6" fmla="*/ 22 w 126"/>
                <a:gd name="T7" fmla="*/ 0 h 15"/>
                <a:gd name="T8" fmla="*/ 15 w 126"/>
                <a:gd name="T9" fmla="*/ 0 h 15"/>
                <a:gd name="T10" fmla="*/ 30 w 126"/>
                <a:gd name="T11" fmla="*/ 0 h 15"/>
                <a:gd name="T12" fmla="*/ 37 w 126"/>
                <a:gd name="T13" fmla="*/ 0 h 15"/>
                <a:gd name="T14" fmla="*/ 34 w 126"/>
                <a:gd name="T15" fmla="*/ 0 h 15"/>
                <a:gd name="T16" fmla="*/ 15 w 126"/>
                <a:gd name="T17" fmla="*/ 0 h 15"/>
                <a:gd name="T18" fmla="*/ 8 w 126"/>
                <a:gd name="T19" fmla="*/ 4 h 15"/>
                <a:gd name="T20" fmla="*/ 45 w 126"/>
                <a:gd name="T21" fmla="*/ 4 h 15"/>
                <a:gd name="T22" fmla="*/ 30 w 126"/>
                <a:gd name="T23" fmla="*/ 4 h 15"/>
                <a:gd name="T24" fmla="*/ 34 w 126"/>
                <a:gd name="T25" fmla="*/ 4 h 15"/>
                <a:gd name="T26" fmla="*/ 67 w 126"/>
                <a:gd name="T27" fmla="*/ 4 h 15"/>
                <a:gd name="T28" fmla="*/ 71 w 126"/>
                <a:gd name="T29" fmla="*/ 4 h 15"/>
                <a:gd name="T30" fmla="*/ 74 w 126"/>
                <a:gd name="T31" fmla="*/ 4 h 15"/>
                <a:gd name="T32" fmla="*/ 78 w 126"/>
                <a:gd name="T33" fmla="*/ 4 h 15"/>
                <a:gd name="T34" fmla="*/ 97 w 126"/>
                <a:gd name="T35" fmla="*/ 4 h 15"/>
                <a:gd name="T36" fmla="*/ 104 w 126"/>
                <a:gd name="T37" fmla="*/ 4 h 15"/>
                <a:gd name="T38" fmla="*/ 82 w 126"/>
                <a:gd name="T39" fmla="*/ 8 h 15"/>
                <a:gd name="T40" fmla="*/ 86 w 126"/>
                <a:gd name="T41" fmla="*/ 8 h 15"/>
                <a:gd name="T42" fmla="*/ 71 w 126"/>
                <a:gd name="T43" fmla="*/ 8 h 15"/>
                <a:gd name="T44" fmla="*/ 63 w 126"/>
                <a:gd name="T45" fmla="*/ 8 h 15"/>
                <a:gd name="T46" fmla="*/ 60 w 126"/>
                <a:gd name="T47" fmla="*/ 8 h 15"/>
                <a:gd name="T48" fmla="*/ 56 w 126"/>
                <a:gd name="T49" fmla="*/ 8 h 15"/>
                <a:gd name="T50" fmla="*/ 74 w 126"/>
                <a:gd name="T51" fmla="*/ 8 h 15"/>
                <a:gd name="T52" fmla="*/ 60 w 126"/>
                <a:gd name="T53" fmla="*/ 8 h 15"/>
                <a:gd name="T54" fmla="*/ 45 w 126"/>
                <a:gd name="T55" fmla="*/ 8 h 15"/>
                <a:gd name="T56" fmla="*/ 41 w 126"/>
                <a:gd name="T57" fmla="*/ 8 h 15"/>
                <a:gd name="T58" fmla="*/ 60 w 126"/>
                <a:gd name="T59" fmla="*/ 11 h 15"/>
                <a:gd name="T60" fmla="*/ 97 w 126"/>
                <a:gd name="T61" fmla="*/ 11 h 15"/>
                <a:gd name="T62" fmla="*/ 97 w 126"/>
                <a:gd name="T63" fmla="*/ 11 h 15"/>
                <a:gd name="T64" fmla="*/ 82 w 126"/>
                <a:gd name="T65" fmla="*/ 11 h 15"/>
                <a:gd name="T66" fmla="*/ 100 w 126"/>
                <a:gd name="T67" fmla="*/ 11 h 15"/>
                <a:gd name="T68" fmla="*/ 123 w 126"/>
                <a:gd name="T69" fmla="*/ 11 h 15"/>
                <a:gd name="T70" fmla="*/ 97 w 126"/>
                <a:gd name="T71" fmla="*/ 11 h 15"/>
                <a:gd name="T72" fmla="*/ 126 w 126"/>
                <a:gd name="T73" fmla="*/ 11 h 15"/>
                <a:gd name="T74" fmla="*/ 112 w 126"/>
                <a:gd name="T75" fmla="*/ 11 h 15"/>
                <a:gd name="T76" fmla="*/ 74 w 126"/>
                <a:gd name="T77" fmla="*/ 11 h 15"/>
                <a:gd name="T78" fmla="*/ 56 w 126"/>
                <a:gd name="T79" fmla="*/ 11 h 15"/>
                <a:gd name="T80" fmla="*/ 37 w 126"/>
                <a:gd name="T81" fmla="*/ 15 h 15"/>
                <a:gd name="T82" fmla="*/ 22 w 126"/>
                <a:gd name="T83" fmla="*/ 15 h 15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26" h="15">
                  <a:moveTo>
                    <a:pt x="37" y="0"/>
                  </a:moveTo>
                  <a:lnTo>
                    <a:pt x="41" y="0"/>
                  </a:lnTo>
                  <a:lnTo>
                    <a:pt x="45" y="0"/>
                  </a:lnTo>
                  <a:lnTo>
                    <a:pt x="41" y="0"/>
                  </a:lnTo>
                  <a:lnTo>
                    <a:pt x="37" y="0"/>
                  </a:lnTo>
                  <a:lnTo>
                    <a:pt x="34" y="0"/>
                  </a:lnTo>
                  <a:lnTo>
                    <a:pt x="26" y="0"/>
                  </a:lnTo>
                  <a:lnTo>
                    <a:pt x="22" y="0"/>
                  </a:lnTo>
                  <a:lnTo>
                    <a:pt x="26" y="0"/>
                  </a:lnTo>
                  <a:lnTo>
                    <a:pt x="34" y="0"/>
                  </a:lnTo>
                  <a:lnTo>
                    <a:pt x="30" y="0"/>
                  </a:lnTo>
                  <a:lnTo>
                    <a:pt x="22" y="0"/>
                  </a:lnTo>
                  <a:lnTo>
                    <a:pt x="15" y="0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1" y="0"/>
                  </a:lnTo>
                  <a:lnTo>
                    <a:pt x="22" y="0"/>
                  </a:lnTo>
                  <a:lnTo>
                    <a:pt x="30" y="0"/>
                  </a:lnTo>
                  <a:lnTo>
                    <a:pt x="26" y="0"/>
                  </a:lnTo>
                  <a:lnTo>
                    <a:pt x="30" y="0"/>
                  </a:lnTo>
                  <a:lnTo>
                    <a:pt x="37" y="0"/>
                  </a:lnTo>
                  <a:lnTo>
                    <a:pt x="34" y="0"/>
                  </a:lnTo>
                  <a:lnTo>
                    <a:pt x="30" y="0"/>
                  </a:lnTo>
                  <a:lnTo>
                    <a:pt x="34" y="0"/>
                  </a:lnTo>
                  <a:lnTo>
                    <a:pt x="26" y="0"/>
                  </a:lnTo>
                  <a:lnTo>
                    <a:pt x="22" y="0"/>
                  </a:lnTo>
                  <a:lnTo>
                    <a:pt x="15" y="0"/>
                  </a:lnTo>
                  <a:lnTo>
                    <a:pt x="4" y="4"/>
                  </a:lnTo>
                  <a:lnTo>
                    <a:pt x="0" y="4"/>
                  </a:lnTo>
                  <a:lnTo>
                    <a:pt x="8" y="4"/>
                  </a:lnTo>
                  <a:lnTo>
                    <a:pt x="19" y="4"/>
                  </a:lnTo>
                  <a:lnTo>
                    <a:pt x="30" y="4"/>
                  </a:lnTo>
                  <a:lnTo>
                    <a:pt x="45" y="4"/>
                  </a:lnTo>
                  <a:lnTo>
                    <a:pt x="41" y="4"/>
                  </a:lnTo>
                  <a:lnTo>
                    <a:pt x="34" y="4"/>
                  </a:lnTo>
                  <a:lnTo>
                    <a:pt x="30" y="4"/>
                  </a:lnTo>
                  <a:lnTo>
                    <a:pt x="22" y="4"/>
                  </a:lnTo>
                  <a:lnTo>
                    <a:pt x="26" y="4"/>
                  </a:lnTo>
                  <a:lnTo>
                    <a:pt x="34" y="4"/>
                  </a:lnTo>
                  <a:lnTo>
                    <a:pt x="41" y="4"/>
                  </a:lnTo>
                  <a:lnTo>
                    <a:pt x="52" y="4"/>
                  </a:lnTo>
                  <a:lnTo>
                    <a:pt x="67" y="4"/>
                  </a:lnTo>
                  <a:lnTo>
                    <a:pt x="78" y="4"/>
                  </a:lnTo>
                  <a:lnTo>
                    <a:pt x="74" y="4"/>
                  </a:lnTo>
                  <a:lnTo>
                    <a:pt x="71" y="4"/>
                  </a:lnTo>
                  <a:lnTo>
                    <a:pt x="67" y="4"/>
                  </a:lnTo>
                  <a:lnTo>
                    <a:pt x="71" y="4"/>
                  </a:lnTo>
                  <a:lnTo>
                    <a:pt x="74" y="4"/>
                  </a:lnTo>
                  <a:lnTo>
                    <a:pt x="78" y="4"/>
                  </a:lnTo>
                  <a:lnTo>
                    <a:pt x="74" y="4"/>
                  </a:lnTo>
                  <a:lnTo>
                    <a:pt x="78" y="4"/>
                  </a:lnTo>
                  <a:lnTo>
                    <a:pt x="82" y="4"/>
                  </a:lnTo>
                  <a:lnTo>
                    <a:pt x="86" y="4"/>
                  </a:lnTo>
                  <a:lnTo>
                    <a:pt x="97" y="4"/>
                  </a:lnTo>
                  <a:lnTo>
                    <a:pt x="104" y="4"/>
                  </a:lnTo>
                  <a:lnTo>
                    <a:pt x="108" y="4"/>
                  </a:lnTo>
                  <a:lnTo>
                    <a:pt x="104" y="4"/>
                  </a:lnTo>
                  <a:lnTo>
                    <a:pt x="97" y="4"/>
                  </a:lnTo>
                  <a:lnTo>
                    <a:pt x="89" y="8"/>
                  </a:lnTo>
                  <a:lnTo>
                    <a:pt x="82" y="8"/>
                  </a:lnTo>
                  <a:lnTo>
                    <a:pt x="78" y="8"/>
                  </a:lnTo>
                  <a:lnTo>
                    <a:pt x="74" y="8"/>
                  </a:lnTo>
                  <a:lnTo>
                    <a:pt x="86" y="8"/>
                  </a:lnTo>
                  <a:lnTo>
                    <a:pt x="82" y="8"/>
                  </a:lnTo>
                  <a:lnTo>
                    <a:pt x="78" y="8"/>
                  </a:lnTo>
                  <a:lnTo>
                    <a:pt x="71" y="8"/>
                  </a:lnTo>
                  <a:lnTo>
                    <a:pt x="63" y="8"/>
                  </a:lnTo>
                  <a:lnTo>
                    <a:pt x="60" y="8"/>
                  </a:lnTo>
                  <a:lnTo>
                    <a:pt x="63" y="8"/>
                  </a:lnTo>
                  <a:lnTo>
                    <a:pt x="67" y="8"/>
                  </a:lnTo>
                  <a:lnTo>
                    <a:pt x="63" y="8"/>
                  </a:lnTo>
                  <a:lnTo>
                    <a:pt x="60" y="8"/>
                  </a:lnTo>
                  <a:lnTo>
                    <a:pt x="52" y="8"/>
                  </a:lnTo>
                  <a:lnTo>
                    <a:pt x="48" y="8"/>
                  </a:lnTo>
                  <a:lnTo>
                    <a:pt x="56" y="8"/>
                  </a:lnTo>
                  <a:lnTo>
                    <a:pt x="60" y="8"/>
                  </a:lnTo>
                  <a:lnTo>
                    <a:pt x="67" y="8"/>
                  </a:lnTo>
                  <a:lnTo>
                    <a:pt x="74" y="8"/>
                  </a:lnTo>
                  <a:lnTo>
                    <a:pt x="71" y="8"/>
                  </a:lnTo>
                  <a:lnTo>
                    <a:pt x="63" y="8"/>
                  </a:lnTo>
                  <a:lnTo>
                    <a:pt x="60" y="8"/>
                  </a:lnTo>
                  <a:lnTo>
                    <a:pt x="52" y="8"/>
                  </a:lnTo>
                  <a:lnTo>
                    <a:pt x="48" y="8"/>
                  </a:lnTo>
                  <a:lnTo>
                    <a:pt x="45" y="8"/>
                  </a:lnTo>
                  <a:lnTo>
                    <a:pt x="37" y="8"/>
                  </a:lnTo>
                  <a:lnTo>
                    <a:pt x="34" y="8"/>
                  </a:lnTo>
                  <a:lnTo>
                    <a:pt x="41" y="8"/>
                  </a:lnTo>
                  <a:lnTo>
                    <a:pt x="45" y="11"/>
                  </a:lnTo>
                  <a:lnTo>
                    <a:pt x="52" y="11"/>
                  </a:lnTo>
                  <a:lnTo>
                    <a:pt x="60" y="11"/>
                  </a:lnTo>
                  <a:lnTo>
                    <a:pt x="71" y="11"/>
                  </a:lnTo>
                  <a:lnTo>
                    <a:pt x="82" y="11"/>
                  </a:lnTo>
                  <a:lnTo>
                    <a:pt x="97" y="11"/>
                  </a:lnTo>
                  <a:lnTo>
                    <a:pt x="100" y="11"/>
                  </a:lnTo>
                  <a:lnTo>
                    <a:pt x="104" y="11"/>
                  </a:lnTo>
                  <a:lnTo>
                    <a:pt x="97" y="11"/>
                  </a:lnTo>
                  <a:lnTo>
                    <a:pt x="89" y="11"/>
                  </a:lnTo>
                  <a:lnTo>
                    <a:pt x="86" y="11"/>
                  </a:lnTo>
                  <a:lnTo>
                    <a:pt x="82" y="11"/>
                  </a:lnTo>
                  <a:lnTo>
                    <a:pt x="86" y="11"/>
                  </a:lnTo>
                  <a:lnTo>
                    <a:pt x="93" y="11"/>
                  </a:lnTo>
                  <a:lnTo>
                    <a:pt x="100" y="11"/>
                  </a:lnTo>
                  <a:lnTo>
                    <a:pt x="115" y="11"/>
                  </a:lnTo>
                  <a:lnTo>
                    <a:pt x="126" y="11"/>
                  </a:lnTo>
                  <a:lnTo>
                    <a:pt x="123" y="11"/>
                  </a:lnTo>
                  <a:lnTo>
                    <a:pt x="119" y="11"/>
                  </a:lnTo>
                  <a:lnTo>
                    <a:pt x="108" y="11"/>
                  </a:lnTo>
                  <a:lnTo>
                    <a:pt x="97" y="11"/>
                  </a:lnTo>
                  <a:lnTo>
                    <a:pt x="108" y="11"/>
                  </a:lnTo>
                  <a:lnTo>
                    <a:pt x="115" y="11"/>
                  </a:lnTo>
                  <a:lnTo>
                    <a:pt x="126" y="11"/>
                  </a:lnTo>
                  <a:lnTo>
                    <a:pt x="123" y="11"/>
                  </a:lnTo>
                  <a:lnTo>
                    <a:pt x="115" y="11"/>
                  </a:lnTo>
                  <a:lnTo>
                    <a:pt x="112" y="11"/>
                  </a:lnTo>
                  <a:lnTo>
                    <a:pt x="100" y="11"/>
                  </a:lnTo>
                  <a:lnTo>
                    <a:pt x="86" y="11"/>
                  </a:lnTo>
                  <a:lnTo>
                    <a:pt x="74" y="11"/>
                  </a:lnTo>
                  <a:lnTo>
                    <a:pt x="67" y="11"/>
                  </a:lnTo>
                  <a:lnTo>
                    <a:pt x="63" y="11"/>
                  </a:lnTo>
                  <a:lnTo>
                    <a:pt x="56" y="11"/>
                  </a:lnTo>
                  <a:lnTo>
                    <a:pt x="48" y="15"/>
                  </a:lnTo>
                  <a:lnTo>
                    <a:pt x="45" y="15"/>
                  </a:lnTo>
                  <a:lnTo>
                    <a:pt x="37" y="15"/>
                  </a:lnTo>
                  <a:lnTo>
                    <a:pt x="34" y="15"/>
                  </a:lnTo>
                  <a:lnTo>
                    <a:pt x="30" y="15"/>
                  </a:lnTo>
                  <a:lnTo>
                    <a:pt x="22" y="15"/>
                  </a:lnTo>
                  <a:lnTo>
                    <a:pt x="30" y="15"/>
                  </a:lnTo>
                  <a:lnTo>
                    <a:pt x="22" y="15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704" name="Freeform 219"/>
            <p:cNvSpPr>
              <a:spLocks/>
            </p:cNvSpPr>
            <p:nvPr/>
          </p:nvSpPr>
          <p:spPr bwMode="auto">
            <a:xfrm>
              <a:off x="1854032" y="5640606"/>
              <a:ext cx="116382" cy="23140"/>
            </a:xfrm>
            <a:custGeom>
              <a:avLst/>
              <a:gdLst>
                <a:gd name="T0" fmla="*/ 104 w 123"/>
                <a:gd name="T1" fmla="*/ 0 h 15"/>
                <a:gd name="T2" fmla="*/ 123 w 123"/>
                <a:gd name="T3" fmla="*/ 0 h 15"/>
                <a:gd name="T4" fmla="*/ 112 w 123"/>
                <a:gd name="T5" fmla="*/ 0 h 15"/>
                <a:gd name="T6" fmla="*/ 108 w 123"/>
                <a:gd name="T7" fmla="*/ 0 h 15"/>
                <a:gd name="T8" fmla="*/ 93 w 123"/>
                <a:gd name="T9" fmla="*/ 0 h 15"/>
                <a:gd name="T10" fmla="*/ 71 w 123"/>
                <a:gd name="T11" fmla="*/ 0 h 15"/>
                <a:gd name="T12" fmla="*/ 52 w 123"/>
                <a:gd name="T13" fmla="*/ 0 h 15"/>
                <a:gd name="T14" fmla="*/ 45 w 123"/>
                <a:gd name="T15" fmla="*/ 4 h 15"/>
                <a:gd name="T16" fmla="*/ 45 w 123"/>
                <a:gd name="T17" fmla="*/ 4 h 15"/>
                <a:gd name="T18" fmla="*/ 52 w 123"/>
                <a:gd name="T19" fmla="*/ 4 h 15"/>
                <a:gd name="T20" fmla="*/ 52 w 123"/>
                <a:gd name="T21" fmla="*/ 4 h 15"/>
                <a:gd name="T22" fmla="*/ 56 w 123"/>
                <a:gd name="T23" fmla="*/ 4 h 15"/>
                <a:gd name="T24" fmla="*/ 71 w 123"/>
                <a:gd name="T25" fmla="*/ 4 h 15"/>
                <a:gd name="T26" fmla="*/ 23 w 123"/>
                <a:gd name="T27" fmla="*/ 4 h 15"/>
                <a:gd name="T28" fmla="*/ 37 w 123"/>
                <a:gd name="T29" fmla="*/ 4 h 15"/>
                <a:gd name="T30" fmla="*/ 23 w 123"/>
                <a:gd name="T31" fmla="*/ 4 h 15"/>
                <a:gd name="T32" fmla="*/ 8 w 123"/>
                <a:gd name="T33" fmla="*/ 4 h 15"/>
                <a:gd name="T34" fmla="*/ 23 w 123"/>
                <a:gd name="T35" fmla="*/ 4 h 15"/>
                <a:gd name="T36" fmla="*/ 45 w 123"/>
                <a:gd name="T37" fmla="*/ 7 h 15"/>
                <a:gd name="T38" fmla="*/ 52 w 123"/>
                <a:gd name="T39" fmla="*/ 7 h 15"/>
                <a:gd name="T40" fmla="*/ 52 w 123"/>
                <a:gd name="T41" fmla="*/ 7 h 15"/>
                <a:gd name="T42" fmla="*/ 82 w 123"/>
                <a:gd name="T43" fmla="*/ 7 h 15"/>
                <a:gd name="T44" fmla="*/ 97 w 123"/>
                <a:gd name="T45" fmla="*/ 7 h 15"/>
                <a:gd name="T46" fmla="*/ 86 w 123"/>
                <a:gd name="T47" fmla="*/ 7 h 15"/>
                <a:gd name="T48" fmla="*/ 90 w 123"/>
                <a:gd name="T49" fmla="*/ 7 h 15"/>
                <a:gd name="T50" fmla="*/ 78 w 123"/>
                <a:gd name="T51" fmla="*/ 7 h 15"/>
                <a:gd name="T52" fmla="*/ 82 w 123"/>
                <a:gd name="T53" fmla="*/ 7 h 15"/>
                <a:gd name="T54" fmla="*/ 104 w 123"/>
                <a:gd name="T55" fmla="*/ 7 h 15"/>
                <a:gd name="T56" fmla="*/ 97 w 123"/>
                <a:gd name="T57" fmla="*/ 11 h 15"/>
                <a:gd name="T58" fmla="*/ 71 w 123"/>
                <a:gd name="T59" fmla="*/ 11 h 15"/>
                <a:gd name="T60" fmla="*/ 67 w 123"/>
                <a:gd name="T61" fmla="*/ 11 h 15"/>
                <a:gd name="T62" fmla="*/ 78 w 123"/>
                <a:gd name="T63" fmla="*/ 11 h 15"/>
                <a:gd name="T64" fmla="*/ 90 w 123"/>
                <a:gd name="T65" fmla="*/ 11 h 15"/>
                <a:gd name="T66" fmla="*/ 86 w 123"/>
                <a:gd name="T67" fmla="*/ 11 h 15"/>
                <a:gd name="T68" fmla="*/ 82 w 123"/>
                <a:gd name="T69" fmla="*/ 11 h 15"/>
                <a:gd name="T70" fmla="*/ 78 w 123"/>
                <a:gd name="T71" fmla="*/ 11 h 15"/>
                <a:gd name="T72" fmla="*/ 75 w 123"/>
                <a:gd name="T73" fmla="*/ 15 h 15"/>
                <a:gd name="T74" fmla="*/ 71 w 123"/>
                <a:gd name="T75" fmla="*/ 15 h 15"/>
                <a:gd name="T76" fmla="*/ 60 w 123"/>
                <a:gd name="T77" fmla="*/ 15 h 15"/>
                <a:gd name="T78" fmla="*/ 60 w 123"/>
                <a:gd name="T79" fmla="*/ 15 h 15"/>
                <a:gd name="T80" fmla="*/ 63 w 123"/>
                <a:gd name="T81" fmla="*/ 15 h 15"/>
                <a:gd name="T82" fmla="*/ 49 w 123"/>
                <a:gd name="T83" fmla="*/ 15 h 15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23" h="15">
                  <a:moveTo>
                    <a:pt x="104" y="0"/>
                  </a:moveTo>
                  <a:lnTo>
                    <a:pt x="101" y="0"/>
                  </a:lnTo>
                  <a:lnTo>
                    <a:pt x="104" y="0"/>
                  </a:lnTo>
                  <a:lnTo>
                    <a:pt x="112" y="0"/>
                  </a:lnTo>
                  <a:lnTo>
                    <a:pt x="116" y="0"/>
                  </a:lnTo>
                  <a:lnTo>
                    <a:pt x="123" y="0"/>
                  </a:lnTo>
                  <a:lnTo>
                    <a:pt x="119" y="0"/>
                  </a:lnTo>
                  <a:lnTo>
                    <a:pt x="116" y="0"/>
                  </a:lnTo>
                  <a:lnTo>
                    <a:pt x="112" y="0"/>
                  </a:lnTo>
                  <a:lnTo>
                    <a:pt x="116" y="0"/>
                  </a:lnTo>
                  <a:lnTo>
                    <a:pt x="112" y="0"/>
                  </a:lnTo>
                  <a:lnTo>
                    <a:pt x="108" y="0"/>
                  </a:lnTo>
                  <a:lnTo>
                    <a:pt x="104" y="0"/>
                  </a:lnTo>
                  <a:lnTo>
                    <a:pt x="97" y="0"/>
                  </a:lnTo>
                  <a:lnTo>
                    <a:pt x="93" y="0"/>
                  </a:lnTo>
                  <a:lnTo>
                    <a:pt x="82" y="0"/>
                  </a:lnTo>
                  <a:lnTo>
                    <a:pt x="75" y="0"/>
                  </a:lnTo>
                  <a:lnTo>
                    <a:pt x="71" y="0"/>
                  </a:lnTo>
                  <a:lnTo>
                    <a:pt x="75" y="0"/>
                  </a:lnTo>
                  <a:lnTo>
                    <a:pt x="67" y="0"/>
                  </a:lnTo>
                  <a:lnTo>
                    <a:pt x="52" y="0"/>
                  </a:lnTo>
                  <a:lnTo>
                    <a:pt x="49" y="0"/>
                  </a:lnTo>
                  <a:lnTo>
                    <a:pt x="41" y="4"/>
                  </a:lnTo>
                  <a:lnTo>
                    <a:pt x="45" y="4"/>
                  </a:lnTo>
                  <a:lnTo>
                    <a:pt x="41" y="4"/>
                  </a:lnTo>
                  <a:lnTo>
                    <a:pt x="49" y="4"/>
                  </a:lnTo>
                  <a:lnTo>
                    <a:pt x="45" y="4"/>
                  </a:lnTo>
                  <a:lnTo>
                    <a:pt x="37" y="4"/>
                  </a:lnTo>
                  <a:lnTo>
                    <a:pt x="41" y="4"/>
                  </a:lnTo>
                  <a:lnTo>
                    <a:pt x="52" y="4"/>
                  </a:lnTo>
                  <a:lnTo>
                    <a:pt x="63" y="4"/>
                  </a:lnTo>
                  <a:lnTo>
                    <a:pt x="60" y="4"/>
                  </a:lnTo>
                  <a:lnTo>
                    <a:pt x="52" y="4"/>
                  </a:lnTo>
                  <a:lnTo>
                    <a:pt x="45" y="4"/>
                  </a:lnTo>
                  <a:lnTo>
                    <a:pt x="52" y="4"/>
                  </a:lnTo>
                  <a:lnTo>
                    <a:pt x="56" y="4"/>
                  </a:lnTo>
                  <a:lnTo>
                    <a:pt x="60" y="4"/>
                  </a:lnTo>
                  <a:lnTo>
                    <a:pt x="63" y="4"/>
                  </a:lnTo>
                  <a:lnTo>
                    <a:pt x="71" y="4"/>
                  </a:lnTo>
                  <a:lnTo>
                    <a:pt x="63" y="4"/>
                  </a:lnTo>
                  <a:lnTo>
                    <a:pt x="30" y="4"/>
                  </a:lnTo>
                  <a:lnTo>
                    <a:pt x="23" y="4"/>
                  </a:lnTo>
                  <a:lnTo>
                    <a:pt x="30" y="4"/>
                  </a:lnTo>
                  <a:lnTo>
                    <a:pt x="34" y="4"/>
                  </a:lnTo>
                  <a:lnTo>
                    <a:pt x="37" y="4"/>
                  </a:lnTo>
                  <a:lnTo>
                    <a:pt x="30" y="4"/>
                  </a:lnTo>
                  <a:lnTo>
                    <a:pt x="26" y="4"/>
                  </a:lnTo>
                  <a:lnTo>
                    <a:pt x="23" y="4"/>
                  </a:lnTo>
                  <a:lnTo>
                    <a:pt x="15" y="4"/>
                  </a:lnTo>
                  <a:lnTo>
                    <a:pt x="11" y="4"/>
                  </a:lnTo>
                  <a:lnTo>
                    <a:pt x="8" y="4"/>
                  </a:lnTo>
                  <a:lnTo>
                    <a:pt x="4" y="4"/>
                  </a:lnTo>
                  <a:lnTo>
                    <a:pt x="0" y="4"/>
                  </a:lnTo>
                  <a:lnTo>
                    <a:pt x="23" y="4"/>
                  </a:lnTo>
                  <a:lnTo>
                    <a:pt x="30" y="4"/>
                  </a:lnTo>
                  <a:lnTo>
                    <a:pt x="37" y="4"/>
                  </a:lnTo>
                  <a:lnTo>
                    <a:pt x="45" y="7"/>
                  </a:lnTo>
                  <a:lnTo>
                    <a:pt x="49" y="7"/>
                  </a:lnTo>
                  <a:lnTo>
                    <a:pt x="56" y="7"/>
                  </a:lnTo>
                  <a:lnTo>
                    <a:pt x="52" y="7"/>
                  </a:lnTo>
                  <a:lnTo>
                    <a:pt x="56" y="7"/>
                  </a:lnTo>
                  <a:lnTo>
                    <a:pt x="49" y="7"/>
                  </a:lnTo>
                  <a:lnTo>
                    <a:pt x="52" y="7"/>
                  </a:lnTo>
                  <a:lnTo>
                    <a:pt x="60" y="7"/>
                  </a:lnTo>
                  <a:lnTo>
                    <a:pt x="67" y="7"/>
                  </a:lnTo>
                  <a:lnTo>
                    <a:pt x="82" y="7"/>
                  </a:lnTo>
                  <a:lnTo>
                    <a:pt x="90" y="7"/>
                  </a:lnTo>
                  <a:lnTo>
                    <a:pt x="93" y="7"/>
                  </a:lnTo>
                  <a:lnTo>
                    <a:pt x="97" y="7"/>
                  </a:lnTo>
                  <a:lnTo>
                    <a:pt x="93" y="7"/>
                  </a:lnTo>
                  <a:lnTo>
                    <a:pt x="90" y="7"/>
                  </a:lnTo>
                  <a:lnTo>
                    <a:pt x="86" y="7"/>
                  </a:lnTo>
                  <a:lnTo>
                    <a:pt x="90" y="7"/>
                  </a:lnTo>
                  <a:lnTo>
                    <a:pt x="93" y="7"/>
                  </a:lnTo>
                  <a:lnTo>
                    <a:pt x="90" y="7"/>
                  </a:lnTo>
                  <a:lnTo>
                    <a:pt x="86" y="7"/>
                  </a:lnTo>
                  <a:lnTo>
                    <a:pt x="82" y="7"/>
                  </a:lnTo>
                  <a:lnTo>
                    <a:pt x="78" y="7"/>
                  </a:lnTo>
                  <a:lnTo>
                    <a:pt x="71" y="7"/>
                  </a:lnTo>
                  <a:lnTo>
                    <a:pt x="75" y="7"/>
                  </a:lnTo>
                  <a:lnTo>
                    <a:pt x="82" y="7"/>
                  </a:lnTo>
                  <a:lnTo>
                    <a:pt x="90" y="7"/>
                  </a:lnTo>
                  <a:lnTo>
                    <a:pt x="101" y="7"/>
                  </a:lnTo>
                  <a:lnTo>
                    <a:pt x="104" y="7"/>
                  </a:lnTo>
                  <a:lnTo>
                    <a:pt x="108" y="11"/>
                  </a:lnTo>
                  <a:lnTo>
                    <a:pt x="104" y="11"/>
                  </a:lnTo>
                  <a:lnTo>
                    <a:pt x="97" y="11"/>
                  </a:lnTo>
                  <a:lnTo>
                    <a:pt x="86" y="11"/>
                  </a:lnTo>
                  <a:lnTo>
                    <a:pt x="75" y="11"/>
                  </a:lnTo>
                  <a:lnTo>
                    <a:pt x="71" y="11"/>
                  </a:lnTo>
                  <a:lnTo>
                    <a:pt x="63" y="11"/>
                  </a:lnTo>
                  <a:lnTo>
                    <a:pt x="60" y="11"/>
                  </a:lnTo>
                  <a:lnTo>
                    <a:pt x="67" y="11"/>
                  </a:lnTo>
                  <a:lnTo>
                    <a:pt x="75" y="11"/>
                  </a:lnTo>
                  <a:lnTo>
                    <a:pt x="82" y="11"/>
                  </a:lnTo>
                  <a:lnTo>
                    <a:pt x="78" y="11"/>
                  </a:lnTo>
                  <a:lnTo>
                    <a:pt x="82" y="11"/>
                  </a:lnTo>
                  <a:lnTo>
                    <a:pt x="86" y="11"/>
                  </a:lnTo>
                  <a:lnTo>
                    <a:pt x="90" y="11"/>
                  </a:lnTo>
                  <a:lnTo>
                    <a:pt x="93" y="11"/>
                  </a:lnTo>
                  <a:lnTo>
                    <a:pt x="90" y="11"/>
                  </a:lnTo>
                  <a:lnTo>
                    <a:pt x="86" y="11"/>
                  </a:lnTo>
                  <a:lnTo>
                    <a:pt x="82" y="11"/>
                  </a:lnTo>
                  <a:lnTo>
                    <a:pt x="78" y="11"/>
                  </a:lnTo>
                  <a:lnTo>
                    <a:pt x="82" y="11"/>
                  </a:lnTo>
                  <a:lnTo>
                    <a:pt x="86" y="11"/>
                  </a:lnTo>
                  <a:lnTo>
                    <a:pt x="82" y="11"/>
                  </a:lnTo>
                  <a:lnTo>
                    <a:pt x="78" y="11"/>
                  </a:lnTo>
                  <a:lnTo>
                    <a:pt x="82" y="11"/>
                  </a:lnTo>
                  <a:lnTo>
                    <a:pt x="78" y="11"/>
                  </a:lnTo>
                  <a:lnTo>
                    <a:pt x="75" y="15"/>
                  </a:lnTo>
                  <a:lnTo>
                    <a:pt x="71" y="15"/>
                  </a:lnTo>
                  <a:lnTo>
                    <a:pt x="75" y="15"/>
                  </a:lnTo>
                  <a:lnTo>
                    <a:pt x="71" y="15"/>
                  </a:lnTo>
                  <a:lnTo>
                    <a:pt x="60" y="15"/>
                  </a:lnTo>
                  <a:lnTo>
                    <a:pt x="56" y="15"/>
                  </a:lnTo>
                  <a:lnTo>
                    <a:pt x="60" y="15"/>
                  </a:lnTo>
                  <a:lnTo>
                    <a:pt x="56" y="15"/>
                  </a:lnTo>
                  <a:lnTo>
                    <a:pt x="52" y="15"/>
                  </a:lnTo>
                  <a:lnTo>
                    <a:pt x="60" y="15"/>
                  </a:lnTo>
                  <a:lnTo>
                    <a:pt x="63" y="15"/>
                  </a:lnTo>
                  <a:lnTo>
                    <a:pt x="60" y="15"/>
                  </a:lnTo>
                  <a:lnTo>
                    <a:pt x="63" y="15"/>
                  </a:lnTo>
                  <a:lnTo>
                    <a:pt x="60" y="15"/>
                  </a:lnTo>
                  <a:lnTo>
                    <a:pt x="56" y="15"/>
                  </a:lnTo>
                  <a:lnTo>
                    <a:pt x="49" y="15"/>
                  </a:lnTo>
                  <a:lnTo>
                    <a:pt x="45" y="15"/>
                  </a:lnTo>
                  <a:lnTo>
                    <a:pt x="56" y="15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705" name="Freeform 220"/>
            <p:cNvSpPr>
              <a:spLocks/>
            </p:cNvSpPr>
            <p:nvPr/>
          </p:nvSpPr>
          <p:spPr bwMode="auto">
            <a:xfrm>
              <a:off x="1907019" y="5663745"/>
              <a:ext cx="172207" cy="40108"/>
            </a:xfrm>
            <a:custGeom>
              <a:avLst/>
              <a:gdLst>
                <a:gd name="T0" fmla="*/ 7 w 182"/>
                <a:gd name="T1" fmla="*/ 0 h 26"/>
                <a:gd name="T2" fmla="*/ 11 w 182"/>
                <a:gd name="T3" fmla="*/ 0 h 26"/>
                <a:gd name="T4" fmla="*/ 30 w 182"/>
                <a:gd name="T5" fmla="*/ 0 h 26"/>
                <a:gd name="T6" fmla="*/ 37 w 182"/>
                <a:gd name="T7" fmla="*/ 0 h 26"/>
                <a:gd name="T8" fmla="*/ 48 w 182"/>
                <a:gd name="T9" fmla="*/ 4 h 26"/>
                <a:gd name="T10" fmla="*/ 63 w 182"/>
                <a:gd name="T11" fmla="*/ 4 h 26"/>
                <a:gd name="T12" fmla="*/ 60 w 182"/>
                <a:gd name="T13" fmla="*/ 4 h 26"/>
                <a:gd name="T14" fmla="*/ 78 w 182"/>
                <a:gd name="T15" fmla="*/ 4 h 26"/>
                <a:gd name="T16" fmla="*/ 89 w 182"/>
                <a:gd name="T17" fmla="*/ 4 h 26"/>
                <a:gd name="T18" fmla="*/ 108 w 182"/>
                <a:gd name="T19" fmla="*/ 4 h 26"/>
                <a:gd name="T20" fmla="*/ 119 w 182"/>
                <a:gd name="T21" fmla="*/ 7 h 26"/>
                <a:gd name="T22" fmla="*/ 134 w 182"/>
                <a:gd name="T23" fmla="*/ 7 h 26"/>
                <a:gd name="T24" fmla="*/ 138 w 182"/>
                <a:gd name="T25" fmla="*/ 7 h 26"/>
                <a:gd name="T26" fmla="*/ 141 w 182"/>
                <a:gd name="T27" fmla="*/ 7 h 26"/>
                <a:gd name="T28" fmla="*/ 138 w 182"/>
                <a:gd name="T29" fmla="*/ 7 h 26"/>
                <a:gd name="T30" fmla="*/ 126 w 182"/>
                <a:gd name="T31" fmla="*/ 7 h 26"/>
                <a:gd name="T32" fmla="*/ 123 w 182"/>
                <a:gd name="T33" fmla="*/ 11 h 26"/>
                <a:gd name="T34" fmla="*/ 115 w 182"/>
                <a:gd name="T35" fmla="*/ 11 h 26"/>
                <a:gd name="T36" fmla="*/ 104 w 182"/>
                <a:gd name="T37" fmla="*/ 11 h 26"/>
                <a:gd name="T38" fmla="*/ 108 w 182"/>
                <a:gd name="T39" fmla="*/ 11 h 26"/>
                <a:gd name="T40" fmla="*/ 130 w 182"/>
                <a:gd name="T41" fmla="*/ 11 h 26"/>
                <a:gd name="T42" fmla="*/ 145 w 182"/>
                <a:gd name="T43" fmla="*/ 11 h 26"/>
                <a:gd name="T44" fmla="*/ 156 w 182"/>
                <a:gd name="T45" fmla="*/ 11 h 26"/>
                <a:gd name="T46" fmla="*/ 152 w 182"/>
                <a:gd name="T47" fmla="*/ 15 h 26"/>
                <a:gd name="T48" fmla="*/ 156 w 182"/>
                <a:gd name="T49" fmla="*/ 15 h 26"/>
                <a:gd name="T50" fmla="*/ 167 w 182"/>
                <a:gd name="T51" fmla="*/ 15 h 26"/>
                <a:gd name="T52" fmla="*/ 179 w 182"/>
                <a:gd name="T53" fmla="*/ 15 h 26"/>
                <a:gd name="T54" fmla="*/ 175 w 182"/>
                <a:gd name="T55" fmla="*/ 15 h 26"/>
                <a:gd name="T56" fmla="*/ 171 w 182"/>
                <a:gd name="T57" fmla="*/ 15 h 26"/>
                <a:gd name="T58" fmla="*/ 167 w 182"/>
                <a:gd name="T59" fmla="*/ 15 h 26"/>
                <a:gd name="T60" fmla="*/ 156 w 182"/>
                <a:gd name="T61" fmla="*/ 18 h 26"/>
                <a:gd name="T62" fmla="*/ 160 w 182"/>
                <a:gd name="T63" fmla="*/ 18 h 26"/>
                <a:gd name="T64" fmla="*/ 156 w 182"/>
                <a:gd name="T65" fmla="*/ 18 h 26"/>
                <a:gd name="T66" fmla="*/ 160 w 182"/>
                <a:gd name="T67" fmla="*/ 18 h 26"/>
                <a:gd name="T68" fmla="*/ 156 w 182"/>
                <a:gd name="T69" fmla="*/ 18 h 26"/>
                <a:gd name="T70" fmla="*/ 152 w 182"/>
                <a:gd name="T71" fmla="*/ 22 h 26"/>
                <a:gd name="T72" fmla="*/ 149 w 182"/>
                <a:gd name="T73" fmla="*/ 22 h 26"/>
                <a:gd name="T74" fmla="*/ 145 w 182"/>
                <a:gd name="T75" fmla="*/ 22 h 26"/>
                <a:gd name="T76" fmla="*/ 134 w 182"/>
                <a:gd name="T77" fmla="*/ 22 h 26"/>
                <a:gd name="T78" fmla="*/ 130 w 182"/>
                <a:gd name="T79" fmla="*/ 22 h 26"/>
                <a:gd name="T80" fmla="*/ 126 w 182"/>
                <a:gd name="T81" fmla="*/ 26 h 26"/>
                <a:gd name="T82" fmla="*/ 130 w 182"/>
                <a:gd name="T83" fmla="*/ 26 h 2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82" h="26">
                  <a:moveTo>
                    <a:pt x="0" y="0"/>
                  </a:moveTo>
                  <a:lnTo>
                    <a:pt x="4" y="0"/>
                  </a:lnTo>
                  <a:lnTo>
                    <a:pt x="7" y="0"/>
                  </a:lnTo>
                  <a:lnTo>
                    <a:pt x="4" y="0"/>
                  </a:lnTo>
                  <a:lnTo>
                    <a:pt x="7" y="0"/>
                  </a:lnTo>
                  <a:lnTo>
                    <a:pt x="11" y="0"/>
                  </a:lnTo>
                  <a:lnTo>
                    <a:pt x="19" y="0"/>
                  </a:lnTo>
                  <a:lnTo>
                    <a:pt x="26" y="0"/>
                  </a:lnTo>
                  <a:lnTo>
                    <a:pt x="30" y="0"/>
                  </a:lnTo>
                  <a:lnTo>
                    <a:pt x="34" y="0"/>
                  </a:lnTo>
                  <a:lnTo>
                    <a:pt x="41" y="0"/>
                  </a:lnTo>
                  <a:lnTo>
                    <a:pt x="37" y="0"/>
                  </a:lnTo>
                  <a:lnTo>
                    <a:pt x="41" y="4"/>
                  </a:lnTo>
                  <a:lnTo>
                    <a:pt x="45" y="4"/>
                  </a:lnTo>
                  <a:lnTo>
                    <a:pt x="48" y="4"/>
                  </a:lnTo>
                  <a:lnTo>
                    <a:pt x="56" y="4"/>
                  </a:lnTo>
                  <a:lnTo>
                    <a:pt x="60" y="4"/>
                  </a:lnTo>
                  <a:lnTo>
                    <a:pt x="63" y="4"/>
                  </a:lnTo>
                  <a:lnTo>
                    <a:pt x="67" y="4"/>
                  </a:lnTo>
                  <a:lnTo>
                    <a:pt x="63" y="4"/>
                  </a:lnTo>
                  <a:lnTo>
                    <a:pt x="60" y="4"/>
                  </a:lnTo>
                  <a:lnTo>
                    <a:pt x="67" y="4"/>
                  </a:lnTo>
                  <a:lnTo>
                    <a:pt x="71" y="4"/>
                  </a:lnTo>
                  <a:lnTo>
                    <a:pt x="78" y="4"/>
                  </a:lnTo>
                  <a:lnTo>
                    <a:pt x="82" y="4"/>
                  </a:lnTo>
                  <a:lnTo>
                    <a:pt x="86" y="4"/>
                  </a:lnTo>
                  <a:lnTo>
                    <a:pt x="89" y="4"/>
                  </a:lnTo>
                  <a:lnTo>
                    <a:pt x="97" y="4"/>
                  </a:lnTo>
                  <a:lnTo>
                    <a:pt x="104" y="4"/>
                  </a:lnTo>
                  <a:lnTo>
                    <a:pt x="108" y="4"/>
                  </a:lnTo>
                  <a:lnTo>
                    <a:pt x="112" y="7"/>
                  </a:lnTo>
                  <a:lnTo>
                    <a:pt x="115" y="7"/>
                  </a:lnTo>
                  <a:lnTo>
                    <a:pt x="119" y="7"/>
                  </a:lnTo>
                  <a:lnTo>
                    <a:pt x="126" y="7"/>
                  </a:lnTo>
                  <a:lnTo>
                    <a:pt x="130" y="7"/>
                  </a:lnTo>
                  <a:lnTo>
                    <a:pt x="134" y="7"/>
                  </a:lnTo>
                  <a:lnTo>
                    <a:pt x="138" y="7"/>
                  </a:lnTo>
                  <a:lnTo>
                    <a:pt x="141" y="7"/>
                  </a:lnTo>
                  <a:lnTo>
                    <a:pt x="138" y="7"/>
                  </a:lnTo>
                  <a:lnTo>
                    <a:pt x="134" y="7"/>
                  </a:lnTo>
                  <a:lnTo>
                    <a:pt x="138" y="7"/>
                  </a:lnTo>
                  <a:lnTo>
                    <a:pt x="141" y="7"/>
                  </a:lnTo>
                  <a:lnTo>
                    <a:pt x="145" y="7"/>
                  </a:lnTo>
                  <a:lnTo>
                    <a:pt x="141" y="7"/>
                  </a:lnTo>
                  <a:lnTo>
                    <a:pt x="138" y="7"/>
                  </a:lnTo>
                  <a:lnTo>
                    <a:pt x="134" y="7"/>
                  </a:lnTo>
                  <a:lnTo>
                    <a:pt x="130" y="7"/>
                  </a:lnTo>
                  <a:lnTo>
                    <a:pt x="126" y="7"/>
                  </a:lnTo>
                  <a:lnTo>
                    <a:pt x="123" y="7"/>
                  </a:lnTo>
                  <a:lnTo>
                    <a:pt x="126" y="11"/>
                  </a:lnTo>
                  <a:lnTo>
                    <a:pt x="123" y="11"/>
                  </a:lnTo>
                  <a:lnTo>
                    <a:pt x="119" y="11"/>
                  </a:lnTo>
                  <a:lnTo>
                    <a:pt x="123" y="11"/>
                  </a:lnTo>
                  <a:lnTo>
                    <a:pt x="115" y="11"/>
                  </a:lnTo>
                  <a:lnTo>
                    <a:pt x="112" y="11"/>
                  </a:lnTo>
                  <a:lnTo>
                    <a:pt x="108" y="11"/>
                  </a:lnTo>
                  <a:lnTo>
                    <a:pt x="104" y="11"/>
                  </a:lnTo>
                  <a:lnTo>
                    <a:pt x="100" y="11"/>
                  </a:lnTo>
                  <a:lnTo>
                    <a:pt x="104" y="11"/>
                  </a:lnTo>
                  <a:lnTo>
                    <a:pt x="108" y="11"/>
                  </a:lnTo>
                  <a:lnTo>
                    <a:pt x="115" y="11"/>
                  </a:lnTo>
                  <a:lnTo>
                    <a:pt x="123" y="11"/>
                  </a:lnTo>
                  <a:lnTo>
                    <a:pt x="130" y="11"/>
                  </a:lnTo>
                  <a:lnTo>
                    <a:pt x="138" y="11"/>
                  </a:lnTo>
                  <a:lnTo>
                    <a:pt x="141" y="11"/>
                  </a:lnTo>
                  <a:lnTo>
                    <a:pt x="145" y="11"/>
                  </a:lnTo>
                  <a:lnTo>
                    <a:pt x="149" y="11"/>
                  </a:lnTo>
                  <a:lnTo>
                    <a:pt x="152" y="11"/>
                  </a:lnTo>
                  <a:lnTo>
                    <a:pt x="156" y="11"/>
                  </a:lnTo>
                  <a:lnTo>
                    <a:pt x="160" y="11"/>
                  </a:lnTo>
                  <a:lnTo>
                    <a:pt x="156" y="11"/>
                  </a:lnTo>
                  <a:lnTo>
                    <a:pt x="152" y="15"/>
                  </a:lnTo>
                  <a:lnTo>
                    <a:pt x="149" y="15"/>
                  </a:lnTo>
                  <a:lnTo>
                    <a:pt x="152" y="15"/>
                  </a:lnTo>
                  <a:lnTo>
                    <a:pt x="156" y="15"/>
                  </a:lnTo>
                  <a:lnTo>
                    <a:pt x="160" y="15"/>
                  </a:lnTo>
                  <a:lnTo>
                    <a:pt x="164" y="15"/>
                  </a:lnTo>
                  <a:lnTo>
                    <a:pt x="167" y="15"/>
                  </a:lnTo>
                  <a:lnTo>
                    <a:pt x="171" y="15"/>
                  </a:lnTo>
                  <a:lnTo>
                    <a:pt x="175" y="15"/>
                  </a:lnTo>
                  <a:lnTo>
                    <a:pt x="179" y="15"/>
                  </a:lnTo>
                  <a:lnTo>
                    <a:pt x="182" y="15"/>
                  </a:lnTo>
                  <a:lnTo>
                    <a:pt x="179" y="15"/>
                  </a:lnTo>
                  <a:lnTo>
                    <a:pt x="175" y="15"/>
                  </a:lnTo>
                  <a:lnTo>
                    <a:pt x="171" y="15"/>
                  </a:lnTo>
                  <a:lnTo>
                    <a:pt x="175" y="15"/>
                  </a:lnTo>
                  <a:lnTo>
                    <a:pt x="171" y="15"/>
                  </a:lnTo>
                  <a:lnTo>
                    <a:pt x="175" y="15"/>
                  </a:lnTo>
                  <a:lnTo>
                    <a:pt x="171" y="15"/>
                  </a:lnTo>
                  <a:lnTo>
                    <a:pt x="167" y="15"/>
                  </a:lnTo>
                  <a:lnTo>
                    <a:pt x="164" y="15"/>
                  </a:lnTo>
                  <a:lnTo>
                    <a:pt x="160" y="18"/>
                  </a:lnTo>
                  <a:lnTo>
                    <a:pt x="156" y="18"/>
                  </a:lnTo>
                  <a:lnTo>
                    <a:pt x="152" y="18"/>
                  </a:lnTo>
                  <a:lnTo>
                    <a:pt x="156" y="18"/>
                  </a:lnTo>
                  <a:lnTo>
                    <a:pt x="160" y="18"/>
                  </a:lnTo>
                  <a:lnTo>
                    <a:pt x="156" y="18"/>
                  </a:lnTo>
                  <a:lnTo>
                    <a:pt x="152" y="18"/>
                  </a:lnTo>
                  <a:lnTo>
                    <a:pt x="156" y="18"/>
                  </a:lnTo>
                  <a:lnTo>
                    <a:pt x="160" y="18"/>
                  </a:lnTo>
                  <a:lnTo>
                    <a:pt x="164" y="18"/>
                  </a:lnTo>
                  <a:lnTo>
                    <a:pt x="160" y="18"/>
                  </a:lnTo>
                  <a:lnTo>
                    <a:pt x="156" y="18"/>
                  </a:lnTo>
                  <a:lnTo>
                    <a:pt x="160" y="18"/>
                  </a:lnTo>
                  <a:lnTo>
                    <a:pt x="156" y="18"/>
                  </a:lnTo>
                  <a:lnTo>
                    <a:pt x="160" y="22"/>
                  </a:lnTo>
                  <a:lnTo>
                    <a:pt x="156" y="22"/>
                  </a:lnTo>
                  <a:lnTo>
                    <a:pt x="152" y="22"/>
                  </a:lnTo>
                  <a:lnTo>
                    <a:pt x="149" y="22"/>
                  </a:lnTo>
                  <a:lnTo>
                    <a:pt x="145" y="22"/>
                  </a:lnTo>
                  <a:lnTo>
                    <a:pt x="149" y="22"/>
                  </a:lnTo>
                  <a:lnTo>
                    <a:pt x="152" y="22"/>
                  </a:lnTo>
                  <a:lnTo>
                    <a:pt x="149" y="22"/>
                  </a:lnTo>
                  <a:lnTo>
                    <a:pt x="145" y="22"/>
                  </a:lnTo>
                  <a:lnTo>
                    <a:pt x="141" y="22"/>
                  </a:lnTo>
                  <a:lnTo>
                    <a:pt x="138" y="22"/>
                  </a:lnTo>
                  <a:lnTo>
                    <a:pt x="134" y="22"/>
                  </a:lnTo>
                  <a:lnTo>
                    <a:pt x="138" y="22"/>
                  </a:lnTo>
                  <a:lnTo>
                    <a:pt x="134" y="22"/>
                  </a:lnTo>
                  <a:lnTo>
                    <a:pt x="130" y="22"/>
                  </a:lnTo>
                  <a:lnTo>
                    <a:pt x="134" y="22"/>
                  </a:lnTo>
                  <a:lnTo>
                    <a:pt x="130" y="22"/>
                  </a:lnTo>
                  <a:lnTo>
                    <a:pt x="126" y="26"/>
                  </a:lnTo>
                  <a:lnTo>
                    <a:pt x="130" y="26"/>
                  </a:lnTo>
                  <a:lnTo>
                    <a:pt x="134" y="26"/>
                  </a:lnTo>
                  <a:lnTo>
                    <a:pt x="130" y="26"/>
                  </a:lnTo>
                  <a:lnTo>
                    <a:pt x="126" y="26"/>
                  </a:lnTo>
                  <a:lnTo>
                    <a:pt x="123" y="26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706" name="Freeform 221"/>
            <p:cNvSpPr>
              <a:spLocks/>
            </p:cNvSpPr>
            <p:nvPr/>
          </p:nvSpPr>
          <p:spPr bwMode="auto">
            <a:xfrm>
              <a:off x="2019615" y="5703853"/>
              <a:ext cx="42579" cy="33938"/>
            </a:xfrm>
            <a:custGeom>
              <a:avLst/>
              <a:gdLst>
                <a:gd name="T0" fmla="*/ 4 w 45"/>
                <a:gd name="T1" fmla="*/ 0 h 22"/>
                <a:gd name="T2" fmla="*/ 15 w 45"/>
                <a:gd name="T3" fmla="*/ 0 h 22"/>
                <a:gd name="T4" fmla="*/ 30 w 45"/>
                <a:gd name="T5" fmla="*/ 0 h 22"/>
                <a:gd name="T6" fmla="*/ 22 w 45"/>
                <a:gd name="T7" fmla="*/ 0 h 22"/>
                <a:gd name="T8" fmla="*/ 26 w 45"/>
                <a:gd name="T9" fmla="*/ 0 h 22"/>
                <a:gd name="T10" fmla="*/ 22 w 45"/>
                <a:gd name="T11" fmla="*/ 4 h 22"/>
                <a:gd name="T12" fmla="*/ 26 w 45"/>
                <a:gd name="T13" fmla="*/ 4 h 22"/>
                <a:gd name="T14" fmla="*/ 22 w 45"/>
                <a:gd name="T15" fmla="*/ 4 h 22"/>
                <a:gd name="T16" fmla="*/ 19 w 45"/>
                <a:gd name="T17" fmla="*/ 4 h 22"/>
                <a:gd name="T18" fmla="*/ 26 w 45"/>
                <a:gd name="T19" fmla="*/ 4 h 22"/>
                <a:gd name="T20" fmla="*/ 30 w 45"/>
                <a:gd name="T21" fmla="*/ 4 h 22"/>
                <a:gd name="T22" fmla="*/ 33 w 45"/>
                <a:gd name="T23" fmla="*/ 7 h 22"/>
                <a:gd name="T24" fmla="*/ 41 w 45"/>
                <a:gd name="T25" fmla="*/ 7 h 22"/>
                <a:gd name="T26" fmla="*/ 30 w 45"/>
                <a:gd name="T27" fmla="*/ 7 h 22"/>
                <a:gd name="T28" fmla="*/ 19 w 45"/>
                <a:gd name="T29" fmla="*/ 7 h 22"/>
                <a:gd name="T30" fmla="*/ 22 w 45"/>
                <a:gd name="T31" fmla="*/ 7 h 22"/>
                <a:gd name="T32" fmla="*/ 33 w 45"/>
                <a:gd name="T33" fmla="*/ 7 h 22"/>
                <a:gd name="T34" fmla="*/ 37 w 45"/>
                <a:gd name="T35" fmla="*/ 7 h 22"/>
                <a:gd name="T36" fmla="*/ 33 w 45"/>
                <a:gd name="T37" fmla="*/ 7 h 22"/>
                <a:gd name="T38" fmla="*/ 45 w 45"/>
                <a:gd name="T39" fmla="*/ 11 h 22"/>
                <a:gd name="T40" fmla="*/ 41 w 45"/>
                <a:gd name="T41" fmla="*/ 11 h 22"/>
                <a:gd name="T42" fmla="*/ 45 w 45"/>
                <a:gd name="T43" fmla="*/ 11 h 22"/>
                <a:gd name="T44" fmla="*/ 41 w 45"/>
                <a:gd name="T45" fmla="*/ 11 h 22"/>
                <a:gd name="T46" fmla="*/ 30 w 45"/>
                <a:gd name="T47" fmla="*/ 11 h 22"/>
                <a:gd name="T48" fmla="*/ 33 w 45"/>
                <a:gd name="T49" fmla="*/ 11 h 22"/>
                <a:gd name="T50" fmla="*/ 41 w 45"/>
                <a:gd name="T51" fmla="*/ 11 h 22"/>
                <a:gd name="T52" fmla="*/ 37 w 45"/>
                <a:gd name="T53" fmla="*/ 15 h 22"/>
                <a:gd name="T54" fmla="*/ 41 w 45"/>
                <a:gd name="T55" fmla="*/ 15 h 22"/>
                <a:gd name="T56" fmla="*/ 37 w 45"/>
                <a:gd name="T57" fmla="*/ 15 h 22"/>
                <a:gd name="T58" fmla="*/ 19 w 45"/>
                <a:gd name="T59" fmla="*/ 15 h 22"/>
                <a:gd name="T60" fmla="*/ 7 w 45"/>
                <a:gd name="T61" fmla="*/ 15 h 22"/>
                <a:gd name="T62" fmla="*/ 15 w 45"/>
                <a:gd name="T63" fmla="*/ 15 h 22"/>
                <a:gd name="T64" fmla="*/ 26 w 45"/>
                <a:gd name="T65" fmla="*/ 19 h 22"/>
                <a:gd name="T66" fmla="*/ 22 w 45"/>
                <a:gd name="T67" fmla="*/ 19 h 22"/>
                <a:gd name="T68" fmla="*/ 37 w 45"/>
                <a:gd name="T69" fmla="*/ 19 h 22"/>
                <a:gd name="T70" fmla="*/ 33 w 45"/>
                <a:gd name="T71" fmla="*/ 19 h 22"/>
                <a:gd name="T72" fmla="*/ 30 w 45"/>
                <a:gd name="T73" fmla="*/ 19 h 22"/>
                <a:gd name="T74" fmla="*/ 19 w 45"/>
                <a:gd name="T75" fmla="*/ 19 h 22"/>
                <a:gd name="T76" fmla="*/ 30 w 45"/>
                <a:gd name="T77" fmla="*/ 19 h 22"/>
                <a:gd name="T78" fmla="*/ 33 w 45"/>
                <a:gd name="T79" fmla="*/ 22 h 22"/>
                <a:gd name="T80" fmla="*/ 22 w 45"/>
                <a:gd name="T81" fmla="*/ 22 h 22"/>
                <a:gd name="T82" fmla="*/ 33 w 45"/>
                <a:gd name="T83" fmla="*/ 22 h 2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45" h="22">
                  <a:moveTo>
                    <a:pt x="4" y="0"/>
                  </a:moveTo>
                  <a:lnTo>
                    <a:pt x="0" y="0"/>
                  </a:lnTo>
                  <a:lnTo>
                    <a:pt x="4" y="0"/>
                  </a:lnTo>
                  <a:lnTo>
                    <a:pt x="7" y="0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22" y="0"/>
                  </a:lnTo>
                  <a:lnTo>
                    <a:pt x="26" y="0"/>
                  </a:lnTo>
                  <a:lnTo>
                    <a:pt x="30" y="0"/>
                  </a:lnTo>
                  <a:lnTo>
                    <a:pt x="26" y="0"/>
                  </a:lnTo>
                  <a:lnTo>
                    <a:pt x="30" y="0"/>
                  </a:lnTo>
                  <a:lnTo>
                    <a:pt x="22" y="0"/>
                  </a:lnTo>
                  <a:lnTo>
                    <a:pt x="26" y="0"/>
                  </a:lnTo>
                  <a:lnTo>
                    <a:pt x="30" y="0"/>
                  </a:lnTo>
                  <a:lnTo>
                    <a:pt x="26" y="0"/>
                  </a:lnTo>
                  <a:lnTo>
                    <a:pt x="30" y="0"/>
                  </a:lnTo>
                  <a:lnTo>
                    <a:pt x="26" y="0"/>
                  </a:lnTo>
                  <a:lnTo>
                    <a:pt x="22" y="4"/>
                  </a:lnTo>
                  <a:lnTo>
                    <a:pt x="19" y="4"/>
                  </a:lnTo>
                  <a:lnTo>
                    <a:pt x="22" y="4"/>
                  </a:lnTo>
                  <a:lnTo>
                    <a:pt x="26" y="4"/>
                  </a:lnTo>
                  <a:lnTo>
                    <a:pt x="30" y="4"/>
                  </a:lnTo>
                  <a:lnTo>
                    <a:pt x="26" y="4"/>
                  </a:lnTo>
                  <a:lnTo>
                    <a:pt x="22" y="4"/>
                  </a:lnTo>
                  <a:lnTo>
                    <a:pt x="19" y="4"/>
                  </a:lnTo>
                  <a:lnTo>
                    <a:pt x="15" y="4"/>
                  </a:lnTo>
                  <a:lnTo>
                    <a:pt x="19" y="4"/>
                  </a:lnTo>
                  <a:lnTo>
                    <a:pt x="22" y="4"/>
                  </a:lnTo>
                  <a:lnTo>
                    <a:pt x="30" y="4"/>
                  </a:lnTo>
                  <a:lnTo>
                    <a:pt x="26" y="4"/>
                  </a:lnTo>
                  <a:lnTo>
                    <a:pt x="30" y="4"/>
                  </a:lnTo>
                  <a:lnTo>
                    <a:pt x="33" y="4"/>
                  </a:lnTo>
                  <a:lnTo>
                    <a:pt x="30" y="4"/>
                  </a:lnTo>
                  <a:lnTo>
                    <a:pt x="33" y="4"/>
                  </a:lnTo>
                  <a:lnTo>
                    <a:pt x="37" y="4"/>
                  </a:lnTo>
                  <a:lnTo>
                    <a:pt x="33" y="7"/>
                  </a:lnTo>
                  <a:lnTo>
                    <a:pt x="37" y="7"/>
                  </a:lnTo>
                  <a:lnTo>
                    <a:pt x="33" y="7"/>
                  </a:lnTo>
                  <a:lnTo>
                    <a:pt x="41" y="7"/>
                  </a:lnTo>
                  <a:lnTo>
                    <a:pt x="37" y="7"/>
                  </a:lnTo>
                  <a:lnTo>
                    <a:pt x="33" y="7"/>
                  </a:lnTo>
                  <a:lnTo>
                    <a:pt x="30" y="7"/>
                  </a:lnTo>
                  <a:lnTo>
                    <a:pt x="26" y="7"/>
                  </a:lnTo>
                  <a:lnTo>
                    <a:pt x="22" y="7"/>
                  </a:lnTo>
                  <a:lnTo>
                    <a:pt x="19" y="7"/>
                  </a:lnTo>
                  <a:lnTo>
                    <a:pt x="22" y="7"/>
                  </a:lnTo>
                  <a:lnTo>
                    <a:pt x="19" y="7"/>
                  </a:lnTo>
                  <a:lnTo>
                    <a:pt x="22" y="7"/>
                  </a:lnTo>
                  <a:lnTo>
                    <a:pt x="26" y="7"/>
                  </a:lnTo>
                  <a:lnTo>
                    <a:pt x="30" y="7"/>
                  </a:lnTo>
                  <a:lnTo>
                    <a:pt x="33" y="7"/>
                  </a:lnTo>
                  <a:lnTo>
                    <a:pt x="37" y="7"/>
                  </a:lnTo>
                  <a:lnTo>
                    <a:pt x="41" y="7"/>
                  </a:lnTo>
                  <a:lnTo>
                    <a:pt x="37" y="7"/>
                  </a:lnTo>
                  <a:lnTo>
                    <a:pt x="41" y="7"/>
                  </a:lnTo>
                  <a:lnTo>
                    <a:pt x="37" y="7"/>
                  </a:lnTo>
                  <a:lnTo>
                    <a:pt x="33" y="7"/>
                  </a:lnTo>
                  <a:lnTo>
                    <a:pt x="37" y="7"/>
                  </a:lnTo>
                  <a:lnTo>
                    <a:pt x="41" y="11"/>
                  </a:lnTo>
                  <a:lnTo>
                    <a:pt x="45" y="11"/>
                  </a:lnTo>
                  <a:lnTo>
                    <a:pt x="41" y="11"/>
                  </a:lnTo>
                  <a:lnTo>
                    <a:pt x="45" y="11"/>
                  </a:lnTo>
                  <a:lnTo>
                    <a:pt x="41" y="11"/>
                  </a:lnTo>
                  <a:lnTo>
                    <a:pt x="37" y="11"/>
                  </a:lnTo>
                  <a:lnTo>
                    <a:pt x="41" y="11"/>
                  </a:lnTo>
                  <a:lnTo>
                    <a:pt x="45" y="11"/>
                  </a:lnTo>
                  <a:lnTo>
                    <a:pt x="41" y="11"/>
                  </a:lnTo>
                  <a:lnTo>
                    <a:pt x="45" y="11"/>
                  </a:lnTo>
                  <a:lnTo>
                    <a:pt x="41" y="11"/>
                  </a:lnTo>
                  <a:lnTo>
                    <a:pt x="37" y="11"/>
                  </a:lnTo>
                  <a:lnTo>
                    <a:pt x="33" y="11"/>
                  </a:lnTo>
                  <a:lnTo>
                    <a:pt x="30" y="11"/>
                  </a:lnTo>
                  <a:lnTo>
                    <a:pt x="26" y="11"/>
                  </a:lnTo>
                  <a:lnTo>
                    <a:pt x="30" y="11"/>
                  </a:lnTo>
                  <a:lnTo>
                    <a:pt x="33" y="11"/>
                  </a:lnTo>
                  <a:lnTo>
                    <a:pt x="37" y="11"/>
                  </a:lnTo>
                  <a:lnTo>
                    <a:pt x="45" y="11"/>
                  </a:lnTo>
                  <a:lnTo>
                    <a:pt x="41" y="11"/>
                  </a:lnTo>
                  <a:lnTo>
                    <a:pt x="37" y="15"/>
                  </a:lnTo>
                  <a:lnTo>
                    <a:pt x="33" y="15"/>
                  </a:lnTo>
                  <a:lnTo>
                    <a:pt x="37" y="15"/>
                  </a:lnTo>
                  <a:lnTo>
                    <a:pt x="41" y="15"/>
                  </a:lnTo>
                  <a:lnTo>
                    <a:pt x="45" y="15"/>
                  </a:lnTo>
                  <a:lnTo>
                    <a:pt x="41" y="15"/>
                  </a:lnTo>
                  <a:lnTo>
                    <a:pt x="37" y="15"/>
                  </a:lnTo>
                  <a:lnTo>
                    <a:pt x="41" y="15"/>
                  </a:lnTo>
                  <a:lnTo>
                    <a:pt x="37" y="15"/>
                  </a:lnTo>
                  <a:lnTo>
                    <a:pt x="33" y="15"/>
                  </a:lnTo>
                  <a:lnTo>
                    <a:pt x="26" y="15"/>
                  </a:lnTo>
                  <a:lnTo>
                    <a:pt x="19" y="15"/>
                  </a:lnTo>
                  <a:lnTo>
                    <a:pt x="15" y="15"/>
                  </a:lnTo>
                  <a:lnTo>
                    <a:pt x="11" y="15"/>
                  </a:lnTo>
                  <a:lnTo>
                    <a:pt x="7" y="15"/>
                  </a:lnTo>
                  <a:lnTo>
                    <a:pt x="11" y="15"/>
                  </a:lnTo>
                  <a:lnTo>
                    <a:pt x="19" y="15"/>
                  </a:lnTo>
                  <a:lnTo>
                    <a:pt x="15" y="15"/>
                  </a:lnTo>
                  <a:lnTo>
                    <a:pt x="19" y="15"/>
                  </a:lnTo>
                  <a:lnTo>
                    <a:pt x="22" y="15"/>
                  </a:lnTo>
                  <a:lnTo>
                    <a:pt x="26" y="19"/>
                  </a:lnTo>
                  <a:lnTo>
                    <a:pt x="30" y="19"/>
                  </a:lnTo>
                  <a:lnTo>
                    <a:pt x="26" y="19"/>
                  </a:lnTo>
                  <a:lnTo>
                    <a:pt x="22" y="19"/>
                  </a:lnTo>
                  <a:lnTo>
                    <a:pt x="26" y="19"/>
                  </a:lnTo>
                  <a:lnTo>
                    <a:pt x="33" y="19"/>
                  </a:lnTo>
                  <a:lnTo>
                    <a:pt x="37" y="19"/>
                  </a:lnTo>
                  <a:lnTo>
                    <a:pt x="33" y="19"/>
                  </a:lnTo>
                  <a:lnTo>
                    <a:pt x="37" y="19"/>
                  </a:lnTo>
                  <a:lnTo>
                    <a:pt x="33" y="19"/>
                  </a:lnTo>
                  <a:lnTo>
                    <a:pt x="30" y="19"/>
                  </a:lnTo>
                  <a:lnTo>
                    <a:pt x="26" y="19"/>
                  </a:lnTo>
                  <a:lnTo>
                    <a:pt x="30" y="19"/>
                  </a:lnTo>
                  <a:lnTo>
                    <a:pt x="26" y="19"/>
                  </a:lnTo>
                  <a:lnTo>
                    <a:pt x="22" y="19"/>
                  </a:lnTo>
                  <a:lnTo>
                    <a:pt x="19" y="19"/>
                  </a:lnTo>
                  <a:lnTo>
                    <a:pt x="22" y="19"/>
                  </a:lnTo>
                  <a:lnTo>
                    <a:pt x="26" y="19"/>
                  </a:lnTo>
                  <a:lnTo>
                    <a:pt x="30" y="19"/>
                  </a:lnTo>
                  <a:lnTo>
                    <a:pt x="33" y="22"/>
                  </a:lnTo>
                  <a:lnTo>
                    <a:pt x="30" y="22"/>
                  </a:lnTo>
                  <a:lnTo>
                    <a:pt x="33" y="22"/>
                  </a:lnTo>
                  <a:lnTo>
                    <a:pt x="30" y="22"/>
                  </a:lnTo>
                  <a:lnTo>
                    <a:pt x="26" y="22"/>
                  </a:lnTo>
                  <a:lnTo>
                    <a:pt x="22" y="22"/>
                  </a:lnTo>
                  <a:lnTo>
                    <a:pt x="26" y="22"/>
                  </a:lnTo>
                  <a:lnTo>
                    <a:pt x="30" y="22"/>
                  </a:lnTo>
                  <a:lnTo>
                    <a:pt x="33" y="22"/>
                  </a:lnTo>
                  <a:lnTo>
                    <a:pt x="37" y="22"/>
                  </a:lnTo>
                  <a:lnTo>
                    <a:pt x="33" y="22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707" name="Freeform 222"/>
            <p:cNvSpPr>
              <a:spLocks/>
            </p:cNvSpPr>
            <p:nvPr/>
          </p:nvSpPr>
          <p:spPr bwMode="auto">
            <a:xfrm>
              <a:off x="1780229" y="5737791"/>
              <a:ext cx="334005" cy="23140"/>
            </a:xfrm>
            <a:custGeom>
              <a:avLst/>
              <a:gdLst>
                <a:gd name="T0" fmla="*/ 286 w 353"/>
                <a:gd name="T1" fmla="*/ 0 h 15"/>
                <a:gd name="T2" fmla="*/ 272 w 353"/>
                <a:gd name="T3" fmla="*/ 0 h 15"/>
                <a:gd name="T4" fmla="*/ 246 w 353"/>
                <a:gd name="T5" fmla="*/ 0 h 15"/>
                <a:gd name="T6" fmla="*/ 227 w 353"/>
                <a:gd name="T7" fmla="*/ 0 h 15"/>
                <a:gd name="T8" fmla="*/ 197 w 353"/>
                <a:gd name="T9" fmla="*/ 0 h 15"/>
                <a:gd name="T10" fmla="*/ 164 w 353"/>
                <a:gd name="T11" fmla="*/ 0 h 15"/>
                <a:gd name="T12" fmla="*/ 145 w 353"/>
                <a:gd name="T13" fmla="*/ 4 h 15"/>
                <a:gd name="T14" fmla="*/ 119 w 353"/>
                <a:gd name="T15" fmla="*/ 4 h 15"/>
                <a:gd name="T16" fmla="*/ 104 w 353"/>
                <a:gd name="T17" fmla="*/ 4 h 15"/>
                <a:gd name="T18" fmla="*/ 86 w 353"/>
                <a:gd name="T19" fmla="*/ 4 h 15"/>
                <a:gd name="T20" fmla="*/ 49 w 353"/>
                <a:gd name="T21" fmla="*/ 4 h 15"/>
                <a:gd name="T22" fmla="*/ 8 w 353"/>
                <a:gd name="T23" fmla="*/ 4 h 15"/>
                <a:gd name="T24" fmla="*/ 0 w 353"/>
                <a:gd name="T25" fmla="*/ 4 h 15"/>
                <a:gd name="T26" fmla="*/ 45 w 353"/>
                <a:gd name="T27" fmla="*/ 4 h 15"/>
                <a:gd name="T28" fmla="*/ 78 w 353"/>
                <a:gd name="T29" fmla="*/ 4 h 15"/>
                <a:gd name="T30" fmla="*/ 115 w 353"/>
                <a:gd name="T31" fmla="*/ 4 h 15"/>
                <a:gd name="T32" fmla="*/ 127 w 353"/>
                <a:gd name="T33" fmla="*/ 8 h 15"/>
                <a:gd name="T34" fmla="*/ 123 w 353"/>
                <a:gd name="T35" fmla="*/ 8 h 15"/>
                <a:gd name="T36" fmla="*/ 134 w 353"/>
                <a:gd name="T37" fmla="*/ 8 h 15"/>
                <a:gd name="T38" fmla="*/ 130 w 353"/>
                <a:gd name="T39" fmla="*/ 8 h 15"/>
                <a:gd name="T40" fmla="*/ 138 w 353"/>
                <a:gd name="T41" fmla="*/ 8 h 15"/>
                <a:gd name="T42" fmla="*/ 156 w 353"/>
                <a:gd name="T43" fmla="*/ 8 h 15"/>
                <a:gd name="T44" fmla="*/ 160 w 353"/>
                <a:gd name="T45" fmla="*/ 8 h 15"/>
                <a:gd name="T46" fmla="*/ 179 w 353"/>
                <a:gd name="T47" fmla="*/ 8 h 15"/>
                <a:gd name="T48" fmla="*/ 168 w 353"/>
                <a:gd name="T49" fmla="*/ 11 h 15"/>
                <a:gd name="T50" fmla="*/ 164 w 353"/>
                <a:gd name="T51" fmla="*/ 11 h 15"/>
                <a:gd name="T52" fmla="*/ 149 w 353"/>
                <a:gd name="T53" fmla="*/ 11 h 15"/>
                <a:gd name="T54" fmla="*/ 127 w 353"/>
                <a:gd name="T55" fmla="*/ 11 h 15"/>
                <a:gd name="T56" fmla="*/ 112 w 353"/>
                <a:gd name="T57" fmla="*/ 11 h 15"/>
                <a:gd name="T58" fmla="*/ 104 w 353"/>
                <a:gd name="T59" fmla="*/ 11 h 15"/>
                <a:gd name="T60" fmla="*/ 119 w 353"/>
                <a:gd name="T61" fmla="*/ 11 h 15"/>
                <a:gd name="T62" fmla="*/ 156 w 353"/>
                <a:gd name="T63" fmla="*/ 11 h 15"/>
                <a:gd name="T64" fmla="*/ 208 w 353"/>
                <a:gd name="T65" fmla="*/ 11 h 15"/>
                <a:gd name="T66" fmla="*/ 260 w 353"/>
                <a:gd name="T67" fmla="*/ 11 h 15"/>
                <a:gd name="T68" fmla="*/ 301 w 353"/>
                <a:gd name="T69" fmla="*/ 11 h 15"/>
                <a:gd name="T70" fmla="*/ 327 w 353"/>
                <a:gd name="T71" fmla="*/ 15 h 15"/>
                <a:gd name="T72" fmla="*/ 342 w 353"/>
                <a:gd name="T73" fmla="*/ 15 h 15"/>
                <a:gd name="T74" fmla="*/ 346 w 353"/>
                <a:gd name="T75" fmla="*/ 15 h 15"/>
                <a:gd name="T76" fmla="*/ 350 w 353"/>
                <a:gd name="T77" fmla="*/ 15 h 15"/>
                <a:gd name="T78" fmla="*/ 342 w 353"/>
                <a:gd name="T79" fmla="*/ 15 h 15"/>
                <a:gd name="T80" fmla="*/ 331 w 353"/>
                <a:gd name="T81" fmla="*/ 15 h 15"/>
                <a:gd name="T82" fmla="*/ 313 w 353"/>
                <a:gd name="T83" fmla="*/ 15 h 15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353" h="15">
                  <a:moveTo>
                    <a:pt x="286" y="0"/>
                  </a:moveTo>
                  <a:lnTo>
                    <a:pt x="290" y="0"/>
                  </a:lnTo>
                  <a:lnTo>
                    <a:pt x="286" y="0"/>
                  </a:lnTo>
                  <a:lnTo>
                    <a:pt x="283" y="0"/>
                  </a:lnTo>
                  <a:lnTo>
                    <a:pt x="279" y="0"/>
                  </a:lnTo>
                  <a:lnTo>
                    <a:pt x="272" y="0"/>
                  </a:lnTo>
                  <a:lnTo>
                    <a:pt x="264" y="0"/>
                  </a:lnTo>
                  <a:lnTo>
                    <a:pt x="253" y="0"/>
                  </a:lnTo>
                  <a:lnTo>
                    <a:pt x="246" y="0"/>
                  </a:lnTo>
                  <a:lnTo>
                    <a:pt x="238" y="0"/>
                  </a:lnTo>
                  <a:lnTo>
                    <a:pt x="234" y="0"/>
                  </a:lnTo>
                  <a:lnTo>
                    <a:pt x="227" y="0"/>
                  </a:lnTo>
                  <a:lnTo>
                    <a:pt x="223" y="0"/>
                  </a:lnTo>
                  <a:lnTo>
                    <a:pt x="208" y="0"/>
                  </a:lnTo>
                  <a:lnTo>
                    <a:pt x="197" y="0"/>
                  </a:lnTo>
                  <a:lnTo>
                    <a:pt x="186" y="0"/>
                  </a:lnTo>
                  <a:lnTo>
                    <a:pt x="175" y="0"/>
                  </a:lnTo>
                  <a:lnTo>
                    <a:pt x="164" y="0"/>
                  </a:lnTo>
                  <a:lnTo>
                    <a:pt x="156" y="4"/>
                  </a:lnTo>
                  <a:lnTo>
                    <a:pt x="153" y="4"/>
                  </a:lnTo>
                  <a:lnTo>
                    <a:pt x="145" y="4"/>
                  </a:lnTo>
                  <a:lnTo>
                    <a:pt x="134" y="4"/>
                  </a:lnTo>
                  <a:lnTo>
                    <a:pt x="123" y="4"/>
                  </a:lnTo>
                  <a:lnTo>
                    <a:pt x="119" y="4"/>
                  </a:lnTo>
                  <a:lnTo>
                    <a:pt x="115" y="4"/>
                  </a:lnTo>
                  <a:lnTo>
                    <a:pt x="112" y="4"/>
                  </a:lnTo>
                  <a:lnTo>
                    <a:pt x="104" y="4"/>
                  </a:lnTo>
                  <a:lnTo>
                    <a:pt x="97" y="4"/>
                  </a:lnTo>
                  <a:lnTo>
                    <a:pt x="93" y="4"/>
                  </a:lnTo>
                  <a:lnTo>
                    <a:pt x="86" y="4"/>
                  </a:lnTo>
                  <a:lnTo>
                    <a:pt x="78" y="4"/>
                  </a:lnTo>
                  <a:lnTo>
                    <a:pt x="63" y="4"/>
                  </a:lnTo>
                  <a:lnTo>
                    <a:pt x="49" y="4"/>
                  </a:lnTo>
                  <a:lnTo>
                    <a:pt x="41" y="4"/>
                  </a:lnTo>
                  <a:lnTo>
                    <a:pt x="19" y="4"/>
                  </a:lnTo>
                  <a:lnTo>
                    <a:pt x="8" y="4"/>
                  </a:lnTo>
                  <a:lnTo>
                    <a:pt x="0" y="4"/>
                  </a:lnTo>
                  <a:lnTo>
                    <a:pt x="4" y="4"/>
                  </a:lnTo>
                  <a:lnTo>
                    <a:pt x="0" y="4"/>
                  </a:lnTo>
                  <a:lnTo>
                    <a:pt x="11" y="4"/>
                  </a:lnTo>
                  <a:lnTo>
                    <a:pt x="26" y="4"/>
                  </a:lnTo>
                  <a:lnTo>
                    <a:pt x="45" y="4"/>
                  </a:lnTo>
                  <a:lnTo>
                    <a:pt x="60" y="4"/>
                  </a:lnTo>
                  <a:lnTo>
                    <a:pt x="71" y="4"/>
                  </a:lnTo>
                  <a:lnTo>
                    <a:pt x="78" y="4"/>
                  </a:lnTo>
                  <a:lnTo>
                    <a:pt x="93" y="4"/>
                  </a:lnTo>
                  <a:lnTo>
                    <a:pt x="108" y="4"/>
                  </a:lnTo>
                  <a:lnTo>
                    <a:pt x="115" y="4"/>
                  </a:lnTo>
                  <a:lnTo>
                    <a:pt x="119" y="4"/>
                  </a:lnTo>
                  <a:lnTo>
                    <a:pt x="127" y="4"/>
                  </a:lnTo>
                  <a:lnTo>
                    <a:pt x="127" y="8"/>
                  </a:lnTo>
                  <a:lnTo>
                    <a:pt x="134" y="8"/>
                  </a:lnTo>
                  <a:lnTo>
                    <a:pt x="130" y="8"/>
                  </a:lnTo>
                  <a:lnTo>
                    <a:pt x="123" y="8"/>
                  </a:lnTo>
                  <a:lnTo>
                    <a:pt x="134" y="8"/>
                  </a:lnTo>
                  <a:lnTo>
                    <a:pt x="138" y="8"/>
                  </a:lnTo>
                  <a:lnTo>
                    <a:pt x="134" y="8"/>
                  </a:lnTo>
                  <a:lnTo>
                    <a:pt x="138" y="8"/>
                  </a:lnTo>
                  <a:lnTo>
                    <a:pt x="134" y="8"/>
                  </a:lnTo>
                  <a:lnTo>
                    <a:pt x="130" y="8"/>
                  </a:lnTo>
                  <a:lnTo>
                    <a:pt x="138" y="8"/>
                  </a:lnTo>
                  <a:lnTo>
                    <a:pt x="134" y="8"/>
                  </a:lnTo>
                  <a:lnTo>
                    <a:pt x="138" y="8"/>
                  </a:lnTo>
                  <a:lnTo>
                    <a:pt x="141" y="8"/>
                  </a:lnTo>
                  <a:lnTo>
                    <a:pt x="149" y="8"/>
                  </a:lnTo>
                  <a:lnTo>
                    <a:pt x="156" y="8"/>
                  </a:lnTo>
                  <a:lnTo>
                    <a:pt x="160" y="8"/>
                  </a:lnTo>
                  <a:lnTo>
                    <a:pt x="156" y="8"/>
                  </a:lnTo>
                  <a:lnTo>
                    <a:pt x="160" y="8"/>
                  </a:lnTo>
                  <a:lnTo>
                    <a:pt x="164" y="8"/>
                  </a:lnTo>
                  <a:lnTo>
                    <a:pt x="171" y="8"/>
                  </a:lnTo>
                  <a:lnTo>
                    <a:pt x="179" y="8"/>
                  </a:lnTo>
                  <a:lnTo>
                    <a:pt x="182" y="8"/>
                  </a:lnTo>
                  <a:lnTo>
                    <a:pt x="179" y="8"/>
                  </a:lnTo>
                  <a:lnTo>
                    <a:pt x="168" y="11"/>
                  </a:lnTo>
                  <a:lnTo>
                    <a:pt x="171" y="11"/>
                  </a:lnTo>
                  <a:lnTo>
                    <a:pt x="168" y="11"/>
                  </a:lnTo>
                  <a:lnTo>
                    <a:pt x="164" y="11"/>
                  </a:lnTo>
                  <a:lnTo>
                    <a:pt x="160" y="11"/>
                  </a:lnTo>
                  <a:lnTo>
                    <a:pt x="153" y="11"/>
                  </a:lnTo>
                  <a:lnTo>
                    <a:pt x="149" y="11"/>
                  </a:lnTo>
                  <a:lnTo>
                    <a:pt x="141" y="11"/>
                  </a:lnTo>
                  <a:lnTo>
                    <a:pt x="134" y="11"/>
                  </a:lnTo>
                  <a:lnTo>
                    <a:pt x="127" y="11"/>
                  </a:lnTo>
                  <a:lnTo>
                    <a:pt x="119" y="11"/>
                  </a:lnTo>
                  <a:lnTo>
                    <a:pt x="115" y="11"/>
                  </a:lnTo>
                  <a:lnTo>
                    <a:pt x="112" y="11"/>
                  </a:lnTo>
                  <a:lnTo>
                    <a:pt x="104" y="11"/>
                  </a:lnTo>
                  <a:lnTo>
                    <a:pt x="101" y="11"/>
                  </a:lnTo>
                  <a:lnTo>
                    <a:pt x="104" y="11"/>
                  </a:lnTo>
                  <a:lnTo>
                    <a:pt x="101" y="11"/>
                  </a:lnTo>
                  <a:lnTo>
                    <a:pt x="104" y="11"/>
                  </a:lnTo>
                  <a:lnTo>
                    <a:pt x="119" y="11"/>
                  </a:lnTo>
                  <a:lnTo>
                    <a:pt x="134" y="11"/>
                  </a:lnTo>
                  <a:lnTo>
                    <a:pt x="141" y="11"/>
                  </a:lnTo>
                  <a:lnTo>
                    <a:pt x="156" y="11"/>
                  </a:lnTo>
                  <a:lnTo>
                    <a:pt x="179" y="11"/>
                  </a:lnTo>
                  <a:lnTo>
                    <a:pt x="190" y="11"/>
                  </a:lnTo>
                  <a:lnTo>
                    <a:pt x="208" y="11"/>
                  </a:lnTo>
                  <a:lnTo>
                    <a:pt x="227" y="11"/>
                  </a:lnTo>
                  <a:lnTo>
                    <a:pt x="246" y="11"/>
                  </a:lnTo>
                  <a:lnTo>
                    <a:pt x="260" y="11"/>
                  </a:lnTo>
                  <a:lnTo>
                    <a:pt x="275" y="11"/>
                  </a:lnTo>
                  <a:lnTo>
                    <a:pt x="286" y="11"/>
                  </a:lnTo>
                  <a:lnTo>
                    <a:pt x="301" y="11"/>
                  </a:lnTo>
                  <a:lnTo>
                    <a:pt x="309" y="11"/>
                  </a:lnTo>
                  <a:lnTo>
                    <a:pt x="316" y="11"/>
                  </a:lnTo>
                  <a:lnTo>
                    <a:pt x="327" y="15"/>
                  </a:lnTo>
                  <a:lnTo>
                    <a:pt x="331" y="15"/>
                  </a:lnTo>
                  <a:lnTo>
                    <a:pt x="339" y="15"/>
                  </a:lnTo>
                  <a:lnTo>
                    <a:pt x="342" y="15"/>
                  </a:lnTo>
                  <a:lnTo>
                    <a:pt x="346" y="15"/>
                  </a:lnTo>
                  <a:lnTo>
                    <a:pt x="350" y="15"/>
                  </a:lnTo>
                  <a:lnTo>
                    <a:pt x="346" y="15"/>
                  </a:lnTo>
                  <a:lnTo>
                    <a:pt x="350" y="15"/>
                  </a:lnTo>
                  <a:lnTo>
                    <a:pt x="353" y="15"/>
                  </a:lnTo>
                  <a:lnTo>
                    <a:pt x="350" y="15"/>
                  </a:lnTo>
                  <a:lnTo>
                    <a:pt x="342" y="15"/>
                  </a:lnTo>
                  <a:lnTo>
                    <a:pt x="346" y="15"/>
                  </a:lnTo>
                  <a:lnTo>
                    <a:pt x="342" y="15"/>
                  </a:lnTo>
                  <a:lnTo>
                    <a:pt x="339" y="15"/>
                  </a:lnTo>
                  <a:lnTo>
                    <a:pt x="335" y="15"/>
                  </a:lnTo>
                  <a:lnTo>
                    <a:pt x="331" y="15"/>
                  </a:lnTo>
                  <a:lnTo>
                    <a:pt x="324" y="15"/>
                  </a:lnTo>
                  <a:lnTo>
                    <a:pt x="316" y="15"/>
                  </a:lnTo>
                  <a:lnTo>
                    <a:pt x="313" y="15"/>
                  </a:lnTo>
                  <a:lnTo>
                    <a:pt x="309" y="15"/>
                  </a:lnTo>
                  <a:lnTo>
                    <a:pt x="313" y="15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708" name="Freeform 223"/>
            <p:cNvSpPr>
              <a:spLocks/>
            </p:cNvSpPr>
            <p:nvPr/>
          </p:nvSpPr>
          <p:spPr bwMode="auto">
            <a:xfrm>
              <a:off x="2048001" y="5760931"/>
              <a:ext cx="77588" cy="33938"/>
            </a:xfrm>
            <a:custGeom>
              <a:avLst/>
              <a:gdLst>
                <a:gd name="T0" fmla="*/ 41 w 82"/>
                <a:gd name="T1" fmla="*/ 0 h 22"/>
                <a:gd name="T2" fmla="*/ 56 w 82"/>
                <a:gd name="T3" fmla="*/ 0 h 22"/>
                <a:gd name="T4" fmla="*/ 63 w 82"/>
                <a:gd name="T5" fmla="*/ 0 h 22"/>
                <a:gd name="T6" fmla="*/ 59 w 82"/>
                <a:gd name="T7" fmla="*/ 4 h 22"/>
                <a:gd name="T8" fmla="*/ 48 w 82"/>
                <a:gd name="T9" fmla="*/ 4 h 22"/>
                <a:gd name="T10" fmla="*/ 33 w 82"/>
                <a:gd name="T11" fmla="*/ 4 h 22"/>
                <a:gd name="T12" fmla="*/ 18 w 82"/>
                <a:gd name="T13" fmla="*/ 4 h 22"/>
                <a:gd name="T14" fmla="*/ 7 w 82"/>
                <a:gd name="T15" fmla="*/ 4 h 22"/>
                <a:gd name="T16" fmla="*/ 11 w 82"/>
                <a:gd name="T17" fmla="*/ 4 h 22"/>
                <a:gd name="T18" fmla="*/ 22 w 82"/>
                <a:gd name="T19" fmla="*/ 4 h 22"/>
                <a:gd name="T20" fmla="*/ 37 w 82"/>
                <a:gd name="T21" fmla="*/ 4 h 22"/>
                <a:gd name="T22" fmla="*/ 48 w 82"/>
                <a:gd name="T23" fmla="*/ 8 h 22"/>
                <a:gd name="T24" fmla="*/ 37 w 82"/>
                <a:gd name="T25" fmla="*/ 8 h 22"/>
                <a:gd name="T26" fmla="*/ 22 w 82"/>
                <a:gd name="T27" fmla="*/ 8 h 22"/>
                <a:gd name="T28" fmla="*/ 18 w 82"/>
                <a:gd name="T29" fmla="*/ 8 h 22"/>
                <a:gd name="T30" fmla="*/ 15 w 82"/>
                <a:gd name="T31" fmla="*/ 8 h 22"/>
                <a:gd name="T32" fmla="*/ 22 w 82"/>
                <a:gd name="T33" fmla="*/ 8 h 22"/>
                <a:gd name="T34" fmla="*/ 44 w 82"/>
                <a:gd name="T35" fmla="*/ 8 h 22"/>
                <a:gd name="T36" fmla="*/ 30 w 82"/>
                <a:gd name="T37" fmla="*/ 8 h 22"/>
                <a:gd name="T38" fmla="*/ 22 w 82"/>
                <a:gd name="T39" fmla="*/ 8 h 22"/>
                <a:gd name="T40" fmla="*/ 37 w 82"/>
                <a:gd name="T41" fmla="*/ 8 h 22"/>
                <a:gd name="T42" fmla="*/ 48 w 82"/>
                <a:gd name="T43" fmla="*/ 11 h 22"/>
                <a:gd name="T44" fmla="*/ 48 w 82"/>
                <a:gd name="T45" fmla="*/ 11 h 22"/>
                <a:gd name="T46" fmla="*/ 52 w 82"/>
                <a:gd name="T47" fmla="*/ 11 h 22"/>
                <a:gd name="T48" fmla="*/ 56 w 82"/>
                <a:gd name="T49" fmla="*/ 11 h 22"/>
                <a:gd name="T50" fmla="*/ 52 w 82"/>
                <a:gd name="T51" fmla="*/ 11 h 22"/>
                <a:gd name="T52" fmla="*/ 52 w 82"/>
                <a:gd name="T53" fmla="*/ 11 h 22"/>
                <a:gd name="T54" fmla="*/ 59 w 82"/>
                <a:gd name="T55" fmla="*/ 15 h 22"/>
                <a:gd name="T56" fmla="*/ 70 w 82"/>
                <a:gd name="T57" fmla="*/ 15 h 22"/>
                <a:gd name="T58" fmla="*/ 82 w 82"/>
                <a:gd name="T59" fmla="*/ 15 h 22"/>
                <a:gd name="T60" fmla="*/ 70 w 82"/>
                <a:gd name="T61" fmla="*/ 15 h 22"/>
                <a:gd name="T62" fmla="*/ 67 w 82"/>
                <a:gd name="T63" fmla="*/ 15 h 22"/>
                <a:gd name="T64" fmla="*/ 70 w 82"/>
                <a:gd name="T65" fmla="*/ 15 h 22"/>
                <a:gd name="T66" fmla="*/ 74 w 82"/>
                <a:gd name="T67" fmla="*/ 19 h 22"/>
                <a:gd name="T68" fmla="*/ 63 w 82"/>
                <a:gd name="T69" fmla="*/ 19 h 22"/>
                <a:gd name="T70" fmla="*/ 59 w 82"/>
                <a:gd name="T71" fmla="*/ 19 h 22"/>
                <a:gd name="T72" fmla="*/ 48 w 82"/>
                <a:gd name="T73" fmla="*/ 19 h 22"/>
                <a:gd name="T74" fmla="*/ 30 w 82"/>
                <a:gd name="T75" fmla="*/ 19 h 22"/>
                <a:gd name="T76" fmla="*/ 26 w 82"/>
                <a:gd name="T77" fmla="*/ 19 h 22"/>
                <a:gd name="T78" fmla="*/ 30 w 82"/>
                <a:gd name="T79" fmla="*/ 22 h 22"/>
                <a:gd name="T80" fmla="*/ 22 w 82"/>
                <a:gd name="T81" fmla="*/ 22 h 22"/>
                <a:gd name="T82" fmla="*/ 7 w 82"/>
                <a:gd name="T83" fmla="*/ 22 h 2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82" h="22">
                  <a:moveTo>
                    <a:pt x="30" y="0"/>
                  </a:moveTo>
                  <a:lnTo>
                    <a:pt x="37" y="0"/>
                  </a:lnTo>
                  <a:lnTo>
                    <a:pt x="41" y="0"/>
                  </a:lnTo>
                  <a:lnTo>
                    <a:pt x="44" y="0"/>
                  </a:lnTo>
                  <a:lnTo>
                    <a:pt x="52" y="0"/>
                  </a:lnTo>
                  <a:lnTo>
                    <a:pt x="56" y="0"/>
                  </a:lnTo>
                  <a:lnTo>
                    <a:pt x="59" y="0"/>
                  </a:lnTo>
                  <a:lnTo>
                    <a:pt x="67" y="0"/>
                  </a:lnTo>
                  <a:lnTo>
                    <a:pt x="63" y="0"/>
                  </a:lnTo>
                  <a:lnTo>
                    <a:pt x="67" y="4"/>
                  </a:lnTo>
                  <a:lnTo>
                    <a:pt x="63" y="4"/>
                  </a:lnTo>
                  <a:lnTo>
                    <a:pt x="59" y="4"/>
                  </a:lnTo>
                  <a:lnTo>
                    <a:pt x="56" y="4"/>
                  </a:lnTo>
                  <a:lnTo>
                    <a:pt x="52" y="4"/>
                  </a:lnTo>
                  <a:lnTo>
                    <a:pt x="48" y="4"/>
                  </a:lnTo>
                  <a:lnTo>
                    <a:pt x="44" y="4"/>
                  </a:lnTo>
                  <a:lnTo>
                    <a:pt x="41" y="4"/>
                  </a:lnTo>
                  <a:lnTo>
                    <a:pt x="33" y="4"/>
                  </a:lnTo>
                  <a:lnTo>
                    <a:pt x="30" y="4"/>
                  </a:lnTo>
                  <a:lnTo>
                    <a:pt x="26" y="4"/>
                  </a:lnTo>
                  <a:lnTo>
                    <a:pt x="18" y="4"/>
                  </a:lnTo>
                  <a:lnTo>
                    <a:pt x="15" y="4"/>
                  </a:lnTo>
                  <a:lnTo>
                    <a:pt x="11" y="4"/>
                  </a:lnTo>
                  <a:lnTo>
                    <a:pt x="7" y="4"/>
                  </a:lnTo>
                  <a:lnTo>
                    <a:pt x="3" y="4"/>
                  </a:lnTo>
                  <a:lnTo>
                    <a:pt x="0" y="4"/>
                  </a:lnTo>
                  <a:lnTo>
                    <a:pt x="11" y="4"/>
                  </a:lnTo>
                  <a:lnTo>
                    <a:pt x="15" y="4"/>
                  </a:lnTo>
                  <a:lnTo>
                    <a:pt x="18" y="4"/>
                  </a:lnTo>
                  <a:lnTo>
                    <a:pt x="22" y="4"/>
                  </a:lnTo>
                  <a:lnTo>
                    <a:pt x="26" y="4"/>
                  </a:lnTo>
                  <a:lnTo>
                    <a:pt x="33" y="4"/>
                  </a:lnTo>
                  <a:lnTo>
                    <a:pt x="37" y="4"/>
                  </a:lnTo>
                  <a:lnTo>
                    <a:pt x="41" y="4"/>
                  </a:lnTo>
                  <a:lnTo>
                    <a:pt x="44" y="4"/>
                  </a:lnTo>
                  <a:lnTo>
                    <a:pt x="48" y="8"/>
                  </a:lnTo>
                  <a:lnTo>
                    <a:pt x="44" y="8"/>
                  </a:lnTo>
                  <a:lnTo>
                    <a:pt x="41" y="8"/>
                  </a:lnTo>
                  <a:lnTo>
                    <a:pt x="37" y="8"/>
                  </a:lnTo>
                  <a:lnTo>
                    <a:pt x="33" y="8"/>
                  </a:lnTo>
                  <a:lnTo>
                    <a:pt x="30" y="8"/>
                  </a:lnTo>
                  <a:lnTo>
                    <a:pt x="22" y="8"/>
                  </a:lnTo>
                  <a:lnTo>
                    <a:pt x="26" y="8"/>
                  </a:lnTo>
                  <a:lnTo>
                    <a:pt x="22" y="8"/>
                  </a:lnTo>
                  <a:lnTo>
                    <a:pt x="18" y="8"/>
                  </a:lnTo>
                  <a:lnTo>
                    <a:pt x="15" y="8"/>
                  </a:lnTo>
                  <a:lnTo>
                    <a:pt x="11" y="8"/>
                  </a:lnTo>
                  <a:lnTo>
                    <a:pt x="15" y="8"/>
                  </a:lnTo>
                  <a:lnTo>
                    <a:pt x="7" y="8"/>
                  </a:lnTo>
                  <a:lnTo>
                    <a:pt x="18" y="8"/>
                  </a:lnTo>
                  <a:lnTo>
                    <a:pt x="22" y="8"/>
                  </a:lnTo>
                  <a:lnTo>
                    <a:pt x="30" y="8"/>
                  </a:lnTo>
                  <a:lnTo>
                    <a:pt x="41" y="8"/>
                  </a:lnTo>
                  <a:lnTo>
                    <a:pt x="44" y="8"/>
                  </a:lnTo>
                  <a:lnTo>
                    <a:pt x="41" y="8"/>
                  </a:lnTo>
                  <a:lnTo>
                    <a:pt x="37" y="8"/>
                  </a:lnTo>
                  <a:lnTo>
                    <a:pt x="30" y="8"/>
                  </a:lnTo>
                  <a:lnTo>
                    <a:pt x="26" y="8"/>
                  </a:lnTo>
                  <a:lnTo>
                    <a:pt x="30" y="8"/>
                  </a:lnTo>
                  <a:lnTo>
                    <a:pt x="22" y="8"/>
                  </a:lnTo>
                  <a:lnTo>
                    <a:pt x="30" y="8"/>
                  </a:lnTo>
                  <a:lnTo>
                    <a:pt x="33" y="8"/>
                  </a:lnTo>
                  <a:lnTo>
                    <a:pt x="37" y="8"/>
                  </a:lnTo>
                  <a:lnTo>
                    <a:pt x="41" y="8"/>
                  </a:lnTo>
                  <a:lnTo>
                    <a:pt x="44" y="11"/>
                  </a:lnTo>
                  <a:lnTo>
                    <a:pt x="48" y="11"/>
                  </a:lnTo>
                  <a:lnTo>
                    <a:pt x="56" y="11"/>
                  </a:lnTo>
                  <a:lnTo>
                    <a:pt x="52" y="11"/>
                  </a:lnTo>
                  <a:lnTo>
                    <a:pt x="48" y="11"/>
                  </a:lnTo>
                  <a:lnTo>
                    <a:pt x="44" y="11"/>
                  </a:lnTo>
                  <a:lnTo>
                    <a:pt x="48" y="11"/>
                  </a:lnTo>
                  <a:lnTo>
                    <a:pt x="52" y="11"/>
                  </a:lnTo>
                  <a:lnTo>
                    <a:pt x="56" y="11"/>
                  </a:lnTo>
                  <a:lnTo>
                    <a:pt x="52" y="11"/>
                  </a:lnTo>
                  <a:lnTo>
                    <a:pt x="56" y="11"/>
                  </a:lnTo>
                  <a:lnTo>
                    <a:pt x="59" y="11"/>
                  </a:lnTo>
                  <a:lnTo>
                    <a:pt x="56" y="11"/>
                  </a:lnTo>
                  <a:lnTo>
                    <a:pt x="52" y="11"/>
                  </a:lnTo>
                  <a:lnTo>
                    <a:pt x="59" y="11"/>
                  </a:lnTo>
                  <a:lnTo>
                    <a:pt x="56" y="11"/>
                  </a:lnTo>
                  <a:lnTo>
                    <a:pt x="52" y="11"/>
                  </a:lnTo>
                  <a:lnTo>
                    <a:pt x="56" y="15"/>
                  </a:lnTo>
                  <a:lnTo>
                    <a:pt x="52" y="15"/>
                  </a:lnTo>
                  <a:lnTo>
                    <a:pt x="59" y="15"/>
                  </a:lnTo>
                  <a:lnTo>
                    <a:pt x="63" y="15"/>
                  </a:lnTo>
                  <a:lnTo>
                    <a:pt x="67" y="15"/>
                  </a:lnTo>
                  <a:lnTo>
                    <a:pt x="70" y="15"/>
                  </a:lnTo>
                  <a:lnTo>
                    <a:pt x="74" y="15"/>
                  </a:lnTo>
                  <a:lnTo>
                    <a:pt x="78" y="15"/>
                  </a:lnTo>
                  <a:lnTo>
                    <a:pt x="82" y="15"/>
                  </a:lnTo>
                  <a:lnTo>
                    <a:pt x="78" y="15"/>
                  </a:lnTo>
                  <a:lnTo>
                    <a:pt x="74" y="15"/>
                  </a:lnTo>
                  <a:lnTo>
                    <a:pt x="70" y="15"/>
                  </a:lnTo>
                  <a:lnTo>
                    <a:pt x="67" y="15"/>
                  </a:lnTo>
                  <a:lnTo>
                    <a:pt x="63" y="15"/>
                  </a:lnTo>
                  <a:lnTo>
                    <a:pt x="67" y="15"/>
                  </a:lnTo>
                  <a:lnTo>
                    <a:pt x="70" y="15"/>
                  </a:lnTo>
                  <a:lnTo>
                    <a:pt x="74" y="15"/>
                  </a:lnTo>
                  <a:lnTo>
                    <a:pt x="70" y="15"/>
                  </a:lnTo>
                  <a:lnTo>
                    <a:pt x="74" y="19"/>
                  </a:lnTo>
                  <a:lnTo>
                    <a:pt x="70" y="19"/>
                  </a:lnTo>
                  <a:lnTo>
                    <a:pt x="74" y="19"/>
                  </a:lnTo>
                  <a:lnTo>
                    <a:pt x="70" y="19"/>
                  </a:lnTo>
                  <a:lnTo>
                    <a:pt x="67" y="19"/>
                  </a:lnTo>
                  <a:lnTo>
                    <a:pt x="63" y="19"/>
                  </a:lnTo>
                  <a:lnTo>
                    <a:pt x="67" y="19"/>
                  </a:lnTo>
                  <a:lnTo>
                    <a:pt x="63" y="19"/>
                  </a:lnTo>
                  <a:lnTo>
                    <a:pt x="59" y="19"/>
                  </a:lnTo>
                  <a:lnTo>
                    <a:pt x="56" y="19"/>
                  </a:lnTo>
                  <a:lnTo>
                    <a:pt x="52" y="19"/>
                  </a:lnTo>
                  <a:lnTo>
                    <a:pt x="48" y="19"/>
                  </a:lnTo>
                  <a:lnTo>
                    <a:pt x="41" y="19"/>
                  </a:lnTo>
                  <a:lnTo>
                    <a:pt x="37" y="19"/>
                  </a:lnTo>
                  <a:lnTo>
                    <a:pt x="30" y="19"/>
                  </a:lnTo>
                  <a:lnTo>
                    <a:pt x="26" y="19"/>
                  </a:lnTo>
                  <a:lnTo>
                    <a:pt x="22" y="19"/>
                  </a:lnTo>
                  <a:lnTo>
                    <a:pt x="26" y="19"/>
                  </a:lnTo>
                  <a:lnTo>
                    <a:pt x="30" y="22"/>
                  </a:lnTo>
                  <a:lnTo>
                    <a:pt x="33" y="22"/>
                  </a:lnTo>
                  <a:lnTo>
                    <a:pt x="30" y="22"/>
                  </a:lnTo>
                  <a:lnTo>
                    <a:pt x="33" y="22"/>
                  </a:lnTo>
                  <a:lnTo>
                    <a:pt x="30" y="22"/>
                  </a:lnTo>
                  <a:lnTo>
                    <a:pt x="22" y="22"/>
                  </a:lnTo>
                  <a:lnTo>
                    <a:pt x="15" y="22"/>
                  </a:lnTo>
                  <a:lnTo>
                    <a:pt x="11" y="22"/>
                  </a:lnTo>
                  <a:lnTo>
                    <a:pt x="7" y="22"/>
                  </a:lnTo>
                  <a:lnTo>
                    <a:pt x="11" y="22"/>
                  </a:lnTo>
                  <a:lnTo>
                    <a:pt x="7" y="22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709" name="Freeform 224"/>
            <p:cNvSpPr>
              <a:spLocks/>
            </p:cNvSpPr>
            <p:nvPr/>
          </p:nvSpPr>
          <p:spPr bwMode="auto">
            <a:xfrm>
              <a:off x="1949597" y="5794868"/>
              <a:ext cx="154229" cy="29311"/>
            </a:xfrm>
            <a:custGeom>
              <a:avLst/>
              <a:gdLst>
                <a:gd name="T0" fmla="*/ 96 w 163"/>
                <a:gd name="T1" fmla="*/ 0 h 19"/>
                <a:gd name="T2" fmla="*/ 67 w 163"/>
                <a:gd name="T3" fmla="*/ 0 h 19"/>
                <a:gd name="T4" fmla="*/ 81 w 163"/>
                <a:gd name="T5" fmla="*/ 4 h 19"/>
                <a:gd name="T6" fmla="*/ 70 w 163"/>
                <a:gd name="T7" fmla="*/ 4 h 19"/>
                <a:gd name="T8" fmla="*/ 18 w 163"/>
                <a:gd name="T9" fmla="*/ 4 h 19"/>
                <a:gd name="T10" fmla="*/ 3 w 163"/>
                <a:gd name="T11" fmla="*/ 4 h 19"/>
                <a:gd name="T12" fmla="*/ 15 w 163"/>
                <a:gd name="T13" fmla="*/ 4 h 19"/>
                <a:gd name="T14" fmla="*/ 26 w 163"/>
                <a:gd name="T15" fmla="*/ 4 h 19"/>
                <a:gd name="T16" fmla="*/ 37 w 163"/>
                <a:gd name="T17" fmla="*/ 4 h 19"/>
                <a:gd name="T18" fmla="*/ 55 w 163"/>
                <a:gd name="T19" fmla="*/ 4 h 19"/>
                <a:gd name="T20" fmla="*/ 52 w 163"/>
                <a:gd name="T21" fmla="*/ 4 h 19"/>
                <a:gd name="T22" fmla="*/ 59 w 163"/>
                <a:gd name="T23" fmla="*/ 4 h 19"/>
                <a:gd name="T24" fmla="*/ 74 w 163"/>
                <a:gd name="T25" fmla="*/ 8 h 19"/>
                <a:gd name="T26" fmla="*/ 74 w 163"/>
                <a:gd name="T27" fmla="*/ 8 h 19"/>
                <a:gd name="T28" fmla="*/ 41 w 163"/>
                <a:gd name="T29" fmla="*/ 8 h 19"/>
                <a:gd name="T30" fmla="*/ 26 w 163"/>
                <a:gd name="T31" fmla="*/ 8 h 19"/>
                <a:gd name="T32" fmla="*/ 26 w 163"/>
                <a:gd name="T33" fmla="*/ 8 h 19"/>
                <a:gd name="T34" fmla="*/ 37 w 163"/>
                <a:gd name="T35" fmla="*/ 8 h 19"/>
                <a:gd name="T36" fmla="*/ 63 w 163"/>
                <a:gd name="T37" fmla="*/ 8 h 19"/>
                <a:gd name="T38" fmla="*/ 81 w 163"/>
                <a:gd name="T39" fmla="*/ 8 h 19"/>
                <a:gd name="T40" fmla="*/ 96 w 163"/>
                <a:gd name="T41" fmla="*/ 8 h 19"/>
                <a:gd name="T42" fmla="*/ 96 w 163"/>
                <a:gd name="T43" fmla="*/ 12 h 19"/>
                <a:gd name="T44" fmla="*/ 107 w 163"/>
                <a:gd name="T45" fmla="*/ 12 h 19"/>
                <a:gd name="T46" fmla="*/ 122 w 163"/>
                <a:gd name="T47" fmla="*/ 12 h 19"/>
                <a:gd name="T48" fmla="*/ 137 w 163"/>
                <a:gd name="T49" fmla="*/ 12 h 19"/>
                <a:gd name="T50" fmla="*/ 148 w 163"/>
                <a:gd name="T51" fmla="*/ 12 h 19"/>
                <a:gd name="T52" fmla="*/ 145 w 163"/>
                <a:gd name="T53" fmla="*/ 12 h 19"/>
                <a:gd name="T54" fmla="*/ 141 w 163"/>
                <a:gd name="T55" fmla="*/ 12 h 19"/>
                <a:gd name="T56" fmla="*/ 152 w 163"/>
                <a:gd name="T57" fmla="*/ 12 h 19"/>
                <a:gd name="T58" fmla="*/ 163 w 163"/>
                <a:gd name="T59" fmla="*/ 12 h 19"/>
                <a:gd name="T60" fmla="*/ 160 w 163"/>
                <a:gd name="T61" fmla="*/ 15 h 19"/>
                <a:gd name="T62" fmla="*/ 156 w 163"/>
                <a:gd name="T63" fmla="*/ 15 h 19"/>
                <a:gd name="T64" fmla="*/ 141 w 163"/>
                <a:gd name="T65" fmla="*/ 15 h 19"/>
                <a:gd name="T66" fmla="*/ 145 w 163"/>
                <a:gd name="T67" fmla="*/ 15 h 19"/>
                <a:gd name="T68" fmla="*/ 148 w 163"/>
                <a:gd name="T69" fmla="*/ 15 h 19"/>
                <a:gd name="T70" fmla="*/ 145 w 163"/>
                <a:gd name="T71" fmla="*/ 15 h 19"/>
                <a:gd name="T72" fmla="*/ 141 w 163"/>
                <a:gd name="T73" fmla="*/ 19 h 19"/>
                <a:gd name="T74" fmla="*/ 137 w 163"/>
                <a:gd name="T75" fmla="*/ 19 h 19"/>
                <a:gd name="T76" fmla="*/ 141 w 163"/>
                <a:gd name="T77" fmla="*/ 19 h 19"/>
                <a:gd name="T78" fmla="*/ 145 w 163"/>
                <a:gd name="T79" fmla="*/ 19 h 19"/>
                <a:gd name="T80" fmla="*/ 141 w 163"/>
                <a:gd name="T81" fmla="*/ 19 h 19"/>
                <a:gd name="T82" fmla="*/ 137 w 163"/>
                <a:gd name="T83" fmla="*/ 19 h 1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63" h="19">
                  <a:moveTo>
                    <a:pt x="111" y="0"/>
                  </a:moveTo>
                  <a:lnTo>
                    <a:pt x="100" y="0"/>
                  </a:lnTo>
                  <a:lnTo>
                    <a:pt x="96" y="0"/>
                  </a:lnTo>
                  <a:lnTo>
                    <a:pt x="89" y="0"/>
                  </a:lnTo>
                  <a:lnTo>
                    <a:pt x="78" y="0"/>
                  </a:lnTo>
                  <a:lnTo>
                    <a:pt x="67" y="0"/>
                  </a:lnTo>
                  <a:lnTo>
                    <a:pt x="70" y="0"/>
                  </a:lnTo>
                  <a:lnTo>
                    <a:pt x="78" y="4"/>
                  </a:lnTo>
                  <a:lnTo>
                    <a:pt x="81" y="4"/>
                  </a:lnTo>
                  <a:lnTo>
                    <a:pt x="89" y="4"/>
                  </a:lnTo>
                  <a:lnTo>
                    <a:pt x="81" y="4"/>
                  </a:lnTo>
                  <a:lnTo>
                    <a:pt x="70" y="4"/>
                  </a:lnTo>
                  <a:lnTo>
                    <a:pt x="59" y="4"/>
                  </a:lnTo>
                  <a:lnTo>
                    <a:pt x="44" y="4"/>
                  </a:lnTo>
                  <a:lnTo>
                    <a:pt x="18" y="4"/>
                  </a:lnTo>
                  <a:lnTo>
                    <a:pt x="7" y="4"/>
                  </a:lnTo>
                  <a:lnTo>
                    <a:pt x="0" y="4"/>
                  </a:lnTo>
                  <a:lnTo>
                    <a:pt x="3" y="4"/>
                  </a:lnTo>
                  <a:lnTo>
                    <a:pt x="15" y="4"/>
                  </a:lnTo>
                  <a:lnTo>
                    <a:pt x="22" y="4"/>
                  </a:lnTo>
                  <a:lnTo>
                    <a:pt x="15" y="4"/>
                  </a:lnTo>
                  <a:lnTo>
                    <a:pt x="18" y="4"/>
                  </a:lnTo>
                  <a:lnTo>
                    <a:pt x="22" y="4"/>
                  </a:lnTo>
                  <a:lnTo>
                    <a:pt x="26" y="4"/>
                  </a:lnTo>
                  <a:lnTo>
                    <a:pt x="29" y="4"/>
                  </a:lnTo>
                  <a:lnTo>
                    <a:pt x="33" y="4"/>
                  </a:lnTo>
                  <a:lnTo>
                    <a:pt x="37" y="4"/>
                  </a:lnTo>
                  <a:lnTo>
                    <a:pt x="44" y="4"/>
                  </a:lnTo>
                  <a:lnTo>
                    <a:pt x="48" y="4"/>
                  </a:lnTo>
                  <a:lnTo>
                    <a:pt x="55" y="4"/>
                  </a:lnTo>
                  <a:lnTo>
                    <a:pt x="52" y="4"/>
                  </a:lnTo>
                  <a:lnTo>
                    <a:pt x="55" y="4"/>
                  </a:lnTo>
                  <a:lnTo>
                    <a:pt x="52" y="4"/>
                  </a:lnTo>
                  <a:lnTo>
                    <a:pt x="55" y="4"/>
                  </a:lnTo>
                  <a:lnTo>
                    <a:pt x="63" y="4"/>
                  </a:lnTo>
                  <a:lnTo>
                    <a:pt x="59" y="4"/>
                  </a:lnTo>
                  <a:lnTo>
                    <a:pt x="55" y="4"/>
                  </a:lnTo>
                  <a:lnTo>
                    <a:pt x="63" y="8"/>
                  </a:lnTo>
                  <a:lnTo>
                    <a:pt x="74" y="8"/>
                  </a:lnTo>
                  <a:lnTo>
                    <a:pt x="78" y="8"/>
                  </a:lnTo>
                  <a:lnTo>
                    <a:pt x="81" y="8"/>
                  </a:lnTo>
                  <a:lnTo>
                    <a:pt x="74" y="8"/>
                  </a:lnTo>
                  <a:lnTo>
                    <a:pt x="59" y="8"/>
                  </a:lnTo>
                  <a:lnTo>
                    <a:pt x="48" y="8"/>
                  </a:lnTo>
                  <a:lnTo>
                    <a:pt x="41" y="8"/>
                  </a:lnTo>
                  <a:lnTo>
                    <a:pt x="37" y="8"/>
                  </a:lnTo>
                  <a:lnTo>
                    <a:pt x="29" y="8"/>
                  </a:lnTo>
                  <a:lnTo>
                    <a:pt x="26" y="8"/>
                  </a:lnTo>
                  <a:lnTo>
                    <a:pt x="22" y="8"/>
                  </a:lnTo>
                  <a:lnTo>
                    <a:pt x="18" y="8"/>
                  </a:lnTo>
                  <a:lnTo>
                    <a:pt x="26" y="8"/>
                  </a:lnTo>
                  <a:lnTo>
                    <a:pt x="29" y="8"/>
                  </a:lnTo>
                  <a:lnTo>
                    <a:pt x="33" y="8"/>
                  </a:lnTo>
                  <a:lnTo>
                    <a:pt x="37" y="8"/>
                  </a:lnTo>
                  <a:lnTo>
                    <a:pt x="44" y="8"/>
                  </a:lnTo>
                  <a:lnTo>
                    <a:pt x="55" y="8"/>
                  </a:lnTo>
                  <a:lnTo>
                    <a:pt x="63" y="8"/>
                  </a:lnTo>
                  <a:lnTo>
                    <a:pt x="74" y="8"/>
                  </a:lnTo>
                  <a:lnTo>
                    <a:pt x="78" y="8"/>
                  </a:lnTo>
                  <a:lnTo>
                    <a:pt x="81" y="8"/>
                  </a:lnTo>
                  <a:lnTo>
                    <a:pt x="85" y="8"/>
                  </a:lnTo>
                  <a:lnTo>
                    <a:pt x="89" y="8"/>
                  </a:lnTo>
                  <a:lnTo>
                    <a:pt x="96" y="8"/>
                  </a:lnTo>
                  <a:lnTo>
                    <a:pt x="89" y="8"/>
                  </a:lnTo>
                  <a:lnTo>
                    <a:pt x="93" y="8"/>
                  </a:lnTo>
                  <a:lnTo>
                    <a:pt x="96" y="12"/>
                  </a:lnTo>
                  <a:lnTo>
                    <a:pt x="100" y="12"/>
                  </a:lnTo>
                  <a:lnTo>
                    <a:pt x="104" y="12"/>
                  </a:lnTo>
                  <a:lnTo>
                    <a:pt x="107" y="12"/>
                  </a:lnTo>
                  <a:lnTo>
                    <a:pt x="111" y="12"/>
                  </a:lnTo>
                  <a:lnTo>
                    <a:pt x="115" y="12"/>
                  </a:lnTo>
                  <a:lnTo>
                    <a:pt x="122" y="12"/>
                  </a:lnTo>
                  <a:lnTo>
                    <a:pt x="126" y="12"/>
                  </a:lnTo>
                  <a:lnTo>
                    <a:pt x="130" y="12"/>
                  </a:lnTo>
                  <a:lnTo>
                    <a:pt x="137" y="12"/>
                  </a:lnTo>
                  <a:lnTo>
                    <a:pt x="134" y="12"/>
                  </a:lnTo>
                  <a:lnTo>
                    <a:pt x="141" y="12"/>
                  </a:lnTo>
                  <a:lnTo>
                    <a:pt x="148" y="12"/>
                  </a:lnTo>
                  <a:lnTo>
                    <a:pt x="145" y="12"/>
                  </a:lnTo>
                  <a:lnTo>
                    <a:pt x="148" y="12"/>
                  </a:lnTo>
                  <a:lnTo>
                    <a:pt x="145" y="12"/>
                  </a:lnTo>
                  <a:lnTo>
                    <a:pt x="148" y="12"/>
                  </a:lnTo>
                  <a:lnTo>
                    <a:pt x="145" y="12"/>
                  </a:lnTo>
                  <a:lnTo>
                    <a:pt x="141" y="12"/>
                  </a:lnTo>
                  <a:lnTo>
                    <a:pt x="145" y="12"/>
                  </a:lnTo>
                  <a:lnTo>
                    <a:pt x="148" y="12"/>
                  </a:lnTo>
                  <a:lnTo>
                    <a:pt x="152" y="12"/>
                  </a:lnTo>
                  <a:lnTo>
                    <a:pt x="156" y="12"/>
                  </a:lnTo>
                  <a:lnTo>
                    <a:pt x="160" y="12"/>
                  </a:lnTo>
                  <a:lnTo>
                    <a:pt x="163" y="12"/>
                  </a:lnTo>
                  <a:lnTo>
                    <a:pt x="160" y="12"/>
                  </a:lnTo>
                  <a:lnTo>
                    <a:pt x="163" y="12"/>
                  </a:lnTo>
                  <a:lnTo>
                    <a:pt x="160" y="15"/>
                  </a:lnTo>
                  <a:lnTo>
                    <a:pt x="156" y="15"/>
                  </a:lnTo>
                  <a:lnTo>
                    <a:pt x="160" y="15"/>
                  </a:lnTo>
                  <a:lnTo>
                    <a:pt x="156" y="15"/>
                  </a:lnTo>
                  <a:lnTo>
                    <a:pt x="152" y="15"/>
                  </a:lnTo>
                  <a:lnTo>
                    <a:pt x="145" y="15"/>
                  </a:lnTo>
                  <a:lnTo>
                    <a:pt x="141" y="15"/>
                  </a:lnTo>
                  <a:lnTo>
                    <a:pt x="137" y="15"/>
                  </a:lnTo>
                  <a:lnTo>
                    <a:pt x="141" y="15"/>
                  </a:lnTo>
                  <a:lnTo>
                    <a:pt x="145" y="15"/>
                  </a:lnTo>
                  <a:lnTo>
                    <a:pt x="148" y="15"/>
                  </a:lnTo>
                  <a:lnTo>
                    <a:pt x="145" y="15"/>
                  </a:lnTo>
                  <a:lnTo>
                    <a:pt x="148" y="15"/>
                  </a:lnTo>
                  <a:lnTo>
                    <a:pt x="152" y="15"/>
                  </a:lnTo>
                  <a:lnTo>
                    <a:pt x="148" y="15"/>
                  </a:lnTo>
                  <a:lnTo>
                    <a:pt x="145" y="15"/>
                  </a:lnTo>
                  <a:lnTo>
                    <a:pt x="141" y="19"/>
                  </a:lnTo>
                  <a:lnTo>
                    <a:pt x="137" y="19"/>
                  </a:lnTo>
                  <a:lnTo>
                    <a:pt x="141" y="19"/>
                  </a:lnTo>
                  <a:lnTo>
                    <a:pt x="137" y="19"/>
                  </a:lnTo>
                  <a:lnTo>
                    <a:pt x="141" y="19"/>
                  </a:lnTo>
                  <a:lnTo>
                    <a:pt x="137" y="19"/>
                  </a:lnTo>
                  <a:lnTo>
                    <a:pt x="141" y="19"/>
                  </a:lnTo>
                  <a:lnTo>
                    <a:pt x="137" y="19"/>
                  </a:lnTo>
                  <a:lnTo>
                    <a:pt x="141" y="19"/>
                  </a:lnTo>
                  <a:lnTo>
                    <a:pt x="145" y="19"/>
                  </a:lnTo>
                  <a:lnTo>
                    <a:pt x="141" y="19"/>
                  </a:lnTo>
                  <a:lnTo>
                    <a:pt x="145" y="19"/>
                  </a:lnTo>
                  <a:lnTo>
                    <a:pt x="148" y="19"/>
                  </a:lnTo>
                  <a:lnTo>
                    <a:pt x="145" y="19"/>
                  </a:lnTo>
                  <a:lnTo>
                    <a:pt x="141" y="19"/>
                  </a:lnTo>
                  <a:lnTo>
                    <a:pt x="137" y="19"/>
                  </a:lnTo>
                  <a:lnTo>
                    <a:pt x="134" y="19"/>
                  </a:lnTo>
                  <a:lnTo>
                    <a:pt x="137" y="19"/>
                  </a:lnTo>
                  <a:lnTo>
                    <a:pt x="141" y="19"/>
                  </a:lnTo>
                  <a:lnTo>
                    <a:pt x="145" y="19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710" name="Freeform 225"/>
            <p:cNvSpPr>
              <a:spLocks/>
            </p:cNvSpPr>
            <p:nvPr/>
          </p:nvSpPr>
          <p:spPr bwMode="auto">
            <a:xfrm>
              <a:off x="2012992" y="5824178"/>
              <a:ext cx="112597" cy="40108"/>
            </a:xfrm>
            <a:custGeom>
              <a:avLst/>
              <a:gdLst>
                <a:gd name="T0" fmla="*/ 85 w 119"/>
                <a:gd name="T1" fmla="*/ 0 h 26"/>
                <a:gd name="T2" fmla="*/ 81 w 119"/>
                <a:gd name="T3" fmla="*/ 4 h 26"/>
                <a:gd name="T4" fmla="*/ 93 w 119"/>
                <a:gd name="T5" fmla="*/ 4 h 26"/>
                <a:gd name="T6" fmla="*/ 89 w 119"/>
                <a:gd name="T7" fmla="*/ 4 h 26"/>
                <a:gd name="T8" fmla="*/ 93 w 119"/>
                <a:gd name="T9" fmla="*/ 4 h 26"/>
                <a:gd name="T10" fmla="*/ 96 w 119"/>
                <a:gd name="T11" fmla="*/ 4 h 26"/>
                <a:gd name="T12" fmla="*/ 104 w 119"/>
                <a:gd name="T13" fmla="*/ 7 h 26"/>
                <a:gd name="T14" fmla="*/ 107 w 119"/>
                <a:gd name="T15" fmla="*/ 7 h 26"/>
                <a:gd name="T16" fmla="*/ 104 w 119"/>
                <a:gd name="T17" fmla="*/ 7 h 26"/>
                <a:gd name="T18" fmla="*/ 100 w 119"/>
                <a:gd name="T19" fmla="*/ 7 h 26"/>
                <a:gd name="T20" fmla="*/ 104 w 119"/>
                <a:gd name="T21" fmla="*/ 7 h 26"/>
                <a:gd name="T22" fmla="*/ 100 w 119"/>
                <a:gd name="T23" fmla="*/ 7 h 26"/>
                <a:gd name="T24" fmla="*/ 96 w 119"/>
                <a:gd name="T25" fmla="*/ 11 h 26"/>
                <a:gd name="T26" fmla="*/ 93 w 119"/>
                <a:gd name="T27" fmla="*/ 11 h 26"/>
                <a:gd name="T28" fmla="*/ 89 w 119"/>
                <a:gd name="T29" fmla="*/ 11 h 26"/>
                <a:gd name="T30" fmla="*/ 74 w 119"/>
                <a:gd name="T31" fmla="*/ 11 h 26"/>
                <a:gd name="T32" fmla="*/ 67 w 119"/>
                <a:gd name="T33" fmla="*/ 11 h 26"/>
                <a:gd name="T34" fmla="*/ 55 w 119"/>
                <a:gd name="T35" fmla="*/ 11 h 26"/>
                <a:gd name="T36" fmla="*/ 44 w 119"/>
                <a:gd name="T37" fmla="*/ 11 h 26"/>
                <a:gd name="T38" fmla="*/ 18 w 119"/>
                <a:gd name="T39" fmla="*/ 11 h 26"/>
                <a:gd name="T40" fmla="*/ 0 w 119"/>
                <a:gd name="T41" fmla="*/ 11 h 26"/>
                <a:gd name="T42" fmla="*/ 11 w 119"/>
                <a:gd name="T43" fmla="*/ 15 h 26"/>
                <a:gd name="T44" fmla="*/ 33 w 119"/>
                <a:gd name="T45" fmla="*/ 15 h 26"/>
                <a:gd name="T46" fmla="*/ 48 w 119"/>
                <a:gd name="T47" fmla="*/ 15 h 26"/>
                <a:gd name="T48" fmla="*/ 59 w 119"/>
                <a:gd name="T49" fmla="*/ 15 h 26"/>
                <a:gd name="T50" fmla="*/ 70 w 119"/>
                <a:gd name="T51" fmla="*/ 15 h 26"/>
                <a:gd name="T52" fmla="*/ 74 w 119"/>
                <a:gd name="T53" fmla="*/ 15 h 26"/>
                <a:gd name="T54" fmla="*/ 78 w 119"/>
                <a:gd name="T55" fmla="*/ 19 h 26"/>
                <a:gd name="T56" fmla="*/ 89 w 119"/>
                <a:gd name="T57" fmla="*/ 19 h 26"/>
                <a:gd name="T58" fmla="*/ 93 w 119"/>
                <a:gd name="T59" fmla="*/ 19 h 26"/>
                <a:gd name="T60" fmla="*/ 104 w 119"/>
                <a:gd name="T61" fmla="*/ 19 h 26"/>
                <a:gd name="T62" fmla="*/ 115 w 119"/>
                <a:gd name="T63" fmla="*/ 19 h 26"/>
                <a:gd name="T64" fmla="*/ 111 w 119"/>
                <a:gd name="T65" fmla="*/ 22 h 26"/>
                <a:gd name="T66" fmla="*/ 100 w 119"/>
                <a:gd name="T67" fmla="*/ 22 h 26"/>
                <a:gd name="T68" fmla="*/ 89 w 119"/>
                <a:gd name="T69" fmla="*/ 22 h 26"/>
                <a:gd name="T70" fmla="*/ 74 w 119"/>
                <a:gd name="T71" fmla="*/ 22 h 26"/>
                <a:gd name="T72" fmla="*/ 59 w 119"/>
                <a:gd name="T73" fmla="*/ 22 h 26"/>
                <a:gd name="T74" fmla="*/ 52 w 119"/>
                <a:gd name="T75" fmla="*/ 22 h 26"/>
                <a:gd name="T76" fmla="*/ 44 w 119"/>
                <a:gd name="T77" fmla="*/ 22 h 26"/>
                <a:gd name="T78" fmla="*/ 48 w 119"/>
                <a:gd name="T79" fmla="*/ 22 h 26"/>
                <a:gd name="T80" fmla="*/ 52 w 119"/>
                <a:gd name="T81" fmla="*/ 26 h 26"/>
                <a:gd name="T82" fmla="*/ 37 w 119"/>
                <a:gd name="T83" fmla="*/ 26 h 2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19" h="26">
                  <a:moveTo>
                    <a:pt x="78" y="0"/>
                  </a:moveTo>
                  <a:lnTo>
                    <a:pt x="81" y="0"/>
                  </a:lnTo>
                  <a:lnTo>
                    <a:pt x="85" y="0"/>
                  </a:lnTo>
                  <a:lnTo>
                    <a:pt x="89" y="4"/>
                  </a:lnTo>
                  <a:lnTo>
                    <a:pt x="85" y="4"/>
                  </a:lnTo>
                  <a:lnTo>
                    <a:pt x="81" y="4"/>
                  </a:lnTo>
                  <a:lnTo>
                    <a:pt x="85" y="4"/>
                  </a:lnTo>
                  <a:lnTo>
                    <a:pt x="89" y="4"/>
                  </a:lnTo>
                  <a:lnTo>
                    <a:pt x="93" y="4"/>
                  </a:lnTo>
                  <a:lnTo>
                    <a:pt x="89" y="4"/>
                  </a:lnTo>
                  <a:lnTo>
                    <a:pt x="93" y="4"/>
                  </a:lnTo>
                  <a:lnTo>
                    <a:pt x="89" y="4"/>
                  </a:lnTo>
                  <a:lnTo>
                    <a:pt x="93" y="4"/>
                  </a:lnTo>
                  <a:lnTo>
                    <a:pt x="89" y="4"/>
                  </a:lnTo>
                  <a:lnTo>
                    <a:pt x="93" y="4"/>
                  </a:lnTo>
                  <a:lnTo>
                    <a:pt x="96" y="4"/>
                  </a:lnTo>
                  <a:lnTo>
                    <a:pt x="100" y="4"/>
                  </a:lnTo>
                  <a:lnTo>
                    <a:pt x="96" y="4"/>
                  </a:lnTo>
                  <a:lnTo>
                    <a:pt x="93" y="4"/>
                  </a:lnTo>
                  <a:lnTo>
                    <a:pt x="100" y="4"/>
                  </a:lnTo>
                  <a:lnTo>
                    <a:pt x="104" y="7"/>
                  </a:lnTo>
                  <a:lnTo>
                    <a:pt x="107" y="7"/>
                  </a:lnTo>
                  <a:lnTo>
                    <a:pt x="104" y="7"/>
                  </a:lnTo>
                  <a:lnTo>
                    <a:pt x="107" y="7"/>
                  </a:lnTo>
                  <a:lnTo>
                    <a:pt x="104" y="7"/>
                  </a:lnTo>
                  <a:lnTo>
                    <a:pt x="100" y="7"/>
                  </a:lnTo>
                  <a:lnTo>
                    <a:pt x="104" y="7"/>
                  </a:lnTo>
                  <a:lnTo>
                    <a:pt x="100" y="7"/>
                  </a:lnTo>
                  <a:lnTo>
                    <a:pt x="96" y="7"/>
                  </a:lnTo>
                  <a:lnTo>
                    <a:pt x="100" y="7"/>
                  </a:lnTo>
                  <a:lnTo>
                    <a:pt x="104" y="7"/>
                  </a:lnTo>
                  <a:lnTo>
                    <a:pt x="107" y="7"/>
                  </a:lnTo>
                  <a:lnTo>
                    <a:pt x="104" y="7"/>
                  </a:lnTo>
                  <a:lnTo>
                    <a:pt x="107" y="7"/>
                  </a:lnTo>
                  <a:lnTo>
                    <a:pt x="104" y="7"/>
                  </a:lnTo>
                  <a:lnTo>
                    <a:pt x="100" y="7"/>
                  </a:lnTo>
                  <a:lnTo>
                    <a:pt x="104" y="7"/>
                  </a:lnTo>
                  <a:lnTo>
                    <a:pt x="100" y="11"/>
                  </a:lnTo>
                  <a:lnTo>
                    <a:pt x="96" y="11"/>
                  </a:lnTo>
                  <a:lnTo>
                    <a:pt x="93" y="11"/>
                  </a:lnTo>
                  <a:lnTo>
                    <a:pt x="89" y="11"/>
                  </a:lnTo>
                  <a:lnTo>
                    <a:pt x="93" y="11"/>
                  </a:lnTo>
                  <a:lnTo>
                    <a:pt x="89" y="11"/>
                  </a:lnTo>
                  <a:lnTo>
                    <a:pt x="93" y="11"/>
                  </a:lnTo>
                  <a:lnTo>
                    <a:pt x="89" y="11"/>
                  </a:lnTo>
                  <a:lnTo>
                    <a:pt x="81" y="11"/>
                  </a:lnTo>
                  <a:lnTo>
                    <a:pt x="78" y="11"/>
                  </a:lnTo>
                  <a:lnTo>
                    <a:pt x="74" y="11"/>
                  </a:lnTo>
                  <a:lnTo>
                    <a:pt x="78" y="11"/>
                  </a:lnTo>
                  <a:lnTo>
                    <a:pt x="70" y="11"/>
                  </a:lnTo>
                  <a:lnTo>
                    <a:pt x="67" y="11"/>
                  </a:lnTo>
                  <a:lnTo>
                    <a:pt x="63" y="11"/>
                  </a:lnTo>
                  <a:lnTo>
                    <a:pt x="59" y="11"/>
                  </a:lnTo>
                  <a:lnTo>
                    <a:pt x="55" y="11"/>
                  </a:lnTo>
                  <a:lnTo>
                    <a:pt x="52" y="11"/>
                  </a:lnTo>
                  <a:lnTo>
                    <a:pt x="48" y="11"/>
                  </a:lnTo>
                  <a:lnTo>
                    <a:pt x="44" y="11"/>
                  </a:lnTo>
                  <a:lnTo>
                    <a:pt x="37" y="11"/>
                  </a:lnTo>
                  <a:lnTo>
                    <a:pt x="26" y="11"/>
                  </a:lnTo>
                  <a:lnTo>
                    <a:pt x="18" y="11"/>
                  </a:lnTo>
                  <a:lnTo>
                    <a:pt x="7" y="11"/>
                  </a:lnTo>
                  <a:lnTo>
                    <a:pt x="3" y="11"/>
                  </a:lnTo>
                  <a:lnTo>
                    <a:pt x="0" y="11"/>
                  </a:lnTo>
                  <a:lnTo>
                    <a:pt x="3" y="11"/>
                  </a:lnTo>
                  <a:lnTo>
                    <a:pt x="7" y="15"/>
                  </a:lnTo>
                  <a:lnTo>
                    <a:pt x="11" y="15"/>
                  </a:lnTo>
                  <a:lnTo>
                    <a:pt x="18" y="15"/>
                  </a:lnTo>
                  <a:lnTo>
                    <a:pt x="26" y="15"/>
                  </a:lnTo>
                  <a:lnTo>
                    <a:pt x="33" y="15"/>
                  </a:lnTo>
                  <a:lnTo>
                    <a:pt x="37" y="15"/>
                  </a:lnTo>
                  <a:lnTo>
                    <a:pt x="44" y="15"/>
                  </a:lnTo>
                  <a:lnTo>
                    <a:pt x="48" y="15"/>
                  </a:lnTo>
                  <a:lnTo>
                    <a:pt x="52" y="15"/>
                  </a:lnTo>
                  <a:lnTo>
                    <a:pt x="55" y="15"/>
                  </a:lnTo>
                  <a:lnTo>
                    <a:pt x="59" y="15"/>
                  </a:lnTo>
                  <a:lnTo>
                    <a:pt x="63" y="15"/>
                  </a:lnTo>
                  <a:lnTo>
                    <a:pt x="67" y="15"/>
                  </a:lnTo>
                  <a:lnTo>
                    <a:pt x="70" y="15"/>
                  </a:lnTo>
                  <a:lnTo>
                    <a:pt x="74" y="15"/>
                  </a:lnTo>
                  <a:lnTo>
                    <a:pt x="78" y="15"/>
                  </a:lnTo>
                  <a:lnTo>
                    <a:pt x="74" y="15"/>
                  </a:lnTo>
                  <a:lnTo>
                    <a:pt x="78" y="19"/>
                  </a:lnTo>
                  <a:lnTo>
                    <a:pt x="74" y="19"/>
                  </a:lnTo>
                  <a:lnTo>
                    <a:pt x="78" y="19"/>
                  </a:lnTo>
                  <a:lnTo>
                    <a:pt x="81" y="19"/>
                  </a:lnTo>
                  <a:lnTo>
                    <a:pt x="85" y="19"/>
                  </a:lnTo>
                  <a:lnTo>
                    <a:pt x="89" y="19"/>
                  </a:lnTo>
                  <a:lnTo>
                    <a:pt x="85" y="19"/>
                  </a:lnTo>
                  <a:lnTo>
                    <a:pt x="89" y="19"/>
                  </a:lnTo>
                  <a:lnTo>
                    <a:pt x="93" y="19"/>
                  </a:lnTo>
                  <a:lnTo>
                    <a:pt x="96" y="19"/>
                  </a:lnTo>
                  <a:lnTo>
                    <a:pt x="100" y="19"/>
                  </a:lnTo>
                  <a:lnTo>
                    <a:pt x="104" y="19"/>
                  </a:lnTo>
                  <a:lnTo>
                    <a:pt x="107" y="19"/>
                  </a:lnTo>
                  <a:lnTo>
                    <a:pt x="111" y="19"/>
                  </a:lnTo>
                  <a:lnTo>
                    <a:pt x="115" y="19"/>
                  </a:lnTo>
                  <a:lnTo>
                    <a:pt x="119" y="19"/>
                  </a:lnTo>
                  <a:lnTo>
                    <a:pt x="115" y="22"/>
                  </a:lnTo>
                  <a:lnTo>
                    <a:pt x="111" y="22"/>
                  </a:lnTo>
                  <a:lnTo>
                    <a:pt x="107" y="22"/>
                  </a:lnTo>
                  <a:lnTo>
                    <a:pt x="104" y="22"/>
                  </a:lnTo>
                  <a:lnTo>
                    <a:pt x="100" y="22"/>
                  </a:lnTo>
                  <a:lnTo>
                    <a:pt x="96" y="22"/>
                  </a:lnTo>
                  <a:lnTo>
                    <a:pt x="93" y="22"/>
                  </a:lnTo>
                  <a:lnTo>
                    <a:pt x="89" y="22"/>
                  </a:lnTo>
                  <a:lnTo>
                    <a:pt x="81" y="22"/>
                  </a:lnTo>
                  <a:lnTo>
                    <a:pt x="78" y="22"/>
                  </a:lnTo>
                  <a:lnTo>
                    <a:pt x="74" y="22"/>
                  </a:lnTo>
                  <a:lnTo>
                    <a:pt x="70" y="22"/>
                  </a:lnTo>
                  <a:lnTo>
                    <a:pt x="67" y="22"/>
                  </a:lnTo>
                  <a:lnTo>
                    <a:pt x="59" y="22"/>
                  </a:lnTo>
                  <a:lnTo>
                    <a:pt x="52" y="22"/>
                  </a:lnTo>
                  <a:lnTo>
                    <a:pt x="48" y="22"/>
                  </a:lnTo>
                  <a:lnTo>
                    <a:pt x="52" y="22"/>
                  </a:lnTo>
                  <a:lnTo>
                    <a:pt x="48" y="22"/>
                  </a:lnTo>
                  <a:lnTo>
                    <a:pt x="52" y="22"/>
                  </a:lnTo>
                  <a:lnTo>
                    <a:pt x="44" y="22"/>
                  </a:lnTo>
                  <a:lnTo>
                    <a:pt x="48" y="22"/>
                  </a:lnTo>
                  <a:lnTo>
                    <a:pt x="52" y="22"/>
                  </a:lnTo>
                  <a:lnTo>
                    <a:pt x="48" y="22"/>
                  </a:lnTo>
                  <a:lnTo>
                    <a:pt x="52" y="22"/>
                  </a:lnTo>
                  <a:lnTo>
                    <a:pt x="48" y="26"/>
                  </a:lnTo>
                  <a:lnTo>
                    <a:pt x="52" y="26"/>
                  </a:lnTo>
                  <a:lnTo>
                    <a:pt x="48" y="26"/>
                  </a:lnTo>
                  <a:lnTo>
                    <a:pt x="44" y="26"/>
                  </a:lnTo>
                  <a:lnTo>
                    <a:pt x="37" y="26"/>
                  </a:lnTo>
                  <a:lnTo>
                    <a:pt x="33" y="26"/>
                  </a:lnTo>
                  <a:lnTo>
                    <a:pt x="26" y="26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711" name="Freeform 226"/>
            <p:cNvSpPr>
              <a:spLocks/>
            </p:cNvSpPr>
            <p:nvPr/>
          </p:nvSpPr>
          <p:spPr bwMode="auto">
            <a:xfrm>
              <a:off x="1980822" y="5864286"/>
              <a:ext cx="126789" cy="23140"/>
            </a:xfrm>
            <a:custGeom>
              <a:avLst/>
              <a:gdLst>
                <a:gd name="T0" fmla="*/ 45 w 134"/>
                <a:gd name="T1" fmla="*/ 0 h 15"/>
                <a:gd name="T2" fmla="*/ 41 w 134"/>
                <a:gd name="T3" fmla="*/ 0 h 15"/>
                <a:gd name="T4" fmla="*/ 48 w 134"/>
                <a:gd name="T5" fmla="*/ 0 h 15"/>
                <a:gd name="T6" fmla="*/ 60 w 134"/>
                <a:gd name="T7" fmla="*/ 0 h 15"/>
                <a:gd name="T8" fmla="*/ 78 w 134"/>
                <a:gd name="T9" fmla="*/ 0 h 15"/>
                <a:gd name="T10" fmla="*/ 89 w 134"/>
                <a:gd name="T11" fmla="*/ 0 h 15"/>
                <a:gd name="T12" fmla="*/ 63 w 134"/>
                <a:gd name="T13" fmla="*/ 0 h 15"/>
                <a:gd name="T14" fmla="*/ 56 w 134"/>
                <a:gd name="T15" fmla="*/ 4 h 15"/>
                <a:gd name="T16" fmla="*/ 67 w 134"/>
                <a:gd name="T17" fmla="*/ 4 h 15"/>
                <a:gd name="T18" fmla="*/ 67 w 134"/>
                <a:gd name="T19" fmla="*/ 4 h 15"/>
                <a:gd name="T20" fmla="*/ 63 w 134"/>
                <a:gd name="T21" fmla="*/ 4 h 15"/>
                <a:gd name="T22" fmla="*/ 56 w 134"/>
                <a:gd name="T23" fmla="*/ 4 h 15"/>
                <a:gd name="T24" fmla="*/ 52 w 134"/>
                <a:gd name="T25" fmla="*/ 4 h 15"/>
                <a:gd name="T26" fmla="*/ 48 w 134"/>
                <a:gd name="T27" fmla="*/ 7 h 15"/>
                <a:gd name="T28" fmla="*/ 45 w 134"/>
                <a:gd name="T29" fmla="*/ 7 h 15"/>
                <a:gd name="T30" fmla="*/ 48 w 134"/>
                <a:gd name="T31" fmla="*/ 7 h 15"/>
                <a:gd name="T32" fmla="*/ 30 w 134"/>
                <a:gd name="T33" fmla="*/ 7 h 15"/>
                <a:gd name="T34" fmla="*/ 37 w 134"/>
                <a:gd name="T35" fmla="*/ 7 h 15"/>
                <a:gd name="T36" fmla="*/ 34 w 134"/>
                <a:gd name="T37" fmla="*/ 7 h 15"/>
                <a:gd name="T38" fmla="*/ 37 w 134"/>
                <a:gd name="T39" fmla="*/ 7 h 15"/>
                <a:gd name="T40" fmla="*/ 41 w 134"/>
                <a:gd name="T41" fmla="*/ 7 h 15"/>
                <a:gd name="T42" fmla="*/ 52 w 134"/>
                <a:gd name="T43" fmla="*/ 11 h 15"/>
                <a:gd name="T44" fmla="*/ 67 w 134"/>
                <a:gd name="T45" fmla="*/ 11 h 15"/>
                <a:gd name="T46" fmla="*/ 82 w 134"/>
                <a:gd name="T47" fmla="*/ 11 h 15"/>
                <a:gd name="T48" fmla="*/ 97 w 134"/>
                <a:gd name="T49" fmla="*/ 11 h 15"/>
                <a:gd name="T50" fmla="*/ 112 w 134"/>
                <a:gd name="T51" fmla="*/ 11 h 15"/>
                <a:gd name="T52" fmla="*/ 123 w 134"/>
                <a:gd name="T53" fmla="*/ 11 h 15"/>
                <a:gd name="T54" fmla="*/ 130 w 134"/>
                <a:gd name="T55" fmla="*/ 11 h 15"/>
                <a:gd name="T56" fmla="*/ 112 w 134"/>
                <a:gd name="T57" fmla="*/ 11 h 15"/>
                <a:gd name="T58" fmla="*/ 82 w 134"/>
                <a:gd name="T59" fmla="*/ 11 h 15"/>
                <a:gd name="T60" fmla="*/ 48 w 134"/>
                <a:gd name="T61" fmla="*/ 11 h 15"/>
                <a:gd name="T62" fmla="*/ 34 w 134"/>
                <a:gd name="T63" fmla="*/ 15 h 15"/>
                <a:gd name="T64" fmla="*/ 52 w 134"/>
                <a:gd name="T65" fmla="*/ 15 h 15"/>
                <a:gd name="T66" fmla="*/ 37 w 134"/>
                <a:gd name="T67" fmla="*/ 15 h 15"/>
                <a:gd name="T68" fmla="*/ 4 w 134"/>
                <a:gd name="T69" fmla="*/ 15 h 15"/>
                <a:gd name="T70" fmla="*/ 8 w 134"/>
                <a:gd name="T71" fmla="*/ 15 h 15"/>
                <a:gd name="T72" fmla="*/ 11 w 134"/>
                <a:gd name="T73" fmla="*/ 15 h 15"/>
                <a:gd name="T74" fmla="*/ 15 w 134"/>
                <a:gd name="T75" fmla="*/ 15 h 15"/>
                <a:gd name="T76" fmla="*/ 52 w 134"/>
                <a:gd name="T77" fmla="*/ 15 h 15"/>
                <a:gd name="T78" fmla="*/ 93 w 134"/>
                <a:gd name="T79" fmla="*/ 15 h 15"/>
                <a:gd name="T80" fmla="*/ 104 w 134"/>
                <a:gd name="T81" fmla="*/ 15 h 15"/>
                <a:gd name="T82" fmla="*/ 86 w 134"/>
                <a:gd name="T83" fmla="*/ 15 h 15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34" h="15">
                  <a:moveTo>
                    <a:pt x="60" y="0"/>
                  </a:moveTo>
                  <a:lnTo>
                    <a:pt x="52" y="0"/>
                  </a:lnTo>
                  <a:lnTo>
                    <a:pt x="45" y="0"/>
                  </a:lnTo>
                  <a:lnTo>
                    <a:pt x="41" y="0"/>
                  </a:lnTo>
                  <a:lnTo>
                    <a:pt x="37" y="0"/>
                  </a:lnTo>
                  <a:lnTo>
                    <a:pt x="41" y="0"/>
                  </a:lnTo>
                  <a:lnTo>
                    <a:pt x="37" y="0"/>
                  </a:lnTo>
                  <a:lnTo>
                    <a:pt x="41" y="0"/>
                  </a:lnTo>
                  <a:lnTo>
                    <a:pt x="48" y="0"/>
                  </a:lnTo>
                  <a:lnTo>
                    <a:pt x="52" y="0"/>
                  </a:lnTo>
                  <a:lnTo>
                    <a:pt x="56" y="0"/>
                  </a:lnTo>
                  <a:lnTo>
                    <a:pt x="60" y="0"/>
                  </a:lnTo>
                  <a:lnTo>
                    <a:pt x="67" y="0"/>
                  </a:lnTo>
                  <a:lnTo>
                    <a:pt x="71" y="0"/>
                  </a:lnTo>
                  <a:lnTo>
                    <a:pt x="78" y="0"/>
                  </a:lnTo>
                  <a:lnTo>
                    <a:pt x="82" y="0"/>
                  </a:lnTo>
                  <a:lnTo>
                    <a:pt x="86" y="0"/>
                  </a:lnTo>
                  <a:lnTo>
                    <a:pt x="89" y="0"/>
                  </a:lnTo>
                  <a:lnTo>
                    <a:pt x="86" y="0"/>
                  </a:lnTo>
                  <a:lnTo>
                    <a:pt x="74" y="0"/>
                  </a:lnTo>
                  <a:lnTo>
                    <a:pt x="63" y="0"/>
                  </a:lnTo>
                  <a:lnTo>
                    <a:pt x="56" y="0"/>
                  </a:lnTo>
                  <a:lnTo>
                    <a:pt x="60" y="4"/>
                  </a:lnTo>
                  <a:lnTo>
                    <a:pt x="56" y="4"/>
                  </a:lnTo>
                  <a:lnTo>
                    <a:pt x="60" y="4"/>
                  </a:lnTo>
                  <a:lnTo>
                    <a:pt x="63" y="4"/>
                  </a:lnTo>
                  <a:lnTo>
                    <a:pt x="67" y="4"/>
                  </a:lnTo>
                  <a:lnTo>
                    <a:pt x="71" y="4"/>
                  </a:lnTo>
                  <a:lnTo>
                    <a:pt x="63" y="4"/>
                  </a:lnTo>
                  <a:lnTo>
                    <a:pt x="67" y="4"/>
                  </a:lnTo>
                  <a:lnTo>
                    <a:pt x="71" y="4"/>
                  </a:lnTo>
                  <a:lnTo>
                    <a:pt x="67" y="4"/>
                  </a:lnTo>
                  <a:lnTo>
                    <a:pt x="63" y="4"/>
                  </a:lnTo>
                  <a:lnTo>
                    <a:pt x="56" y="4"/>
                  </a:lnTo>
                  <a:lnTo>
                    <a:pt x="52" y="4"/>
                  </a:lnTo>
                  <a:lnTo>
                    <a:pt x="56" y="4"/>
                  </a:lnTo>
                  <a:lnTo>
                    <a:pt x="60" y="4"/>
                  </a:lnTo>
                  <a:lnTo>
                    <a:pt x="56" y="4"/>
                  </a:lnTo>
                  <a:lnTo>
                    <a:pt x="52" y="4"/>
                  </a:lnTo>
                  <a:lnTo>
                    <a:pt x="60" y="4"/>
                  </a:lnTo>
                  <a:lnTo>
                    <a:pt x="56" y="7"/>
                  </a:lnTo>
                  <a:lnTo>
                    <a:pt x="48" y="7"/>
                  </a:lnTo>
                  <a:lnTo>
                    <a:pt x="45" y="7"/>
                  </a:lnTo>
                  <a:lnTo>
                    <a:pt x="41" y="7"/>
                  </a:lnTo>
                  <a:lnTo>
                    <a:pt x="45" y="7"/>
                  </a:lnTo>
                  <a:lnTo>
                    <a:pt x="48" y="7"/>
                  </a:lnTo>
                  <a:lnTo>
                    <a:pt x="45" y="7"/>
                  </a:lnTo>
                  <a:lnTo>
                    <a:pt x="48" y="7"/>
                  </a:lnTo>
                  <a:lnTo>
                    <a:pt x="45" y="7"/>
                  </a:lnTo>
                  <a:lnTo>
                    <a:pt x="34" y="7"/>
                  </a:lnTo>
                  <a:lnTo>
                    <a:pt x="30" y="7"/>
                  </a:lnTo>
                  <a:lnTo>
                    <a:pt x="37" y="7"/>
                  </a:lnTo>
                  <a:lnTo>
                    <a:pt x="34" y="7"/>
                  </a:lnTo>
                  <a:lnTo>
                    <a:pt x="37" y="7"/>
                  </a:lnTo>
                  <a:lnTo>
                    <a:pt x="34" y="7"/>
                  </a:lnTo>
                  <a:lnTo>
                    <a:pt x="37" y="7"/>
                  </a:lnTo>
                  <a:lnTo>
                    <a:pt x="34" y="7"/>
                  </a:lnTo>
                  <a:lnTo>
                    <a:pt x="37" y="7"/>
                  </a:lnTo>
                  <a:lnTo>
                    <a:pt x="34" y="7"/>
                  </a:lnTo>
                  <a:lnTo>
                    <a:pt x="37" y="7"/>
                  </a:lnTo>
                  <a:lnTo>
                    <a:pt x="41" y="7"/>
                  </a:lnTo>
                  <a:lnTo>
                    <a:pt x="37" y="7"/>
                  </a:lnTo>
                  <a:lnTo>
                    <a:pt x="41" y="7"/>
                  </a:lnTo>
                  <a:lnTo>
                    <a:pt x="45" y="7"/>
                  </a:lnTo>
                  <a:lnTo>
                    <a:pt x="56" y="11"/>
                  </a:lnTo>
                  <a:lnTo>
                    <a:pt x="52" y="11"/>
                  </a:lnTo>
                  <a:lnTo>
                    <a:pt x="56" y="11"/>
                  </a:lnTo>
                  <a:lnTo>
                    <a:pt x="63" y="11"/>
                  </a:lnTo>
                  <a:lnTo>
                    <a:pt x="67" y="11"/>
                  </a:lnTo>
                  <a:lnTo>
                    <a:pt x="74" y="11"/>
                  </a:lnTo>
                  <a:lnTo>
                    <a:pt x="78" y="11"/>
                  </a:lnTo>
                  <a:lnTo>
                    <a:pt x="82" y="11"/>
                  </a:lnTo>
                  <a:lnTo>
                    <a:pt x="86" y="11"/>
                  </a:lnTo>
                  <a:lnTo>
                    <a:pt x="89" y="11"/>
                  </a:lnTo>
                  <a:lnTo>
                    <a:pt x="97" y="11"/>
                  </a:lnTo>
                  <a:lnTo>
                    <a:pt x="101" y="11"/>
                  </a:lnTo>
                  <a:lnTo>
                    <a:pt x="104" y="11"/>
                  </a:lnTo>
                  <a:lnTo>
                    <a:pt x="112" y="11"/>
                  </a:lnTo>
                  <a:lnTo>
                    <a:pt x="115" y="11"/>
                  </a:lnTo>
                  <a:lnTo>
                    <a:pt x="119" y="11"/>
                  </a:lnTo>
                  <a:lnTo>
                    <a:pt x="123" y="11"/>
                  </a:lnTo>
                  <a:lnTo>
                    <a:pt x="130" y="11"/>
                  </a:lnTo>
                  <a:lnTo>
                    <a:pt x="134" y="11"/>
                  </a:lnTo>
                  <a:lnTo>
                    <a:pt x="130" y="11"/>
                  </a:lnTo>
                  <a:lnTo>
                    <a:pt x="127" y="11"/>
                  </a:lnTo>
                  <a:lnTo>
                    <a:pt x="119" y="11"/>
                  </a:lnTo>
                  <a:lnTo>
                    <a:pt x="112" y="11"/>
                  </a:lnTo>
                  <a:lnTo>
                    <a:pt x="97" y="11"/>
                  </a:lnTo>
                  <a:lnTo>
                    <a:pt x="86" y="11"/>
                  </a:lnTo>
                  <a:lnTo>
                    <a:pt x="82" y="11"/>
                  </a:lnTo>
                  <a:lnTo>
                    <a:pt x="71" y="11"/>
                  </a:lnTo>
                  <a:lnTo>
                    <a:pt x="63" y="11"/>
                  </a:lnTo>
                  <a:lnTo>
                    <a:pt x="48" y="11"/>
                  </a:lnTo>
                  <a:lnTo>
                    <a:pt x="34" y="15"/>
                  </a:lnTo>
                  <a:lnTo>
                    <a:pt x="37" y="15"/>
                  </a:lnTo>
                  <a:lnTo>
                    <a:pt x="34" y="15"/>
                  </a:lnTo>
                  <a:lnTo>
                    <a:pt x="37" y="15"/>
                  </a:lnTo>
                  <a:lnTo>
                    <a:pt x="48" y="15"/>
                  </a:lnTo>
                  <a:lnTo>
                    <a:pt x="52" y="15"/>
                  </a:lnTo>
                  <a:lnTo>
                    <a:pt x="56" y="15"/>
                  </a:lnTo>
                  <a:lnTo>
                    <a:pt x="52" y="15"/>
                  </a:lnTo>
                  <a:lnTo>
                    <a:pt x="37" y="15"/>
                  </a:lnTo>
                  <a:lnTo>
                    <a:pt x="26" y="15"/>
                  </a:lnTo>
                  <a:lnTo>
                    <a:pt x="11" y="15"/>
                  </a:lnTo>
                  <a:lnTo>
                    <a:pt x="4" y="15"/>
                  </a:lnTo>
                  <a:lnTo>
                    <a:pt x="8" y="15"/>
                  </a:lnTo>
                  <a:lnTo>
                    <a:pt x="11" y="15"/>
                  </a:lnTo>
                  <a:lnTo>
                    <a:pt x="8" y="15"/>
                  </a:lnTo>
                  <a:lnTo>
                    <a:pt x="0" y="15"/>
                  </a:lnTo>
                  <a:lnTo>
                    <a:pt x="8" y="15"/>
                  </a:lnTo>
                  <a:lnTo>
                    <a:pt x="11" y="15"/>
                  </a:lnTo>
                  <a:lnTo>
                    <a:pt x="8" y="15"/>
                  </a:lnTo>
                  <a:lnTo>
                    <a:pt x="11" y="15"/>
                  </a:lnTo>
                  <a:lnTo>
                    <a:pt x="15" y="15"/>
                  </a:lnTo>
                  <a:lnTo>
                    <a:pt x="26" y="15"/>
                  </a:lnTo>
                  <a:lnTo>
                    <a:pt x="37" y="15"/>
                  </a:lnTo>
                  <a:lnTo>
                    <a:pt x="52" y="15"/>
                  </a:lnTo>
                  <a:lnTo>
                    <a:pt x="71" y="15"/>
                  </a:lnTo>
                  <a:lnTo>
                    <a:pt x="82" y="15"/>
                  </a:lnTo>
                  <a:lnTo>
                    <a:pt x="93" y="15"/>
                  </a:lnTo>
                  <a:lnTo>
                    <a:pt x="97" y="15"/>
                  </a:lnTo>
                  <a:lnTo>
                    <a:pt x="101" y="15"/>
                  </a:lnTo>
                  <a:lnTo>
                    <a:pt x="104" y="15"/>
                  </a:lnTo>
                  <a:lnTo>
                    <a:pt x="101" y="15"/>
                  </a:lnTo>
                  <a:lnTo>
                    <a:pt x="93" y="15"/>
                  </a:lnTo>
                  <a:lnTo>
                    <a:pt x="86" y="15"/>
                  </a:lnTo>
                  <a:lnTo>
                    <a:pt x="78" y="15"/>
                  </a:lnTo>
                  <a:lnTo>
                    <a:pt x="74" y="15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712" name="Freeform 227"/>
            <p:cNvSpPr>
              <a:spLocks/>
            </p:cNvSpPr>
            <p:nvPr/>
          </p:nvSpPr>
          <p:spPr bwMode="auto">
            <a:xfrm>
              <a:off x="1917427" y="5887426"/>
              <a:ext cx="151391" cy="27767"/>
            </a:xfrm>
            <a:custGeom>
              <a:avLst/>
              <a:gdLst>
                <a:gd name="T0" fmla="*/ 119 w 160"/>
                <a:gd name="T1" fmla="*/ 4 h 18"/>
                <a:gd name="T2" fmla="*/ 93 w 160"/>
                <a:gd name="T3" fmla="*/ 4 h 18"/>
                <a:gd name="T4" fmla="*/ 67 w 160"/>
                <a:gd name="T5" fmla="*/ 4 h 18"/>
                <a:gd name="T6" fmla="*/ 67 w 160"/>
                <a:gd name="T7" fmla="*/ 4 h 18"/>
                <a:gd name="T8" fmla="*/ 78 w 160"/>
                <a:gd name="T9" fmla="*/ 4 h 18"/>
                <a:gd name="T10" fmla="*/ 82 w 160"/>
                <a:gd name="T11" fmla="*/ 4 h 18"/>
                <a:gd name="T12" fmla="*/ 75 w 160"/>
                <a:gd name="T13" fmla="*/ 4 h 18"/>
                <a:gd name="T14" fmla="*/ 56 w 160"/>
                <a:gd name="T15" fmla="*/ 4 h 18"/>
                <a:gd name="T16" fmla="*/ 63 w 160"/>
                <a:gd name="T17" fmla="*/ 4 h 18"/>
                <a:gd name="T18" fmla="*/ 67 w 160"/>
                <a:gd name="T19" fmla="*/ 4 h 18"/>
                <a:gd name="T20" fmla="*/ 63 w 160"/>
                <a:gd name="T21" fmla="*/ 7 h 18"/>
                <a:gd name="T22" fmla="*/ 45 w 160"/>
                <a:gd name="T23" fmla="*/ 7 h 18"/>
                <a:gd name="T24" fmla="*/ 45 w 160"/>
                <a:gd name="T25" fmla="*/ 7 h 18"/>
                <a:gd name="T26" fmla="*/ 19 w 160"/>
                <a:gd name="T27" fmla="*/ 7 h 18"/>
                <a:gd name="T28" fmla="*/ 4 w 160"/>
                <a:gd name="T29" fmla="*/ 7 h 18"/>
                <a:gd name="T30" fmla="*/ 11 w 160"/>
                <a:gd name="T31" fmla="*/ 7 h 18"/>
                <a:gd name="T32" fmla="*/ 30 w 160"/>
                <a:gd name="T33" fmla="*/ 7 h 18"/>
                <a:gd name="T34" fmla="*/ 56 w 160"/>
                <a:gd name="T35" fmla="*/ 7 h 18"/>
                <a:gd name="T36" fmla="*/ 52 w 160"/>
                <a:gd name="T37" fmla="*/ 7 h 18"/>
                <a:gd name="T38" fmla="*/ 78 w 160"/>
                <a:gd name="T39" fmla="*/ 7 h 18"/>
                <a:gd name="T40" fmla="*/ 82 w 160"/>
                <a:gd name="T41" fmla="*/ 7 h 18"/>
                <a:gd name="T42" fmla="*/ 97 w 160"/>
                <a:gd name="T43" fmla="*/ 11 h 18"/>
                <a:gd name="T44" fmla="*/ 127 w 160"/>
                <a:gd name="T45" fmla="*/ 11 h 18"/>
                <a:gd name="T46" fmla="*/ 134 w 160"/>
                <a:gd name="T47" fmla="*/ 11 h 18"/>
                <a:gd name="T48" fmla="*/ 138 w 160"/>
                <a:gd name="T49" fmla="*/ 11 h 18"/>
                <a:gd name="T50" fmla="*/ 130 w 160"/>
                <a:gd name="T51" fmla="*/ 11 h 18"/>
                <a:gd name="T52" fmla="*/ 130 w 160"/>
                <a:gd name="T53" fmla="*/ 11 h 18"/>
                <a:gd name="T54" fmla="*/ 119 w 160"/>
                <a:gd name="T55" fmla="*/ 11 h 18"/>
                <a:gd name="T56" fmla="*/ 130 w 160"/>
                <a:gd name="T57" fmla="*/ 11 h 18"/>
                <a:gd name="T58" fmla="*/ 145 w 160"/>
                <a:gd name="T59" fmla="*/ 15 h 18"/>
                <a:gd name="T60" fmla="*/ 153 w 160"/>
                <a:gd name="T61" fmla="*/ 15 h 18"/>
                <a:gd name="T62" fmla="*/ 145 w 160"/>
                <a:gd name="T63" fmla="*/ 15 h 18"/>
                <a:gd name="T64" fmla="*/ 149 w 160"/>
                <a:gd name="T65" fmla="*/ 15 h 18"/>
                <a:gd name="T66" fmla="*/ 153 w 160"/>
                <a:gd name="T67" fmla="*/ 15 h 18"/>
                <a:gd name="T68" fmla="*/ 149 w 160"/>
                <a:gd name="T69" fmla="*/ 15 h 18"/>
                <a:gd name="T70" fmla="*/ 153 w 160"/>
                <a:gd name="T71" fmla="*/ 15 h 18"/>
                <a:gd name="T72" fmla="*/ 156 w 160"/>
                <a:gd name="T73" fmla="*/ 15 h 18"/>
                <a:gd name="T74" fmla="*/ 141 w 160"/>
                <a:gd name="T75" fmla="*/ 15 h 18"/>
                <a:gd name="T76" fmla="*/ 130 w 160"/>
                <a:gd name="T77" fmla="*/ 18 h 18"/>
                <a:gd name="T78" fmla="*/ 130 w 160"/>
                <a:gd name="T79" fmla="*/ 18 h 18"/>
                <a:gd name="T80" fmla="*/ 127 w 160"/>
                <a:gd name="T81" fmla="*/ 18 h 18"/>
                <a:gd name="T82" fmla="*/ 141 w 160"/>
                <a:gd name="T83" fmla="*/ 18 h 18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60" h="18">
                  <a:moveTo>
                    <a:pt x="141" y="0"/>
                  </a:moveTo>
                  <a:lnTo>
                    <a:pt x="130" y="4"/>
                  </a:lnTo>
                  <a:lnTo>
                    <a:pt x="119" y="4"/>
                  </a:lnTo>
                  <a:lnTo>
                    <a:pt x="108" y="4"/>
                  </a:lnTo>
                  <a:lnTo>
                    <a:pt x="101" y="4"/>
                  </a:lnTo>
                  <a:lnTo>
                    <a:pt x="93" y="4"/>
                  </a:lnTo>
                  <a:lnTo>
                    <a:pt x="82" y="4"/>
                  </a:lnTo>
                  <a:lnTo>
                    <a:pt x="75" y="4"/>
                  </a:lnTo>
                  <a:lnTo>
                    <a:pt x="67" y="4"/>
                  </a:lnTo>
                  <a:lnTo>
                    <a:pt x="63" y="4"/>
                  </a:lnTo>
                  <a:lnTo>
                    <a:pt x="52" y="4"/>
                  </a:lnTo>
                  <a:lnTo>
                    <a:pt x="67" y="4"/>
                  </a:lnTo>
                  <a:lnTo>
                    <a:pt x="75" y="4"/>
                  </a:lnTo>
                  <a:lnTo>
                    <a:pt x="67" y="4"/>
                  </a:lnTo>
                  <a:lnTo>
                    <a:pt x="78" y="4"/>
                  </a:lnTo>
                  <a:lnTo>
                    <a:pt x="82" y="4"/>
                  </a:lnTo>
                  <a:lnTo>
                    <a:pt x="78" y="4"/>
                  </a:lnTo>
                  <a:lnTo>
                    <a:pt x="82" y="4"/>
                  </a:lnTo>
                  <a:lnTo>
                    <a:pt x="78" y="4"/>
                  </a:lnTo>
                  <a:lnTo>
                    <a:pt x="71" y="4"/>
                  </a:lnTo>
                  <a:lnTo>
                    <a:pt x="75" y="4"/>
                  </a:lnTo>
                  <a:lnTo>
                    <a:pt x="71" y="4"/>
                  </a:lnTo>
                  <a:lnTo>
                    <a:pt x="67" y="4"/>
                  </a:lnTo>
                  <a:lnTo>
                    <a:pt x="56" y="4"/>
                  </a:lnTo>
                  <a:lnTo>
                    <a:pt x="49" y="4"/>
                  </a:lnTo>
                  <a:lnTo>
                    <a:pt x="56" y="4"/>
                  </a:lnTo>
                  <a:lnTo>
                    <a:pt x="63" y="4"/>
                  </a:lnTo>
                  <a:lnTo>
                    <a:pt x="67" y="4"/>
                  </a:lnTo>
                  <a:lnTo>
                    <a:pt x="71" y="4"/>
                  </a:lnTo>
                  <a:lnTo>
                    <a:pt x="67" y="4"/>
                  </a:lnTo>
                  <a:lnTo>
                    <a:pt x="71" y="4"/>
                  </a:lnTo>
                  <a:lnTo>
                    <a:pt x="67" y="7"/>
                  </a:lnTo>
                  <a:lnTo>
                    <a:pt x="63" y="7"/>
                  </a:lnTo>
                  <a:lnTo>
                    <a:pt x="60" y="7"/>
                  </a:lnTo>
                  <a:lnTo>
                    <a:pt x="52" y="7"/>
                  </a:lnTo>
                  <a:lnTo>
                    <a:pt x="45" y="7"/>
                  </a:lnTo>
                  <a:lnTo>
                    <a:pt x="34" y="7"/>
                  </a:lnTo>
                  <a:lnTo>
                    <a:pt x="41" y="7"/>
                  </a:lnTo>
                  <a:lnTo>
                    <a:pt x="45" y="7"/>
                  </a:lnTo>
                  <a:lnTo>
                    <a:pt x="34" y="7"/>
                  </a:lnTo>
                  <a:lnTo>
                    <a:pt x="26" y="7"/>
                  </a:lnTo>
                  <a:lnTo>
                    <a:pt x="19" y="7"/>
                  </a:lnTo>
                  <a:lnTo>
                    <a:pt x="11" y="7"/>
                  </a:lnTo>
                  <a:lnTo>
                    <a:pt x="8" y="7"/>
                  </a:lnTo>
                  <a:lnTo>
                    <a:pt x="4" y="7"/>
                  </a:lnTo>
                  <a:lnTo>
                    <a:pt x="0" y="7"/>
                  </a:lnTo>
                  <a:lnTo>
                    <a:pt x="4" y="7"/>
                  </a:lnTo>
                  <a:lnTo>
                    <a:pt x="11" y="7"/>
                  </a:lnTo>
                  <a:lnTo>
                    <a:pt x="19" y="7"/>
                  </a:lnTo>
                  <a:lnTo>
                    <a:pt x="23" y="7"/>
                  </a:lnTo>
                  <a:lnTo>
                    <a:pt x="30" y="7"/>
                  </a:lnTo>
                  <a:lnTo>
                    <a:pt x="37" y="7"/>
                  </a:lnTo>
                  <a:lnTo>
                    <a:pt x="45" y="7"/>
                  </a:lnTo>
                  <a:lnTo>
                    <a:pt x="56" y="7"/>
                  </a:lnTo>
                  <a:lnTo>
                    <a:pt x="52" y="7"/>
                  </a:lnTo>
                  <a:lnTo>
                    <a:pt x="49" y="7"/>
                  </a:lnTo>
                  <a:lnTo>
                    <a:pt x="52" y="7"/>
                  </a:lnTo>
                  <a:lnTo>
                    <a:pt x="63" y="7"/>
                  </a:lnTo>
                  <a:lnTo>
                    <a:pt x="75" y="7"/>
                  </a:lnTo>
                  <a:lnTo>
                    <a:pt x="78" y="7"/>
                  </a:lnTo>
                  <a:lnTo>
                    <a:pt x="82" y="7"/>
                  </a:lnTo>
                  <a:lnTo>
                    <a:pt x="78" y="7"/>
                  </a:lnTo>
                  <a:lnTo>
                    <a:pt x="82" y="7"/>
                  </a:lnTo>
                  <a:lnTo>
                    <a:pt x="86" y="7"/>
                  </a:lnTo>
                  <a:lnTo>
                    <a:pt x="89" y="7"/>
                  </a:lnTo>
                  <a:lnTo>
                    <a:pt x="97" y="11"/>
                  </a:lnTo>
                  <a:lnTo>
                    <a:pt x="112" y="11"/>
                  </a:lnTo>
                  <a:lnTo>
                    <a:pt x="123" y="11"/>
                  </a:lnTo>
                  <a:lnTo>
                    <a:pt x="127" y="11"/>
                  </a:lnTo>
                  <a:lnTo>
                    <a:pt x="134" y="11"/>
                  </a:lnTo>
                  <a:lnTo>
                    <a:pt x="130" y="11"/>
                  </a:lnTo>
                  <a:lnTo>
                    <a:pt x="134" y="11"/>
                  </a:lnTo>
                  <a:lnTo>
                    <a:pt x="138" y="11"/>
                  </a:lnTo>
                  <a:lnTo>
                    <a:pt x="134" y="11"/>
                  </a:lnTo>
                  <a:lnTo>
                    <a:pt x="138" y="11"/>
                  </a:lnTo>
                  <a:lnTo>
                    <a:pt x="141" y="11"/>
                  </a:lnTo>
                  <a:lnTo>
                    <a:pt x="134" y="11"/>
                  </a:lnTo>
                  <a:lnTo>
                    <a:pt x="130" y="11"/>
                  </a:lnTo>
                  <a:lnTo>
                    <a:pt x="123" y="11"/>
                  </a:lnTo>
                  <a:lnTo>
                    <a:pt x="127" y="11"/>
                  </a:lnTo>
                  <a:lnTo>
                    <a:pt x="130" y="11"/>
                  </a:lnTo>
                  <a:lnTo>
                    <a:pt x="134" y="11"/>
                  </a:lnTo>
                  <a:lnTo>
                    <a:pt x="130" y="11"/>
                  </a:lnTo>
                  <a:lnTo>
                    <a:pt x="119" y="11"/>
                  </a:lnTo>
                  <a:lnTo>
                    <a:pt x="115" y="11"/>
                  </a:lnTo>
                  <a:lnTo>
                    <a:pt x="119" y="11"/>
                  </a:lnTo>
                  <a:lnTo>
                    <a:pt x="130" y="11"/>
                  </a:lnTo>
                  <a:lnTo>
                    <a:pt x="138" y="11"/>
                  </a:lnTo>
                  <a:lnTo>
                    <a:pt x="141" y="11"/>
                  </a:lnTo>
                  <a:lnTo>
                    <a:pt x="145" y="15"/>
                  </a:lnTo>
                  <a:lnTo>
                    <a:pt x="141" y="15"/>
                  </a:lnTo>
                  <a:lnTo>
                    <a:pt x="149" y="15"/>
                  </a:lnTo>
                  <a:lnTo>
                    <a:pt x="153" y="15"/>
                  </a:lnTo>
                  <a:lnTo>
                    <a:pt x="145" y="15"/>
                  </a:lnTo>
                  <a:lnTo>
                    <a:pt x="149" y="15"/>
                  </a:lnTo>
                  <a:lnTo>
                    <a:pt x="145" y="15"/>
                  </a:lnTo>
                  <a:lnTo>
                    <a:pt x="141" y="15"/>
                  </a:lnTo>
                  <a:lnTo>
                    <a:pt x="145" y="15"/>
                  </a:lnTo>
                  <a:lnTo>
                    <a:pt x="149" y="15"/>
                  </a:lnTo>
                  <a:lnTo>
                    <a:pt x="153" y="15"/>
                  </a:lnTo>
                  <a:lnTo>
                    <a:pt x="156" y="15"/>
                  </a:lnTo>
                  <a:lnTo>
                    <a:pt x="153" y="15"/>
                  </a:lnTo>
                  <a:lnTo>
                    <a:pt x="149" y="15"/>
                  </a:lnTo>
                  <a:lnTo>
                    <a:pt x="153" y="15"/>
                  </a:lnTo>
                  <a:lnTo>
                    <a:pt x="149" y="15"/>
                  </a:lnTo>
                  <a:lnTo>
                    <a:pt x="153" y="15"/>
                  </a:lnTo>
                  <a:lnTo>
                    <a:pt x="149" y="15"/>
                  </a:lnTo>
                  <a:lnTo>
                    <a:pt x="153" y="15"/>
                  </a:lnTo>
                  <a:lnTo>
                    <a:pt x="156" y="15"/>
                  </a:lnTo>
                  <a:lnTo>
                    <a:pt x="160" y="15"/>
                  </a:lnTo>
                  <a:lnTo>
                    <a:pt x="156" y="15"/>
                  </a:lnTo>
                  <a:lnTo>
                    <a:pt x="153" y="15"/>
                  </a:lnTo>
                  <a:lnTo>
                    <a:pt x="145" y="15"/>
                  </a:lnTo>
                  <a:lnTo>
                    <a:pt x="141" y="15"/>
                  </a:lnTo>
                  <a:lnTo>
                    <a:pt x="138" y="15"/>
                  </a:lnTo>
                  <a:lnTo>
                    <a:pt x="134" y="18"/>
                  </a:lnTo>
                  <a:lnTo>
                    <a:pt x="130" y="18"/>
                  </a:lnTo>
                  <a:lnTo>
                    <a:pt x="123" y="18"/>
                  </a:lnTo>
                  <a:lnTo>
                    <a:pt x="127" y="18"/>
                  </a:lnTo>
                  <a:lnTo>
                    <a:pt x="130" y="18"/>
                  </a:lnTo>
                  <a:lnTo>
                    <a:pt x="134" y="18"/>
                  </a:lnTo>
                  <a:lnTo>
                    <a:pt x="130" y="18"/>
                  </a:lnTo>
                  <a:lnTo>
                    <a:pt x="127" y="18"/>
                  </a:lnTo>
                  <a:lnTo>
                    <a:pt x="134" y="18"/>
                  </a:lnTo>
                  <a:lnTo>
                    <a:pt x="138" y="18"/>
                  </a:lnTo>
                  <a:lnTo>
                    <a:pt x="141" y="18"/>
                  </a:lnTo>
                  <a:lnTo>
                    <a:pt x="149" y="18"/>
                  </a:lnTo>
                  <a:lnTo>
                    <a:pt x="145" y="18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713" name="Freeform 228"/>
            <p:cNvSpPr>
              <a:spLocks/>
            </p:cNvSpPr>
            <p:nvPr/>
          </p:nvSpPr>
          <p:spPr bwMode="auto">
            <a:xfrm>
              <a:off x="2001638" y="5915193"/>
              <a:ext cx="112597" cy="46279"/>
            </a:xfrm>
            <a:custGeom>
              <a:avLst/>
              <a:gdLst>
                <a:gd name="T0" fmla="*/ 56 w 119"/>
                <a:gd name="T1" fmla="*/ 0 h 30"/>
                <a:gd name="T2" fmla="*/ 60 w 119"/>
                <a:gd name="T3" fmla="*/ 0 h 30"/>
                <a:gd name="T4" fmla="*/ 56 w 119"/>
                <a:gd name="T5" fmla="*/ 0 h 30"/>
                <a:gd name="T6" fmla="*/ 60 w 119"/>
                <a:gd name="T7" fmla="*/ 4 h 30"/>
                <a:gd name="T8" fmla="*/ 64 w 119"/>
                <a:gd name="T9" fmla="*/ 4 h 30"/>
                <a:gd name="T10" fmla="*/ 67 w 119"/>
                <a:gd name="T11" fmla="*/ 4 h 30"/>
                <a:gd name="T12" fmla="*/ 79 w 119"/>
                <a:gd name="T13" fmla="*/ 4 h 30"/>
                <a:gd name="T14" fmla="*/ 82 w 119"/>
                <a:gd name="T15" fmla="*/ 4 h 30"/>
                <a:gd name="T16" fmla="*/ 86 w 119"/>
                <a:gd name="T17" fmla="*/ 8 h 30"/>
                <a:gd name="T18" fmla="*/ 90 w 119"/>
                <a:gd name="T19" fmla="*/ 8 h 30"/>
                <a:gd name="T20" fmla="*/ 93 w 119"/>
                <a:gd name="T21" fmla="*/ 8 h 30"/>
                <a:gd name="T22" fmla="*/ 105 w 119"/>
                <a:gd name="T23" fmla="*/ 8 h 30"/>
                <a:gd name="T24" fmla="*/ 101 w 119"/>
                <a:gd name="T25" fmla="*/ 12 h 30"/>
                <a:gd name="T26" fmla="*/ 105 w 119"/>
                <a:gd name="T27" fmla="*/ 12 h 30"/>
                <a:gd name="T28" fmla="*/ 108 w 119"/>
                <a:gd name="T29" fmla="*/ 12 h 30"/>
                <a:gd name="T30" fmla="*/ 112 w 119"/>
                <a:gd name="T31" fmla="*/ 12 h 30"/>
                <a:gd name="T32" fmla="*/ 116 w 119"/>
                <a:gd name="T33" fmla="*/ 15 h 30"/>
                <a:gd name="T34" fmla="*/ 119 w 119"/>
                <a:gd name="T35" fmla="*/ 15 h 30"/>
                <a:gd name="T36" fmla="*/ 116 w 119"/>
                <a:gd name="T37" fmla="*/ 15 h 30"/>
                <a:gd name="T38" fmla="*/ 112 w 119"/>
                <a:gd name="T39" fmla="*/ 15 h 30"/>
                <a:gd name="T40" fmla="*/ 108 w 119"/>
                <a:gd name="T41" fmla="*/ 19 h 30"/>
                <a:gd name="T42" fmla="*/ 105 w 119"/>
                <a:gd name="T43" fmla="*/ 19 h 30"/>
                <a:gd name="T44" fmla="*/ 93 w 119"/>
                <a:gd name="T45" fmla="*/ 19 h 30"/>
                <a:gd name="T46" fmla="*/ 105 w 119"/>
                <a:gd name="T47" fmla="*/ 19 h 30"/>
                <a:gd name="T48" fmla="*/ 108 w 119"/>
                <a:gd name="T49" fmla="*/ 19 h 30"/>
                <a:gd name="T50" fmla="*/ 112 w 119"/>
                <a:gd name="T51" fmla="*/ 23 h 30"/>
                <a:gd name="T52" fmla="*/ 90 w 119"/>
                <a:gd name="T53" fmla="*/ 23 h 30"/>
                <a:gd name="T54" fmla="*/ 86 w 119"/>
                <a:gd name="T55" fmla="*/ 23 h 30"/>
                <a:gd name="T56" fmla="*/ 67 w 119"/>
                <a:gd name="T57" fmla="*/ 23 h 30"/>
                <a:gd name="T58" fmla="*/ 52 w 119"/>
                <a:gd name="T59" fmla="*/ 23 h 30"/>
                <a:gd name="T60" fmla="*/ 34 w 119"/>
                <a:gd name="T61" fmla="*/ 23 h 30"/>
                <a:gd name="T62" fmla="*/ 4 w 119"/>
                <a:gd name="T63" fmla="*/ 23 h 30"/>
                <a:gd name="T64" fmla="*/ 23 w 119"/>
                <a:gd name="T65" fmla="*/ 23 h 30"/>
                <a:gd name="T66" fmla="*/ 41 w 119"/>
                <a:gd name="T67" fmla="*/ 26 h 30"/>
                <a:gd name="T68" fmla="*/ 56 w 119"/>
                <a:gd name="T69" fmla="*/ 26 h 30"/>
                <a:gd name="T70" fmla="*/ 75 w 119"/>
                <a:gd name="T71" fmla="*/ 26 h 30"/>
                <a:gd name="T72" fmla="*/ 71 w 119"/>
                <a:gd name="T73" fmla="*/ 26 h 30"/>
                <a:gd name="T74" fmla="*/ 82 w 119"/>
                <a:gd name="T75" fmla="*/ 26 h 30"/>
                <a:gd name="T76" fmla="*/ 90 w 119"/>
                <a:gd name="T77" fmla="*/ 26 h 30"/>
                <a:gd name="T78" fmla="*/ 90 w 119"/>
                <a:gd name="T79" fmla="*/ 26 h 30"/>
                <a:gd name="T80" fmla="*/ 101 w 119"/>
                <a:gd name="T81" fmla="*/ 30 h 30"/>
                <a:gd name="T82" fmla="*/ 97 w 119"/>
                <a:gd name="T83" fmla="*/ 30 h 3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19" h="30">
                  <a:moveTo>
                    <a:pt x="56" y="0"/>
                  </a:moveTo>
                  <a:lnTo>
                    <a:pt x="52" y="0"/>
                  </a:lnTo>
                  <a:lnTo>
                    <a:pt x="56" y="0"/>
                  </a:lnTo>
                  <a:lnTo>
                    <a:pt x="60" y="0"/>
                  </a:lnTo>
                  <a:lnTo>
                    <a:pt x="56" y="0"/>
                  </a:lnTo>
                  <a:lnTo>
                    <a:pt x="60" y="0"/>
                  </a:lnTo>
                  <a:lnTo>
                    <a:pt x="56" y="0"/>
                  </a:lnTo>
                  <a:lnTo>
                    <a:pt x="52" y="0"/>
                  </a:lnTo>
                  <a:lnTo>
                    <a:pt x="56" y="0"/>
                  </a:lnTo>
                  <a:lnTo>
                    <a:pt x="60" y="0"/>
                  </a:lnTo>
                  <a:lnTo>
                    <a:pt x="64" y="0"/>
                  </a:lnTo>
                  <a:lnTo>
                    <a:pt x="60" y="4"/>
                  </a:lnTo>
                  <a:lnTo>
                    <a:pt x="64" y="4"/>
                  </a:lnTo>
                  <a:lnTo>
                    <a:pt x="60" y="4"/>
                  </a:lnTo>
                  <a:lnTo>
                    <a:pt x="64" y="4"/>
                  </a:lnTo>
                  <a:lnTo>
                    <a:pt x="67" y="4"/>
                  </a:lnTo>
                  <a:lnTo>
                    <a:pt x="64" y="4"/>
                  </a:lnTo>
                  <a:lnTo>
                    <a:pt x="67" y="4"/>
                  </a:lnTo>
                  <a:lnTo>
                    <a:pt x="71" y="4"/>
                  </a:lnTo>
                  <a:lnTo>
                    <a:pt x="75" y="4"/>
                  </a:lnTo>
                  <a:lnTo>
                    <a:pt x="79" y="4"/>
                  </a:lnTo>
                  <a:lnTo>
                    <a:pt x="82" y="4"/>
                  </a:lnTo>
                  <a:lnTo>
                    <a:pt x="86" y="4"/>
                  </a:lnTo>
                  <a:lnTo>
                    <a:pt x="82" y="4"/>
                  </a:lnTo>
                  <a:lnTo>
                    <a:pt x="86" y="4"/>
                  </a:lnTo>
                  <a:lnTo>
                    <a:pt x="82" y="4"/>
                  </a:lnTo>
                  <a:lnTo>
                    <a:pt x="86" y="8"/>
                  </a:lnTo>
                  <a:lnTo>
                    <a:pt x="82" y="8"/>
                  </a:lnTo>
                  <a:lnTo>
                    <a:pt x="86" y="8"/>
                  </a:lnTo>
                  <a:lnTo>
                    <a:pt x="90" y="8"/>
                  </a:lnTo>
                  <a:lnTo>
                    <a:pt x="86" y="8"/>
                  </a:lnTo>
                  <a:lnTo>
                    <a:pt x="90" y="8"/>
                  </a:lnTo>
                  <a:lnTo>
                    <a:pt x="93" y="8"/>
                  </a:lnTo>
                  <a:lnTo>
                    <a:pt x="97" y="8"/>
                  </a:lnTo>
                  <a:lnTo>
                    <a:pt x="101" y="8"/>
                  </a:lnTo>
                  <a:lnTo>
                    <a:pt x="105" y="8"/>
                  </a:lnTo>
                  <a:lnTo>
                    <a:pt x="101" y="8"/>
                  </a:lnTo>
                  <a:lnTo>
                    <a:pt x="105" y="8"/>
                  </a:lnTo>
                  <a:lnTo>
                    <a:pt x="101" y="12"/>
                  </a:lnTo>
                  <a:lnTo>
                    <a:pt x="105" y="12"/>
                  </a:lnTo>
                  <a:lnTo>
                    <a:pt x="108" y="12"/>
                  </a:lnTo>
                  <a:lnTo>
                    <a:pt x="105" y="12"/>
                  </a:lnTo>
                  <a:lnTo>
                    <a:pt x="108" y="12"/>
                  </a:lnTo>
                  <a:lnTo>
                    <a:pt x="112" y="12"/>
                  </a:lnTo>
                  <a:lnTo>
                    <a:pt x="108" y="12"/>
                  </a:lnTo>
                  <a:lnTo>
                    <a:pt x="112" y="12"/>
                  </a:lnTo>
                  <a:lnTo>
                    <a:pt x="108" y="12"/>
                  </a:lnTo>
                  <a:lnTo>
                    <a:pt x="112" y="12"/>
                  </a:lnTo>
                  <a:lnTo>
                    <a:pt x="116" y="12"/>
                  </a:lnTo>
                  <a:lnTo>
                    <a:pt x="112" y="12"/>
                  </a:lnTo>
                  <a:lnTo>
                    <a:pt x="116" y="15"/>
                  </a:lnTo>
                  <a:lnTo>
                    <a:pt x="119" y="15"/>
                  </a:lnTo>
                  <a:lnTo>
                    <a:pt x="116" y="15"/>
                  </a:lnTo>
                  <a:lnTo>
                    <a:pt x="119" y="15"/>
                  </a:lnTo>
                  <a:lnTo>
                    <a:pt x="116" y="15"/>
                  </a:lnTo>
                  <a:lnTo>
                    <a:pt x="112" y="15"/>
                  </a:lnTo>
                  <a:lnTo>
                    <a:pt x="116" y="15"/>
                  </a:lnTo>
                  <a:lnTo>
                    <a:pt x="112" y="15"/>
                  </a:lnTo>
                  <a:lnTo>
                    <a:pt x="116" y="15"/>
                  </a:lnTo>
                  <a:lnTo>
                    <a:pt x="112" y="15"/>
                  </a:lnTo>
                  <a:lnTo>
                    <a:pt x="116" y="15"/>
                  </a:lnTo>
                  <a:lnTo>
                    <a:pt x="112" y="19"/>
                  </a:lnTo>
                  <a:lnTo>
                    <a:pt x="108" y="19"/>
                  </a:lnTo>
                  <a:lnTo>
                    <a:pt x="105" y="19"/>
                  </a:lnTo>
                  <a:lnTo>
                    <a:pt x="101" y="19"/>
                  </a:lnTo>
                  <a:lnTo>
                    <a:pt x="105" y="19"/>
                  </a:lnTo>
                  <a:lnTo>
                    <a:pt x="101" y="19"/>
                  </a:lnTo>
                  <a:lnTo>
                    <a:pt x="97" y="19"/>
                  </a:lnTo>
                  <a:lnTo>
                    <a:pt x="93" y="19"/>
                  </a:lnTo>
                  <a:lnTo>
                    <a:pt x="97" y="19"/>
                  </a:lnTo>
                  <a:lnTo>
                    <a:pt x="101" y="19"/>
                  </a:lnTo>
                  <a:lnTo>
                    <a:pt x="105" y="19"/>
                  </a:lnTo>
                  <a:lnTo>
                    <a:pt x="108" y="19"/>
                  </a:lnTo>
                  <a:lnTo>
                    <a:pt x="105" y="19"/>
                  </a:lnTo>
                  <a:lnTo>
                    <a:pt x="108" y="19"/>
                  </a:lnTo>
                  <a:lnTo>
                    <a:pt x="112" y="23"/>
                  </a:lnTo>
                  <a:lnTo>
                    <a:pt x="116" y="23"/>
                  </a:lnTo>
                  <a:lnTo>
                    <a:pt x="112" y="23"/>
                  </a:lnTo>
                  <a:lnTo>
                    <a:pt x="101" y="23"/>
                  </a:lnTo>
                  <a:lnTo>
                    <a:pt x="97" y="23"/>
                  </a:lnTo>
                  <a:lnTo>
                    <a:pt x="90" y="23"/>
                  </a:lnTo>
                  <a:lnTo>
                    <a:pt x="86" y="23"/>
                  </a:lnTo>
                  <a:lnTo>
                    <a:pt x="90" y="23"/>
                  </a:lnTo>
                  <a:lnTo>
                    <a:pt x="86" y="23"/>
                  </a:lnTo>
                  <a:lnTo>
                    <a:pt x="82" y="23"/>
                  </a:lnTo>
                  <a:lnTo>
                    <a:pt x="75" y="23"/>
                  </a:lnTo>
                  <a:lnTo>
                    <a:pt x="67" y="23"/>
                  </a:lnTo>
                  <a:lnTo>
                    <a:pt x="60" y="23"/>
                  </a:lnTo>
                  <a:lnTo>
                    <a:pt x="56" y="23"/>
                  </a:lnTo>
                  <a:lnTo>
                    <a:pt x="52" y="23"/>
                  </a:lnTo>
                  <a:lnTo>
                    <a:pt x="45" y="23"/>
                  </a:lnTo>
                  <a:lnTo>
                    <a:pt x="38" y="23"/>
                  </a:lnTo>
                  <a:lnTo>
                    <a:pt x="34" y="23"/>
                  </a:lnTo>
                  <a:lnTo>
                    <a:pt x="23" y="23"/>
                  </a:lnTo>
                  <a:lnTo>
                    <a:pt x="8" y="23"/>
                  </a:lnTo>
                  <a:lnTo>
                    <a:pt x="4" y="23"/>
                  </a:lnTo>
                  <a:lnTo>
                    <a:pt x="0" y="23"/>
                  </a:lnTo>
                  <a:lnTo>
                    <a:pt x="8" y="23"/>
                  </a:lnTo>
                  <a:lnTo>
                    <a:pt x="23" y="23"/>
                  </a:lnTo>
                  <a:lnTo>
                    <a:pt x="34" y="23"/>
                  </a:lnTo>
                  <a:lnTo>
                    <a:pt x="38" y="23"/>
                  </a:lnTo>
                  <a:lnTo>
                    <a:pt x="41" y="26"/>
                  </a:lnTo>
                  <a:lnTo>
                    <a:pt x="49" y="26"/>
                  </a:lnTo>
                  <a:lnTo>
                    <a:pt x="52" y="26"/>
                  </a:lnTo>
                  <a:lnTo>
                    <a:pt x="56" y="26"/>
                  </a:lnTo>
                  <a:lnTo>
                    <a:pt x="64" y="26"/>
                  </a:lnTo>
                  <a:lnTo>
                    <a:pt x="67" y="26"/>
                  </a:lnTo>
                  <a:lnTo>
                    <a:pt x="75" y="26"/>
                  </a:lnTo>
                  <a:lnTo>
                    <a:pt x="71" y="26"/>
                  </a:lnTo>
                  <a:lnTo>
                    <a:pt x="75" y="26"/>
                  </a:lnTo>
                  <a:lnTo>
                    <a:pt x="71" y="26"/>
                  </a:lnTo>
                  <a:lnTo>
                    <a:pt x="75" y="26"/>
                  </a:lnTo>
                  <a:lnTo>
                    <a:pt x="79" y="26"/>
                  </a:lnTo>
                  <a:lnTo>
                    <a:pt x="82" y="26"/>
                  </a:lnTo>
                  <a:lnTo>
                    <a:pt x="90" y="26"/>
                  </a:lnTo>
                  <a:lnTo>
                    <a:pt x="93" y="26"/>
                  </a:lnTo>
                  <a:lnTo>
                    <a:pt x="90" y="26"/>
                  </a:lnTo>
                  <a:lnTo>
                    <a:pt x="93" y="26"/>
                  </a:lnTo>
                  <a:lnTo>
                    <a:pt x="86" y="26"/>
                  </a:lnTo>
                  <a:lnTo>
                    <a:pt x="90" y="26"/>
                  </a:lnTo>
                  <a:lnTo>
                    <a:pt x="93" y="30"/>
                  </a:lnTo>
                  <a:lnTo>
                    <a:pt x="97" y="30"/>
                  </a:lnTo>
                  <a:lnTo>
                    <a:pt x="101" y="30"/>
                  </a:lnTo>
                  <a:lnTo>
                    <a:pt x="97" y="30"/>
                  </a:lnTo>
                  <a:lnTo>
                    <a:pt x="101" y="30"/>
                  </a:lnTo>
                  <a:lnTo>
                    <a:pt x="97" y="30"/>
                  </a:lnTo>
                  <a:lnTo>
                    <a:pt x="101" y="30"/>
                  </a:lnTo>
                  <a:lnTo>
                    <a:pt x="97" y="30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714" name="Freeform 229"/>
            <p:cNvSpPr>
              <a:spLocks/>
            </p:cNvSpPr>
            <p:nvPr/>
          </p:nvSpPr>
          <p:spPr bwMode="auto">
            <a:xfrm>
              <a:off x="1966629" y="5961472"/>
              <a:ext cx="126789" cy="35481"/>
            </a:xfrm>
            <a:custGeom>
              <a:avLst/>
              <a:gdLst>
                <a:gd name="T0" fmla="*/ 127 w 134"/>
                <a:gd name="T1" fmla="*/ 0 h 23"/>
                <a:gd name="T2" fmla="*/ 130 w 134"/>
                <a:gd name="T3" fmla="*/ 4 h 23"/>
                <a:gd name="T4" fmla="*/ 123 w 134"/>
                <a:gd name="T5" fmla="*/ 4 h 23"/>
                <a:gd name="T6" fmla="*/ 127 w 134"/>
                <a:gd name="T7" fmla="*/ 4 h 23"/>
                <a:gd name="T8" fmla="*/ 123 w 134"/>
                <a:gd name="T9" fmla="*/ 4 h 23"/>
                <a:gd name="T10" fmla="*/ 119 w 134"/>
                <a:gd name="T11" fmla="*/ 4 h 23"/>
                <a:gd name="T12" fmla="*/ 123 w 134"/>
                <a:gd name="T13" fmla="*/ 4 h 23"/>
                <a:gd name="T14" fmla="*/ 119 w 134"/>
                <a:gd name="T15" fmla="*/ 4 h 23"/>
                <a:gd name="T16" fmla="*/ 123 w 134"/>
                <a:gd name="T17" fmla="*/ 8 h 23"/>
                <a:gd name="T18" fmla="*/ 119 w 134"/>
                <a:gd name="T19" fmla="*/ 8 h 23"/>
                <a:gd name="T20" fmla="*/ 116 w 134"/>
                <a:gd name="T21" fmla="*/ 8 h 23"/>
                <a:gd name="T22" fmla="*/ 119 w 134"/>
                <a:gd name="T23" fmla="*/ 8 h 23"/>
                <a:gd name="T24" fmla="*/ 116 w 134"/>
                <a:gd name="T25" fmla="*/ 11 h 23"/>
                <a:gd name="T26" fmla="*/ 119 w 134"/>
                <a:gd name="T27" fmla="*/ 11 h 23"/>
                <a:gd name="T28" fmla="*/ 116 w 134"/>
                <a:gd name="T29" fmla="*/ 11 h 23"/>
                <a:gd name="T30" fmla="*/ 112 w 134"/>
                <a:gd name="T31" fmla="*/ 11 h 23"/>
                <a:gd name="T32" fmla="*/ 108 w 134"/>
                <a:gd name="T33" fmla="*/ 11 h 23"/>
                <a:gd name="T34" fmla="*/ 112 w 134"/>
                <a:gd name="T35" fmla="*/ 11 h 23"/>
                <a:gd name="T36" fmla="*/ 108 w 134"/>
                <a:gd name="T37" fmla="*/ 11 h 23"/>
                <a:gd name="T38" fmla="*/ 104 w 134"/>
                <a:gd name="T39" fmla="*/ 15 h 23"/>
                <a:gd name="T40" fmla="*/ 93 w 134"/>
                <a:gd name="T41" fmla="*/ 15 h 23"/>
                <a:gd name="T42" fmla="*/ 101 w 134"/>
                <a:gd name="T43" fmla="*/ 15 h 23"/>
                <a:gd name="T44" fmla="*/ 89 w 134"/>
                <a:gd name="T45" fmla="*/ 15 h 23"/>
                <a:gd name="T46" fmla="*/ 89 w 134"/>
                <a:gd name="T47" fmla="*/ 15 h 23"/>
                <a:gd name="T48" fmla="*/ 78 w 134"/>
                <a:gd name="T49" fmla="*/ 15 h 23"/>
                <a:gd name="T50" fmla="*/ 63 w 134"/>
                <a:gd name="T51" fmla="*/ 15 h 23"/>
                <a:gd name="T52" fmla="*/ 63 w 134"/>
                <a:gd name="T53" fmla="*/ 15 h 23"/>
                <a:gd name="T54" fmla="*/ 71 w 134"/>
                <a:gd name="T55" fmla="*/ 15 h 23"/>
                <a:gd name="T56" fmla="*/ 63 w 134"/>
                <a:gd name="T57" fmla="*/ 19 h 23"/>
                <a:gd name="T58" fmla="*/ 60 w 134"/>
                <a:gd name="T59" fmla="*/ 19 h 23"/>
                <a:gd name="T60" fmla="*/ 41 w 134"/>
                <a:gd name="T61" fmla="*/ 19 h 23"/>
                <a:gd name="T62" fmla="*/ 23 w 134"/>
                <a:gd name="T63" fmla="*/ 19 h 23"/>
                <a:gd name="T64" fmla="*/ 34 w 134"/>
                <a:gd name="T65" fmla="*/ 19 h 23"/>
                <a:gd name="T66" fmla="*/ 30 w 134"/>
                <a:gd name="T67" fmla="*/ 19 h 23"/>
                <a:gd name="T68" fmla="*/ 26 w 134"/>
                <a:gd name="T69" fmla="*/ 19 h 23"/>
                <a:gd name="T70" fmla="*/ 30 w 134"/>
                <a:gd name="T71" fmla="*/ 23 h 23"/>
                <a:gd name="T72" fmla="*/ 11 w 134"/>
                <a:gd name="T73" fmla="*/ 23 h 23"/>
                <a:gd name="T74" fmla="*/ 15 w 134"/>
                <a:gd name="T75" fmla="*/ 23 h 23"/>
                <a:gd name="T76" fmla="*/ 30 w 134"/>
                <a:gd name="T77" fmla="*/ 23 h 23"/>
                <a:gd name="T78" fmla="*/ 37 w 134"/>
                <a:gd name="T79" fmla="*/ 23 h 23"/>
                <a:gd name="T80" fmla="*/ 34 w 134"/>
                <a:gd name="T81" fmla="*/ 23 h 23"/>
                <a:gd name="T82" fmla="*/ 19 w 134"/>
                <a:gd name="T83" fmla="*/ 23 h 23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34" h="23">
                  <a:moveTo>
                    <a:pt x="134" y="0"/>
                  </a:moveTo>
                  <a:lnTo>
                    <a:pt x="130" y="0"/>
                  </a:lnTo>
                  <a:lnTo>
                    <a:pt x="127" y="0"/>
                  </a:lnTo>
                  <a:lnTo>
                    <a:pt x="130" y="0"/>
                  </a:lnTo>
                  <a:lnTo>
                    <a:pt x="127" y="0"/>
                  </a:lnTo>
                  <a:lnTo>
                    <a:pt x="130" y="4"/>
                  </a:lnTo>
                  <a:lnTo>
                    <a:pt x="123" y="4"/>
                  </a:lnTo>
                  <a:lnTo>
                    <a:pt x="127" y="4"/>
                  </a:lnTo>
                  <a:lnTo>
                    <a:pt x="123" y="4"/>
                  </a:lnTo>
                  <a:lnTo>
                    <a:pt x="127" y="4"/>
                  </a:lnTo>
                  <a:lnTo>
                    <a:pt x="123" y="4"/>
                  </a:lnTo>
                  <a:lnTo>
                    <a:pt x="127" y="4"/>
                  </a:lnTo>
                  <a:lnTo>
                    <a:pt x="123" y="4"/>
                  </a:lnTo>
                  <a:lnTo>
                    <a:pt x="127" y="4"/>
                  </a:lnTo>
                  <a:lnTo>
                    <a:pt x="123" y="4"/>
                  </a:lnTo>
                  <a:lnTo>
                    <a:pt x="127" y="4"/>
                  </a:lnTo>
                  <a:lnTo>
                    <a:pt x="123" y="4"/>
                  </a:lnTo>
                  <a:lnTo>
                    <a:pt x="119" y="4"/>
                  </a:lnTo>
                  <a:lnTo>
                    <a:pt x="123" y="4"/>
                  </a:lnTo>
                  <a:lnTo>
                    <a:pt x="119" y="4"/>
                  </a:lnTo>
                  <a:lnTo>
                    <a:pt x="123" y="4"/>
                  </a:lnTo>
                  <a:lnTo>
                    <a:pt x="119" y="4"/>
                  </a:lnTo>
                  <a:lnTo>
                    <a:pt x="123" y="4"/>
                  </a:lnTo>
                  <a:lnTo>
                    <a:pt x="119" y="4"/>
                  </a:lnTo>
                  <a:lnTo>
                    <a:pt x="123" y="4"/>
                  </a:lnTo>
                  <a:lnTo>
                    <a:pt x="119" y="8"/>
                  </a:lnTo>
                  <a:lnTo>
                    <a:pt x="123" y="8"/>
                  </a:lnTo>
                  <a:lnTo>
                    <a:pt x="119" y="8"/>
                  </a:lnTo>
                  <a:lnTo>
                    <a:pt x="123" y="8"/>
                  </a:lnTo>
                  <a:lnTo>
                    <a:pt x="119" y="8"/>
                  </a:lnTo>
                  <a:lnTo>
                    <a:pt x="116" y="8"/>
                  </a:lnTo>
                  <a:lnTo>
                    <a:pt x="119" y="8"/>
                  </a:lnTo>
                  <a:lnTo>
                    <a:pt x="116" y="8"/>
                  </a:lnTo>
                  <a:lnTo>
                    <a:pt x="119" y="8"/>
                  </a:lnTo>
                  <a:lnTo>
                    <a:pt x="116" y="8"/>
                  </a:lnTo>
                  <a:lnTo>
                    <a:pt x="119" y="8"/>
                  </a:lnTo>
                  <a:lnTo>
                    <a:pt x="116" y="8"/>
                  </a:lnTo>
                  <a:lnTo>
                    <a:pt x="119" y="8"/>
                  </a:lnTo>
                  <a:lnTo>
                    <a:pt x="116" y="11"/>
                  </a:lnTo>
                  <a:lnTo>
                    <a:pt x="119" y="11"/>
                  </a:lnTo>
                  <a:lnTo>
                    <a:pt x="116" y="11"/>
                  </a:lnTo>
                  <a:lnTo>
                    <a:pt x="119" y="11"/>
                  </a:lnTo>
                  <a:lnTo>
                    <a:pt x="116" y="11"/>
                  </a:lnTo>
                  <a:lnTo>
                    <a:pt x="112" y="11"/>
                  </a:lnTo>
                  <a:lnTo>
                    <a:pt x="116" y="11"/>
                  </a:lnTo>
                  <a:lnTo>
                    <a:pt x="112" y="11"/>
                  </a:lnTo>
                  <a:lnTo>
                    <a:pt x="108" y="11"/>
                  </a:lnTo>
                  <a:lnTo>
                    <a:pt x="112" y="11"/>
                  </a:lnTo>
                  <a:lnTo>
                    <a:pt x="108" y="11"/>
                  </a:lnTo>
                  <a:lnTo>
                    <a:pt x="104" y="11"/>
                  </a:lnTo>
                  <a:lnTo>
                    <a:pt x="108" y="11"/>
                  </a:lnTo>
                  <a:lnTo>
                    <a:pt x="112" y="11"/>
                  </a:lnTo>
                  <a:lnTo>
                    <a:pt x="108" y="11"/>
                  </a:lnTo>
                  <a:lnTo>
                    <a:pt x="112" y="11"/>
                  </a:lnTo>
                  <a:lnTo>
                    <a:pt x="108" y="11"/>
                  </a:lnTo>
                  <a:lnTo>
                    <a:pt x="112" y="11"/>
                  </a:lnTo>
                  <a:lnTo>
                    <a:pt x="108" y="11"/>
                  </a:lnTo>
                  <a:lnTo>
                    <a:pt x="104" y="11"/>
                  </a:lnTo>
                  <a:lnTo>
                    <a:pt x="108" y="11"/>
                  </a:lnTo>
                  <a:lnTo>
                    <a:pt x="104" y="15"/>
                  </a:lnTo>
                  <a:lnTo>
                    <a:pt x="101" y="15"/>
                  </a:lnTo>
                  <a:lnTo>
                    <a:pt x="97" y="15"/>
                  </a:lnTo>
                  <a:lnTo>
                    <a:pt x="93" y="15"/>
                  </a:lnTo>
                  <a:lnTo>
                    <a:pt x="89" y="15"/>
                  </a:lnTo>
                  <a:lnTo>
                    <a:pt x="97" y="15"/>
                  </a:lnTo>
                  <a:lnTo>
                    <a:pt x="101" y="15"/>
                  </a:lnTo>
                  <a:lnTo>
                    <a:pt x="104" y="15"/>
                  </a:lnTo>
                  <a:lnTo>
                    <a:pt x="101" y="15"/>
                  </a:lnTo>
                  <a:lnTo>
                    <a:pt x="89" y="15"/>
                  </a:lnTo>
                  <a:lnTo>
                    <a:pt x="86" y="15"/>
                  </a:lnTo>
                  <a:lnTo>
                    <a:pt x="93" y="15"/>
                  </a:lnTo>
                  <a:lnTo>
                    <a:pt x="89" y="15"/>
                  </a:lnTo>
                  <a:lnTo>
                    <a:pt x="86" y="15"/>
                  </a:lnTo>
                  <a:lnTo>
                    <a:pt x="82" y="15"/>
                  </a:lnTo>
                  <a:lnTo>
                    <a:pt x="78" y="15"/>
                  </a:lnTo>
                  <a:lnTo>
                    <a:pt x="75" y="15"/>
                  </a:lnTo>
                  <a:lnTo>
                    <a:pt x="71" y="15"/>
                  </a:lnTo>
                  <a:lnTo>
                    <a:pt x="63" y="15"/>
                  </a:lnTo>
                  <a:lnTo>
                    <a:pt x="60" y="15"/>
                  </a:lnTo>
                  <a:lnTo>
                    <a:pt x="56" y="15"/>
                  </a:lnTo>
                  <a:lnTo>
                    <a:pt x="63" y="15"/>
                  </a:lnTo>
                  <a:lnTo>
                    <a:pt x="71" y="15"/>
                  </a:lnTo>
                  <a:lnTo>
                    <a:pt x="67" y="15"/>
                  </a:lnTo>
                  <a:lnTo>
                    <a:pt x="71" y="15"/>
                  </a:lnTo>
                  <a:lnTo>
                    <a:pt x="75" y="19"/>
                  </a:lnTo>
                  <a:lnTo>
                    <a:pt x="71" y="19"/>
                  </a:lnTo>
                  <a:lnTo>
                    <a:pt x="63" y="19"/>
                  </a:lnTo>
                  <a:lnTo>
                    <a:pt x="67" y="19"/>
                  </a:lnTo>
                  <a:lnTo>
                    <a:pt x="63" y="19"/>
                  </a:lnTo>
                  <a:lnTo>
                    <a:pt x="60" y="19"/>
                  </a:lnTo>
                  <a:lnTo>
                    <a:pt x="52" y="19"/>
                  </a:lnTo>
                  <a:lnTo>
                    <a:pt x="49" y="19"/>
                  </a:lnTo>
                  <a:lnTo>
                    <a:pt x="41" y="19"/>
                  </a:lnTo>
                  <a:lnTo>
                    <a:pt x="30" y="19"/>
                  </a:lnTo>
                  <a:lnTo>
                    <a:pt x="26" y="19"/>
                  </a:lnTo>
                  <a:lnTo>
                    <a:pt x="23" y="19"/>
                  </a:lnTo>
                  <a:lnTo>
                    <a:pt x="26" y="19"/>
                  </a:lnTo>
                  <a:lnTo>
                    <a:pt x="30" y="19"/>
                  </a:lnTo>
                  <a:lnTo>
                    <a:pt x="34" y="19"/>
                  </a:lnTo>
                  <a:lnTo>
                    <a:pt x="30" y="19"/>
                  </a:lnTo>
                  <a:lnTo>
                    <a:pt x="34" y="19"/>
                  </a:lnTo>
                  <a:lnTo>
                    <a:pt x="30" y="19"/>
                  </a:lnTo>
                  <a:lnTo>
                    <a:pt x="26" y="19"/>
                  </a:lnTo>
                  <a:lnTo>
                    <a:pt x="23" y="19"/>
                  </a:lnTo>
                  <a:lnTo>
                    <a:pt x="26" y="19"/>
                  </a:lnTo>
                  <a:lnTo>
                    <a:pt x="23" y="19"/>
                  </a:lnTo>
                  <a:lnTo>
                    <a:pt x="26" y="19"/>
                  </a:lnTo>
                  <a:lnTo>
                    <a:pt x="30" y="23"/>
                  </a:lnTo>
                  <a:lnTo>
                    <a:pt x="23" y="23"/>
                  </a:lnTo>
                  <a:lnTo>
                    <a:pt x="15" y="23"/>
                  </a:lnTo>
                  <a:lnTo>
                    <a:pt x="11" y="23"/>
                  </a:lnTo>
                  <a:lnTo>
                    <a:pt x="15" y="23"/>
                  </a:lnTo>
                  <a:lnTo>
                    <a:pt x="19" y="23"/>
                  </a:lnTo>
                  <a:lnTo>
                    <a:pt x="15" y="23"/>
                  </a:lnTo>
                  <a:lnTo>
                    <a:pt x="23" y="23"/>
                  </a:lnTo>
                  <a:lnTo>
                    <a:pt x="26" y="23"/>
                  </a:lnTo>
                  <a:lnTo>
                    <a:pt x="30" y="23"/>
                  </a:lnTo>
                  <a:lnTo>
                    <a:pt x="37" y="23"/>
                  </a:lnTo>
                  <a:lnTo>
                    <a:pt x="41" y="23"/>
                  </a:lnTo>
                  <a:lnTo>
                    <a:pt x="37" y="23"/>
                  </a:lnTo>
                  <a:lnTo>
                    <a:pt x="34" y="23"/>
                  </a:lnTo>
                  <a:lnTo>
                    <a:pt x="30" y="23"/>
                  </a:lnTo>
                  <a:lnTo>
                    <a:pt x="34" y="23"/>
                  </a:lnTo>
                  <a:lnTo>
                    <a:pt x="30" y="23"/>
                  </a:lnTo>
                  <a:lnTo>
                    <a:pt x="26" y="23"/>
                  </a:lnTo>
                  <a:lnTo>
                    <a:pt x="19" y="23"/>
                  </a:lnTo>
                  <a:lnTo>
                    <a:pt x="15" y="23"/>
                  </a:lnTo>
                  <a:lnTo>
                    <a:pt x="0" y="23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715" name="Freeform 230"/>
            <p:cNvSpPr>
              <a:spLocks/>
            </p:cNvSpPr>
            <p:nvPr/>
          </p:nvSpPr>
          <p:spPr bwMode="auto">
            <a:xfrm>
              <a:off x="1843624" y="5996952"/>
              <a:ext cx="253579" cy="27767"/>
            </a:xfrm>
            <a:custGeom>
              <a:avLst/>
              <a:gdLst>
                <a:gd name="T0" fmla="*/ 119 w 268"/>
                <a:gd name="T1" fmla="*/ 0 h 18"/>
                <a:gd name="T2" fmla="*/ 89 w 268"/>
                <a:gd name="T3" fmla="*/ 0 h 18"/>
                <a:gd name="T4" fmla="*/ 63 w 268"/>
                <a:gd name="T5" fmla="*/ 3 h 18"/>
                <a:gd name="T6" fmla="*/ 22 w 268"/>
                <a:gd name="T7" fmla="*/ 3 h 18"/>
                <a:gd name="T8" fmla="*/ 4 w 268"/>
                <a:gd name="T9" fmla="*/ 3 h 18"/>
                <a:gd name="T10" fmla="*/ 30 w 268"/>
                <a:gd name="T11" fmla="*/ 3 h 18"/>
                <a:gd name="T12" fmla="*/ 112 w 268"/>
                <a:gd name="T13" fmla="*/ 3 h 18"/>
                <a:gd name="T14" fmla="*/ 175 w 268"/>
                <a:gd name="T15" fmla="*/ 3 h 18"/>
                <a:gd name="T16" fmla="*/ 193 w 268"/>
                <a:gd name="T17" fmla="*/ 3 h 18"/>
                <a:gd name="T18" fmla="*/ 201 w 268"/>
                <a:gd name="T19" fmla="*/ 3 h 18"/>
                <a:gd name="T20" fmla="*/ 208 w 268"/>
                <a:gd name="T21" fmla="*/ 3 h 18"/>
                <a:gd name="T22" fmla="*/ 182 w 268"/>
                <a:gd name="T23" fmla="*/ 3 h 18"/>
                <a:gd name="T24" fmla="*/ 190 w 268"/>
                <a:gd name="T25" fmla="*/ 3 h 18"/>
                <a:gd name="T26" fmla="*/ 212 w 268"/>
                <a:gd name="T27" fmla="*/ 7 h 18"/>
                <a:gd name="T28" fmla="*/ 234 w 268"/>
                <a:gd name="T29" fmla="*/ 7 h 18"/>
                <a:gd name="T30" fmla="*/ 231 w 268"/>
                <a:gd name="T31" fmla="*/ 7 h 18"/>
                <a:gd name="T32" fmla="*/ 234 w 268"/>
                <a:gd name="T33" fmla="*/ 7 h 18"/>
                <a:gd name="T34" fmla="*/ 227 w 268"/>
                <a:gd name="T35" fmla="*/ 7 h 18"/>
                <a:gd name="T36" fmla="*/ 219 w 268"/>
                <a:gd name="T37" fmla="*/ 7 h 18"/>
                <a:gd name="T38" fmla="*/ 249 w 268"/>
                <a:gd name="T39" fmla="*/ 7 h 18"/>
                <a:gd name="T40" fmla="*/ 257 w 268"/>
                <a:gd name="T41" fmla="*/ 7 h 18"/>
                <a:gd name="T42" fmla="*/ 253 w 268"/>
                <a:gd name="T43" fmla="*/ 7 h 18"/>
                <a:gd name="T44" fmla="*/ 264 w 268"/>
                <a:gd name="T45" fmla="*/ 11 h 18"/>
                <a:gd name="T46" fmla="*/ 268 w 268"/>
                <a:gd name="T47" fmla="*/ 11 h 18"/>
                <a:gd name="T48" fmla="*/ 253 w 268"/>
                <a:gd name="T49" fmla="*/ 11 h 18"/>
                <a:gd name="T50" fmla="*/ 234 w 268"/>
                <a:gd name="T51" fmla="*/ 11 h 18"/>
                <a:gd name="T52" fmla="*/ 219 w 268"/>
                <a:gd name="T53" fmla="*/ 11 h 18"/>
                <a:gd name="T54" fmla="*/ 231 w 268"/>
                <a:gd name="T55" fmla="*/ 11 h 18"/>
                <a:gd name="T56" fmla="*/ 216 w 268"/>
                <a:gd name="T57" fmla="*/ 14 h 18"/>
                <a:gd name="T58" fmla="*/ 201 w 268"/>
                <a:gd name="T59" fmla="*/ 14 h 18"/>
                <a:gd name="T60" fmla="*/ 190 w 268"/>
                <a:gd name="T61" fmla="*/ 14 h 18"/>
                <a:gd name="T62" fmla="*/ 201 w 268"/>
                <a:gd name="T63" fmla="*/ 14 h 18"/>
                <a:gd name="T64" fmla="*/ 219 w 268"/>
                <a:gd name="T65" fmla="*/ 14 h 18"/>
                <a:gd name="T66" fmla="*/ 231 w 268"/>
                <a:gd name="T67" fmla="*/ 14 h 18"/>
                <a:gd name="T68" fmla="*/ 234 w 268"/>
                <a:gd name="T69" fmla="*/ 14 h 18"/>
                <a:gd name="T70" fmla="*/ 246 w 268"/>
                <a:gd name="T71" fmla="*/ 14 h 18"/>
                <a:gd name="T72" fmla="*/ 231 w 268"/>
                <a:gd name="T73" fmla="*/ 18 h 18"/>
                <a:gd name="T74" fmla="*/ 201 w 268"/>
                <a:gd name="T75" fmla="*/ 18 h 18"/>
                <a:gd name="T76" fmla="*/ 175 w 268"/>
                <a:gd name="T77" fmla="*/ 18 h 18"/>
                <a:gd name="T78" fmla="*/ 160 w 268"/>
                <a:gd name="T79" fmla="*/ 18 h 18"/>
                <a:gd name="T80" fmla="*/ 145 w 268"/>
                <a:gd name="T81" fmla="*/ 18 h 18"/>
                <a:gd name="T82" fmla="*/ 119 w 268"/>
                <a:gd name="T83" fmla="*/ 18 h 18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68" h="18">
                  <a:moveTo>
                    <a:pt x="130" y="0"/>
                  </a:moveTo>
                  <a:lnTo>
                    <a:pt x="123" y="0"/>
                  </a:lnTo>
                  <a:lnTo>
                    <a:pt x="119" y="0"/>
                  </a:lnTo>
                  <a:lnTo>
                    <a:pt x="112" y="0"/>
                  </a:lnTo>
                  <a:lnTo>
                    <a:pt x="104" y="0"/>
                  </a:lnTo>
                  <a:lnTo>
                    <a:pt x="89" y="0"/>
                  </a:lnTo>
                  <a:lnTo>
                    <a:pt x="82" y="0"/>
                  </a:lnTo>
                  <a:lnTo>
                    <a:pt x="78" y="3"/>
                  </a:lnTo>
                  <a:lnTo>
                    <a:pt x="63" y="3"/>
                  </a:lnTo>
                  <a:lnTo>
                    <a:pt x="48" y="3"/>
                  </a:lnTo>
                  <a:lnTo>
                    <a:pt x="37" y="3"/>
                  </a:lnTo>
                  <a:lnTo>
                    <a:pt x="22" y="3"/>
                  </a:lnTo>
                  <a:lnTo>
                    <a:pt x="8" y="3"/>
                  </a:lnTo>
                  <a:lnTo>
                    <a:pt x="0" y="3"/>
                  </a:lnTo>
                  <a:lnTo>
                    <a:pt x="4" y="3"/>
                  </a:lnTo>
                  <a:lnTo>
                    <a:pt x="0" y="3"/>
                  </a:lnTo>
                  <a:lnTo>
                    <a:pt x="15" y="3"/>
                  </a:lnTo>
                  <a:lnTo>
                    <a:pt x="30" y="3"/>
                  </a:lnTo>
                  <a:lnTo>
                    <a:pt x="48" y="3"/>
                  </a:lnTo>
                  <a:lnTo>
                    <a:pt x="82" y="3"/>
                  </a:lnTo>
                  <a:lnTo>
                    <a:pt x="112" y="3"/>
                  </a:lnTo>
                  <a:lnTo>
                    <a:pt x="138" y="3"/>
                  </a:lnTo>
                  <a:lnTo>
                    <a:pt x="160" y="3"/>
                  </a:lnTo>
                  <a:lnTo>
                    <a:pt x="175" y="3"/>
                  </a:lnTo>
                  <a:lnTo>
                    <a:pt x="182" y="3"/>
                  </a:lnTo>
                  <a:lnTo>
                    <a:pt x="186" y="3"/>
                  </a:lnTo>
                  <a:lnTo>
                    <a:pt x="193" y="3"/>
                  </a:lnTo>
                  <a:lnTo>
                    <a:pt x="201" y="3"/>
                  </a:lnTo>
                  <a:lnTo>
                    <a:pt x="205" y="3"/>
                  </a:lnTo>
                  <a:lnTo>
                    <a:pt x="201" y="3"/>
                  </a:lnTo>
                  <a:lnTo>
                    <a:pt x="197" y="3"/>
                  </a:lnTo>
                  <a:lnTo>
                    <a:pt x="201" y="3"/>
                  </a:lnTo>
                  <a:lnTo>
                    <a:pt x="208" y="3"/>
                  </a:lnTo>
                  <a:lnTo>
                    <a:pt x="201" y="3"/>
                  </a:lnTo>
                  <a:lnTo>
                    <a:pt x="193" y="3"/>
                  </a:lnTo>
                  <a:lnTo>
                    <a:pt x="182" y="3"/>
                  </a:lnTo>
                  <a:lnTo>
                    <a:pt x="175" y="3"/>
                  </a:lnTo>
                  <a:lnTo>
                    <a:pt x="171" y="3"/>
                  </a:lnTo>
                  <a:lnTo>
                    <a:pt x="190" y="3"/>
                  </a:lnTo>
                  <a:lnTo>
                    <a:pt x="201" y="3"/>
                  </a:lnTo>
                  <a:lnTo>
                    <a:pt x="208" y="7"/>
                  </a:lnTo>
                  <a:lnTo>
                    <a:pt x="212" y="7"/>
                  </a:lnTo>
                  <a:lnTo>
                    <a:pt x="219" y="7"/>
                  </a:lnTo>
                  <a:lnTo>
                    <a:pt x="231" y="7"/>
                  </a:lnTo>
                  <a:lnTo>
                    <a:pt x="234" y="7"/>
                  </a:lnTo>
                  <a:lnTo>
                    <a:pt x="227" y="7"/>
                  </a:lnTo>
                  <a:lnTo>
                    <a:pt x="223" y="7"/>
                  </a:lnTo>
                  <a:lnTo>
                    <a:pt x="231" y="7"/>
                  </a:lnTo>
                  <a:lnTo>
                    <a:pt x="234" y="7"/>
                  </a:lnTo>
                  <a:lnTo>
                    <a:pt x="231" y="7"/>
                  </a:lnTo>
                  <a:lnTo>
                    <a:pt x="234" y="7"/>
                  </a:lnTo>
                  <a:lnTo>
                    <a:pt x="238" y="7"/>
                  </a:lnTo>
                  <a:lnTo>
                    <a:pt x="234" y="7"/>
                  </a:lnTo>
                  <a:lnTo>
                    <a:pt x="227" y="7"/>
                  </a:lnTo>
                  <a:lnTo>
                    <a:pt x="219" y="7"/>
                  </a:lnTo>
                  <a:lnTo>
                    <a:pt x="216" y="7"/>
                  </a:lnTo>
                  <a:lnTo>
                    <a:pt x="219" y="7"/>
                  </a:lnTo>
                  <a:lnTo>
                    <a:pt x="227" y="7"/>
                  </a:lnTo>
                  <a:lnTo>
                    <a:pt x="238" y="7"/>
                  </a:lnTo>
                  <a:lnTo>
                    <a:pt x="249" y="7"/>
                  </a:lnTo>
                  <a:lnTo>
                    <a:pt x="257" y="7"/>
                  </a:lnTo>
                  <a:lnTo>
                    <a:pt x="260" y="7"/>
                  </a:lnTo>
                  <a:lnTo>
                    <a:pt x="257" y="7"/>
                  </a:lnTo>
                  <a:lnTo>
                    <a:pt x="253" y="7"/>
                  </a:lnTo>
                  <a:lnTo>
                    <a:pt x="249" y="7"/>
                  </a:lnTo>
                  <a:lnTo>
                    <a:pt x="253" y="7"/>
                  </a:lnTo>
                  <a:lnTo>
                    <a:pt x="264" y="11"/>
                  </a:lnTo>
                  <a:lnTo>
                    <a:pt x="260" y="11"/>
                  </a:lnTo>
                  <a:lnTo>
                    <a:pt x="264" y="11"/>
                  </a:lnTo>
                  <a:lnTo>
                    <a:pt x="260" y="11"/>
                  </a:lnTo>
                  <a:lnTo>
                    <a:pt x="264" y="11"/>
                  </a:lnTo>
                  <a:lnTo>
                    <a:pt x="268" y="11"/>
                  </a:lnTo>
                  <a:lnTo>
                    <a:pt x="264" y="11"/>
                  </a:lnTo>
                  <a:lnTo>
                    <a:pt x="260" y="11"/>
                  </a:lnTo>
                  <a:lnTo>
                    <a:pt x="253" y="11"/>
                  </a:lnTo>
                  <a:lnTo>
                    <a:pt x="249" y="11"/>
                  </a:lnTo>
                  <a:lnTo>
                    <a:pt x="242" y="11"/>
                  </a:lnTo>
                  <a:lnTo>
                    <a:pt x="234" y="11"/>
                  </a:lnTo>
                  <a:lnTo>
                    <a:pt x="227" y="11"/>
                  </a:lnTo>
                  <a:lnTo>
                    <a:pt x="223" y="11"/>
                  </a:lnTo>
                  <a:lnTo>
                    <a:pt x="219" y="11"/>
                  </a:lnTo>
                  <a:lnTo>
                    <a:pt x="223" y="11"/>
                  </a:lnTo>
                  <a:lnTo>
                    <a:pt x="227" y="11"/>
                  </a:lnTo>
                  <a:lnTo>
                    <a:pt x="231" y="11"/>
                  </a:lnTo>
                  <a:lnTo>
                    <a:pt x="227" y="11"/>
                  </a:lnTo>
                  <a:lnTo>
                    <a:pt x="219" y="11"/>
                  </a:lnTo>
                  <a:lnTo>
                    <a:pt x="216" y="14"/>
                  </a:lnTo>
                  <a:lnTo>
                    <a:pt x="212" y="14"/>
                  </a:lnTo>
                  <a:lnTo>
                    <a:pt x="208" y="14"/>
                  </a:lnTo>
                  <a:lnTo>
                    <a:pt x="201" y="14"/>
                  </a:lnTo>
                  <a:lnTo>
                    <a:pt x="197" y="14"/>
                  </a:lnTo>
                  <a:lnTo>
                    <a:pt x="193" y="14"/>
                  </a:lnTo>
                  <a:lnTo>
                    <a:pt x="190" y="14"/>
                  </a:lnTo>
                  <a:lnTo>
                    <a:pt x="193" y="14"/>
                  </a:lnTo>
                  <a:lnTo>
                    <a:pt x="197" y="14"/>
                  </a:lnTo>
                  <a:lnTo>
                    <a:pt x="201" y="14"/>
                  </a:lnTo>
                  <a:lnTo>
                    <a:pt x="205" y="14"/>
                  </a:lnTo>
                  <a:lnTo>
                    <a:pt x="212" y="14"/>
                  </a:lnTo>
                  <a:lnTo>
                    <a:pt x="219" y="14"/>
                  </a:lnTo>
                  <a:lnTo>
                    <a:pt x="223" y="14"/>
                  </a:lnTo>
                  <a:lnTo>
                    <a:pt x="227" y="14"/>
                  </a:lnTo>
                  <a:lnTo>
                    <a:pt x="231" y="14"/>
                  </a:lnTo>
                  <a:lnTo>
                    <a:pt x="234" y="14"/>
                  </a:lnTo>
                  <a:lnTo>
                    <a:pt x="238" y="14"/>
                  </a:lnTo>
                  <a:lnTo>
                    <a:pt x="234" y="14"/>
                  </a:lnTo>
                  <a:lnTo>
                    <a:pt x="238" y="14"/>
                  </a:lnTo>
                  <a:lnTo>
                    <a:pt x="242" y="14"/>
                  </a:lnTo>
                  <a:lnTo>
                    <a:pt x="246" y="14"/>
                  </a:lnTo>
                  <a:lnTo>
                    <a:pt x="242" y="18"/>
                  </a:lnTo>
                  <a:lnTo>
                    <a:pt x="238" y="18"/>
                  </a:lnTo>
                  <a:lnTo>
                    <a:pt x="231" y="18"/>
                  </a:lnTo>
                  <a:lnTo>
                    <a:pt x="219" y="18"/>
                  </a:lnTo>
                  <a:lnTo>
                    <a:pt x="208" y="18"/>
                  </a:lnTo>
                  <a:lnTo>
                    <a:pt x="201" y="18"/>
                  </a:lnTo>
                  <a:lnTo>
                    <a:pt x="193" y="18"/>
                  </a:lnTo>
                  <a:lnTo>
                    <a:pt x="186" y="18"/>
                  </a:lnTo>
                  <a:lnTo>
                    <a:pt x="175" y="18"/>
                  </a:lnTo>
                  <a:lnTo>
                    <a:pt x="167" y="18"/>
                  </a:lnTo>
                  <a:lnTo>
                    <a:pt x="164" y="18"/>
                  </a:lnTo>
                  <a:lnTo>
                    <a:pt x="160" y="18"/>
                  </a:lnTo>
                  <a:lnTo>
                    <a:pt x="156" y="18"/>
                  </a:lnTo>
                  <a:lnTo>
                    <a:pt x="153" y="18"/>
                  </a:lnTo>
                  <a:lnTo>
                    <a:pt x="145" y="18"/>
                  </a:lnTo>
                  <a:lnTo>
                    <a:pt x="134" y="18"/>
                  </a:lnTo>
                  <a:lnTo>
                    <a:pt x="127" y="18"/>
                  </a:lnTo>
                  <a:lnTo>
                    <a:pt x="119" y="18"/>
                  </a:lnTo>
                  <a:lnTo>
                    <a:pt x="123" y="18"/>
                  </a:lnTo>
                  <a:lnTo>
                    <a:pt x="115" y="18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716" name="Freeform 231"/>
            <p:cNvSpPr>
              <a:spLocks/>
            </p:cNvSpPr>
            <p:nvPr/>
          </p:nvSpPr>
          <p:spPr bwMode="auto">
            <a:xfrm>
              <a:off x="1952436" y="6024719"/>
              <a:ext cx="161799" cy="29311"/>
            </a:xfrm>
            <a:custGeom>
              <a:avLst/>
              <a:gdLst>
                <a:gd name="T0" fmla="*/ 15 w 171"/>
                <a:gd name="T1" fmla="*/ 0 h 19"/>
                <a:gd name="T2" fmla="*/ 52 w 171"/>
                <a:gd name="T3" fmla="*/ 0 h 19"/>
                <a:gd name="T4" fmla="*/ 82 w 171"/>
                <a:gd name="T5" fmla="*/ 0 h 19"/>
                <a:gd name="T6" fmla="*/ 60 w 171"/>
                <a:gd name="T7" fmla="*/ 0 h 19"/>
                <a:gd name="T8" fmla="*/ 71 w 171"/>
                <a:gd name="T9" fmla="*/ 4 h 19"/>
                <a:gd name="T10" fmla="*/ 52 w 171"/>
                <a:gd name="T11" fmla="*/ 4 h 19"/>
                <a:gd name="T12" fmla="*/ 34 w 171"/>
                <a:gd name="T13" fmla="*/ 4 h 19"/>
                <a:gd name="T14" fmla="*/ 45 w 171"/>
                <a:gd name="T15" fmla="*/ 4 h 19"/>
                <a:gd name="T16" fmla="*/ 38 w 171"/>
                <a:gd name="T17" fmla="*/ 4 h 19"/>
                <a:gd name="T18" fmla="*/ 67 w 171"/>
                <a:gd name="T19" fmla="*/ 4 h 19"/>
                <a:gd name="T20" fmla="*/ 97 w 171"/>
                <a:gd name="T21" fmla="*/ 4 h 19"/>
                <a:gd name="T22" fmla="*/ 112 w 171"/>
                <a:gd name="T23" fmla="*/ 4 h 19"/>
                <a:gd name="T24" fmla="*/ 123 w 171"/>
                <a:gd name="T25" fmla="*/ 4 h 19"/>
                <a:gd name="T26" fmla="*/ 134 w 171"/>
                <a:gd name="T27" fmla="*/ 8 h 19"/>
                <a:gd name="T28" fmla="*/ 138 w 171"/>
                <a:gd name="T29" fmla="*/ 8 h 19"/>
                <a:gd name="T30" fmla="*/ 134 w 171"/>
                <a:gd name="T31" fmla="*/ 8 h 19"/>
                <a:gd name="T32" fmla="*/ 138 w 171"/>
                <a:gd name="T33" fmla="*/ 8 h 19"/>
                <a:gd name="T34" fmla="*/ 142 w 171"/>
                <a:gd name="T35" fmla="*/ 8 h 19"/>
                <a:gd name="T36" fmla="*/ 153 w 171"/>
                <a:gd name="T37" fmla="*/ 11 h 19"/>
                <a:gd name="T38" fmla="*/ 138 w 171"/>
                <a:gd name="T39" fmla="*/ 11 h 19"/>
                <a:gd name="T40" fmla="*/ 138 w 171"/>
                <a:gd name="T41" fmla="*/ 11 h 19"/>
                <a:gd name="T42" fmla="*/ 149 w 171"/>
                <a:gd name="T43" fmla="*/ 11 h 19"/>
                <a:gd name="T44" fmla="*/ 168 w 171"/>
                <a:gd name="T45" fmla="*/ 11 h 19"/>
                <a:gd name="T46" fmla="*/ 157 w 171"/>
                <a:gd name="T47" fmla="*/ 11 h 19"/>
                <a:gd name="T48" fmla="*/ 119 w 171"/>
                <a:gd name="T49" fmla="*/ 11 h 19"/>
                <a:gd name="T50" fmla="*/ 112 w 171"/>
                <a:gd name="T51" fmla="*/ 11 h 19"/>
                <a:gd name="T52" fmla="*/ 123 w 171"/>
                <a:gd name="T53" fmla="*/ 11 h 19"/>
                <a:gd name="T54" fmla="*/ 134 w 171"/>
                <a:gd name="T55" fmla="*/ 11 h 19"/>
                <a:gd name="T56" fmla="*/ 116 w 171"/>
                <a:gd name="T57" fmla="*/ 15 h 19"/>
                <a:gd name="T58" fmla="*/ 86 w 171"/>
                <a:gd name="T59" fmla="*/ 15 h 19"/>
                <a:gd name="T60" fmla="*/ 52 w 171"/>
                <a:gd name="T61" fmla="*/ 15 h 19"/>
                <a:gd name="T62" fmla="*/ 64 w 171"/>
                <a:gd name="T63" fmla="*/ 15 h 19"/>
                <a:gd name="T64" fmla="*/ 52 w 171"/>
                <a:gd name="T65" fmla="*/ 15 h 19"/>
                <a:gd name="T66" fmla="*/ 52 w 171"/>
                <a:gd name="T67" fmla="*/ 15 h 19"/>
                <a:gd name="T68" fmla="*/ 34 w 171"/>
                <a:gd name="T69" fmla="*/ 15 h 19"/>
                <a:gd name="T70" fmla="*/ 41 w 171"/>
                <a:gd name="T71" fmla="*/ 15 h 19"/>
                <a:gd name="T72" fmla="*/ 19 w 171"/>
                <a:gd name="T73" fmla="*/ 15 h 19"/>
                <a:gd name="T74" fmla="*/ 15 w 171"/>
                <a:gd name="T75" fmla="*/ 15 h 19"/>
                <a:gd name="T76" fmla="*/ 30 w 171"/>
                <a:gd name="T77" fmla="*/ 19 h 19"/>
                <a:gd name="T78" fmla="*/ 41 w 171"/>
                <a:gd name="T79" fmla="*/ 19 h 19"/>
                <a:gd name="T80" fmla="*/ 56 w 171"/>
                <a:gd name="T81" fmla="*/ 19 h 19"/>
                <a:gd name="T82" fmla="*/ 71 w 171"/>
                <a:gd name="T83" fmla="*/ 19 h 1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71" h="19">
                  <a:moveTo>
                    <a:pt x="0" y="0"/>
                  </a:moveTo>
                  <a:lnTo>
                    <a:pt x="4" y="0"/>
                  </a:lnTo>
                  <a:lnTo>
                    <a:pt x="15" y="0"/>
                  </a:lnTo>
                  <a:lnTo>
                    <a:pt x="23" y="0"/>
                  </a:lnTo>
                  <a:lnTo>
                    <a:pt x="41" y="0"/>
                  </a:lnTo>
                  <a:lnTo>
                    <a:pt x="52" y="0"/>
                  </a:lnTo>
                  <a:lnTo>
                    <a:pt x="64" y="0"/>
                  </a:lnTo>
                  <a:lnTo>
                    <a:pt x="71" y="0"/>
                  </a:lnTo>
                  <a:lnTo>
                    <a:pt x="82" y="0"/>
                  </a:lnTo>
                  <a:lnTo>
                    <a:pt x="78" y="0"/>
                  </a:lnTo>
                  <a:lnTo>
                    <a:pt x="71" y="0"/>
                  </a:lnTo>
                  <a:lnTo>
                    <a:pt x="60" y="0"/>
                  </a:lnTo>
                  <a:lnTo>
                    <a:pt x="56" y="4"/>
                  </a:lnTo>
                  <a:lnTo>
                    <a:pt x="64" y="4"/>
                  </a:lnTo>
                  <a:lnTo>
                    <a:pt x="71" y="4"/>
                  </a:lnTo>
                  <a:lnTo>
                    <a:pt x="64" y="4"/>
                  </a:lnTo>
                  <a:lnTo>
                    <a:pt x="60" y="4"/>
                  </a:lnTo>
                  <a:lnTo>
                    <a:pt x="52" y="4"/>
                  </a:lnTo>
                  <a:lnTo>
                    <a:pt x="49" y="4"/>
                  </a:lnTo>
                  <a:lnTo>
                    <a:pt x="41" y="4"/>
                  </a:lnTo>
                  <a:lnTo>
                    <a:pt x="34" y="4"/>
                  </a:lnTo>
                  <a:lnTo>
                    <a:pt x="38" y="4"/>
                  </a:lnTo>
                  <a:lnTo>
                    <a:pt x="41" y="4"/>
                  </a:lnTo>
                  <a:lnTo>
                    <a:pt x="45" y="4"/>
                  </a:lnTo>
                  <a:lnTo>
                    <a:pt x="41" y="4"/>
                  </a:lnTo>
                  <a:lnTo>
                    <a:pt x="34" y="4"/>
                  </a:lnTo>
                  <a:lnTo>
                    <a:pt x="38" y="4"/>
                  </a:lnTo>
                  <a:lnTo>
                    <a:pt x="45" y="4"/>
                  </a:lnTo>
                  <a:lnTo>
                    <a:pt x="60" y="4"/>
                  </a:lnTo>
                  <a:lnTo>
                    <a:pt x="67" y="4"/>
                  </a:lnTo>
                  <a:lnTo>
                    <a:pt x="75" y="4"/>
                  </a:lnTo>
                  <a:lnTo>
                    <a:pt x="90" y="4"/>
                  </a:lnTo>
                  <a:lnTo>
                    <a:pt x="97" y="4"/>
                  </a:lnTo>
                  <a:lnTo>
                    <a:pt x="104" y="4"/>
                  </a:lnTo>
                  <a:lnTo>
                    <a:pt x="108" y="4"/>
                  </a:lnTo>
                  <a:lnTo>
                    <a:pt x="112" y="4"/>
                  </a:lnTo>
                  <a:lnTo>
                    <a:pt x="116" y="4"/>
                  </a:lnTo>
                  <a:lnTo>
                    <a:pt x="119" y="4"/>
                  </a:lnTo>
                  <a:lnTo>
                    <a:pt x="123" y="4"/>
                  </a:lnTo>
                  <a:lnTo>
                    <a:pt x="127" y="8"/>
                  </a:lnTo>
                  <a:lnTo>
                    <a:pt x="131" y="8"/>
                  </a:lnTo>
                  <a:lnTo>
                    <a:pt x="134" y="8"/>
                  </a:lnTo>
                  <a:lnTo>
                    <a:pt x="138" y="8"/>
                  </a:lnTo>
                  <a:lnTo>
                    <a:pt x="134" y="8"/>
                  </a:lnTo>
                  <a:lnTo>
                    <a:pt x="138" y="8"/>
                  </a:lnTo>
                  <a:lnTo>
                    <a:pt x="134" y="8"/>
                  </a:lnTo>
                  <a:lnTo>
                    <a:pt x="131" y="8"/>
                  </a:lnTo>
                  <a:lnTo>
                    <a:pt x="134" y="8"/>
                  </a:lnTo>
                  <a:lnTo>
                    <a:pt x="138" y="8"/>
                  </a:lnTo>
                  <a:lnTo>
                    <a:pt x="134" y="8"/>
                  </a:lnTo>
                  <a:lnTo>
                    <a:pt x="138" y="8"/>
                  </a:lnTo>
                  <a:lnTo>
                    <a:pt x="134" y="8"/>
                  </a:lnTo>
                  <a:lnTo>
                    <a:pt x="138" y="8"/>
                  </a:lnTo>
                  <a:lnTo>
                    <a:pt x="142" y="8"/>
                  </a:lnTo>
                  <a:lnTo>
                    <a:pt x="145" y="8"/>
                  </a:lnTo>
                  <a:lnTo>
                    <a:pt x="149" y="8"/>
                  </a:lnTo>
                  <a:lnTo>
                    <a:pt x="153" y="11"/>
                  </a:lnTo>
                  <a:lnTo>
                    <a:pt x="149" y="11"/>
                  </a:lnTo>
                  <a:lnTo>
                    <a:pt x="145" y="11"/>
                  </a:lnTo>
                  <a:lnTo>
                    <a:pt x="138" y="11"/>
                  </a:lnTo>
                  <a:lnTo>
                    <a:pt x="131" y="11"/>
                  </a:lnTo>
                  <a:lnTo>
                    <a:pt x="134" y="11"/>
                  </a:lnTo>
                  <a:lnTo>
                    <a:pt x="138" y="11"/>
                  </a:lnTo>
                  <a:lnTo>
                    <a:pt x="142" y="11"/>
                  </a:lnTo>
                  <a:lnTo>
                    <a:pt x="145" y="11"/>
                  </a:lnTo>
                  <a:lnTo>
                    <a:pt x="149" y="11"/>
                  </a:lnTo>
                  <a:lnTo>
                    <a:pt x="160" y="11"/>
                  </a:lnTo>
                  <a:lnTo>
                    <a:pt x="164" y="11"/>
                  </a:lnTo>
                  <a:lnTo>
                    <a:pt x="168" y="11"/>
                  </a:lnTo>
                  <a:lnTo>
                    <a:pt x="171" y="11"/>
                  </a:lnTo>
                  <a:lnTo>
                    <a:pt x="164" y="11"/>
                  </a:lnTo>
                  <a:lnTo>
                    <a:pt x="157" y="11"/>
                  </a:lnTo>
                  <a:lnTo>
                    <a:pt x="142" y="11"/>
                  </a:lnTo>
                  <a:lnTo>
                    <a:pt x="134" y="11"/>
                  </a:lnTo>
                  <a:lnTo>
                    <a:pt x="119" y="11"/>
                  </a:lnTo>
                  <a:lnTo>
                    <a:pt x="112" y="11"/>
                  </a:lnTo>
                  <a:lnTo>
                    <a:pt x="108" y="11"/>
                  </a:lnTo>
                  <a:lnTo>
                    <a:pt x="112" y="11"/>
                  </a:lnTo>
                  <a:lnTo>
                    <a:pt x="123" y="11"/>
                  </a:lnTo>
                  <a:lnTo>
                    <a:pt x="127" y="11"/>
                  </a:lnTo>
                  <a:lnTo>
                    <a:pt x="123" y="11"/>
                  </a:lnTo>
                  <a:lnTo>
                    <a:pt x="134" y="11"/>
                  </a:lnTo>
                  <a:lnTo>
                    <a:pt x="138" y="11"/>
                  </a:lnTo>
                  <a:lnTo>
                    <a:pt x="134" y="11"/>
                  </a:lnTo>
                  <a:lnTo>
                    <a:pt x="127" y="15"/>
                  </a:lnTo>
                  <a:lnTo>
                    <a:pt x="119" y="15"/>
                  </a:lnTo>
                  <a:lnTo>
                    <a:pt x="116" y="15"/>
                  </a:lnTo>
                  <a:lnTo>
                    <a:pt x="108" y="15"/>
                  </a:lnTo>
                  <a:lnTo>
                    <a:pt x="97" y="15"/>
                  </a:lnTo>
                  <a:lnTo>
                    <a:pt x="86" y="15"/>
                  </a:lnTo>
                  <a:lnTo>
                    <a:pt x="71" y="15"/>
                  </a:lnTo>
                  <a:lnTo>
                    <a:pt x="64" y="15"/>
                  </a:lnTo>
                  <a:lnTo>
                    <a:pt x="52" y="15"/>
                  </a:lnTo>
                  <a:lnTo>
                    <a:pt x="56" y="15"/>
                  </a:lnTo>
                  <a:lnTo>
                    <a:pt x="52" y="15"/>
                  </a:lnTo>
                  <a:lnTo>
                    <a:pt x="64" y="15"/>
                  </a:lnTo>
                  <a:lnTo>
                    <a:pt x="71" y="15"/>
                  </a:lnTo>
                  <a:lnTo>
                    <a:pt x="60" y="15"/>
                  </a:lnTo>
                  <a:lnTo>
                    <a:pt x="52" y="15"/>
                  </a:lnTo>
                  <a:lnTo>
                    <a:pt x="56" y="15"/>
                  </a:lnTo>
                  <a:lnTo>
                    <a:pt x="49" y="15"/>
                  </a:lnTo>
                  <a:lnTo>
                    <a:pt x="52" y="15"/>
                  </a:lnTo>
                  <a:lnTo>
                    <a:pt x="49" y="15"/>
                  </a:lnTo>
                  <a:lnTo>
                    <a:pt x="41" y="15"/>
                  </a:lnTo>
                  <a:lnTo>
                    <a:pt x="34" y="15"/>
                  </a:lnTo>
                  <a:lnTo>
                    <a:pt x="30" y="15"/>
                  </a:lnTo>
                  <a:lnTo>
                    <a:pt x="38" y="15"/>
                  </a:lnTo>
                  <a:lnTo>
                    <a:pt x="41" y="15"/>
                  </a:lnTo>
                  <a:lnTo>
                    <a:pt x="30" y="15"/>
                  </a:lnTo>
                  <a:lnTo>
                    <a:pt x="15" y="15"/>
                  </a:lnTo>
                  <a:lnTo>
                    <a:pt x="19" y="15"/>
                  </a:lnTo>
                  <a:lnTo>
                    <a:pt x="15" y="15"/>
                  </a:lnTo>
                  <a:lnTo>
                    <a:pt x="8" y="15"/>
                  </a:lnTo>
                  <a:lnTo>
                    <a:pt x="15" y="15"/>
                  </a:lnTo>
                  <a:lnTo>
                    <a:pt x="19" y="19"/>
                  </a:lnTo>
                  <a:lnTo>
                    <a:pt x="26" y="19"/>
                  </a:lnTo>
                  <a:lnTo>
                    <a:pt x="30" y="19"/>
                  </a:lnTo>
                  <a:lnTo>
                    <a:pt x="34" y="19"/>
                  </a:lnTo>
                  <a:lnTo>
                    <a:pt x="38" y="19"/>
                  </a:lnTo>
                  <a:lnTo>
                    <a:pt x="41" y="19"/>
                  </a:lnTo>
                  <a:lnTo>
                    <a:pt x="45" y="19"/>
                  </a:lnTo>
                  <a:lnTo>
                    <a:pt x="49" y="19"/>
                  </a:lnTo>
                  <a:lnTo>
                    <a:pt x="56" y="19"/>
                  </a:lnTo>
                  <a:lnTo>
                    <a:pt x="64" y="19"/>
                  </a:lnTo>
                  <a:lnTo>
                    <a:pt x="67" y="19"/>
                  </a:lnTo>
                  <a:lnTo>
                    <a:pt x="71" y="19"/>
                  </a:lnTo>
                  <a:lnTo>
                    <a:pt x="78" y="19"/>
                  </a:lnTo>
                  <a:lnTo>
                    <a:pt x="75" y="19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717" name="Freeform 232"/>
            <p:cNvSpPr>
              <a:spLocks/>
            </p:cNvSpPr>
            <p:nvPr/>
          </p:nvSpPr>
          <p:spPr bwMode="auto">
            <a:xfrm>
              <a:off x="1952436" y="6054029"/>
              <a:ext cx="165584" cy="27767"/>
            </a:xfrm>
            <a:custGeom>
              <a:avLst/>
              <a:gdLst>
                <a:gd name="T0" fmla="*/ 90 w 175"/>
                <a:gd name="T1" fmla="*/ 0 h 18"/>
                <a:gd name="T2" fmla="*/ 119 w 175"/>
                <a:gd name="T3" fmla="*/ 0 h 18"/>
                <a:gd name="T4" fmla="*/ 138 w 175"/>
                <a:gd name="T5" fmla="*/ 0 h 18"/>
                <a:gd name="T6" fmla="*/ 142 w 175"/>
                <a:gd name="T7" fmla="*/ 0 h 18"/>
                <a:gd name="T8" fmla="*/ 131 w 175"/>
                <a:gd name="T9" fmla="*/ 0 h 18"/>
                <a:gd name="T10" fmla="*/ 142 w 175"/>
                <a:gd name="T11" fmla="*/ 3 h 18"/>
                <a:gd name="T12" fmla="*/ 138 w 175"/>
                <a:gd name="T13" fmla="*/ 3 h 18"/>
                <a:gd name="T14" fmla="*/ 123 w 175"/>
                <a:gd name="T15" fmla="*/ 3 h 18"/>
                <a:gd name="T16" fmla="*/ 104 w 175"/>
                <a:gd name="T17" fmla="*/ 3 h 18"/>
                <a:gd name="T18" fmla="*/ 86 w 175"/>
                <a:gd name="T19" fmla="*/ 3 h 18"/>
                <a:gd name="T20" fmla="*/ 86 w 175"/>
                <a:gd name="T21" fmla="*/ 3 h 18"/>
                <a:gd name="T22" fmla="*/ 90 w 175"/>
                <a:gd name="T23" fmla="*/ 3 h 18"/>
                <a:gd name="T24" fmla="*/ 78 w 175"/>
                <a:gd name="T25" fmla="*/ 3 h 18"/>
                <a:gd name="T26" fmla="*/ 64 w 175"/>
                <a:gd name="T27" fmla="*/ 3 h 18"/>
                <a:gd name="T28" fmla="*/ 45 w 175"/>
                <a:gd name="T29" fmla="*/ 7 h 18"/>
                <a:gd name="T30" fmla="*/ 15 w 175"/>
                <a:gd name="T31" fmla="*/ 7 h 18"/>
                <a:gd name="T32" fmla="*/ 4 w 175"/>
                <a:gd name="T33" fmla="*/ 7 h 18"/>
                <a:gd name="T34" fmla="*/ 12 w 175"/>
                <a:gd name="T35" fmla="*/ 7 h 18"/>
                <a:gd name="T36" fmla="*/ 41 w 175"/>
                <a:gd name="T37" fmla="*/ 7 h 18"/>
                <a:gd name="T38" fmla="*/ 64 w 175"/>
                <a:gd name="T39" fmla="*/ 7 h 18"/>
                <a:gd name="T40" fmla="*/ 78 w 175"/>
                <a:gd name="T41" fmla="*/ 7 h 18"/>
                <a:gd name="T42" fmla="*/ 108 w 175"/>
                <a:gd name="T43" fmla="*/ 7 h 18"/>
                <a:gd name="T44" fmla="*/ 123 w 175"/>
                <a:gd name="T45" fmla="*/ 7 h 18"/>
                <a:gd name="T46" fmla="*/ 134 w 175"/>
                <a:gd name="T47" fmla="*/ 7 h 18"/>
                <a:gd name="T48" fmla="*/ 145 w 175"/>
                <a:gd name="T49" fmla="*/ 7 h 18"/>
                <a:gd name="T50" fmla="*/ 142 w 175"/>
                <a:gd name="T51" fmla="*/ 11 h 18"/>
                <a:gd name="T52" fmla="*/ 153 w 175"/>
                <a:gd name="T53" fmla="*/ 11 h 18"/>
                <a:gd name="T54" fmla="*/ 149 w 175"/>
                <a:gd name="T55" fmla="*/ 11 h 18"/>
                <a:gd name="T56" fmla="*/ 131 w 175"/>
                <a:gd name="T57" fmla="*/ 11 h 18"/>
                <a:gd name="T58" fmla="*/ 123 w 175"/>
                <a:gd name="T59" fmla="*/ 11 h 18"/>
                <a:gd name="T60" fmla="*/ 138 w 175"/>
                <a:gd name="T61" fmla="*/ 11 h 18"/>
                <a:gd name="T62" fmla="*/ 142 w 175"/>
                <a:gd name="T63" fmla="*/ 11 h 18"/>
                <a:gd name="T64" fmla="*/ 164 w 175"/>
                <a:gd name="T65" fmla="*/ 15 h 18"/>
                <a:gd name="T66" fmla="*/ 149 w 175"/>
                <a:gd name="T67" fmla="*/ 15 h 18"/>
                <a:gd name="T68" fmla="*/ 131 w 175"/>
                <a:gd name="T69" fmla="*/ 15 h 18"/>
                <a:gd name="T70" fmla="*/ 134 w 175"/>
                <a:gd name="T71" fmla="*/ 15 h 18"/>
                <a:gd name="T72" fmla="*/ 138 w 175"/>
                <a:gd name="T73" fmla="*/ 15 h 18"/>
                <a:gd name="T74" fmla="*/ 131 w 175"/>
                <a:gd name="T75" fmla="*/ 15 h 18"/>
                <a:gd name="T76" fmla="*/ 134 w 175"/>
                <a:gd name="T77" fmla="*/ 15 h 18"/>
                <a:gd name="T78" fmla="*/ 138 w 175"/>
                <a:gd name="T79" fmla="*/ 15 h 18"/>
                <a:gd name="T80" fmla="*/ 134 w 175"/>
                <a:gd name="T81" fmla="*/ 18 h 18"/>
                <a:gd name="T82" fmla="*/ 134 w 175"/>
                <a:gd name="T83" fmla="*/ 18 h 18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75" h="18">
                  <a:moveTo>
                    <a:pt x="75" y="0"/>
                  </a:moveTo>
                  <a:lnTo>
                    <a:pt x="82" y="0"/>
                  </a:lnTo>
                  <a:lnTo>
                    <a:pt x="90" y="0"/>
                  </a:lnTo>
                  <a:lnTo>
                    <a:pt x="97" y="0"/>
                  </a:lnTo>
                  <a:lnTo>
                    <a:pt x="108" y="0"/>
                  </a:lnTo>
                  <a:lnTo>
                    <a:pt x="119" y="0"/>
                  </a:lnTo>
                  <a:lnTo>
                    <a:pt x="127" y="0"/>
                  </a:lnTo>
                  <a:lnTo>
                    <a:pt x="131" y="0"/>
                  </a:lnTo>
                  <a:lnTo>
                    <a:pt x="138" y="0"/>
                  </a:lnTo>
                  <a:lnTo>
                    <a:pt x="142" y="0"/>
                  </a:lnTo>
                  <a:lnTo>
                    <a:pt x="145" y="0"/>
                  </a:lnTo>
                  <a:lnTo>
                    <a:pt x="142" y="0"/>
                  </a:lnTo>
                  <a:lnTo>
                    <a:pt x="134" y="0"/>
                  </a:lnTo>
                  <a:lnTo>
                    <a:pt x="127" y="0"/>
                  </a:lnTo>
                  <a:lnTo>
                    <a:pt x="131" y="0"/>
                  </a:lnTo>
                  <a:lnTo>
                    <a:pt x="134" y="0"/>
                  </a:lnTo>
                  <a:lnTo>
                    <a:pt x="138" y="3"/>
                  </a:lnTo>
                  <a:lnTo>
                    <a:pt x="142" y="3"/>
                  </a:lnTo>
                  <a:lnTo>
                    <a:pt x="145" y="3"/>
                  </a:lnTo>
                  <a:lnTo>
                    <a:pt x="142" y="3"/>
                  </a:lnTo>
                  <a:lnTo>
                    <a:pt x="138" y="3"/>
                  </a:lnTo>
                  <a:lnTo>
                    <a:pt x="142" y="3"/>
                  </a:lnTo>
                  <a:lnTo>
                    <a:pt x="134" y="3"/>
                  </a:lnTo>
                  <a:lnTo>
                    <a:pt x="123" y="3"/>
                  </a:lnTo>
                  <a:lnTo>
                    <a:pt x="116" y="3"/>
                  </a:lnTo>
                  <a:lnTo>
                    <a:pt x="112" y="3"/>
                  </a:lnTo>
                  <a:lnTo>
                    <a:pt x="104" y="3"/>
                  </a:lnTo>
                  <a:lnTo>
                    <a:pt x="101" y="3"/>
                  </a:lnTo>
                  <a:lnTo>
                    <a:pt x="93" y="3"/>
                  </a:lnTo>
                  <a:lnTo>
                    <a:pt x="86" y="3"/>
                  </a:lnTo>
                  <a:lnTo>
                    <a:pt x="82" y="3"/>
                  </a:lnTo>
                  <a:lnTo>
                    <a:pt x="78" y="3"/>
                  </a:lnTo>
                  <a:lnTo>
                    <a:pt x="86" y="3"/>
                  </a:lnTo>
                  <a:lnTo>
                    <a:pt x="90" y="3"/>
                  </a:lnTo>
                  <a:lnTo>
                    <a:pt x="93" y="3"/>
                  </a:lnTo>
                  <a:lnTo>
                    <a:pt x="90" y="3"/>
                  </a:lnTo>
                  <a:lnTo>
                    <a:pt x="86" y="3"/>
                  </a:lnTo>
                  <a:lnTo>
                    <a:pt x="82" y="3"/>
                  </a:lnTo>
                  <a:lnTo>
                    <a:pt x="78" y="3"/>
                  </a:lnTo>
                  <a:lnTo>
                    <a:pt x="75" y="3"/>
                  </a:lnTo>
                  <a:lnTo>
                    <a:pt x="71" y="3"/>
                  </a:lnTo>
                  <a:lnTo>
                    <a:pt x="64" y="3"/>
                  </a:lnTo>
                  <a:lnTo>
                    <a:pt x="64" y="7"/>
                  </a:lnTo>
                  <a:lnTo>
                    <a:pt x="56" y="7"/>
                  </a:lnTo>
                  <a:lnTo>
                    <a:pt x="45" y="7"/>
                  </a:lnTo>
                  <a:lnTo>
                    <a:pt x="30" y="7"/>
                  </a:lnTo>
                  <a:lnTo>
                    <a:pt x="26" y="7"/>
                  </a:lnTo>
                  <a:lnTo>
                    <a:pt x="15" y="7"/>
                  </a:lnTo>
                  <a:lnTo>
                    <a:pt x="4" y="7"/>
                  </a:lnTo>
                  <a:lnTo>
                    <a:pt x="0" y="7"/>
                  </a:lnTo>
                  <a:lnTo>
                    <a:pt x="4" y="7"/>
                  </a:lnTo>
                  <a:lnTo>
                    <a:pt x="12" y="7"/>
                  </a:lnTo>
                  <a:lnTo>
                    <a:pt x="15" y="7"/>
                  </a:lnTo>
                  <a:lnTo>
                    <a:pt x="12" y="7"/>
                  </a:lnTo>
                  <a:lnTo>
                    <a:pt x="23" y="7"/>
                  </a:lnTo>
                  <a:lnTo>
                    <a:pt x="34" y="7"/>
                  </a:lnTo>
                  <a:lnTo>
                    <a:pt x="41" y="7"/>
                  </a:lnTo>
                  <a:lnTo>
                    <a:pt x="52" y="7"/>
                  </a:lnTo>
                  <a:lnTo>
                    <a:pt x="60" y="7"/>
                  </a:lnTo>
                  <a:lnTo>
                    <a:pt x="64" y="7"/>
                  </a:lnTo>
                  <a:lnTo>
                    <a:pt x="71" y="7"/>
                  </a:lnTo>
                  <a:lnTo>
                    <a:pt x="75" y="7"/>
                  </a:lnTo>
                  <a:lnTo>
                    <a:pt x="78" y="7"/>
                  </a:lnTo>
                  <a:lnTo>
                    <a:pt x="90" y="7"/>
                  </a:lnTo>
                  <a:lnTo>
                    <a:pt x="97" y="7"/>
                  </a:lnTo>
                  <a:lnTo>
                    <a:pt x="108" y="7"/>
                  </a:lnTo>
                  <a:lnTo>
                    <a:pt x="116" y="7"/>
                  </a:lnTo>
                  <a:lnTo>
                    <a:pt x="119" y="7"/>
                  </a:lnTo>
                  <a:lnTo>
                    <a:pt x="123" y="7"/>
                  </a:lnTo>
                  <a:lnTo>
                    <a:pt x="127" y="7"/>
                  </a:lnTo>
                  <a:lnTo>
                    <a:pt x="131" y="7"/>
                  </a:lnTo>
                  <a:lnTo>
                    <a:pt x="134" y="7"/>
                  </a:lnTo>
                  <a:lnTo>
                    <a:pt x="138" y="7"/>
                  </a:lnTo>
                  <a:lnTo>
                    <a:pt x="142" y="7"/>
                  </a:lnTo>
                  <a:lnTo>
                    <a:pt x="145" y="7"/>
                  </a:lnTo>
                  <a:lnTo>
                    <a:pt x="142" y="7"/>
                  </a:lnTo>
                  <a:lnTo>
                    <a:pt x="145" y="11"/>
                  </a:lnTo>
                  <a:lnTo>
                    <a:pt x="142" y="11"/>
                  </a:lnTo>
                  <a:lnTo>
                    <a:pt x="145" y="11"/>
                  </a:lnTo>
                  <a:lnTo>
                    <a:pt x="149" y="11"/>
                  </a:lnTo>
                  <a:lnTo>
                    <a:pt x="153" y="11"/>
                  </a:lnTo>
                  <a:lnTo>
                    <a:pt x="149" y="11"/>
                  </a:lnTo>
                  <a:lnTo>
                    <a:pt x="145" y="11"/>
                  </a:lnTo>
                  <a:lnTo>
                    <a:pt x="149" y="11"/>
                  </a:lnTo>
                  <a:lnTo>
                    <a:pt x="142" y="11"/>
                  </a:lnTo>
                  <a:lnTo>
                    <a:pt x="138" y="11"/>
                  </a:lnTo>
                  <a:lnTo>
                    <a:pt x="131" y="11"/>
                  </a:lnTo>
                  <a:lnTo>
                    <a:pt x="127" y="11"/>
                  </a:lnTo>
                  <a:lnTo>
                    <a:pt x="131" y="11"/>
                  </a:lnTo>
                  <a:lnTo>
                    <a:pt x="123" y="11"/>
                  </a:lnTo>
                  <a:lnTo>
                    <a:pt x="127" y="11"/>
                  </a:lnTo>
                  <a:lnTo>
                    <a:pt x="131" y="11"/>
                  </a:lnTo>
                  <a:lnTo>
                    <a:pt x="138" y="11"/>
                  </a:lnTo>
                  <a:lnTo>
                    <a:pt x="142" y="11"/>
                  </a:lnTo>
                  <a:lnTo>
                    <a:pt x="145" y="11"/>
                  </a:lnTo>
                  <a:lnTo>
                    <a:pt x="142" y="11"/>
                  </a:lnTo>
                  <a:lnTo>
                    <a:pt x="145" y="11"/>
                  </a:lnTo>
                  <a:lnTo>
                    <a:pt x="157" y="15"/>
                  </a:lnTo>
                  <a:lnTo>
                    <a:pt x="164" y="15"/>
                  </a:lnTo>
                  <a:lnTo>
                    <a:pt x="171" y="15"/>
                  </a:lnTo>
                  <a:lnTo>
                    <a:pt x="175" y="15"/>
                  </a:lnTo>
                  <a:lnTo>
                    <a:pt x="149" y="15"/>
                  </a:lnTo>
                  <a:lnTo>
                    <a:pt x="138" y="15"/>
                  </a:lnTo>
                  <a:lnTo>
                    <a:pt x="134" y="15"/>
                  </a:lnTo>
                  <a:lnTo>
                    <a:pt x="131" y="15"/>
                  </a:lnTo>
                  <a:lnTo>
                    <a:pt x="127" y="15"/>
                  </a:lnTo>
                  <a:lnTo>
                    <a:pt x="131" y="15"/>
                  </a:lnTo>
                  <a:lnTo>
                    <a:pt x="134" y="15"/>
                  </a:lnTo>
                  <a:lnTo>
                    <a:pt x="138" y="15"/>
                  </a:lnTo>
                  <a:lnTo>
                    <a:pt x="142" y="15"/>
                  </a:lnTo>
                  <a:lnTo>
                    <a:pt x="138" y="15"/>
                  </a:lnTo>
                  <a:lnTo>
                    <a:pt x="131" y="15"/>
                  </a:lnTo>
                  <a:lnTo>
                    <a:pt x="127" y="15"/>
                  </a:lnTo>
                  <a:lnTo>
                    <a:pt x="131" y="15"/>
                  </a:lnTo>
                  <a:lnTo>
                    <a:pt x="134" y="15"/>
                  </a:lnTo>
                  <a:lnTo>
                    <a:pt x="138" y="15"/>
                  </a:lnTo>
                  <a:lnTo>
                    <a:pt x="134" y="15"/>
                  </a:lnTo>
                  <a:lnTo>
                    <a:pt x="138" y="15"/>
                  </a:lnTo>
                  <a:lnTo>
                    <a:pt x="142" y="15"/>
                  </a:lnTo>
                  <a:lnTo>
                    <a:pt x="138" y="15"/>
                  </a:lnTo>
                  <a:lnTo>
                    <a:pt x="134" y="15"/>
                  </a:lnTo>
                  <a:lnTo>
                    <a:pt x="131" y="18"/>
                  </a:lnTo>
                  <a:lnTo>
                    <a:pt x="134" y="18"/>
                  </a:lnTo>
                  <a:lnTo>
                    <a:pt x="142" y="18"/>
                  </a:lnTo>
                  <a:lnTo>
                    <a:pt x="145" y="18"/>
                  </a:lnTo>
                  <a:lnTo>
                    <a:pt x="134" y="18"/>
                  </a:lnTo>
                  <a:lnTo>
                    <a:pt x="127" y="18"/>
                  </a:lnTo>
                  <a:lnTo>
                    <a:pt x="123" y="18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718" name="Freeform 233"/>
            <p:cNvSpPr>
              <a:spLocks/>
            </p:cNvSpPr>
            <p:nvPr/>
          </p:nvSpPr>
          <p:spPr bwMode="auto">
            <a:xfrm>
              <a:off x="1872010" y="6081797"/>
              <a:ext cx="256418" cy="23140"/>
            </a:xfrm>
            <a:custGeom>
              <a:avLst/>
              <a:gdLst>
                <a:gd name="T0" fmla="*/ 223 w 271"/>
                <a:gd name="T1" fmla="*/ 0 h 15"/>
                <a:gd name="T2" fmla="*/ 223 w 271"/>
                <a:gd name="T3" fmla="*/ 0 h 15"/>
                <a:gd name="T4" fmla="*/ 204 w 271"/>
                <a:gd name="T5" fmla="*/ 0 h 15"/>
                <a:gd name="T6" fmla="*/ 186 w 271"/>
                <a:gd name="T7" fmla="*/ 0 h 15"/>
                <a:gd name="T8" fmla="*/ 186 w 271"/>
                <a:gd name="T9" fmla="*/ 0 h 15"/>
                <a:gd name="T10" fmla="*/ 219 w 271"/>
                <a:gd name="T11" fmla="*/ 0 h 15"/>
                <a:gd name="T12" fmla="*/ 238 w 271"/>
                <a:gd name="T13" fmla="*/ 0 h 15"/>
                <a:gd name="T14" fmla="*/ 260 w 271"/>
                <a:gd name="T15" fmla="*/ 0 h 15"/>
                <a:gd name="T16" fmla="*/ 253 w 271"/>
                <a:gd name="T17" fmla="*/ 0 h 15"/>
                <a:gd name="T18" fmla="*/ 223 w 271"/>
                <a:gd name="T19" fmla="*/ 0 h 15"/>
                <a:gd name="T20" fmla="*/ 201 w 271"/>
                <a:gd name="T21" fmla="*/ 4 h 15"/>
                <a:gd name="T22" fmla="*/ 178 w 271"/>
                <a:gd name="T23" fmla="*/ 4 h 15"/>
                <a:gd name="T24" fmla="*/ 145 w 271"/>
                <a:gd name="T25" fmla="*/ 4 h 15"/>
                <a:gd name="T26" fmla="*/ 93 w 271"/>
                <a:gd name="T27" fmla="*/ 4 h 15"/>
                <a:gd name="T28" fmla="*/ 44 w 271"/>
                <a:gd name="T29" fmla="*/ 4 h 15"/>
                <a:gd name="T30" fmla="*/ 37 w 271"/>
                <a:gd name="T31" fmla="*/ 4 h 15"/>
                <a:gd name="T32" fmla="*/ 22 w 271"/>
                <a:gd name="T33" fmla="*/ 4 h 15"/>
                <a:gd name="T34" fmla="*/ 7 w 271"/>
                <a:gd name="T35" fmla="*/ 4 h 15"/>
                <a:gd name="T36" fmla="*/ 7 w 271"/>
                <a:gd name="T37" fmla="*/ 4 h 15"/>
                <a:gd name="T38" fmla="*/ 15 w 271"/>
                <a:gd name="T39" fmla="*/ 4 h 15"/>
                <a:gd name="T40" fmla="*/ 30 w 271"/>
                <a:gd name="T41" fmla="*/ 4 h 15"/>
                <a:gd name="T42" fmla="*/ 48 w 271"/>
                <a:gd name="T43" fmla="*/ 8 h 15"/>
                <a:gd name="T44" fmla="*/ 41 w 271"/>
                <a:gd name="T45" fmla="*/ 8 h 15"/>
                <a:gd name="T46" fmla="*/ 44 w 271"/>
                <a:gd name="T47" fmla="*/ 8 h 15"/>
                <a:gd name="T48" fmla="*/ 74 w 271"/>
                <a:gd name="T49" fmla="*/ 8 h 15"/>
                <a:gd name="T50" fmla="*/ 119 w 271"/>
                <a:gd name="T51" fmla="*/ 8 h 15"/>
                <a:gd name="T52" fmla="*/ 137 w 271"/>
                <a:gd name="T53" fmla="*/ 8 h 15"/>
                <a:gd name="T54" fmla="*/ 119 w 271"/>
                <a:gd name="T55" fmla="*/ 8 h 15"/>
                <a:gd name="T56" fmla="*/ 123 w 271"/>
                <a:gd name="T57" fmla="*/ 8 h 15"/>
                <a:gd name="T58" fmla="*/ 134 w 271"/>
                <a:gd name="T59" fmla="*/ 11 h 15"/>
                <a:gd name="T60" fmla="*/ 137 w 271"/>
                <a:gd name="T61" fmla="*/ 11 h 15"/>
                <a:gd name="T62" fmla="*/ 119 w 271"/>
                <a:gd name="T63" fmla="*/ 11 h 15"/>
                <a:gd name="T64" fmla="*/ 111 w 271"/>
                <a:gd name="T65" fmla="*/ 11 h 15"/>
                <a:gd name="T66" fmla="*/ 100 w 271"/>
                <a:gd name="T67" fmla="*/ 11 h 15"/>
                <a:gd name="T68" fmla="*/ 93 w 271"/>
                <a:gd name="T69" fmla="*/ 11 h 15"/>
                <a:gd name="T70" fmla="*/ 119 w 271"/>
                <a:gd name="T71" fmla="*/ 11 h 15"/>
                <a:gd name="T72" fmla="*/ 108 w 271"/>
                <a:gd name="T73" fmla="*/ 11 h 15"/>
                <a:gd name="T74" fmla="*/ 93 w 271"/>
                <a:gd name="T75" fmla="*/ 15 h 15"/>
                <a:gd name="T76" fmla="*/ 111 w 271"/>
                <a:gd name="T77" fmla="*/ 15 h 15"/>
                <a:gd name="T78" fmla="*/ 123 w 271"/>
                <a:gd name="T79" fmla="*/ 15 h 15"/>
                <a:gd name="T80" fmla="*/ 123 w 271"/>
                <a:gd name="T81" fmla="*/ 15 h 15"/>
                <a:gd name="T82" fmla="*/ 97 w 271"/>
                <a:gd name="T83" fmla="*/ 15 h 15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71" h="15">
                  <a:moveTo>
                    <a:pt x="208" y="0"/>
                  </a:moveTo>
                  <a:lnTo>
                    <a:pt x="216" y="0"/>
                  </a:lnTo>
                  <a:lnTo>
                    <a:pt x="223" y="0"/>
                  </a:lnTo>
                  <a:lnTo>
                    <a:pt x="230" y="0"/>
                  </a:lnTo>
                  <a:lnTo>
                    <a:pt x="227" y="0"/>
                  </a:lnTo>
                  <a:lnTo>
                    <a:pt x="223" y="0"/>
                  </a:lnTo>
                  <a:lnTo>
                    <a:pt x="219" y="0"/>
                  </a:lnTo>
                  <a:lnTo>
                    <a:pt x="212" y="0"/>
                  </a:lnTo>
                  <a:lnTo>
                    <a:pt x="204" y="0"/>
                  </a:lnTo>
                  <a:lnTo>
                    <a:pt x="201" y="0"/>
                  </a:lnTo>
                  <a:lnTo>
                    <a:pt x="189" y="0"/>
                  </a:lnTo>
                  <a:lnTo>
                    <a:pt x="186" y="0"/>
                  </a:lnTo>
                  <a:lnTo>
                    <a:pt x="182" y="0"/>
                  </a:lnTo>
                  <a:lnTo>
                    <a:pt x="178" y="0"/>
                  </a:lnTo>
                  <a:lnTo>
                    <a:pt x="186" y="0"/>
                  </a:lnTo>
                  <a:lnTo>
                    <a:pt x="201" y="0"/>
                  </a:lnTo>
                  <a:lnTo>
                    <a:pt x="212" y="0"/>
                  </a:lnTo>
                  <a:lnTo>
                    <a:pt x="219" y="0"/>
                  </a:lnTo>
                  <a:lnTo>
                    <a:pt x="223" y="0"/>
                  </a:lnTo>
                  <a:lnTo>
                    <a:pt x="230" y="0"/>
                  </a:lnTo>
                  <a:lnTo>
                    <a:pt x="238" y="0"/>
                  </a:lnTo>
                  <a:lnTo>
                    <a:pt x="245" y="0"/>
                  </a:lnTo>
                  <a:lnTo>
                    <a:pt x="253" y="0"/>
                  </a:lnTo>
                  <a:lnTo>
                    <a:pt x="260" y="0"/>
                  </a:lnTo>
                  <a:lnTo>
                    <a:pt x="271" y="0"/>
                  </a:lnTo>
                  <a:lnTo>
                    <a:pt x="268" y="0"/>
                  </a:lnTo>
                  <a:lnTo>
                    <a:pt x="253" y="0"/>
                  </a:lnTo>
                  <a:lnTo>
                    <a:pt x="242" y="0"/>
                  </a:lnTo>
                  <a:lnTo>
                    <a:pt x="230" y="0"/>
                  </a:lnTo>
                  <a:lnTo>
                    <a:pt x="223" y="0"/>
                  </a:lnTo>
                  <a:lnTo>
                    <a:pt x="216" y="0"/>
                  </a:lnTo>
                  <a:lnTo>
                    <a:pt x="212" y="4"/>
                  </a:lnTo>
                  <a:lnTo>
                    <a:pt x="201" y="4"/>
                  </a:lnTo>
                  <a:lnTo>
                    <a:pt x="193" y="4"/>
                  </a:lnTo>
                  <a:lnTo>
                    <a:pt x="182" y="4"/>
                  </a:lnTo>
                  <a:lnTo>
                    <a:pt x="178" y="4"/>
                  </a:lnTo>
                  <a:lnTo>
                    <a:pt x="171" y="4"/>
                  </a:lnTo>
                  <a:lnTo>
                    <a:pt x="163" y="4"/>
                  </a:lnTo>
                  <a:lnTo>
                    <a:pt x="145" y="4"/>
                  </a:lnTo>
                  <a:lnTo>
                    <a:pt x="134" y="4"/>
                  </a:lnTo>
                  <a:lnTo>
                    <a:pt x="104" y="4"/>
                  </a:lnTo>
                  <a:lnTo>
                    <a:pt x="93" y="4"/>
                  </a:lnTo>
                  <a:lnTo>
                    <a:pt x="71" y="4"/>
                  </a:lnTo>
                  <a:lnTo>
                    <a:pt x="59" y="4"/>
                  </a:lnTo>
                  <a:lnTo>
                    <a:pt x="44" y="4"/>
                  </a:lnTo>
                  <a:lnTo>
                    <a:pt x="48" y="4"/>
                  </a:lnTo>
                  <a:lnTo>
                    <a:pt x="44" y="4"/>
                  </a:lnTo>
                  <a:lnTo>
                    <a:pt x="37" y="4"/>
                  </a:lnTo>
                  <a:lnTo>
                    <a:pt x="30" y="4"/>
                  </a:lnTo>
                  <a:lnTo>
                    <a:pt x="26" y="4"/>
                  </a:lnTo>
                  <a:lnTo>
                    <a:pt x="22" y="4"/>
                  </a:lnTo>
                  <a:lnTo>
                    <a:pt x="18" y="4"/>
                  </a:lnTo>
                  <a:lnTo>
                    <a:pt x="15" y="4"/>
                  </a:lnTo>
                  <a:lnTo>
                    <a:pt x="7" y="4"/>
                  </a:lnTo>
                  <a:lnTo>
                    <a:pt x="4" y="4"/>
                  </a:lnTo>
                  <a:lnTo>
                    <a:pt x="0" y="4"/>
                  </a:lnTo>
                  <a:lnTo>
                    <a:pt x="7" y="4"/>
                  </a:lnTo>
                  <a:lnTo>
                    <a:pt x="0" y="4"/>
                  </a:lnTo>
                  <a:lnTo>
                    <a:pt x="7" y="4"/>
                  </a:lnTo>
                  <a:lnTo>
                    <a:pt x="15" y="4"/>
                  </a:lnTo>
                  <a:lnTo>
                    <a:pt x="18" y="4"/>
                  </a:lnTo>
                  <a:lnTo>
                    <a:pt x="22" y="4"/>
                  </a:lnTo>
                  <a:lnTo>
                    <a:pt x="30" y="4"/>
                  </a:lnTo>
                  <a:lnTo>
                    <a:pt x="37" y="8"/>
                  </a:lnTo>
                  <a:lnTo>
                    <a:pt x="44" y="8"/>
                  </a:lnTo>
                  <a:lnTo>
                    <a:pt x="48" y="8"/>
                  </a:lnTo>
                  <a:lnTo>
                    <a:pt x="44" y="8"/>
                  </a:lnTo>
                  <a:lnTo>
                    <a:pt x="37" y="8"/>
                  </a:lnTo>
                  <a:lnTo>
                    <a:pt x="41" y="8"/>
                  </a:lnTo>
                  <a:lnTo>
                    <a:pt x="37" y="8"/>
                  </a:lnTo>
                  <a:lnTo>
                    <a:pt x="33" y="8"/>
                  </a:lnTo>
                  <a:lnTo>
                    <a:pt x="44" y="8"/>
                  </a:lnTo>
                  <a:lnTo>
                    <a:pt x="52" y="8"/>
                  </a:lnTo>
                  <a:lnTo>
                    <a:pt x="63" y="8"/>
                  </a:lnTo>
                  <a:lnTo>
                    <a:pt x="74" y="8"/>
                  </a:lnTo>
                  <a:lnTo>
                    <a:pt x="89" y="8"/>
                  </a:lnTo>
                  <a:lnTo>
                    <a:pt x="108" y="8"/>
                  </a:lnTo>
                  <a:lnTo>
                    <a:pt x="119" y="8"/>
                  </a:lnTo>
                  <a:lnTo>
                    <a:pt x="134" y="8"/>
                  </a:lnTo>
                  <a:lnTo>
                    <a:pt x="141" y="8"/>
                  </a:lnTo>
                  <a:lnTo>
                    <a:pt x="137" y="8"/>
                  </a:lnTo>
                  <a:lnTo>
                    <a:pt x="134" y="8"/>
                  </a:lnTo>
                  <a:lnTo>
                    <a:pt x="126" y="8"/>
                  </a:lnTo>
                  <a:lnTo>
                    <a:pt x="119" y="8"/>
                  </a:lnTo>
                  <a:lnTo>
                    <a:pt x="111" y="8"/>
                  </a:lnTo>
                  <a:lnTo>
                    <a:pt x="119" y="8"/>
                  </a:lnTo>
                  <a:lnTo>
                    <a:pt x="123" y="8"/>
                  </a:lnTo>
                  <a:lnTo>
                    <a:pt x="126" y="8"/>
                  </a:lnTo>
                  <a:lnTo>
                    <a:pt x="130" y="11"/>
                  </a:lnTo>
                  <a:lnTo>
                    <a:pt x="134" y="11"/>
                  </a:lnTo>
                  <a:lnTo>
                    <a:pt x="130" y="11"/>
                  </a:lnTo>
                  <a:lnTo>
                    <a:pt x="134" y="11"/>
                  </a:lnTo>
                  <a:lnTo>
                    <a:pt x="137" y="11"/>
                  </a:lnTo>
                  <a:lnTo>
                    <a:pt x="130" y="11"/>
                  </a:lnTo>
                  <a:lnTo>
                    <a:pt x="126" y="11"/>
                  </a:lnTo>
                  <a:lnTo>
                    <a:pt x="119" y="11"/>
                  </a:lnTo>
                  <a:lnTo>
                    <a:pt x="115" y="11"/>
                  </a:lnTo>
                  <a:lnTo>
                    <a:pt x="123" y="11"/>
                  </a:lnTo>
                  <a:lnTo>
                    <a:pt x="111" y="11"/>
                  </a:lnTo>
                  <a:lnTo>
                    <a:pt x="100" y="11"/>
                  </a:lnTo>
                  <a:lnTo>
                    <a:pt x="93" y="11"/>
                  </a:lnTo>
                  <a:lnTo>
                    <a:pt x="100" y="11"/>
                  </a:lnTo>
                  <a:lnTo>
                    <a:pt x="89" y="11"/>
                  </a:lnTo>
                  <a:lnTo>
                    <a:pt x="85" y="11"/>
                  </a:lnTo>
                  <a:lnTo>
                    <a:pt x="93" y="11"/>
                  </a:lnTo>
                  <a:lnTo>
                    <a:pt x="111" y="11"/>
                  </a:lnTo>
                  <a:lnTo>
                    <a:pt x="115" y="11"/>
                  </a:lnTo>
                  <a:lnTo>
                    <a:pt x="119" y="11"/>
                  </a:lnTo>
                  <a:lnTo>
                    <a:pt x="115" y="11"/>
                  </a:lnTo>
                  <a:lnTo>
                    <a:pt x="111" y="11"/>
                  </a:lnTo>
                  <a:lnTo>
                    <a:pt x="108" y="11"/>
                  </a:lnTo>
                  <a:lnTo>
                    <a:pt x="100" y="11"/>
                  </a:lnTo>
                  <a:lnTo>
                    <a:pt x="97" y="11"/>
                  </a:lnTo>
                  <a:lnTo>
                    <a:pt x="93" y="15"/>
                  </a:lnTo>
                  <a:lnTo>
                    <a:pt x="100" y="15"/>
                  </a:lnTo>
                  <a:lnTo>
                    <a:pt x="104" y="15"/>
                  </a:lnTo>
                  <a:lnTo>
                    <a:pt x="111" y="15"/>
                  </a:lnTo>
                  <a:lnTo>
                    <a:pt x="119" y="15"/>
                  </a:lnTo>
                  <a:lnTo>
                    <a:pt x="126" y="15"/>
                  </a:lnTo>
                  <a:lnTo>
                    <a:pt x="123" y="15"/>
                  </a:lnTo>
                  <a:lnTo>
                    <a:pt x="126" y="15"/>
                  </a:lnTo>
                  <a:lnTo>
                    <a:pt x="134" y="15"/>
                  </a:lnTo>
                  <a:lnTo>
                    <a:pt x="123" y="15"/>
                  </a:lnTo>
                  <a:lnTo>
                    <a:pt x="119" y="15"/>
                  </a:lnTo>
                  <a:lnTo>
                    <a:pt x="111" y="15"/>
                  </a:lnTo>
                  <a:lnTo>
                    <a:pt x="97" y="15"/>
                  </a:lnTo>
                  <a:lnTo>
                    <a:pt x="93" y="15"/>
                  </a:lnTo>
                  <a:lnTo>
                    <a:pt x="100" y="15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719" name="Freeform 234"/>
            <p:cNvSpPr>
              <a:spLocks/>
            </p:cNvSpPr>
            <p:nvPr/>
          </p:nvSpPr>
          <p:spPr bwMode="auto">
            <a:xfrm>
              <a:off x="1780229" y="6104936"/>
              <a:ext cx="429571" cy="29311"/>
            </a:xfrm>
            <a:custGeom>
              <a:avLst/>
              <a:gdLst>
                <a:gd name="T0" fmla="*/ 208 w 454"/>
                <a:gd name="T1" fmla="*/ 0 h 19"/>
                <a:gd name="T2" fmla="*/ 223 w 454"/>
                <a:gd name="T3" fmla="*/ 0 h 19"/>
                <a:gd name="T4" fmla="*/ 238 w 454"/>
                <a:gd name="T5" fmla="*/ 0 h 19"/>
                <a:gd name="T6" fmla="*/ 208 w 454"/>
                <a:gd name="T7" fmla="*/ 0 h 19"/>
                <a:gd name="T8" fmla="*/ 108 w 454"/>
                <a:gd name="T9" fmla="*/ 4 h 19"/>
                <a:gd name="T10" fmla="*/ 45 w 454"/>
                <a:gd name="T11" fmla="*/ 4 h 19"/>
                <a:gd name="T12" fmla="*/ 164 w 454"/>
                <a:gd name="T13" fmla="*/ 4 h 19"/>
                <a:gd name="T14" fmla="*/ 160 w 454"/>
                <a:gd name="T15" fmla="*/ 4 h 19"/>
                <a:gd name="T16" fmla="*/ 164 w 454"/>
                <a:gd name="T17" fmla="*/ 4 h 19"/>
                <a:gd name="T18" fmla="*/ 179 w 454"/>
                <a:gd name="T19" fmla="*/ 4 h 19"/>
                <a:gd name="T20" fmla="*/ 190 w 454"/>
                <a:gd name="T21" fmla="*/ 4 h 19"/>
                <a:gd name="T22" fmla="*/ 205 w 454"/>
                <a:gd name="T23" fmla="*/ 4 h 19"/>
                <a:gd name="T24" fmla="*/ 216 w 454"/>
                <a:gd name="T25" fmla="*/ 8 h 19"/>
                <a:gd name="T26" fmla="*/ 231 w 454"/>
                <a:gd name="T27" fmla="*/ 8 h 19"/>
                <a:gd name="T28" fmla="*/ 242 w 454"/>
                <a:gd name="T29" fmla="*/ 8 h 19"/>
                <a:gd name="T30" fmla="*/ 257 w 454"/>
                <a:gd name="T31" fmla="*/ 8 h 19"/>
                <a:gd name="T32" fmla="*/ 283 w 454"/>
                <a:gd name="T33" fmla="*/ 8 h 19"/>
                <a:gd name="T34" fmla="*/ 331 w 454"/>
                <a:gd name="T35" fmla="*/ 8 h 19"/>
                <a:gd name="T36" fmla="*/ 327 w 454"/>
                <a:gd name="T37" fmla="*/ 8 h 19"/>
                <a:gd name="T38" fmla="*/ 320 w 454"/>
                <a:gd name="T39" fmla="*/ 8 h 19"/>
                <a:gd name="T40" fmla="*/ 283 w 454"/>
                <a:gd name="T41" fmla="*/ 8 h 19"/>
                <a:gd name="T42" fmla="*/ 190 w 454"/>
                <a:gd name="T43" fmla="*/ 8 h 19"/>
                <a:gd name="T44" fmla="*/ 201 w 454"/>
                <a:gd name="T45" fmla="*/ 11 h 19"/>
                <a:gd name="T46" fmla="*/ 212 w 454"/>
                <a:gd name="T47" fmla="*/ 11 h 19"/>
                <a:gd name="T48" fmla="*/ 223 w 454"/>
                <a:gd name="T49" fmla="*/ 11 h 19"/>
                <a:gd name="T50" fmla="*/ 234 w 454"/>
                <a:gd name="T51" fmla="*/ 11 h 19"/>
                <a:gd name="T52" fmla="*/ 246 w 454"/>
                <a:gd name="T53" fmla="*/ 11 h 19"/>
                <a:gd name="T54" fmla="*/ 257 w 454"/>
                <a:gd name="T55" fmla="*/ 11 h 19"/>
                <a:gd name="T56" fmla="*/ 268 w 454"/>
                <a:gd name="T57" fmla="*/ 11 h 19"/>
                <a:gd name="T58" fmla="*/ 279 w 454"/>
                <a:gd name="T59" fmla="*/ 11 h 19"/>
                <a:gd name="T60" fmla="*/ 316 w 454"/>
                <a:gd name="T61" fmla="*/ 11 h 19"/>
                <a:gd name="T62" fmla="*/ 361 w 454"/>
                <a:gd name="T63" fmla="*/ 15 h 19"/>
                <a:gd name="T64" fmla="*/ 368 w 454"/>
                <a:gd name="T65" fmla="*/ 15 h 19"/>
                <a:gd name="T66" fmla="*/ 420 w 454"/>
                <a:gd name="T67" fmla="*/ 15 h 19"/>
                <a:gd name="T68" fmla="*/ 443 w 454"/>
                <a:gd name="T69" fmla="*/ 15 h 19"/>
                <a:gd name="T70" fmla="*/ 405 w 454"/>
                <a:gd name="T71" fmla="*/ 15 h 19"/>
                <a:gd name="T72" fmla="*/ 361 w 454"/>
                <a:gd name="T73" fmla="*/ 15 h 19"/>
                <a:gd name="T74" fmla="*/ 301 w 454"/>
                <a:gd name="T75" fmla="*/ 15 h 19"/>
                <a:gd name="T76" fmla="*/ 208 w 454"/>
                <a:gd name="T77" fmla="*/ 15 h 19"/>
                <a:gd name="T78" fmla="*/ 205 w 454"/>
                <a:gd name="T79" fmla="*/ 15 h 19"/>
                <a:gd name="T80" fmla="*/ 216 w 454"/>
                <a:gd name="T81" fmla="*/ 15 h 19"/>
                <a:gd name="T82" fmla="*/ 231 w 454"/>
                <a:gd name="T83" fmla="*/ 15 h 1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454" h="19">
                  <a:moveTo>
                    <a:pt x="197" y="0"/>
                  </a:moveTo>
                  <a:lnTo>
                    <a:pt x="205" y="0"/>
                  </a:lnTo>
                  <a:lnTo>
                    <a:pt x="208" y="0"/>
                  </a:lnTo>
                  <a:lnTo>
                    <a:pt x="212" y="0"/>
                  </a:lnTo>
                  <a:lnTo>
                    <a:pt x="220" y="0"/>
                  </a:lnTo>
                  <a:lnTo>
                    <a:pt x="223" y="0"/>
                  </a:lnTo>
                  <a:lnTo>
                    <a:pt x="227" y="0"/>
                  </a:lnTo>
                  <a:lnTo>
                    <a:pt x="234" y="0"/>
                  </a:lnTo>
                  <a:lnTo>
                    <a:pt x="238" y="0"/>
                  </a:lnTo>
                  <a:lnTo>
                    <a:pt x="231" y="0"/>
                  </a:lnTo>
                  <a:lnTo>
                    <a:pt x="220" y="0"/>
                  </a:lnTo>
                  <a:lnTo>
                    <a:pt x="208" y="0"/>
                  </a:lnTo>
                  <a:lnTo>
                    <a:pt x="179" y="4"/>
                  </a:lnTo>
                  <a:lnTo>
                    <a:pt x="145" y="4"/>
                  </a:lnTo>
                  <a:lnTo>
                    <a:pt x="108" y="4"/>
                  </a:lnTo>
                  <a:lnTo>
                    <a:pt x="60" y="4"/>
                  </a:lnTo>
                  <a:lnTo>
                    <a:pt x="0" y="4"/>
                  </a:lnTo>
                  <a:lnTo>
                    <a:pt x="45" y="4"/>
                  </a:lnTo>
                  <a:lnTo>
                    <a:pt x="97" y="4"/>
                  </a:lnTo>
                  <a:lnTo>
                    <a:pt x="119" y="4"/>
                  </a:lnTo>
                  <a:lnTo>
                    <a:pt x="164" y="4"/>
                  </a:lnTo>
                  <a:lnTo>
                    <a:pt x="175" y="4"/>
                  </a:lnTo>
                  <a:lnTo>
                    <a:pt x="164" y="4"/>
                  </a:lnTo>
                  <a:lnTo>
                    <a:pt x="160" y="4"/>
                  </a:lnTo>
                  <a:lnTo>
                    <a:pt x="156" y="4"/>
                  </a:lnTo>
                  <a:lnTo>
                    <a:pt x="160" y="4"/>
                  </a:lnTo>
                  <a:lnTo>
                    <a:pt x="164" y="4"/>
                  </a:lnTo>
                  <a:lnTo>
                    <a:pt x="168" y="4"/>
                  </a:lnTo>
                  <a:lnTo>
                    <a:pt x="171" y="4"/>
                  </a:lnTo>
                  <a:lnTo>
                    <a:pt x="179" y="4"/>
                  </a:lnTo>
                  <a:lnTo>
                    <a:pt x="182" y="4"/>
                  </a:lnTo>
                  <a:lnTo>
                    <a:pt x="186" y="4"/>
                  </a:lnTo>
                  <a:lnTo>
                    <a:pt x="190" y="4"/>
                  </a:lnTo>
                  <a:lnTo>
                    <a:pt x="197" y="4"/>
                  </a:lnTo>
                  <a:lnTo>
                    <a:pt x="201" y="4"/>
                  </a:lnTo>
                  <a:lnTo>
                    <a:pt x="205" y="4"/>
                  </a:lnTo>
                  <a:lnTo>
                    <a:pt x="208" y="4"/>
                  </a:lnTo>
                  <a:lnTo>
                    <a:pt x="212" y="8"/>
                  </a:lnTo>
                  <a:lnTo>
                    <a:pt x="216" y="8"/>
                  </a:lnTo>
                  <a:lnTo>
                    <a:pt x="220" y="8"/>
                  </a:lnTo>
                  <a:lnTo>
                    <a:pt x="223" y="8"/>
                  </a:lnTo>
                  <a:lnTo>
                    <a:pt x="231" y="8"/>
                  </a:lnTo>
                  <a:lnTo>
                    <a:pt x="234" y="8"/>
                  </a:lnTo>
                  <a:lnTo>
                    <a:pt x="238" y="8"/>
                  </a:lnTo>
                  <a:lnTo>
                    <a:pt x="242" y="8"/>
                  </a:lnTo>
                  <a:lnTo>
                    <a:pt x="246" y="8"/>
                  </a:lnTo>
                  <a:lnTo>
                    <a:pt x="249" y="8"/>
                  </a:lnTo>
                  <a:lnTo>
                    <a:pt x="257" y="8"/>
                  </a:lnTo>
                  <a:lnTo>
                    <a:pt x="264" y="8"/>
                  </a:lnTo>
                  <a:lnTo>
                    <a:pt x="272" y="8"/>
                  </a:lnTo>
                  <a:lnTo>
                    <a:pt x="283" y="8"/>
                  </a:lnTo>
                  <a:lnTo>
                    <a:pt x="301" y="8"/>
                  </a:lnTo>
                  <a:lnTo>
                    <a:pt x="320" y="8"/>
                  </a:lnTo>
                  <a:lnTo>
                    <a:pt x="331" y="8"/>
                  </a:lnTo>
                  <a:lnTo>
                    <a:pt x="327" y="8"/>
                  </a:lnTo>
                  <a:lnTo>
                    <a:pt x="331" y="8"/>
                  </a:lnTo>
                  <a:lnTo>
                    <a:pt x="327" y="8"/>
                  </a:lnTo>
                  <a:lnTo>
                    <a:pt x="331" y="8"/>
                  </a:lnTo>
                  <a:lnTo>
                    <a:pt x="327" y="8"/>
                  </a:lnTo>
                  <a:lnTo>
                    <a:pt x="320" y="8"/>
                  </a:lnTo>
                  <a:lnTo>
                    <a:pt x="305" y="8"/>
                  </a:lnTo>
                  <a:lnTo>
                    <a:pt x="294" y="8"/>
                  </a:lnTo>
                  <a:lnTo>
                    <a:pt x="283" y="8"/>
                  </a:lnTo>
                  <a:lnTo>
                    <a:pt x="223" y="8"/>
                  </a:lnTo>
                  <a:lnTo>
                    <a:pt x="194" y="8"/>
                  </a:lnTo>
                  <a:lnTo>
                    <a:pt x="190" y="8"/>
                  </a:lnTo>
                  <a:lnTo>
                    <a:pt x="194" y="8"/>
                  </a:lnTo>
                  <a:lnTo>
                    <a:pt x="197" y="11"/>
                  </a:lnTo>
                  <a:lnTo>
                    <a:pt x="201" y="11"/>
                  </a:lnTo>
                  <a:lnTo>
                    <a:pt x="205" y="11"/>
                  </a:lnTo>
                  <a:lnTo>
                    <a:pt x="208" y="11"/>
                  </a:lnTo>
                  <a:lnTo>
                    <a:pt x="212" y="11"/>
                  </a:lnTo>
                  <a:lnTo>
                    <a:pt x="216" y="11"/>
                  </a:lnTo>
                  <a:lnTo>
                    <a:pt x="220" y="11"/>
                  </a:lnTo>
                  <a:lnTo>
                    <a:pt x="223" y="11"/>
                  </a:lnTo>
                  <a:lnTo>
                    <a:pt x="227" y="11"/>
                  </a:lnTo>
                  <a:lnTo>
                    <a:pt x="231" y="11"/>
                  </a:lnTo>
                  <a:lnTo>
                    <a:pt x="234" y="11"/>
                  </a:lnTo>
                  <a:lnTo>
                    <a:pt x="238" y="11"/>
                  </a:lnTo>
                  <a:lnTo>
                    <a:pt x="242" y="11"/>
                  </a:lnTo>
                  <a:lnTo>
                    <a:pt x="246" y="11"/>
                  </a:lnTo>
                  <a:lnTo>
                    <a:pt x="249" y="11"/>
                  </a:lnTo>
                  <a:lnTo>
                    <a:pt x="253" y="11"/>
                  </a:lnTo>
                  <a:lnTo>
                    <a:pt x="257" y="11"/>
                  </a:lnTo>
                  <a:lnTo>
                    <a:pt x="260" y="11"/>
                  </a:lnTo>
                  <a:lnTo>
                    <a:pt x="264" y="11"/>
                  </a:lnTo>
                  <a:lnTo>
                    <a:pt x="268" y="11"/>
                  </a:lnTo>
                  <a:lnTo>
                    <a:pt x="272" y="11"/>
                  </a:lnTo>
                  <a:lnTo>
                    <a:pt x="275" y="11"/>
                  </a:lnTo>
                  <a:lnTo>
                    <a:pt x="279" y="11"/>
                  </a:lnTo>
                  <a:lnTo>
                    <a:pt x="286" y="11"/>
                  </a:lnTo>
                  <a:lnTo>
                    <a:pt x="294" y="11"/>
                  </a:lnTo>
                  <a:lnTo>
                    <a:pt x="316" y="11"/>
                  </a:lnTo>
                  <a:lnTo>
                    <a:pt x="342" y="11"/>
                  </a:lnTo>
                  <a:lnTo>
                    <a:pt x="357" y="15"/>
                  </a:lnTo>
                  <a:lnTo>
                    <a:pt x="361" y="15"/>
                  </a:lnTo>
                  <a:lnTo>
                    <a:pt x="357" y="15"/>
                  </a:lnTo>
                  <a:lnTo>
                    <a:pt x="353" y="15"/>
                  </a:lnTo>
                  <a:lnTo>
                    <a:pt x="368" y="15"/>
                  </a:lnTo>
                  <a:lnTo>
                    <a:pt x="383" y="15"/>
                  </a:lnTo>
                  <a:lnTo>
                    <a:pt x="402" y="15"/>
                  </a:lnTo>
                  <a:lnTo>
                    <a:pt x="420" y="15"/>
                  </a:lnTo>
                  <a:lnTo>
                    <a:pt x="435" y="15"/>
                  </a:lnTo>
                  <a:lnTo>
                    <a:pt x="454" y="15"/>
                  </a:lnTo>
                  <a:lnTo>
                    <a:pt x="443" y="15"/>
                  </a:lnTo>
                  <a:lnTo>
                    <a:pt x="431" y="15"/>
                  </a:lnTo>
                  <a:lnTo>
                    <a:pt x="428" y="15"/>
                  </a:lnTo>
                  <a:lnTo>
                    <a:pt x="405" y="15"/>
                  </a:lnTo>
                  <a:lnTo>
                    <a:pt x="398" y="15"/>
                  </a:lnTo>
                  <a:lnTo>
                    <a:pt x="383" y="15"/>
                  </a:lnTo>
                  <a:lnTo>
                    <a:pt x="361" y="15"/>
                  </a:lnTo>
                  <a:lnTo>
                    <a:pt x="353" y="15"/>
                  </a:lnTo>
                  <a:lnTo>
                    <a:pt x="342" y="15"/>
                  </a:lnTo>
                  <a:lnTo>
                    <a:pt x="301" y="15"/>
                  </a:lnTo>
                  <a:lnTo>
                    <a:pt x="253" y="15"/>
                  </a:lnTo>
                  <a:lnTo>
                    <a:pt x="223" y="15"/>
                  </a:lnTo>
                  <a:lnTo>
                    <a:pt x="208" y="15"/>
                  </a:lnTo>
                  <a:lnTo>
                    <a:pt x="205" y="15"/>
                  </a:lnTo>
                  <a:lnTo>
                    <a:pt x="201" y="15"/>
                  </a:lnTo>
                  <a:lnTo>
                    <a:pt x="205" y="15"/>
                  </a:lnTo>
                  <a:lnTo>
                    <a:pt x="208" y="15"/>
                  </a:lnTo>
                  <a:lnTo>
                    <a:pt x="212" y="15"/>
                  </a:lnTo>
                  <a:lnTo>
                    <a:pt x="216" y="15"/>
                  </a:lnTo>
                  <a:lnTo>
                    <a:pt x="223" y="15"/>
                  </a:lnTo>
                  <a:lnTo>
                    <a:pt x="227" y="15"/>
                  </a:lnTo>
                  <a:lnTo>
                    <a:pt x="231" y="15"/>
                  </a:lnTo>
                  <a:lnTo>
                    <a:pt x="238" y="15"/>
                  </a:lnTo>
                  <a:lnTo>
                    <a:pt x="242" y="19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720" name="Freeform 235"/>
            <p:cNvSpPr>
              <a:spLocks/>
            </p:cNvSpPr>
            <p:nvPr/>
          </p:nvSpPr>
          <p:spPr bwMode="auto">
            <a:xfrm>
              <a:off x="1966629" y="6134246"/>
              <a:ext cx="214785" cy="27767"/>
            </a:xfrm>
            <a:custGeom>
              <a:avLst/>
              <a:gdLst>
                <a:gd name="T0" fmla="*/ 56 w 227"/>
                <a:gd name="T1" fmla="*/ 0 h 18"/>
                <a:gd name="T2" fmla="*/ 78 w 227"/>
                <a:gd name="T3" fmla="*/ 0 h 18"/>
                <a:gd name="T4" fmla="*/ 86 w 227"/>
                <a:gd name="T5" fmla="*/ 0 h 18"/>
                <a:gd name="T6" fmla="*/ 123 w 227"/>
                <a:gd name="T7" fmla="*/ 0 h 18"/>
                <a:gd name="T8" fmla="*/ 138 w 227"/>
                <a:gd name="T9" fmla="*/ 0 h 18"/>
                <a:gd name="T10" fmla="*/ 123 w 227"/>
                <a:gd name="T11" fmla="*/ 0 h 18"/>
                <a:gd name="T12" fmla="*/ 30 w 227"/>
                <a:gd name="T13" fmla="*/ 0 h 18"/>
                <a:gd name="T14" fmla="*/ 23 w 227"/>
                <a:gd name="T15" fmla="*/ 0 h 18"/>
                <a:gd name="T16" fmla="*/ 34 w 227"/>
                <a:gd name="T17" fmla="*/ 3 h 18"/>
                <a:gd name="T18" fmla="*/ 45 w 227"/>
                <a:gd name="T19" fmla="*/ 3 h 18"/>
                <a:gd name="T20" fmla="*/ 49 w 227"/>
                <a:gd name="T21" fmla="*/ 3 h 18"/>
                <a:gd name="T22" fmla="*/ 60 w 227"/>
                <a:gd name="T23" fmla="*/ 3 h 18"/>
                <a:gd name="T24" fmla="*/ 71 w 227"/>
                <a:gd name="T25" fmla="*/ 7 h 18"/>
                <a:gd name="T26" fmla="*/ 82 w 227"/>
                <a:gd name="T27" fmla="*/ 7 h 18"/>
                <a:gd name="T28" fmla="*/ 93 w 227"/>
                <a:gd name="T29" fmla="*/ 7 h 18"/>
                <a:gd name="T30" fmla="*/ 104 w 227"/>
                <a:gd name="T31" fmla="*/ 7 h 18"/>
                <a:gd name="T32" fmla="*/ 123 w 227"/>
                <a:gd name="T33" fmla="*/ 7 h 18"/>
                <a:gd name="T34" fmla="*/ 145 w 227"/>
                <a:gd name="T35" fmla="*/ 7 h 18"/>
                <a:gd name="T36" fmla="*/ 142 w 227"/>
                <a:gd name="T37" fmla="*/ 7 h 18"/>
                <a:gd name="T38" fmla="*/ 138 w 227"/>
                <a:gd name="T39" fmla="*/ 7 h 18"/>
                <a:gd name="T40" fmla="*/ 149 w 227"/>
                <a:gd name="T41" fmla="*/ 11 h 18"/>
                <a:gd name="T42" fmla="*/ 164 w 227"/>
                <a:gd name="T43" fmla="*/ 11 h 18"/>
                <a:gd name="T44" fmla="*/ 179 w 227"/>
                <a:gd name="T45" fmla="*/ 11 h 18"/>
                <a:gd name="T46" fmla="*/ 168 w 227"/>
                <a:gd name="T47" fmla="*/ 11 h 18"/>
                <a:gd name="T48" fmla="*/ 138 w 227"/>
                <a:gd name="T49" fmla="*/ 11 h 18"/>
                <a:gd name="T50" fmla="*/ 197 w 227"/>
                <a:gd name="T51" fmla="*/ 11 h 18"/>
                <a:gd name="T52" fmla="*/ 223 w 227"/>
                <a:gd name="T53" fmla="*/ 11 h 18"/>
                <a:gd name="T54" fmla="*/ 171 w 227"/>
                <a:gd name="T55" fmla="*/ 11 h 18"/>
                <a:gd name="T56" fmla="*/ 41 w 227"/>
                <a:gd name="T57" fmla="*/ 11 h 18"/>
                <a:gd name="T58" fmla="*/ 19 w 227"/>
                <a:gd name="T59" fmla="*/ 11 h 18"/>
                <a:gd name="T60" fmla="*/ 23 w 227"/>
                <a:gd name="T61" fmla="*/ 15 h 18"/>
                <a:gd name="T62" fmla="*/ 34 w 227"/>
                <a:gd name="T63" fmla="*/ 15 h 18"/>
                <a:gd name="T64" fmla="*/ 45 w 227"/>
                <a:gd name="T65" fmla="*/ 15 h 18"/>
                <a:gd name="T66" fmla="*/ 56 w 227"/>
                <a:gd name="T67" fmla="*/ 15 h 18"/>
                <a:gd name="T68" fmla="*/ 71 w 227"/>
                <a:gd name="T69" fmla="*/ 15 h 18"/>
                <a:gd name="T70" fmla="*/ 82 w 227"/>
                <a:gd name="T71" fmla="*/ 15 h 18"/>
                <a:gd name="T72" fmla="*/ 130 w 227"/>
                <a:gd name="T73" fmla="*/ 15 h 18"/>
                <a:gd name="T74" fmla="*/ 134 w 227"/>
                <a:gd name="T75" fmla="*/ 15 h 18"/>
                <a:gd name="T76" fmla="*/ 134 w 227"/>
                <a:gd name="T77" fmla="*/ 15 h 18"/>
                <a:gd name="T78" fmla="*/ 123 w 227"/>
                <a:gd name="T79" fmla="*/ 18 h 18"/>
                <a:gd name="T80" fmla="*/ 19 w 227"/>
                <a:gd name="T81" fmla="*/ 18 h 18"/>
                <a:gd name="T82" fmla="*/ 4 w 227"/>
                <a:gd name="T83" fmla="*/ 18 h 18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27" h="18">
                  <a:moveTo>
                    <a:pt x="45" y="0"/>
                  </a:moveTo>
                  <a:lnTo>
                    <a:pt x="52" y="0"/>
                  </a:lnTo>
                  <a:lnTo>
                    <a:pt x="56" y="0"/>
                  </a:lnTo>
                  <a:lnTo>
                    <a:pt x="63" y="0"/>
                  </a:lnTo>
                  <a:lnTo>
                    <a:pt x="75" y="0"/>
                  </a:lnTo>
                  <a:lnTo>
                    <a:pt x="78" y="0"/>
                  </a:lnTo>
                  <a:lnTo>
                    <a:pt x="75" y="0"/>
                  </a:lnTo>
                  <a:lnTo>
                    <a:pt x="78" y="0"/>
                  </a:lnTo>
                  <a:lnTo>
                    <a:pt x="86" y="0"/>
                  </a:lnTo>
                  <a:lnTo>
                    <a:pt x="93" y="0"/>
                  </a:lnTo>
                  <a:lnTo>
                    <a:pt x="108" y="0"/>
                  </a:lnTo>
                  <a:lnTo>
                    <a:pt x="123" y="0"/>
                  </a:lnTo>
                  <a:lnTo>
                    <a:pt x="130" y="0"/>
                  </a:lnTo>
                  <a:lnTo>
                    <a:pt x="134" y="0"/>
                  </a:lnTo>
                  <a:lnTo>
                    <a:pt x="138" y="0"/>
                  </a:lnTo>
                  <a:lnTo>
                    <a:pt x="142" y="0"/>
                  </a:lnTo>
                  <a:lnTo>
                    <a:pt x="145" y="0"/>
                  </a:lnTo>
                  <a:lnTo>
                    <a:pt x="123" y="0"/>
                  </a:lnTo>
                  <a:lnTo>
                    <a:pt x="89" y="0"/>
                  </a:lnTo>
                  <a:lnTo>
                    <a:pt x="56" y="0"/>
                  </a:lnTo>
                  <a:lnTo>
                    <a:pt x="30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3" y="0"/>
                  </a:lnTo>
                  <a:lnTo>
                    <a:pt x="26" y="0"/>
                  </a:lnTo>
                  <a:lnTo>
                    <a:pt x="30" y="0"/>
                  </a:lnTo>
                  <a:lnTo>
                    <a:pt x="34" y="3"/>
                  </a:lnTo>
                  <a:lnTo>
                    <a:pt x="37" y="3"/>
                  </a:lnTo>
                  <a:lnTo>
                    <a:pt x="41" y="3"/>
                  </a:lnTo>
                  <a:lnTo>
                    <a:pt x="45" y="3"/>
                  </a:lnTo>
                  <a:lnTo>
                    <a:pt x="41" y="3"/>
                  </a:lnTo>
                  <a:lnTo>
                    <a:pt x="45" y="3"/>
                  </a:lnTo>
                  <a:lnTo>
                    <a:pt x="49" y="3"/>
                  </a:lnTo>
                  <a:lnTo>
                    <a:pt x="52" y="3"/>
                  </a:lnTo>
                  <a:lnTo>
                    <a:pt x="56" y="3"/>
                  </a:lnTo>
                  <a:lnTo>
                    <a:pt x="60" y="3"/>
                  </a:lnTo>
                  <a:lnTo>
                    <a:pt x="63" y="3"/>
                  </a:lnTo>
                  <a:lnTo>
                    <a:pt x="67" y="3"/>
                  </a:lnTo>
                  <a:lnTo>
                    <a:pt x="71" y="7"/>
                  </a:lnTo>
                  <a:lnTo>
                    <a:pt x="75" y="7"/>
                  </a:lnTo>
                  <a:lnTo>
                    <a:pt x="78" y="7"/>
                  </a:lnTo>
                  <a:lnTo>
                    <a:pt x="82" y="7"/>
                  </a:lnTo>
                  <a:lnTo>
                    <a:pt x="86" y="7"/>
                  </a:lnTo>
                  <a:lnTo>
                    <a:pt x="89" y="7"/>
                  </a:lnTo>
                  <a:lnTo>
                    <a:pt x="93" y="7"/>
                  </a:lnTo>
                  <a:lnTo>
                    <a:pt x="97" y="7"/>
                  </a:lnTo>
                  <a:lnTo>
                    <a:pt x="101" y="7"/>
                  </a:lnTo>
                  <a:lnTo>
                    <a:pt x="104" y="7"/>
                  </a:lnTo>
                  <a:lnTo>
                    <a:pt x="112" y="7"/>
                  </a:lnTo>
                  <a:lnTo>
                    <a:pt x="116" y="7"/>
                  </a:lnTo>
                  <a:lnTo>
                    <a:pt x="123" y="7"/>
                  </a:lnTo>
                  <a:lnTo>
                    <a:pt x="130" y="7"/>
                  </a:lnTo>
                  <a:lnTo>
                    <a:pt x="138" y="7"/>
                  </a:lnTo>
                  <a:lnTo>
                    <a:pt x="145" y="7"/>
                  </a:lnTo>
                  <a:lnTo>
                    <a:pt x="149" y="7"/>
                  </a:lnTo>
                  <a:lnTo>
                    <a:pt x="145" y="7"/>
                  </a:lnTo>
                  <a:lnTo>
                    <a:pt x="142" y="7"/>
                  </a:lnTo>
                  <a:lnTo>
                    <a:pt x="138" y="7"/>
                  </a:lnTo>
                  <a:lnTo>
                    <a:pt x="142" y="7"/>
                  </a:lnTo>
                  <a:lnTo>
                    <a:pt x="138" y="7"/>
                  </a:lnTo>
                  <a:lnTo>
                    <a:pt x="142" y="7"/>
                  </a:lnTo>
                  <a:lnTo>
                    <a:pt x="145" y="11"/>
                  </a:lnTo>
                  <a:lnTo>
                    <a:pt x="149" y="11"/>
                  </a:lnTo>
                  <a:lnTo>
                    <a:pt x="153" y="11"/>
                  </a:lnTo>
                  <a:lnTo>
                    <a:pt x="156" y="11"/>
                  </a:lnTo>
                  <a:lnTo>
                    <a:pt x="164" y="11"/>
                  </a:lnTo>
                  <a:lnTo>
                    <a:pt x="168" y="11"/>
                  </a:lnTo>
                  <a:lnTo>
                    <a:pt x="175" y="11"/>
                  </a:lnTo>
                  <a:lnTo>
                    <a:pt x="179" y="11"/>
                  </a:lnTo>
                  <a:lnTo>
                    <a:pt x="186" y="11"/>
                  </a:lnTo>
                  <a:lnTo>
                    <a:pt x="179" y="11"/>
                  </a:lnTo>
                  <a:lnTo>
                    <a:pt x="168" y="11"/>
                  </a:lnTo>
                  <a:lnTo>
                    <a:pt x="153" y="11"/>
                  </a:lnTo>
                  <a:lnTo>
                    <a:pt x="145" y="11"/>
                  </a:lnTo>
                  <a:lnTo>
                    <a:pt x="138" y="11"/>
                  </a:lnTo>
                  <a:lnTo>
                    <a:pt x="153" y="11"/>
                  </a:lnTo>
                  <a:lnTo>
                    <a:pt x="179" y="11"/>
                  </a:lnTo>
                  <a:lnTo>
                    <a:pt x="197" y="11"/>
                  </a:lnTo>
                  <a:lnTo>
                    <a:pt x="212" y="11"/>
                  </a:lnTo>
                  <a:lnTo>
                    <a:pt x="220" y="11"/>
                  </a:lnTo>
                  <a:lnTo>
                    <a:pt x="223" y="11"/>
                  </a:lnTo>
                  <a:lnTo>
                    <a:pt x="227" y="11"/>
                  </a:lnTo>
                  <a:lnTo>
                    <a:pt x="216" y="11"/>
                  </a:lnTo>
                  <a:lnTo>
                    <a:pt x="171" y="11"/>
                  </a:lnTo>
                  <a:lnTo>
                    <a:pt x="112" y="11"/>
                  </a:lnTo>
                  <a:lnTo>
                    <a:pt x="67" y="11"/>
                  </a:lnTo>
                  <a:lnTo>
                    <a:pt x="41" y="11"/>
                  </a:lnTo>
                  <a:lnTo>
                    <a:pt x="26" y="11"/>
                  </a:lnTo>
                  <a:lnTo>
                    <a:pt x="23" y="11"/>
                  </a:lnTo>
                  <a:lnTo>
                    <a:pt x="19" y="11"/>
                  </a:lnTo>
                  <a:lnTo>
                    <a:pt x="15" y="15"/>
                  </a:lnTo>
                  <a:lnTo>
                    <a:pt x="19" y="15"/>
                  </a:lnTo>
                  <a:lnTo>
                    <a:pt x="23" y="15"/>
                  </a:lnTo>
                  <a:lnTo>
                    <a:pt x="26" y="15"/>
                  </a:lnTo>
                  <a:lnTo>
                    <a:pt x="30" y="15"/>
                  </a:lnTo>
                  <a:lnTo>
                    <a:pt x="34" y="15"/>
                  </a:lnTo>
                  <a:lnTo>
                    <a:pt x="37" y="15"/>
                  </a:lnTo>
                  <a:lnTo>
                    <a:pt x="41" y="15"/>
                  </a:lnTo>
                  <a:lnTo>
                    <a:pt x="45" y="15"/>
                  </a:lnTo>
                  <a:lnTo>
                    <a:pt x="49" y="15"/>
                  </a:lnTo>
                  <a:lnTo>
                    <a:pt x="52" y="15"/>
                  </a:lnTo>
                  <a:lnTo>
                    <a:pt x="56" y="15"/>
                  </a:lnTo>
                  <a:lnTo>
                    <a:pt x="60" y="15"/>
                  </a:lnTo>
                  <a:lnTo>
                    <a:pt x="67" y="15"/>
                  </a:lnTo>
                  <a:lnTo>
                    <a:pt x="71" y="15"/>
                  </a:lnTo>
                  <a:lnTo>
                    <a:pt x="75" y="15"/>
                  </a:lnTo>
                  <a:lnTo>
                    <a:pt x="78" y="15"/>
                  </a:lnTo>
                  <a:lnTo>
                    <a:pt x="82" y="15"/>
                  </a:lnTo>
                  <a:lnTo>
                    <a:pt x="93" y="15"/>
                  </a:lnTo>
                  <a:lnTo>
                    <a:pt x="108" y="15"/>
                  </a:lnTo>
                  <a:lnTo>
                    <a:pt x="130" y="15"/>
                  </a:lnTo>
                  <a:lnTo>
                    <a:pt x="142" y="15"/>
                  </a:lnTo>
                  <a:lnTo>
                    <a:pt x="130" y="15"/>
                  </a:lnTo>
                  <a:lnTo>
                    <a:pt x="134" y="15"/>
                  </a:lnTo>
                  <a:lnTo>
                    <a:pt x="142" y="15"/>
                  </a:lnTo>
                  <a:lnTo>
                    <a:pt x="138" y="15"/>
                  </a:lnTo>
                  <a:lnTo>
                    <a:pt x="134" y="15"/>
                  </a:lnTo>
                  <a:lnTo>
                    <a:pt x="130" y="18"/>
                  </a:lnTo>
                  <a:lnTo>
                    <a:pt x="127" y="18"/>
                  </a:lnTo>
                  <a:lnTo>
                    <a:pt x="123" y="18"/>
                  </a:lnTo>
                  <a:lnTo>
                    <a:pt x="112" y="18"/>
                  </a:lnTo>
                  <a:lnTo>
                    <a:pt x="63" y="18"/>
                  </a:lnTo>
                  <a:lnTo>
                    <a:pt x="19" y="18"/>
                  </a:lnTo>
                  <a:lnTo>
                    <a:pt x="4" y="18"/>
                  </a:lnTo>
                  <a:lnTo>
                    <a:pt x="0" y="18"/>
                  </a:lnTo>
                  <a:lnTo>
                    <a:pt x="4" y="18"/>
                  </a:lnTo>
                  <a:lnTo>
                    <a:pt x="8" y="18"/>
                  </a:lnTo>
                  <a:lnTo>
                    <a:pt x="11" y="18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721" name="Freeform 236"/>
            <p:cNvSpPr>
              <a:spLocks/>
            </p:cNvSpPr>
            <p:nvPr/>
          </p:nvSpPr>
          <p:spPr bwMode="auto">
            <a:xfrm>
              <a:off x="1963790" y="6162013"/>
              <a:ext cx="150445" cy="35481"/>
            </a:xfrm>
            <a:custGeom>
              <a:avLst/>
              <a:gdLst>
                <a:gd name="T0" fmla="*/ 22 w 159"/>
                <a:gd name="T1" fmla="*/ 0 h 23"/>
                <a:gd name="T2" fmla="*/ 26 w 159"/>
                <a:gd name="T3" fmla="*/ 0 h 23"/>
                <a:gd name="T4" fmla="*/ 37 w 159"/>
                <a:gd name="T5" fmla="*/ 0 h 23"/>
                <a:gd name="T6" fmla="*/ 48 w 159"/>
                <a:gd name="T7" fmla="*/ 0 h 23"/>
                <a:gd name="T8" fmla="*/ 59 w 159"/>
                <a:gd name="T9" fmla="*/ 4 h 23"/>
                <a:gd name="T10" fmla="*/ 63 w 159"/>
                <a:gd name="T11" fmla="*/ 4 h 23"/>
                <a:gd name="T12" fmla="*/ 74 w 159"/>
                <a:gd name="T13" fmla="*/ 4 h 23"/>
                <a:gd name="T14" fmla="*/ 81 w 159"/>
                <a:gd name="T15" fmla="*/ 4 h 23"/>
                <a:gd name="T16" fmla="*/ 107 w 159"/>
                <a:gd name="T17" fmla="*/ 4 h 23"/>
                <a:gd name="T18" fmla="*/ 141 w 159"/>
                <a:gd name="T19" fmla="*/ 4 h 23"/>
                <a:gd name="T20" fmla="*/ 100 w 159"/>
                <a:gd name="T21" fmla="*/ 4 h 23"/>
                <a:gd name="T22" fmla="*/ 126 w 159"/>
                <a:gd name="T23" fmla="*/ 8 h 23"/>
                <a:gd name="T24" fmla="*/ 130 w 159"/>
                <a:gd name="T25" fmla="*/ 8 h 23"/>
                <a:gd name="T26" fmla="*/ 156 w 159"/>
                <a:gd name="T27" fmla="*/ 8 h 23"/>
                <a:gd name="T28" fmla="*/ 159 w 159"/>
                <a:gd name="T29" fmla="*/ 8 h 23"/>
                <a:gd name="T30" fmla="*/ 141 w 159"/>
                <a:gd name="T31" fmla="*/ 8 h 23"/>
                <a:gd name="T32" fmla="*/ 70 w 159"/>
                <a:gd name="T33" fmla="*/ 8 h 23"/>
                <a:gd name="T34" fmla="*/ 3 w 159"/>
                <a:gd name="T35" fmla="*/ 8 h 23"/>
                <a:gd name="T36" fmla="*/ 14 w 159"/>
                <a:gd name="T37" fmla="*/ 8 h 23"/>
                <a:gd name="T38" fmla="*/ 26 w 159"/>
                <a:gd name="T39" fmla="*/ 8 h 23"/>
                <a:gd name="T40" fmla="*/ 37 w 159"/>
                <a:gd name="T41" fmla="*/ 11 h 23"/>
                <a:gd name="T42" fmla="*/ 48 w 159"/>
                <a:gd name="T43" fmla="*/ 11 h 23"/>
                <a:gd name="T44" fmla="*/ 52 w 159"/>
                <a:gd name="T45" fmla="*/ 11 h 23"/>
                <a:gd name="T46" fmla="*/ 63 w 159"/>
                <a:gd name="T47" fmla="*/ 15 h 23"/>
                <a:gd name="T48" fmla="*/ 74 w 159"/>
                <a:gd name="T49" fmla="*/ 15 h 23"/>
                <a:gd name="T50" fmla="*/ 85 w 159"/>
                <a:gd name="T51" fmla="*/ 15 h 23"/>
                <a:gd name="T52" fmla="*/ 96 w 159"/>
                <a:gd name="T53" fmla="*/ 15 h 23"/>
                <a:gd name="T54" fmla="*/ 107 w 159"/>
                <a:gd name="T55" fmla="*/ 15 h 23"/>
                <a:gd name="T56" fmla="*/ 119 w 159"/>
                <a:gd name="T57" fmla="*/ 19 h 23"/>
                <a:gd name="T58" fmla="*/ 130 w 159"/>
                <a:gd name="T59" fmla="*/ 19 h 23"/>
                <a:gd name="T60" fmla="*/ 119 w 159"/>
                <a:gd name="T61" fmla="*/ 19 h 23"/>
                <a:gd name="T62" fmla="*/ 81 w 159"/>
                <a:gd name="T63" fmla="*/ 19 h 23"/>
                <a:gd name="T64" fmla="*/ 48 w 159"/>
                <a:gd name="T65" fmla="*/ 19 h 23"/>
                <a:gd name="T66" fmla="*/ 70 w 159"/>
                <a:gd name="T67" fmla="*/ 19 h 23"/>
                <a:gd name="T68" fmla="*/ 66 w 159"/>
                <a:gd name="T69" fmla="*/ 19 h 23"/>
                <a:gd name="T70" fmla="*/ 81 w 159"/>
                <a:gd name="T71" fmla="*/ 19 h 23"/>
                <a:gd name="T72" fmla="*/ 96 w 159"/>
                <a:gd name="T73" fmla="*/ 23 h 23"/>
                <a:gd name="T74" fmla="*/ 107 w 159"/>
                <a:gd name="T75" fmla="*/ 23 h 23"/>
                <a:gd name="T76" fmla="*/ 122 w 159"/>
                <a:gd name="T77" fmla="*/ 23 h 23"/>
                <a:gd name="T78" fmla="*/ 133 w 159"/>
                <a:gd name="T79" fmla="*/ 23 h 23"/>
                <a:gd name="T80" fmla="*/ 137 w 159"/>
                <a:gd name="T81" fmla="*/ 23 h 23"/>
                <a:gd name="T82" fmla="*/ 37 w 159"/>
                <a:gd name="T83" fmla="*/ 23 h 23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59" h="23">
                  <a:moveTo>
                    <a:pt x="14" y="0"/>
                  </a:moveTo>
                  <a:lnTo>
                    <a:pt x="18" y="0"/>
                  </a:lnTo>
                  <a:lnTo>
                    <a:pt x="22" y="0"/>
                  </a:lnTo>
                  <a:lnTo>
                    <a:pt x="26" y="0"/>
                  </a:lnTo>
                  <a:lnTo>
                    <a:pt x="29" y="0"/>
                  </a:lnTo>
                  <a:lnTo>
                    <a:pt x="26" y="0"/>
                  </a:lnTo>
                  <a:lnTo>
                    <a:pt x="29" y="0"/>
                  </a:lnTo>
                  <a:lnTo>
                    <a:pt x="33" y="0"/>
                  </a:lnTo>
                  <a:lnTo>
                    <a:pt x="37" y="0"/>
                  </a:lnTo>
                  <a:lnTo>
                    <a:pt x="40" y="0"/>
                  </a:lnTo>
                  <a:lnTo>
                    <a:pt x="44" y="0"/>
                  </a:lnTo>
                  <a:lnTo>
                    <a:pt x="48" y="0"/>
                  </a:lnTo>
                  <a:lnTo>
                    <a:pt x="52" y="4"/>
                  </a:lnTo>
                  <a:lnTo>
                    <a:pt x="55" y="4"/>
                  </a:lnTo>
                  <a:lnTo>
                    <a:pt x="59" y="4"/>
                  </a:lnTo>
                  <a:lnTo>
                    <a:pt x="63" y="4"/>
                  </a:lnTo>
                  <a:lnTo>
                    <a:pt x="59" y="4"/>
                  </a:lnTo>
                  <a:lnTo>
                    <a:pt x="63" y="4"/>
                  </a:lnTo>
                  <a:lnTo>
                    <a:pt x="66" y="4"/>
                  </a:lnTo>
                  <a:lnTo>
                    <a:pt x="70" y="4"/>
                  </a:lnTo>
                  <a:lnTo>
                    <a:pt x="74" y="4"/>
                  </a:lnTo>
                  <a:lnTo>
                    <a:pt x="81" y="4"/>
                  </a:lnTo>
                  <a:lnTo>
                    <a:pt x="85" y="4"/>
                  </a:lnTo>
                  <a:lnTo>
                    <a:pt x="81" y="4"/>
                  </a:lnTo>
                  <a:lnTo>
                    <a:pt x="85" y="4"/>
                  </a:lnTo>
                  <a:lnTo>
                    <a:pt x="96" y="4"/>
                  </a:lnTo>
                  <a:lnTo>
                    <a:pt x="107" y="4"/>
                  </a:lnTo>
                  <a:lnTo>
                    <a:pt x="122" y="4"/>
                  </a:lnTo>
                  <a:lnTo>
                    <a:pt x="137" y="4"/>
                  </a:lnTo>
                  <a:lnTo>
                    <a:pt x="141" y="4"/>
                  </a:lnTo>
                  <a:lnTo>
                    <a:pt x="126" y="4"/>
                  </a:lnTo>
                  <a:lnTo>
                    <a:pt x="111" y="4"/>
                  </a:lnTo>
                  <a:lnTo>
                    <a:pt x="100" y="4"/>
                  </a:lnTo>
                  <a:lnTo>
                    <a:pt x="104" y="4"/>
                  </a:lnTo>
                  <a:lnTo>
                    <a:pt x="115" y="4"/>
                  </a:lnTo>
                  <a:lnTo>
                    <a:pt x="126" y="8"/>
                  </a:lnTo>
                  <a:lnTo>
                    <a:pt x="122" y="8"/>
                  </a:lnTo>
                  <a:lnTo>
                    <a:pt x="126" y="8"/>
                  </a:lnTo>
                  <a:lnTo>
                    <a:pt x="130" y="8"/>
                  </a:lnTo>
                  <a:lnTo>
                    <a:pt x="137" y="8"/>
                  </a:lnTo>
                  <a:lnTo>
                    <a:pt x="152" y="8"/>
                  </a:lnTo>
                  <a:lnTo>
                    <a:pt x="156" y="8"/>
                  </a:lnTo>
                  <a:lnTo>
                    <a:pt x="159" y="8"/>
                  </a:lnTo>
                  <a:lnTo>
                    <a:pt x="156" y="8"/>
                  </a:lnTo>
                  <a:lnTo>
                    <a:pt x="159" y="8"/>
                  </a:lnTo>
                  <a:lnTo>
                    <a:pt x="152" y="8"/>
                  </a:lnTo>
                  <a:lnTo>
                    <a:pt x="145" y="8"/>
                  </a:lnTo>
                  <a:lnTo>
                    <a:pt x="141" y="8"/>
                  </a:lnTo>
                  <a:lnTo>
                    <a:pt x="115" y="8"/>
                  </a:lnTo>
                  <a:lnTo>
                    <a:pt x="89" y="8"/>
                  </a:lnTo>
                  <a:lnTo>
                    <a:pt x="70" y="8"/>
                  </a:lnTo>
                  <a:lnTo>
                    <a:pt x="40" y="8"/>
                  </a:lnTo>
                  <a:lnTo>
                    <a:pt x="14" y="8"/>
                  </a:lnTo>
                  <a:lnTo>
                    <a:pt x="3" y="8"/>
                  </a:lnTo>
                  <a:lnTo>
                    <a:pt x="7" y="8"/>
                  </a:lnTo>
                  <a:lnTo>
                    <a:pt x="11" y="8"/>
                  </a:lnTo>
                  <a:lnTo>
                    <a:pt x="14" y="8"/>
                  </a:lnTo>
                  <a:lnTo>
                    <a:pt x="18" y="8"/>
                  </a:lnTo>
                  <a:lnTo>
                    <a:pt x="22" y="8"/>
                  </a:lnTo>
                  <a:lnTo>
                    <a:pt x="26" y="8"/>
                  </a:lnTo>
                  <a:lnTo>
                    <a:pt x="29" y="11"/>
                  </a:lnTo>
                  <a:lnTo>
                    <a:pt x="33" y="11"/>
                  </a:lnTo>
                  <a:lnTo>
                    <a:pt x="37" y="11"/>
                  </a:lnTo>
                  <a:lnTo>
                    <a:pt x="40" y="11"/>
                  </a:lnTo>
                  <a:lnTo>
                    <a:pt x="44" y="11"/>
                  </a:lnTo>
                  <a:lnTo>
                    <a:pt x="48" y="11"/>
                  </a:lnTo>
                  <a:lnTo>
                    <a:pt x="44" y="11"/>
                  </a:lnTo>
                  <a:lnTo>
                    <a:pt x="48" y="11"/>
                  </a:lnTo>
                  <a:lnTo>
                    <a:pt x="52" y="11"/>
                  </a:lnTo>
                  <a:lnTo>
                    <a:pt x="55" y="11"/>
                  </a:lnTo>
                  <a:lnTo>
                    <a:pt x="59" y="11"/>
                  </a:lnTo>
                  <a:lnTo>
                    <a:pt x="63" y="15"/>
                  </a:lnTo>
                  <a:lnTo>
                    <a:pt x="66" y="15"/>
                  </a:lnTo>
                  <a:lnTo>
                    <a:pt x="70" y="15"/>
                  </a:lnTo>
                  <a:lnTo>
                    <a:pt x="74" y="15"/>
                  </a:lnTo>
                  <a:lnTo>
                    <a:pt x="78" y="15"/>
                  </a:lnTo>
                  <a:lnTo>
                    <a:pt x="81" y="15"/>
                  </a:lnTo>
                  <a:lnTo>
                    <a:pt x="85" y="15"/>
                  </a:lnTo>
                  <a:lnTo>
                    <a:pt x="89" y="15"/>
                  </a:lnTo>
                  <a:lnTo>
                    <a:pt x="92" y="15"/>
                  </a:lnTo>
                  <a:lnTo>
                    <a:pt x="96" y="15"/>
                  </a:lnTo>
                  <a:lnTo>
                    <a:pt x="100" y="15"/>
                  </a:lnTo>
                  <a:lnTo>
                    <a:pt x="104" y="15"/>
                  </a:lnTo>
                  <a:lnTo>
                    <a:pt x="107" y="15"/>
                  </a:lnTo>
                  <a:lnTo>
                    <a:pt x="111" y="15"/>
                  </a:lnTo>
                  <a:lnTo>
                    <a:pt x="115" y="15"/>
                  </a:lnTo>
                  <a:lnTo>
                    <a:pt x="119" y="19"/>
                  </a:lnTo>
                  <a:lnTo>
                    <a:pt x="122" y="19"/>
                  </a:lnTo>
                  <a:lnTo>
                    <a:pt x="126" y="19"/>
                  </a:lnTo>
                  <a:lnTo>
                    <a:pt x="130" y="19"/>
                  </a:lnTo>
                  <a:lnTo>
                    <a:pt x="133" y="19"/>
                  </a:lnTo>
                  <a:lnTo>
                    <a:pt x="130" y="19"/>
                  </a:lnTo>
                  <a:lnTo>
                    <a:pt x="119" y="19"/>
                  </a:lnTo>
                  <a:lnTo>
                    <a:pt x="104" y="19"/>
                  </a:lnTo>
                  <a:lnTo>
                    <a:pt x="89" y="19"/>
                  </a:lnTo>
                  <a:lnTo>
                    <a:pt x="81" y="19"/>
                  </a:lnTo>
                  <a:lnTo>
                    <a:pt x="74" y="19"/>
                  </a:lnTo>
                  <a:lnTo>
                    <a:pt x="59" y="19"/>
                  </a:lnTo>
                  <a:lnTo>
                    <a:pt x="48" y="19"/>
                  </a:lnTo>
                  <a:lnTo>
                    <a:pt x="52" y="19"/>
                  </a:lnTo>
                  <a:lnTo>
                    <a:pt x="63" y="19"/>
                  </a:lnTo>
                  <a:lnTo>
                    <a:pt x="70" y="19"/>
                  </a:lnTo>
                  <a:lnTo>
                    <a:pt x="66" y="19"/>
                  </a:lnTo>
                  <a:lnTo>
                    <a:pt x="63" y="19"/>
                  </a:lnTo>
                  <a:lnTo>
                    <a:pt x="66" y="19"/>
                  </a:lnTo>
                  <a:lnTo>
                    <a:pt x="70" y="19"/>
                  </a:lnTo>
                  <a:lnTo>
                    <a:pt x="78" y="19"/>
                  </a:lnTo>
                  <a:lnTo>
                    <a:pt x="81" y="19"/>
                  </a:lnTo>
                  <a:lnTo>
                    <a:pt x="89" y="19"/>
                  </a:lnTo>
                  <a:lnTo>
                    <a:pt x="92" y="19"/>
                  </a:lnTo>
                  <a:lnTo>
                    <a:pt x="96" y="23"/>
                  </a:lnTo>
                  <a:lnTo>
                    <a:pt x="100" y="23"/>
                  </a:lnTo>
                  <a:lnTo>
                    <a:pt x="104" y="23"/>
                  </a:lnTo>
                  <a:lnTo>
                    <a:pt x="107" y="23"/>
                  </a:lnTo>
                  <a:lnTo>
                    <a:pt x="111" y="23"/>
                  </a:lnTo>
                  <a:lnTo>
                    <a:pt x="119" y="23"/>
                  </a:lnTo>
                  <a:lnTo>
                    <a:pt x="122" y="23"/>
                  </a:lnTo>
                  <a:lnTo>
                    <a:pt x="126" y="23"/>
                  </a:lnTo>
                  <a:lnTo>
                    <a:pt x="130" y="23"/>
                  </a:lnTo>
                  <a:lnTo>
                    <a:pt x="133" y="23"/>
                  </a:lnTo>
                  <a:lnTo>
                    <a:pt x="137" y="23"/>
                  </a:lnTo>
                  <a:lnTo>
                    <a:pt x="141" y="23"/>
                  </a:lnTo>
                  <a:lnTo>
                    <a:pt x="137" y="23"/>
                  </a:lnTo>
                  <a:lnTo>
                    <a:pt x="104" y="23"/>
                  </a:lnTo>
                  <a:lnTo>
                    <a:pt x="63" y="23"/>
                  </a:lnTo>
                  <a:lnTo>
                    <a:pt x="37" y="23"/>
                  </a:lnTo>
                  <a:lnTo>
                    <a:pt x="11" y="23"/>
                  </a:lnTo>
                  <a:lnTo>
                    <a:pt x="0" y="23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722" name="Freeform 237"/>
            <p:cNvSpPr>
              <a:spLocks/>
            </p:cNvSpPr>
            <p:nvPr/>
          </p:nvSpPr>
          <p:spPr bwMode="auto">
            <a:xfrm>
              <a:off x="1939189" y="6197493"/>
              <a:ext cx="164637" cy="33938"/>
            </a:xfrm>
            <a:custGeom>
              <a:avLst/>
              <a:gdLst>
                <a:gd name="T0" fmla="*/ 3 w 174"/>
                <a:gd name="T1" fmla="*/ 0 h 22"/>
                <a:gd name="T2" fmla="*/ 7 w 174"/>
                <a:gd name="T3" fmla="*/ 0 h 22"/>
                <a:gd name="T4" fmla="*/ 18 w 174"/>
                <a:gd name="T5" fmla="*/ 3 h 22"/>
                <a:gd name="T6" fmla="*/ 29 w 174"/>
                <a:gd name="T7" fmla="*/ 3 h 22"/>
                <a:gd name="T8" fmla="*/ 40 w 174"/>
                <a:gd name="T9" fmla="*/ 3 h 22"/>
                <a:gd name="T10" fmla="*/ 52 w 174"/>
                <a:gd name="T11" fmla="*/ 3 h 22"/>
                <a:gd name="T12" fmla="*/ 63 w 174"/>
                <a:gd name="T13" fmla="*/ 3 h 22"/>
                <a:gd name="T14" fmla="*/ 74 w 174"/>
                <a:gd name="T15" fmla="*/ 3 h 22"/>
                <a:gd name="T16" fmla="*/ 85 w 174"/>
                <a:gd name="T17" fmla="*/ 3 h 22"/>
                <a:gd name="T18" fmla="*/ 107 w 174"/>
                <a:gd name="T19" fmla="*/ 3 h 22"/>
                <a:gd name="T20" fmla="*/ 145 w 174"/>
                <a:gd name="T21" fmla="*/ 3 h 22"/>
                <a:gd name="T22" fmla="*/ 163 w 174"/>
                <a:gd name="T23" fmla="*/ 3 h 22"/>
                <a:gd name="T24" fmla="*/ 171 w 174"/>
                <a:gd name="T25" fmla="*/ 7 h 22"/>
                <a:gd name="T26" fmla="*/ 159 w 174"/>
                <a:gd name="T27" fmla="*/ 7 h 22"/>
                <a:gd name="T28" fmla="*/ 148 w 174"/>
                <a:gd name="T29" fmla="*/ 7 h 22"/>
                <a:gd name="T30" fmla="*/ 159 w 174"/>
                <a:gd name="T31" fmla="*/ 7 h 22"/>
                <a:gd name="T32" fmla="*/ 156 w 174"/>
                <a:gd name="T33" fmla="*/ 7 h 22"/>
                <a:gd name="T34" fmla="*/ 55 w 174"/>
                <a:gd name="T35" fmla="*/ 7 h 22"/>
                <a:gd name="T36" fmla="*/ 22 w 174"/>
                <a:gd name="T37" fmla="*/ 7 h 22"/>
                <a:gd name="T38" fmla="*/ 33 w 174"/>
                <a:gd name="T39" fmla="*/ 7 h 22"/>
                <a:gd name="T40" fmla="*/ 44 w 174"/>
                <a:gd name="T41" fmla="*/ 7 h 22"/>
                <a:gd name="T42" fmla="*/ 55 w 174"/>
                <a:gd name="T43" fmla="*/ 11 h 22"/>
                <a:gd name="T44" fmla="*/ 66 w 174"/>
                <a:gd name="T45" fmla="*/ 11 h 22"/>
                <a:gd name="T46" fmla="*/ 78 w 174"/>
                <a:gd name="T47" fmla="*/ 11 h 22"/>
                <a:gd name="T48" fmla="*/ 89 w 174"/>
                <a:gd name="T49" fmla="*/ 11 h 22"/>
                <a:gd name="T50" fmla="*/ 100 w 174"/>
                <a:gd name="T51" fmla="*/ 11 h 22"/>
                <a:gd name="T52" fmla="*/ 107 w 174"/>
                <a:gd name="T53" fmla="*/ 11 h 22"/>
                <a:gd name="T54" fmla="*/ 130 w 174"/>
                <a:gd name="T55" fmla="*/ 11 h 22"/>
                <a:gd name="T56" fmla="*/ 167 w 174"/>
                <a:gd name="T57" fmla="*/ 11 h 22"/>
                <a:gd name="T58" fmla="*/ 163 w 174"/>
                <a:gd name="T59" fmla="*/ 15 h 22"/>
                <a:gd name="T60" fmla="*/ 145 w 174"/>
                <a:gd name="T61" fmla="*/ 15 h 22"/>
                <a:gd name="T62" fmla="*/ 148 w 174"/>
                <a:gd name="T63" fmla="*/ 15 h 22"/>
                <a:gd name="T64" fmla="*/ 159 w 174"/>
                <a:gd name="T65" fmla="*/ 15 h 22"/>
                <a:gd name="T66" fmla="*/ 163 w 174"/>
                <a:gd name="T67" fmla="*/ 15 h 22"/>
                <a:gd name="T68" fmla="*/ 59 w 174"/>
                <a:gd name="T69" fmla="*/ 18 h 22"/>
                <a:gd name="T70" fmla="*/ 33 w 174"/>
                <a:gd name="T71" fmla="*/ 18 h 22"/>
                <a:gd name="T72" fmla="*/ 44 w 174"/>
                <a:gd name="T73" fmla="*/ 18 h 22"/>
                <a:gd name="T74" fmla="*/ 55 w 174"/>
                <a:gd name="T75" fmla="*/ 18 h 22"/>
                <a:gd name="T76" fmla="*/ 66 w 174"/>
                <a:gd name="T77" fmla="*/ 18 h 22"/>
                <a:gd name="T78" fmla="*/ 78 w 174"/>
                <a:gd name="T79" fmla="*/ 18 h 22"/>
                <a:gd name="T80" fmla="*/ 89 w 174"/>
                <a:gd name="T81" fmla="*/ 18 h 22"/>
                <a:gd name="T82" fmla="*/ 100 w 174"/>
                <a:gd name="T83" fmla="*/ 22 h 2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74" h="22">
                  <a:moveTo>
                    <a:pt x="26" y="0"/>
                  </a:moveTo>
                  <a:lnTo>
                    <a:pt x="11" y="0"/>
                  </a:ln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lnTo>
                    <a:pt x="7" y="0"/>
                  </a:lnTo>
                  <a:lnTo>
                    <a:pt x="11" y="0"/>
                  </a:lnTo>
                  <a:lnTo>
                    <a:pt x="14" y="0"/>
                  </a:lnTo>
                  <a:lnTo>
                    <a:pt x="18" y="3"/>
                  </a:lnTo>
                  <a:lnTo>
                    <a:pt x="22" y="3"/>
                  </a:lnTo>
                  <a:lnTo>
                    <a:pt x="26" y="3"/>
                  </a:lnTo>
                  <a:lnTo>
                    <a:pt x="29" y="3"/>
                  </a:lnTo>
                  <a:lnTo>
                    <a:pt x="33" y="3"/>
                  </a:lnTo>
                  <a:lnTo>
                    <a:pt x="37" y="3"/>
                  </a:lnTo>
                  <a:lnTo>
                    <a:pt x="40" y="3"/>
                  </a:lnTo>
                  <a:lnTo>
                    <a:pt x="44" y="3"/>
                  </a:lnTo>
                  <a:lnTo>
                    <a:pt x="48" y="3"/>
                  </a:lnTo>
                  <a:lnTo>
                    <a:pt x="52" y="3"/>
                  </a:lnTo>
                  <a:lnTo>
                    <a:pt x="55" y="3"/>
                  </a:lnTo>
                  <a:lnTo>
                    <a:pt x="59" y="3"/>
                  </a:lnTo>
                  <a:lnTo>
                    <a:pt x="63" y="3"/>
                  </a:lnTo>
                  <a:lnTo>
                    <a:pt x="66" y="3"/>
                  </a:lnTo>
                  <a:lnTo>
                    <a:pt x="70" y="3"/>
                  </a:lnTo>
                  <a:lnTo>
                    <a:pt x="74" y="3"/>
                  </a:lnTo>
                  <a:lnTo>
                    <a:pt x="78" y="3"/>
                  </a:lnTo>
                  <a:lnTo>
                    <a:pt x="81" y="3"/>
                  </a:lnTo>
                  <a:lnTo>
                    <a:pt x="85" y="3"/>
                  </a:lnTo>
                  <a:lnTo>
                    <a:pt x="92" y="3"/>
                  </a:lnTo>
                  <a:lnTo>
                    <a:pt x="100" y="3"/>
                  </a:lnTo>
                  <a:lnTo>
                    <a:pt x="107" y="3"/>
                  </a:lnTo>
                  <a:lnTo>
                    <a:pt x="118" y="3"/>
                  </a:lnTo>
                  <a:lnTo>
                    <a:pt x="130" y="3"/>
                  </a:lnTo>
                  <a:lnTo>
                    <a:pt x="145" y="3"/>
                  </a:lnTo>
                  <a:lnTo>
                    <a:pt x="148" y="3"/>
                  </a:lnTo>
                  <a:lnTo>
                    <a:pt x="156" y="3"/>
                  </a:lnTo>
                  <a:lnTo>
                    <a:pt x="163" y="3"/>
                  </a:lnTo>
                  <a:lnTo>
                    <a:pt x="171" y="3"/>
                  </a:lnTo>
                  <a:lnTo>
                    <a:pt x="174" y="7"/>
                  </a:lnTo>
                  <a:lnTo>
                    <a:pt x="171" y="7"/>
                  </a:lnTo>
                  <a:lnTo>
                    <a:pt x="167" y="7"/>
                  </a:lnTo>
                  <a:lnTo>
                    <a:pt x="163" y="7"/>
                  </a:lnTo>
                  <a:lnTo>
                    <a:pt x="159" y="7"/>
                  </a:lnTo>
                  <a:lnTo>
                    <a:pt x="156" y="7"/>
                  </a:lnTo>
                  <a:lnTo>
                    <a:pt x="152" y="7"/>
                  </a:lnTo>
                  <a:lnTo>
                    <a:pt x="148" y="7"/>
                  </a:lnTo>
                  <a:lnTo>
                    <a:pt x="152" y="7"/>
                  </a:lnTo>
                  <a:lnTo>
                    <a:pt x="156" y="7"/>
                  </a:lnTo>
                  <a:lnTo>
                    <a:pt x="159" y="7"/>
                  </a:lnTo>
                  <a:lnTo>
                    <a:pt x="167" y="7"/>
                  </a:lnTo>
                  <a:lnTo>
                    <a:pt x="171" y="7"/>
                  </a:lnTo>
                  <a:lnTo>
                    <a:pt x="156" y="7"/>
                  </a:lnTo>
                  <a:lnTo>
                    <a:pt x="126" y="7"/>
                  </a:lnTo>
                  <a:lnTo>
                    <a:pt x="85" y="7"/>
                  </a:lnTo>
                  <a:lnTo>
                    <a:pt x="55" y="7"/>
                  </a:lnTo>
                  <a:lnTo>
                    <a:pt x="40" y="7"/>
                  </a:lnTo>
                  <a:lnTo>
                    <a:pt x="29" y="7"/>
                  </a:lnTo>
                  <a:lnTo>
                    <a:pt x="22" y="7"/>
                  </a:lnTo>
                  <a:lnTo>
                    <a:pt x="26" y="7"/>
                  </a:lnTo>
                  <a:lnTo>
                    <a:pt x="29" y="7"/>
                  </a:lnTo>
                  <a:lnTo>
                    <a:pt x="33" y="7"/>
                  </a:lnTo>
                  <a:lnTo>
                    <a:pt x="37" y="7"/>
                  </a:lnTo>
                  <a:lnTo>
                    <a:pt x="40" y="7"/>
                  </a:lnTo>
                  <a:lnTo>
                    <a:pt x="44" y="7"/>
                  </a:lnTo>
                  <a:lnTo>
                    <a:pt x="48" y="7"/>
                  </a:lnTo>
                  <a:lnTo>
                    <a:pt x="52" y="11"/>
                  </a:lnTo>
                  <a:lnTo>
                    <a:pt x="55" y="11"/>
                  </a:lnTo>
                  <a:lnTo>
                    <a:pt x="59" y="11"/>
                  </a:lnTo>
                  <a:lnTo>
                    <a:pt x="63" y="11"/>
                  </a:lnTo>
                  <a:lnTo>
                    <a:pt x="66" y="11"/>
                  </a:lnTo>
                  <a:lnTo>
                    <a:pt x="70" y="11"/>
                  </a:lnTo>
                  <a:lnTo>
                    <a:pt x="74" y="11"/>
                  </a:lnTo>
                  <a:lnTo>
                    <a:pt x="78" y="11"/>
                  </a:lnTo>
                  <a:lnTo>
                    <a:pt x="81" y="11"/>
                  </a:lnTo>
                  <a:lnTo>
                    <a:pt x="85" y="11"/>
                  </a:lnTo>
                  <a:lnTo>
                    <a:pt x="89" y="11"/>
                  </a:lnTo>
                  <a:lnTo>
                    <a:pt x="92" y="11"/>
                  </a:lnTo>
                  <a:lnTo>
                    <a:pt x="96" y="11"/>
                  </a:lnTo>
                  <a:lnTo>
                    <a:pt x="100" y="11"/>
                  </a:lnTo>
                  <a:lnTo>
                    <a:pt x="107" y="11"/>
                  </a:lnTo>
                  <a:lnTo>
                    <a:pt x="104" y="11"/>
                  </a:lnTo>
                  <a:lnTo>
                    <a:pt x="107" y="11"/>
                  </a:lnTo>
                  <a:lnTo>
                    <a:pt x="111" y="11"/>
                  </a:lnTo>
                  <a:lnTo>
                    <a:pt x="118" y="11"/>
                  </a:lnTo>
                  <a:lnTo>
                    <a:pt x="130" y="11"/>
                  </a:lnTo>
                  <a:lnTo>
                    <a:pt x="145" y="11"/>
                  </a:lnTo>
                  <a:lnTo>
                    <a:pt x="159" y="11"/>
                  </a:lnTo>
                  <a:lnTo>
                    <a:pt x="167" y="11"/>
                  </a:lnTo>
                  <a:lnTo>
                    <a:pt x="171" y="15"/>
                  </a:lnTo>
                  <a:lnTo>
                    <a:pt x="167" y="15"/>
                  </a:lnTo>
                  <a:lnTo>
                    <a:pt x="163" y="15"/>
                  </a:lnTo>
                  <a:lnTo>
                    <a:pt x="156" y="15"/>
                  </a:lnTo>
                  <a:lnTo>
                    <a:pt x="148" y="15"/>
                  </a:lnTo>
                  <a:lnTo>
                    <a:pt x="145" y="15"/>
                  </a:lnTo>
                  <a:lnTo>
                    <a:pt x="141" y="15"/>
                  </a:lnTo>
                  <a:lnTo>
                    <a:pt x="145" y="15"/>
                  </a:lnTo>
                  <a:lnTo>
                    <a:pt x="148" y="15"/>
                  </a:lnTo>
                  <a:lnTo>
                    <a:pt x="152" y="15"/>
                  </a:lnTo>
                  <a:lnTo>
                    <a:pt x="156" y="15"/>
                  </a:lnTo>
                  <a:lnTo>
                    <a:pt x="159" y="15"/>
                  </a:lnTo>
                  <a:lnTo>
                    <a:pt x="163" y="15"/>
                  </a:lnTo>
                  <a:lnTo>
                    <a:pt x="159" y="15"/>
                  </a:lnTo>
                  <a:lnTo>
                    <a:pt x="163" y="15"/>
                  </a:lnTo>
                  <a:lnTo>
                    <a:pt x="130" y="15"/>
                  </a:lnTo>
                  <a:lnTo>
                    <a:pt x="92" y="15"/>
                  </a:lnTo>
                  <a:lnTo>
                    <a:pt x="59" y="18"/>
                  </a:lnTo>
                  <a:lnTo>
                    <a:pt x="37" y="18"/>
                  </a:lnTo>
                  <a:lnTo>
                    <a:pt x="29" y="18"/>
                  </a:lnTo>
                  <a:lnTo>
                    <a:pt x="33" y="18"/>
                  </a:lnTo>
                  <a:lnTo>
                    <a:pt x="37" y="18"/>
                  </a:lnTo>
                  <a:lnTo>
                    <a:pt x="40" y="18"/>
                  </a:lnTo>
                  <a:lnTo>
                    <a:pt x="44" y="18"/>
                  </a:lnTo>
                  <a:lnTo>
                    <a:pt x="48" y="18"/>
                  </a:lnTo>
                  <a:lnTo>
                    <a:pt x="52" y="18"/>
                  </a:lnTo>
                  <a:lnTo>
                    <a:pt x="55" y="18"/>
                  </a:lnTo>
                  <a:lnTo>
                    <a:pt x="59" y="18"/>
                  </a:lnTo>
                  <a:lnTo>
                    <a:pt x="63" y="18"/>
                  </a:lnTo>
                  <a:lnTo>
                    <a:pt x="66" y="18"/>
                  </a:lnTo>
                  <a:lnTo>
                    <a:pt x="70" y="18"/>
                  </a:lnTo>
                  <a:lnTo>
                    <a:pt x="74" y="18"/>
                  </a:lnTo>
                  <a:lnTo>
                    <a:pt x="78" y="18"/>
                  </a:lnTo>
                  <a:lnTo>
                    <a:pt x="81" y="18"/>
                  </a:lnTo>
                  <a:lnTo>
                    <a:pt x="85" y="18"/>
                  </a:lnTo>
                  <a:lnTo>
                    <a:pt x="89" y="18"/>
                  </a:lnTo>
                  <a:lnTo>
                    <a:pt x="92" y="18"/>
                  </a:lnTo>
                  <a:lnTo>
                    <a:pt x="96" y="18"/>
                  </a:lnTo>
                  <a:lnTo>
                    <a:pt x="100" y="22"/>
                  </a:lnTo>
                  <a:lnTo>
                    <a:pt x="104" y="22"/>
                  </a:lnTo>
                  <a:lnTo>
                    <a:pt x="107" y="22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  <p:sp>
          <p:nvSpPr>
            <p:cNvPr id="723" name="Freeform 238"/>
            <p:cNvSpPr>
              <a:spLocks/>
            </p:cNvSpPr>
            <p:nvPr/>
          </p:nvSpPr>
          <p:spPr bwMode="auto">
            <a:xfrm>
              <a:off x="1949597" y="6231431"/>
              <a:ext cx="186400" cy="16969"/>
            </a:xfrm>
            <a:custGeom>
              <a:avLst/>
              <a:gdLst>
                <a:gd name="T0" fmla="*/ 104 w 197"/>
                <a:gd name="T1" fmla="*/ 0 h 11"/>
                <a:gd name="T2" fmla="*/ 115 w 197"/>
                <a:gd name="T3" fmla="*/ 0 h 11"/>
                <a:gd name="T4" fmla="*/ 130 w 197"/>
                <a:gd name="T5" fmla="*/ 0 h 11"/>
                <a:gd name="T6" fmla="*/ 160 w 197"/>
                <a:gd name="T7" fmla="*/ 0 h 11"/>
                <a:gd name="T8" fmla="*/ 152 w 197"/>
                <a:gd name="T9" fmla="*/ 0 h 11"/>
                <a:gd name="T10" fmla="*/ 137 w 197"/>
                <a:gd name="T11" fmla="*/ 0 h 11"/>
                <a:gd name="T12" fmla="*/ 122 w 197"/>
                <a:gd name="T13" fmla="*/ 0 h 11"/>
                <a:gd name="T14" fmla="*/ 115 w 197"/>
                <a:gd name="T15" fmla="*/ 0 h 11"/>
                <a:gd name="T16" fmla="*/ 122 w 197"/>
                <a:gd name="T17" fmla="*/ 0 h 11"/>
                <a:gd name="T18" fmla="*/ 141 w 197"/>
                <a:gd name="T19" fmla="*/ 0 h 11"/>
                <a:gd name="T20" fmla="*/ 70 w 197"/>
                <a:gd name="T21" fmla="*/ 4 h 11"/>
                <a:gd name="T22" fmla="*/ 3 w 197"/>
                <a:gd name="T23" fmla="*/ 4 h 11"/>
                <a:gd name="T24" fmla="*/ 7 w 197"/>
                <a:gd name="T25" fmla="*/ 4 h 11"/>
                <a:gd name="T26" fmla="*/ 22 w 197"/>
                <a:gd name="T27" fmla="*/ 4 h 11"/>
                <a:gd name="T28" fmla="*/ 33 w 197"/>
                <a:gd name="T29" fmla="*/ 4 h 11"/>
                <a:gd name="T30" fmla="*/ 44 w 197"/>
                <a:gd name="T31" fmla="*/ 4 h 11"/>
                <a:gd name="T32" fmla="*/ 55 w 197"/>
                <a:gd name="T33" fmla="*/ 4 h 11"/>
                <a:gd name="T34" fmla="*/ 67 w 197"/>
                <a:gd name="T35" fmla="*/ 4 h 11"/>
                <a:gd name="T36" fmla="*/ 78 w 197"/>
                <a:gd name="T37" fmla="*/ 4 h 11"/>
                <a:gd name="T38" fmla="*/ 89 w 197"/>
                <a:gd name="T39" fmla="*/ 7 h 11"/>
                <a:gd name="T40" fmla="*/ 111 w 197"/>
                <a:gd name="T41" fmla="*/ 7 h 11"/>
                <a:gd name="T42" fmla="*/ 156 w 197"/>
                <a:gd name="T43" fmla="*/ 7 h 11"/>
                <a:gd name="T44" fmla="*/ 163 w 197"/>
                <a:gd name="T45" fmla="*/ 7 h 11"/>
                <a:gd name="T46" fmla="*/ 122 w 197"/>
                <a:gd name="T47" fmla="*/ 7 h 11"/>
                <a:gd name="T48" fmla="*/ 115 w 197"/>
                <a:gd name="T49" fmla="*/ 7 h 11"/>
                <a:gd name="T50" fmla="*/ 104 w 197"/>
                <a:gd name="T51" fmla="*/ 7 h 11"/>
                <a:gd name="T52" fmla="*/ 85 w 197"/>
                <a:gd name="T53" fmla="*/ 7 h 11"/>
                <a:gd name="T54" fmla="*/ 22 w 197"/>
                <a:gd name="T55" fmla="*/ 7 h 11"/>
                <a:gd name="T56" fmla="*/ 0 w 197"/>
                <a:gd name="T57" fmla="*/ 7 h 11"/>
                <a:gd name="T58" fmla="*/ 11 w 197"/>
                <a:gd name="T59" fmla="*/ 7 h 11"/>
                <a:gd name="T60" fmla="*/ 22 w 197"/>
                <a:gd name="T61" fmla="*/ 11 h 11"/>
                <a:gd name="T62" fmla="*/ 33 w 197"/>
                <a:gd name="T63" fmla="*/ 11 h 11"/>
                <a:gd name="T64" fmla="*/ 44 w 197"/>
                <a:gd name="T65" fmla="*/ 11 h 11"/>
                <a:gd name="T66" fmla="*/ 59 w 197"/>
                <a:gd name="T67" fmla="*/ 11 h 11"/>
                <a:gd name="T68" fmla="*/ 74 w 197"/>
                <a:gd name="T69" fmla="*/ 11 h 11"/>
                <a:gd name="T70" fmla="*/ 89 w 197"/>
                <a:gd name="T71" fmla="*/ 11 h 11"/>
                <a:gd name="T72" fmla="*/ 115 w 197"/>
                <a:gd name="T73" fmla="*/ 11 h 11"/>
                <a:gd name="T74" fmla="*/ 152 w 197"/>
                <a:gd name="T75" fmla="*/ 11 h 11"/>
                <a:gd name="T76" fmla="*/ 197 w 197"/>
                <a:gd name="T77" fmla="*/ 11 h 11"/>
                <a:gd name="T78" fmla="*/ 152 w 197"/>
                <a:gd name="T79" fmla="*/ 11 h 11"/>
                <a:gd name="T80" fmla="*/ 119 w 197"/>
                <a:gd name="T81" fmla="*/ 11 h 11"/>
                <a:gd name="T82" fmla="*/ 152 w 197"/>
                <a:gd name="T83" fmla="*/ 11 h 11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97" h="11">
                  <a:moveTo>
                    <a:pt x="96" y="0"/>
                  </a:moveTo>
                  <a:lnTo>
                    <a:pt x="100" y="0"/>
                  </a:lnTo>
                  <a:lnTo>
                    <a:pt x="104" y="0"/>
                  </a:lnTo>
                  <a:lnTo>
                    <a:pt x="107" y="0"/>
                  </a:lnTo>
                  <a:lnTo>
                    <a:pt x="111" y="0"/>
                  </a:lnTo>
                  <a:lnTo>
                    <a:pt x="115" y="0"/>
                  </a:lnTo>
                  <a:lnTo>
                    <a:pt x="119" y="0"/>
                  </a:lnTo>
                  <a:lnTo>
                    <a:pt x="122" y="0"/>
                  </a:lnTo>
                  <a:lnTo>
                    <a:pt x="130" y="0"/>
                  </a:lnTo>
                  <a:lnTo>
                    <a:pt x="137" y="0"/>
                  </a:lnTo>
                  <a:lnTo>
                    <a:pt x="152" y="0"/>
                  </a:lnTo>
                  <a:lnTo>
                    <a:pt x="160" y="0"/>
                  </a:lnTo>
                  <a:lnTo>
                    <a:pt x="163" y="0"/>
                  </a:lnTo>
                  <a:lnTo>
                    <a:pt x="160" y="0"/>
                  </a:lnTo>
                  <a:lnTo>
                    <a:pt x="152" y="0"/>
                  </a:lnTo>
                  <a:lnTo>
                    <a:pt x="145" y="0"/>
                  </a:lnTo>
                  <a:lnTo>
                    <a:pt x="141" y="0"/>
                  </a:lnTo>
                  <a:lnTo>
                    <a:pt x="137" y="0"/>
                  </a:lnTo>
                  <a:lnTo>
                    <a:pt x="134" y="0"/>
                  </a:lnTo>
                  <a:lnTo>
                    <a:pt x="130" y="0"/>
                  </a:lnTo>
                  <a:lnTo>
                    <a:pt x="122" y="0"/>
                  </a:lnTo>
                  <a:lnTo>
                    <a:pt x="115" y="0"/>
                  </a:lnTo>
                  <a:lnTo>
                    <a:pt x="111" y="0"/>
                  </a:lnTo>
                  <a:lnTo>
                    <a:pt x="115" y="0"/>
                  </a:lnTo>
                  <a:lnTo>
                    <a:pt x="111" y="0"/>
                  </a:lnTo>
                  <a:lnTo>
                    <a:pt x="115" y="0"/>
                  </a:lnTo>
                  <a:lnTo>
                    <a:pt x="122" y="0"/>
                  </a:lnTo>
                  <a:lnTo>
                    <a:pt x="130" y="0"/>
                  </a:lnTo>
                  <a:lnTo>
                    <a:pt x="134" y="0"/>
                  </a:lnTo>
                  <a:lnTo>
                    <a:pt x="141" y="0"/>
                  </a:lnTo>
                  <a:lnTo>
                    <a:pt x="134" y="0"/>
                  </a:lnTo>
                  <a:lnTo>
                    <a:pt x="107" y="0"/>
                  </a:lnTo>
                  <a:lnTo>
                    <a:pt x="70" y="4"/>
                  </a:lnTo>
                  <a:lnTo>
                    <a:pt x="37" y="4"/>
                  </a:lnTo>
                  <a:lnTo>
                    <a:pt x="18" y="4"/>
                  </a:lnTo>
                  <a:lnTo>
                    <a:pt x="3" y="4"/>
                  </a:lnTo>
                  <a:lnTo>
                    <a:pt x="0" y="4"/>
                  </a:lnTo>
                  <a:lnTo>
                    <a:pt x="3" y="4"/>
                  </a:lnTo>
                  <a:lnTo>
                    <a:pt x="7" y="4"/>
                  </a:lnTo>
                  <a:lnTo>
                    <a:pt x="11" y="4"/>
                  </a:lnTo>
                  <a:lnTo>
                    <a:pt x="18" y="4"/>
                  </a:lnTo>
                  <a:lnTo>
                    <a:pt x="22" y="4"/>
                  </a:lnTo>
                  <a:lnTo>
                    <a:pt x="26" y="4"/>
                  </a:lnTo>
                  <a:lnTo>
                    <a:pt x="29" y="4"/>
                  </a:lnTo>
                  <a:lnTo>
                    <a:pt x="33" y="4"/>
                  </a:lnTo>
                  <a:lnTo>
                    <a:pt x="37" y="4"/>
                  </a:lnTo>
                  <a:lnTo>
                    <a:pt x="41" y="4"/>
                  </a:lnTo>
                  <a:lnTo>
                    <a:pt x="44" y="4"/>
                  </a:lnTo>
                  <a:lnTo>
                    <a:pt x="48" y="4"/>
                  </a:lnTo>
                  <a:lnTo>
                    <a:pt x="52" y="4"/>
                  </a:lnTo>
                  <a:lnTo>
                    <a:pt x="55" y="4"/>
                  </a:lnTo>
                  <a:lnTo>
                    <a:pt x="59" y="4"/>
                  </a:lnTo>
                  <a:lnTo>
                    <a:pt x="63" y="4"/>
                  </a:lnTo>
                  <a:lnTo>
                    <a:pt x="67" y="4"/>
                  </a:lnTo>
                  <a:lnTo>
                    <a:pt x="70" y="4"/>
                  </a:lnTo>
                  <a:lnTo>
                    <a:pt x="74" y="4"/>
                  </a:lnTo>
                  <a:lnTo>
                    <a:pt x="78" y="4"/>
                  </a:lnTo>
                  <a:lnTo>
                    <a:pt x="81" y="4"/>
                  </a:lnTo>
                  <a:lnTo>
                    <a:pt x="85" y="4"/>
                  </a:lnTo>
                  <a:lnTo>
                    <a:pt x="89" y="7"/>
                  </a:lnTo>
                  <a:lnTo>
                    <a:pt x="96" y="7"/>
                  </a:lnTo>
                  <a:lnTo>
                    <a:pt x="100" y="7"/>
                  </a:lnTo>
                  <a:lnTo>
                    <a:pt x="111" y="7"/>
                  </a:lnTo>
                  <a:lnTo>
                    <a:pt x="122" y="7"/>
                  </a:lnTo>
                  <a:lnTo>
                    <a:pt x="137" y="7"/>
                  </a:lnTo>
                  <a:lnTo>
                    <a:pt x="156" y="7"/>
                  </a:lnTo>
                  <a:lnTo>
                    <a:pt x="167" y="7"/>
                  </a:lnTo>
                  <a:lnTo>
                    <a:pt x="171" y="7"/>
                  </a:lnTo>
                  <a:lnTo>
                    <a:pt x="163" y="7"/>
                  </a:lnTo>
                  <a:lnTo>
                    <a:pt x="145" y="7"/>
                  </a:lnTo>
                  <a:lnTo>
                    <a:pt x="130" y="7"/>
                  </a:lnTo>
                  <a:lnTo>
                    <a:pt x="122" y="7"/>
                  </a:lnTo>
                  <a:lnTo>
                    <a:pt x="115" y="7"/>
                  </a:lnTo>
                  <a:lnTo>
                    <a:pt x="111" y="7"/>
                  </a:lnTo>
                  <a:lnTo>
                    <a:pt x="115" y="7"/>
                  </a:lnTo>
                  <a:lnTo>
                    <a:pt x="107" y="7"/>
                  </a:lnTo>
                  <a:lnTo>
                    <a:pt x="111" y="7"/>
                  </a:lnTo>
                  <a:lnTo>
                    <a:pt x="104" y="7"/>
                  </a:lnTo>
                  <a:lnTo>
                    <a:pt x="93" y="7"/>
                  </a:lnTo>
                  <a:lnTo>
                    <a:pt x="96" y="7"/>
                  </a:lnTo>
                  <a:lnTo>
                    <a:pt x="85" y="7"/>
                  </a:lnTo>
                  <a:lnTo>
                    <a:pt x="63" y="7"/>
                  </a:lnTo>
                  <a:lnTo>
                    <a:pt x="41" y="7"/>
                  </a:lnTo>
                  <a:lnTo>
                    <a:pt x="22" y="7"/>
                  </a:lnTo>
                  <a:lnTo>
                    <a:pt x="7" y="7"/>
                  </a:lnTo>
                  <a:lnTo>
                    <a:pt x="3" y="7"/>
                  </a:lnTo>
                  <a:lnTo>
                    <a:pt x="0" y="7"/>
                  </a:lnTo>
                  <a:lnTo>
                    <a:pt x="3" y="7"/>
                  </a:lnTo>
                  <a:lnTo>
                    <a:pt x="7" y="7"/>
                  </a:lnTo>
                  <a:lnTo>
                    <a:pt x="11" y="7"/>
                  </a:lnTo>
                  <a:lnTo>
                    <a:pt x="15" y="7"/>
                  </a:lnTo>
                  <a:lnTo>
                    <a:pt x="18" y="7"/>
                  </a:lnTo>
                  <a:lnTo>
                    <a:pt x="22" y="11"/>
                  </a:lnTo>
                  <a:lnTo>
                    <a:pt x="26" y="11"/>
                  </a:lnTo>
                  <a:lnTo>
                    <a:pt x="29" y="11"/>
                  </a:lnTo>
                  <a:lnTo>
                    <a:pt x="33" y="11"/>
                  </a:lnTo>
                  <a:lnTo>
                    <a:pt x="37" y="11"/>
                  </a:lnTo>
                  <a:lnTo>
                    <a:pt x="41" y="11"/>
                  </a:lnTo>
                  <a:lnTo>
                    <a:pt x="44" y="11"/>
                  </a:lnTo>
                  <a:lnTo>
                    <a:pt x="48" y="11"/>
                  </a:lnTo>
                  <a:lnTo>
                    <a:pt x="55" y="11"/>
                  </a:lnTo>
                  <a:lnTo>
                    <a:pt x="59" y="11"/>
                  </a:lnTo>
                  <a:lnTo>
                    <a:pt x="63" y="11"/>
                  </a:lnTo>
                  <a:lnTo>
                    <a:pt x="67" y="11"/>
                  </a:lnTo>
                  <a:lnTo>
                    <a:pt x="74" y="11"/>
                  </a:lnTo>
                  <a:lnTo>
                    <a:pt x="78" y="11"/>
                  </a:lnTo>
                  <a:lnTo>
                    <a:pt x="85" y="11"/>
                  </a:lnTo>
                  <a:lnTo>
                    <a:pt x="89" y="11"/>
                  </a:lnTo>
                  <a:lnTo>
                    <a:pt x="96" y="11"/>
                  </a:lnTo>
                  <a:lnTo>
                    <a:pt x="104" y="11"/>
                  </a:lnTo>
                  <a:lnTo>
                    <a:pt x="115" y="11"/>
                  </a:lnTo>
                  <a:lnTo>
                    <a:pt x="122" y="11"/>
                  </a:lnTo>
                  <a:lnTo>
                    <a:pt x="134" y="11"/>
                  </a:lnTo>
                  <a:lnTo>
                    <a:pt x="152" y="11"/>
                  </a:lnTo>
                  <a:lnTo>
                    <a:pt x="171" y="11"/>
                  </a:lnTo>
                  <a:lnTo>
                    <a:pt x="186" y="11"/>
                  </a:lnTo>
                  <a:lnTo>
                    <a:pt x="197" y="11"/>
                  </a:lnTo>
                  <a:lnTo>
                    <a:pt x="186" y="11"/>
                  </a:lnTo>
                  <a:lnTo>
                    <a:pt x="167" y="11"/>
                  </a:lnTo>
                  <a:lnTo>
                    <a:pt x="152" y="11"/>
                  </a:lnTo>
                  <a:lnTo>
                    <a:pt x="134" y="11"/>
                  </a:lnTo>
                  <a:lnTo>
                    <a:pt x="122" y="11"/>
                  </a:lnTo>
                  <a:lnTo>
                    <a:pt x="119" y="11"/>
                  </a:lnTo>
                  <a:lnTo>
                    <a:pt x="126" y="11"/>
                  </a:lnTo>
                  <a:lnTo>
                    <a:pt x="141" y="11"/>
                  </a:lnTo>
                  <a:lnTo>
                    <a:pt x="152" y="11"/>
                  </a:lnTo>
                  <a:lnTo>
                    <a:pt x="130" y="11"/>
                  </a:lnTo>
                  <a:lnTo>
                    <a:pt x="100" y="11"/>
                  </a:lnTo>
                </a:path>
              </a:pathLst>
            </a:custGeom>
            <a:noFill/>
            <a:ln w="63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2880" tIns="91440" rIns="182880" bIns="91440"/>
            <a:lstStyle/>
            <a:p>
              <a:endParaRPr lang="en-US"/>
            </a:p>
          </p:txBody>
        </p:sp>
      </p:grpSp>
      <p:sp>
        <p:nvSpPr>
          <p:cNvPr id="787" name="TextBox 786"/>
          <p:cNvSpPr txBox="1"/>
          <p:nvPr/>
        </p:nvSpPr>
        <p:spPr>
          <a:xfrm>
            <a:off x="2811900" y="1078468"/>
            <a:ext cx="12175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depth (cm)</a:t>
            </a:r>
            <a:endParaRPr lang="en-US" dirty="0"/>
          </a:p>
        </p:txBody>
      </p:sp>
      <p:sp>
        <p:nvSpPr>
          <p:cNvPr id="800" name="TextBox 6"/>
          <p:cNvSpPr txBox="1">
            <a:spLocks noChangeArrowheads="1"/>
          </p:cNvSpPr>
          <p:nvPr/>
        </p:nvSpPr>
        <p:spPr bwMode="auto">
          <a:xfrm>
            <a:off x="6545700" y="1371600"/>
            <a:ext cx="270259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sz="1400" dirty="0" smtClean="0"/>
              <a:t>Irene – finest grained, highest K/</a:t>
            </a:r>
            <a:r>
              <a:rPr lang="en-US" altLang="en-US" sz="1400" dirty="0" err="1" smtClean="0"/>
              <a:t>Zr</a:t>
            </a:r>
            <a:endParaRPr lang="en-US" altLang="en-US" sz="1400" dirty="0"/>
          </a:p>
        </p:txBody>
      </p:sp>
      <p:sp>
        <p:nvSpPr>
          <p:cNvPr id="801" name="TextBox 800"/>
          <p:cNvSpPr txBox="1"/>
          <p:nvPr/>
        </p:nvSpPr>
        <p:spPr>
          <a:xfrm>
            <a:off x="457200" y="195942"/>
            <a:ext cx="55036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Keeney Cove Reconstruction</a:t>
            </a:r>
            <a:endParaRPr lang="en-US" sz="3600" dirty="0">
              <a:solidFill>
                <a:schemeClr val="bg1"/>
              </a:solidFill>
            </a:endParaRPr>
          </a:p>
        </p:txBody>
      </p:sp>
      <p:grpSp>
        <p:nvGrpSpPr>
          <p:cNvPr id="724" name="Group 723"/>
          <p:cNvGrpSpPr/>
          <p:nvPr/>
        </p:nvGrpSpPr>
        <p:grpSpPr>
          <a:xfrm>
            <a:off x="5073516" y="1493216"/>
            <a:ext cx="1160170" cy="5106174"/>
            <a:chOff x="3622675" y="1188416"/>
            <a:chExt cx="1160170" cy="5106174"/>
          </a:xfrm>
        </p:grpSpPr>
        <p:sp>
          <p:nvSpPr>
            <p:cNvPr id="725" name="Line 1017"/>
            <p:cNvSpPr>
              <a:spLocks noChangeShapeType="1"/>
            </p:cNvSpPr>
            <p:nvPr/>
          </p:nvSpPr>
          <p:spPr bwMode="auto">
            <a:xfrm>
              <a:off x="3651250" y="1188416"/>
              <a:ext cx="0" cy="450215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6" name="Line 1021"/>
            <p:cNvSpPr>
              <a:spLocks noChangeShapeType="1"/>
            </p:cNvSpPr>
            <p:nvPr/>
          </p:nvSpPr>
          <p:spPr bwMode="auto">
            <a:xfrm>
              <a:off x="3651250" y="1204291"/>
              <a:ext cx="0" cy="4286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7" name="Line 1029"/>
            <p:cNvSpPr>
              <a:spLocks noChangeShapeType="1"/>
            </p:cNvSpPr>
            <p:nvPr/>
          </p:nvSpPr>
          <p:spPr bwMode="auto">
            <a:xfrm>
              <a:off x="3651250" y="1188416"/>
              <a:ext cx="476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8" name="Line 1032"/>
            <p:cNvSpPr>
              <a:spLocks noChangeShapeType="1"/>
            </p:cNvSpPr>
            <p:nvPr/>
          </p:nvSpPr>
          <p:spPr bwMode="auto">
            <a:xfrm>
              <a:off x="3651250" y="2050429"/>
              <a:ext cx="476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9" name="Line 1035"/>
            <p:cNvSpPr>
              <a:spLocks noChangeShapeType="1"/>
            </p:cNvSpPr>
            <p:nvPr/>
          </p:nvSpPr>
          <p:spPr bwMode="auto">
            <a:xfrm>
              <a:off x="3651250" y="2896566"/>
              <a:ext cx="476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30" name="Line 1038"/>
            <p:cNvSpPr>
              <a:spLocks noChangeShapeType="1"/>
            </p:cNvSpPr>
            <p:nvPr/>
          </p:nvSpPr>
          <p:spPr bwMode="auto">
            <a:xfrm>
              <a:off x="3651250" y="3752229"/>
              <a:ext cx="476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31" name="Line 1041"/>
            <p:cNvSpPr>
              <a:spLocks noChangeShapeType="1"/>
            </p:cNvSpPr>
            <p:nvPr/>
          </p:nvSpPr>
          <p:spPr bwMode="auto">
            <a:xfrm>
              <a:off x="3651250" y="4598366"/>
              <a:ext cx="476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32" name="Line 1044"/>
            <p:cNvSpPr>
              <a:spLocks noChangeShapeType="1"/>
            </p:cNvSpPr>
            <p:nvPr/>
          </p:nvSpPr>
          <p:spPr bwMode="auto">
            <a:xfrm>
              <a:off x="3651250" y="5455616"/>
              <a:ext cx="476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733" name="Group 6"/>
            <p:cNvGrpSpPr/>
            <p:nvPr/>
          </p:nvGrpSpPr>
          <p:grpSpPr>
            <a:xfrm>
              <a:off x="3622675" y="5776290"/>
              <a:ext cx="1160170" cy="518300"/>
              <a:chOff x="2660650" y="6340474"/>
              <a:chExt cx="1160170" cy="518300"/>
            </a:xfrm>
          </p:grpSpPr>
          <p:grpSp>
            <p:nvGrpSpPr>
              <p:cNvPr id="802" name="Group 2"/>
              <p:cNvGrpSpPr/>
              <p:nvPr/>
            </p:nvGrpSpPr>
            <p:grpSpPr>
              <a:xfrm>
                <a:off x="2660650" y="6340474"/>
                <a:ext cx="852562" cy="518300"/>
                <a:chOff x="2660650" y="6340474"/>
                <a:chExt cx="852562" cy="518300"/>
              </a:xfrm>
            </p:grpSpPr>
            <p:sp>
              <p:nvSpPr>
                <p:cNvPr id="809" name="Rectangle 1182"/>
                <p:cNvSpPr>
                  <a:spLocks noChangeArrowheads="1"/>
                </p:cNvSpPr>
                <p:nvPr/>
              </p:nvSpPr>
              <p:spPr bwMode="auto">
                <a:xfrm>
                  <a:off x="3013075" y="6581775"/>
                  <a:ext cx="500137" cy="27699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r>
                    <a:rPr lang="en-US" altLang="en-US" dirty="0">
                      <a:solidFill>
                        <a:srgbClr val="000000"/>
                      </a:solidFill>
                      <a:latin typeface="Helvetica" pitchFamily="34" charset="0"/>
                      <a:cs typeface="Helvetica" pitchFamily="34" charset="0"/>
                    </a:rPr>
                    <a:t>K/</a:t>
                  </a:r>
                  <a:r>
                    <a:rPr lang="en-US" altLang="en-US" dirty="0" err="1">
                      <a:solidFill>
                        <a:srgbClr val="000000"/>
                      </a:solidFill>
                      <a:latin typeface="Helvetica" pitchFamily="34" charset="0"/>
                      <a:cs typeface="Helvetica" pitchFamily="34" charset="0"/>
                    </a:rPr>
                    <a:t>Zr</a:t>
                  </a:r>
                  <a:r>
                    <a:rPr lang="en-US" altLang="en-US" dirty="0">
                      <a:solidFill>
                        <a:srgbClr val="000000"/>
                      </a:solidFill>
                      <a:latin typeface="Helvetica" pitchFamily="34" charset="0"/>
                      <a:cs typeface="Helvetica" pitchFamily="34" charset="0"/>
                    </a:rPr>
                    <a:t> </a:t>
                  </a:r>
                  <a:endParaRPr lang="en-US" altLang="en-US" dirty="0">
                    <a:latin typeface="Helvetica" pitchFamily="34" charset="0"/>
                    <a:cs typeface="Helvetica" pitchFamily="34" charset="0"/>
                  </a:endParaRPr>
                </a:p>
              </p:txBody>
            </p:sp>
            <p:sp>
              <p:nvSpPr>
                <p:cNvPr id="810" name="Line 1018"/>
                <p:cNvSpPr>
                  <a:spLocks noChangeShapeType="1"/>
                </p:cNvSpPr>
                <p:nvPr/>
              </p:nvSpPr>
              <p:spPr bwMode="auto">
                <a:xfrm>
                  <a:off x="2679154" y="6402905"/>
                  <a:ext cx="585967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11" name="Line 1020"/>
                <p:cNvSpPr>
                  <a:spLocks noChangeShapeType="1"/>
                </p:cNvSpPr>
                <p:nvPr/>
              </p:nvSpPr>
              <p:spPr bwMode="auto">
                <a:xfrm flipV="1">
                  <a:off x="2679154" y="6340474"/>
                  <a:ext cx="0" cy="62431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12" name="Rectangle 1022"/>
                <p:cNvSpPr>
                  <a:spLocks noChangeArrowheads="1"/>
                </p:cNvSpPr>
                <p:nvPr/>
              </p:nvSpPr>
              <p:spPr bwMode="auto">
                <a:xfrm>
                  <a:off x="2660650" y="6421469"/>
                  <a:ext cx="80185" cy="18729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r>
                    <a:rPr lang="en-US" altLang="en-US" sz="1000">
                      <a:solidFill>
                        <a:srgbClr val="000000"/>
                      </a:solidFill>
                      <a:latin typeface="Helvetica" pitchFamily="34" charset="0"/>
                    </a:rPr>
                    <a:t>0</a:t>
                  </a:r>
                  <a:endParaRPr lang="en-US" altLang="en-US">
                    <a:latin typeface="Arial" charset="0"/>
                  </a:endParaRPr>
                </a:p>
              </p:txBody>
            </p:sp>
            <p:sp>
              <p:nvSpPr>
                <p:cNvPr id="813" name="Line 1023"/>
                <p:cNvSpPr>
                  <a:spLocks noChangeShapeType="1"/>
                </p:cNvSpPr>
                <p:nvPr/>
              </p:nvSpPr>
              <p:spPr bwMode="auto">
                <a:xfrm flipV="1">
                  <a:off x="2969054" y="6340474"/>
                  <a:ext cx="0" cy="62431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14" name="Rectangle 1025"/>
                <p:cNvSpPr>
                  <a:spLocks noChangeArrowheads="1"/>
                </p:cNvSpPr>
                <p:nvPr/>
              </p:nvSpPr>
              <p:spPr bwMode="auto">
                <a:xfrm>
                  <a:off x="2907484" y="6421469"/>
                  <a:ext cx="114185" cy="1533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r>
                    <a:rPr lang="en-US" altLang="en-US" sz="1000">
                      <a:solidFill>
                        <a:srgbClr val="000000"/>
                      </a:solidFill>
                      <a:latin typeface="Helvetica" pitchFamily="34" charset="0"/>
                    </a:rPr>
                    <a:t>2.5</a:t>
                  </a:r>
                  <a:endParaRPr lang="en-US" altLang="en-US">
                    <a:latin typeface="Arial" charset="0"/>
                  </a:endParaRPr>
                </a:p>
              </p:txBody>
            </p:sp>
            <p:sp>
              <p:nvSpPr>
                <p:cNvPr id="815" name="Line 1026"/>
                <p:cNvSpPr>
                  <a:spLocks noChangeShapeType="1"/>
                </p:cNvSpPr>
                <p:nvPr/>
              </p:nvSpPr>
              <p:spPr bwMode="auto">
                <a:xfrm flipH="1" flipV="1">
                  <a:off x="3324631" y="6371183"/>
                  <a:ext cx="18935" cy="64786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16" name="Rectangle 1028"/>
                <p:cNvSpPr>
                  <a:spLocks noChangeArrowheads="1"/>
                </p:cNvSpPr>
                <p:nvPr/>
              </p:nvSpPr>
              <p:spPr bwMode="auto">
                <a:xfrm>
                  <a:off x="3227682" y="6416059"/>
                  <a:ext cx="45674" cy="1533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r>
                    <a:rPr lang="en-US" altLang="en-US" sz="1000" dirty="0">
                      <a:solidFill>
                        <a:srgbClr val="000000"/>
                      </a:solidFill>
                      <a:latin typeface="Helvetica" pitchFamily="34" charset="0"/>
                    </a:rPr>
                    <a:t>5</a:t>
                  </a:r>
                  <a:endParaRPr lang="en-US" altLang="en-US" dirty="0">
                    <a:latin typeface="Arial" charset="0"/>
                  </a:endParaRPr>
                </a:p>
              </p:txBody>
            </p:sp>
            <p:sp>
              <p:nvSpPr>
                <p:cNvPr id="817" name="Line 1050"/>
                <p:cNvSpPr>
                  <a:spLocks noChangeShapeType="1"/>
                </p:cNvSpPr>
                <p:nvPr/>
              </p:nvSpPr>
              <p:spPr bwMode="auto">
                <a:xfrm>
                  <a:off x="2679154" y="6402905"/>
                  <a:ext cx="30840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18" name="Line 1053"/>
                <p:cNvSpPr>
                  <a:spLocks noChangeShapeType="1"/>
                </p:cNvSpPr>
                <p:nvPr/>
              </p:nvSpPr>
              <p:spPr bwMode="auto">
                <a:xfrm>
                  <a:off x="2679154" y="6402905"/>
                  <a:ext cx="623322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19" name="Line 1026"/>
                <p:cNvSpPr>
                  <a:spLocks noChangeShapeType="1"/>
                </p:cNvSpPr>
                <p:nvPr/>
              </p:nvSpPr>
              <p:spPr bwMode="auto">
                <a:xfrm flipH="1" flipV="1">
                  <a:off x="3350095" y="6371045"/>
                  <a:ext cx="18935" cy="64786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0" name="Line 1023"/>
                <p:cNvSpPr>
                  <a:spLocks noChangeShapeType="1"/>
                </p:cNvSpPr>
                <p:nvPr/>
              </p:nvSpPr>
              <p:spPr bwMode="auto">
                <a:xfrm flipV="1">
                  <a:off x="3268485" y="6341074"/>
                  <a:ext cx="0" cy="62431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03" name="Group 1"/>
              <p:cNvGrpSpPr/>
              <p:nvPr/>
            </p:nvGrpSpPr>
            <p:grpSpPr>
              <a:xfrm>
                <a:off x="3393431" y="6340830"/>
                <a:ext cx="427389" cy="241523"/>
                <a:chOff x="3393431" y="6340830"/>
                <a:chExt cx="427389" cy="241523"/>
              </a:xfrm>
            </p:grpSpPr>
            <p:sp>
              <p:nvSpPr>
                <p:cNvPr id="804" name="Line 1020"/>
                <p:cNvSpPr>
                  <a:spLocks noChangeShapeType="1"/>
                </p:cNvSpPr>
                <p:nvPr/>
              </p:nvSpPr>
              <p:spPr bwMode="auto">
                <a:xfrm flipV="1">
                  <a:off x="3764267" y="6341007"/>
                  <a:ext cx="0" cy="62431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05" name="Line 1023"/>
                <p:cNvSpPr>
                  <a:spLocks noChangeShapeType="1"/>
                </p:cNvSpPr>
                <p:nvPr/>
              </p:nvSpPr>
              <p:spPr bwMode="auto">
                <a:xfrm flipV="1">
                  <a:off x="3468200" y="6340830"/>
                  <a:ext cx="0" cy="62431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06" name="Line 1053"/>
                <p:cNvSpPr>
                  <a:spLocks noChangeShapeType="1"/>
                </p:cNvSpPr>
                <p:nvPr/>
              </p:nvSpPr>
              <p:spPr bwMode="auto">
                <a:xfrm>
                  <a:off x="3393431" y="6403261"/>
                  <a:ext cx="370836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07" name="Rectangle 1028"/>
                <p:cNvSpPr>
                  <a:spLocks noChangeArrowheads="1"/>
                </p:cNvSpPr>
                <p:nvPr/>
              </p:nvSpPr>
              <p:spPr bwMode="auto">
                <a:xfrm>
                  <a:off x="3393431" y="6428465"/>
                  <a:ext cx="141064" cy="1538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r>
                    <a:rPr lang="en-US" altLang="en-US" sz="1000" dirty="0" smtClean="0">
                      <a:solidFill>
                        <a:srgbClr val="000000"/>
                      </a:solidFill>
                      <a:latin typeface="Helvetica" pitchFamily="34" charset="0"/>
                    </a:rPr>
                    <a:t>10</a:t>
                  </a:r>
                  <a:endParaRPr lang="en-US" altLang="en-US" dirty="0">
                    <a:latin typeface="Arial" charset="0"/>
                  </a:endParaRPr>
                </a:p>
              </p:txBody>
            </p:sp>
            <p:sp>
              <p:nvSpPr>
                <p:cNvPr id="808" name="Rectangle 1028"/>
                <p:cNvSpPr>
                  <a:spLocks noChangeArrowheads="1"/>
                </p:cNvSpPr>
                <p:nvPr/>
              </p:nvSpPr>
              <p:spPr bwMode="auto">
                <a:xfrm>
                  <a:off x="3679756" y="6417030"/>
                  <a:ext cx="141064" cy="1538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r>
                    <a:rPr lang="en-US" altLang="en-US" sz="1000" dirty="0" smtClean="0">
                      <a:solidFill>
                        <a:srgbClr val="000000"/>
                      </a:solidFill>
                      <a:latin typeface="Helvetica" pitchFamily="34" charset="0"/>
                    </a:rPr>
                    <a:t>20</a:t>
                  </a:r>
                  <a:endParaRPr lang="en-US" altLang="en-US" dirty="0">
                    <a:latin typeface="Arial" charset="0"/>
                  </a:endParaRPr>
                </a:p>
              </p:txBody>
            </p:sp>
          </p:grpSp>
        </p:grpSp>
        <p:sp>
          <p:nvSpPr>
            <p:cNvPr id="734" name="Line 1026"/>
            <p:cNvSpPr>
              <a:spLocks noChangeShapeType="1"/>
            </p:cNvSpPr>
            <p:nvPr/>
          </p:nvSpPr>
          <p:spPr bwMode="auto">
            <a:xfrm flipH="1" flipV="1">
              <a:off x="4285070" y="5425539"/>
              <a:ext cx="18935" cy="6478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35" name="Line 1026"/>
            <p:cNvSpPr>
              <a:spLocks noChangeShapeType="1"/>
            </p:cNvSpPr>
            <p:nvPr/>
          </p:nvSpPr>
          <p:spPr bwMode="auto">
            <a:xfrm flipH="1" flipV="1">
              <a:off x="4310534" y="5425401"/>
              <a:ext cx="18935" cy="6478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736" name="Group 503"/>
            <p:cNvGrpSpPr/>
            <p:nvPr/>
          </p:nvGrpSpPr>
          <p:grpSpPr>
            <a:xfrm>
              <a:off x="3803649" y="1218579"/>
              <a:ext cx="902995" cy="4380329"/>
              <a:chOff x="2841624" y="1782763"/>
              <a:chExt cx="902995" cy="4380329"/>
            </a:xfrm>
          </p:grpSpPr>
          <p:grpSp>
            <p:nvGrpSpPr>
              <p:cNvPr id="738" name="Group 1298"/>
              <p:cNvGrpSpPr>
                <a:grpSpLocks/>
              </p:cNvGrpSpPr>
              <p:nvPr/>
            </p:nvGrpSpPr>
            <p:grpSpPr bwMode="auto">
              <a:xfrm>
                <a:off x="2841624" y="1782763"/>
                <a:ext cx="622651" cy="3996318"/>
                <a:chOff x="6977063" y="1109663"/>
                <a:chExt cx="771525" cy="5372100"/>
              </a:xfrm>
            </p:grpSpPr>
            <p:sp>
              <p:nvSpPr>
                <p:cNvPr id="785" name="Freeform 193"/>
                <p:cNvSpPr>
                  <a:spLocks/>
                </p:cNvSpPr>
                <p:nvPr/>
              </p:nvSpPr>
              <p:spPr bwMode="auto">
                <a:xfrm>
                  <a:off x="7072313" y="1109663"/>
                  <a:ext cx="676275" cy="666750"/>
                </a:xfrm>
                <a:custGeom>
                  <a:avLst/>
                  <a:gdLst>
                    <a:gd name="T0" fmla="*/ 304800 w 426"/>
                    <a:gd name="T1" fmla="*/ 9525 h 420"/>
                    <a:gd name="T2" fmla="*/ 228600 w 426"/>
                    <a:gd name="T3" fmla="*/ 19050 h 420"/>
                    <a:gd name="T4" fmla="*/ 57150 w 426"/>
                    <a:gd name="T5" fmla="*/ 38100 h 420"/>
                    <a:gd name="T6" fmla="*/ 66675 w 426"/>
                    <a:gd name="T7" fmla="*/ 57150 h 420"/>
                    <a:gd name="T8" fmla="*/ 152400 w 426"/>
                    <a:gd name="T9" fmla="*/ 76200 h 420"/>
                    <a:gd name="T10" fmla="*/ 104775 w 426"/>
                    <a:gd name="T11" fmla="*/ 85725 h 420"/>
                    <a:gd name="T12" fmla="*/ 95250 w 426"/>
                    <a:gd name="T13" fmla="*/ 104775 h 420"/>
                    <a:gd name="T14" fmla="*/ 104775 w 426"/>
                    <a:gd name="T15" fmla="*/ 123825 h 420"/>
                    <a:gd name="T16" fmla="*/ 66675 w 426"/>
                    <a:gd name="T17" fmla="*/ 142875 h 420"/>
                    <a:gd name="T18" fmla="*/ 123825 w 426"/>
                    <a:gd name="T19" fmla="*/ 152400 h 420"/>
                    <a:gd name="T20" fmla="*/ 114300 w 426"/>
                    <a:gd name="T21" fmla="*/ 171450 h 420"/>
                    <a:gd name="T22" fmla="*/ 133350 w 426"/>
                    <a:gd name="T23" fmla="*/ 200025 h 420"/>
                    <a:gd name="T24" fmla="*/ 47625 w 426"/>
                    <a:gd name="T25" fmla="*/ 209550 h 420"/>
                    <a:gd name="T26" fmla="*/ 104775 w 426"/>
                    <a:gd name="T27" fmla="*/ 228600 h 420"/>
                    <a:gd name="T28" fmla="*/ 123825 w 426"/>
                    <a:gd name="T29" fmla="*/ 238125 h 420"/>
                    <a:gd name="T30" fmla="*/ 114300 w 426"/>
                    <a:gd name="T31" fmla="*/ 257175 h 420"/>
                    <a:gd name="T32" fmla="*/ 142875 w 426"/>
                    <a:gd name="T33" fmla="*/ 276225 h 420"/>
                    <a:gd name="T34" fmla="*/ 133350 w 426"/>
                    <a:gd name="T35" fmla="*/ 285750 h 420"/>
                    <a:gd name="T36" fmla="*/ 133350 w 426"/>
                    <a:gd name="T37" fmla="*/ 304800 h 420"/>
                    <a:gd name="T38" fmla="*/ 0 w 426"/>
                    <a:gd name="T39" fmla="*/ 314325 h 420"/>
                    <a:gd name="T40" fmla="*/ 171450 w 426"/>
                    <a:gd name="T41" fmla="*/ 333375 h 420"/>
                    <a:gd name="T42" fmla="*/ 171450 w 426"/>
                    <a:gd name="T43" fmla="*/ 352425 h 420"/>
                    <a:gd name="T44" fmla="*/ 133350 w 426"/>
                    <a:gd name="T45" fmla="*/ 361950 h 420"/>
                    <a:gd name="T46" fmla="*/ 114300 w 426"/>
                    <a:gd name="T47" fmla="*/ 371475 h 420"/>
                    <a:gd name="T48" fmla="*/ 200025 w 426"/>
                    <a:gd name="T49" fmla="*/ 400050 h 420"/>
                    <a:gd name="T50" fmla="*/ 200025 w 426"/>
                    <a:gd name="T51" fmla="*/ 419100 h 420"/>
                    <a:gd name="T52" fmla="*/ 152400 w 426"/>
                    <a:gd name="T53" fmla="*/ 428625 h 420"/>
                    <a:gd name="T54" fmla="*/ 180975 w 426"/>
                    <a:gd name="T55" fmla="*/ 447675 h 420"/>
                    <a:gd name="T56" fmla="*/ 152400 w 426"/>
                    <a:gd name="T57" fmla="*/ 466725 h 420"/>
                    <a:gd name="T58" fmla="*/ 142875 w 426"/>
                    <a:gd name="T59" fmla="*/ 476250 h 420"/>
                    <a:gd name="T60" fmla="*/ 142875 w 426"/>
                    <a:gd name="T61" fmla="*/ 495300 h 420"/>
                    <a:gd name="T62" fmla="*/ 114300 w 426"/>
                    <a:gd name="T63" fmla="*/ 504825 h 420"/>
                    <a:gd name="T64" fmla="*/ 123825 w 426"/>
                    <a:gd name="T65" fmla="*/ 523875 h 420"/>
                    <a:gd name="T66" fmla="*/ 209550 w 426"/>
                    <a:gd name="T67" fmla="*/ 533400 h 420"/>
                    <a:gd name="T68" fmla="*/ 190500 w 426"/>
                    <a:gd name="T69" fmla="*/ 552450 h 420"/>
                    <a:gd name="T70" fmla="*/ 190500 w 426"/>
                    <a:gd name="T71" fmla="*/ 561975 h 420"/>
                    <a:gd name="T72" fmla="*/ 200025 w 426"/>
                    <a:gd name="T73" fmla="*/ 581025 h 420"/>
                    <a:gd name="T74" fmla="*/ 209550 w 426"/>
                    <a:gd name="T75" fmla="*/ 600075 h 420"/>
                    <a:gd name="T76" fmla="*/ 209550 w 426"/>
                    <a:gd name="T77" fmla="*/ 609600 h 420"/>
                    <a:gd name="T78" fmla="*/ 133350 w 426"/>
                    <a:gd name="T79" fmla="*/ 628650 h 420"/>
                    <a:gd name="T80" fmla="*/ 190500 w 426"/>
                    <a:gd name="T81" fmla="*/ 638175 h 420"/>
                    <a:gd name="T82" fmla="*/ 209550 w 426"/>
                    <a:gd name="T83" fmla="*/ 657225 h 420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0" t="0" r="r" b="b"/>
                  <a:pathLst>
                    <a:path w="426" h="420">
                      <a:moveTo>
                        <a:pt x="72" y="0"/>
                      </a:moveTo>
                      <a:lnTo>
                        <a:pt x="192" y="0"/>
                      </a:lnTo>
                      <a:lnTo>
                        <a:pt x="192" y="6"/>
                      </a:lnTo>
                      <a:lnTo>
                        <a:pt x="426" y="6"/>
                      </a:lnTo>
                      <a:lnTo>
                        <a:pt x="366" y="12"/>
                      </a:lnTo>
                      <a:lnTo>
                        <a:pt x="144" y="12"/>
                      </a:lnTo>
                      <a:lnTo>
                        <a:pt x="66" y="18"/>
                      </a:lnTo>
                      <a:lnTo>
                        <a:pt x="42" y="24"/>
                      </a:lnTo>
                      <a:lnTo>
                        <a:pt x="36" y="24"/>
                      </a:lnTo>
                      <a:lnTo>
                        <a:pt x="48" y="30"/>
                      </a:lnTo>
                      <a:lnTo>
                        <a:pt x="54" y="30"/>
                      </a:lnTo>
                      <a:lnTo>
                        <a:pt x="42" y="36"/>
                      </a:lnTo>
                      <a:lnTo>
                        <a:pt x="78" y="36"/>
                      </a:lnTo>
                      <a:lnTo>
                        <a:pt x="72" y="42"/>
                      </a:lnTo>
                      <a:lnTo>
                        <a:pt x="96" y="48"/>
                      </a:lnTo>
                      <a:lnTo>
                        <a:pt x="30" y="48"/>
                      </a:lnTo>
                      <a:lnTo>
                        <a:pt x="84" y="54"/>
                      </a:lnTo>
                      <a:lnTo>
                        <a:pt x="66" y="54"/>
                      </a:lnTo>
                      <a:lnTo>
                        <a:pt x="78" y="60"/>
                      </a:lnTo>
                      <a:lnTo>
                        <a:pt x="78" y="66"/>
                      </a:lnTo>
                      <a:lnTo>
                        <a:pt x="60" y="66"/>
                      </a:lnTo>
                      <a:lnTo>
                        <a:pt x="54" y="72"/>
                      </a:lnTo>
                      <a:lnTo>
                        <a:pt x="60" y="78"/>
                      </a:lnTo>
                      <a:lnTo>
                        <a:pt x="66" y="78"/>
                      </a:lnTo>
                      <a:lnTo>
                        <a:pt x="42" y="84"/>
                      </a:lnTo>
                      <a:lnTo>
                        <a:pt x="60" y="84"/>
                      </a:lnTo>
                      <a:lnTo>
                        <a:pt x="42" y="90"/>
                      </a:lnTo>
                      <a:lnTo>
                        <a:pt x="48" y="90"/>
                      </a:lnTo>
                      <a:lnTo>
                        <a:pt x="54" y="96"/>
                      </a:lnTo>
                      <a:lnTo>
                        <a:pt x="78" y="96"/>
                      </a:lnTo>
                      <a:lnTo>
                        <a:pt x="66" y="102"/>
                      </a:lnTo>
                      <a:lnTo>
                        <a:pt x="90" y="102"/>
                      </a:lnTo>
                      <a:lnTo>
                        <a:pt x="72" y="108"/>
                      </a:lnTo>
                      <a:lnTo>
                        <a:pt x="84" y="114"/>
                      </a:lnTo>
                      <a:lnTo>
                        <a:pt x="96" y="120"/>
                      </a:lnTo>
                      <a:lnTo>
                        <a:pt x="84" y="126"/>
                      </a:lnTo>
                      <a:lnTo>
                        <a:pt x="96" y="126"/>
                      </a:lnTo>
                      <a:lnTo>
                        <a:pt x="96" y="132"/>
                      </a:lnTo>
                      <a:lnTo>
                        <a:pt x="30" y="132"/>
                      </a:lnTo>
                      <a:lnTo>
                        <a:pt x="84" y="138"/>
                      </a:lnTo>
                      <a:lnTo>
                        <a:pt x="60" y="144"/>
                      </a:lnTo>
                      <a:lnTo>
                        <a:pt x="66" y="144"/>
                      </a:lnTo>
                      <a:lnTo>
                        <a:pt x="60" y="144"/>
                      </a:lnTo>
                      <a:lnTo>
                        <a:pt x="72" y="150"/>
                      </a:lnTo>
                      <a:lnTo>
                        <a:pt x="78" y="150"/>
                      </a:lnTo>
                      <a:lnTo>
                        <a:pt x="96" y="156"/>
                      </a:lnTo>
                      <a:lnTo>
                        <a:pt x="90" y="156"/>
                      </a:lnTo>
                      <a:lnTo>
                        <a:pt x="72" y="162"/>
                      </a:lnTo>
                      <a:lnTo>
                        <a:pt x="90" y="162"/>
                      </a:lnTo>
                      <a:lnTo>
                        <a:pt x="84" y="168"/>
                      </a:lnTo>
                      <a:lnTo>
                        <a:pt x="90" y="174"/>
                      </a:lnTo>
                      <a:lnTo>
                        <a:pt x="84" y="174"/>
                      </a:lnTo>
                      <a:lnTo>
                        <a:pt x="72" y="180"/>
                      </a:lnTo>
                      <a:lnTo>
                        <a:pt x="84" y="180"/>
                      </a:lnTo>
                      <a:lnTo>
                        <a:pt x="84" y="186"/>
                      </a:lnTo>
                      <a:lnTo>
                        <a:pt x="60" y="186"/>
                      </a:lnTo>
                      <a:lnTo>
                        <a:pt x="84" y="192"/>
                      </a:lnTo>
                      <a:lnTo>
                        <a:pt x="90" y="192"/>
                      </a:lnTo>
                      <a:lnTo>
                        <a:pt x="84" y="198"/>
                      </a:lnTo>
                      <a:lnTo>
                        <a:pt x="0" y="198"/>
                      </a:lnTo>
                      <a:lnTo>
                        <a:pt x="54" y="204"/>
                      </a:lnTo>
                      <a:lnTo>
                        <a:pt x="96" y="204"/>
                      </a:lnTo>
                      <a:lnTo>
                        <a:pt x="108" y="210"/>
                      </a:lnTo>
                      <a:lnTo>
                        <a:pt x="78" y="210"/>
                      </a:lnTo>
                      <a:lnTo>
                        <a:pt x="78" y="216"/>
                      </a:lnTo>
                      <a:lnTo>
                        <a:pt x="108" y="222"/>
                      </a:lnTo>
                      <a:lnTo>
                        <a:pt x="102" y="222"/>
                      </a:lnTo>
                      <a:lnTo>
                        <a:pt x="108" y="222"/>
                      </a:lnTo>
                      <a:lnTo>
                        <a:pt x="84" y="228"/>
                      </a:lnTo>
                      <a:lnTo>
                        <a:pt x="96" y="228"/>
                      </a:lnTo>
                      <a:lnTo>
                        <a:pt x="84" y="234"/>
                      </a:lnTo>
                      <a:lnTo>
                        <a:pt x="72" y="234"/>
                      </a:lnTo>
                      <a:lnTo>
                        <a:pt x="132" y="240"/>
                      </a:lnTo>
                      <a:lnTo>
                        <a:pt x="114" y="246"/>
                      </a:lnTo>
                      <a:lnTo>
                        <a:pt x="126" y="252"/>
                      </a:lnTo>
                      <a:lnTo>
                        <a:pt x="132" y="258"/>
                      </a:lnTo>
                      <a:lnTo>
                        <a:pt x="114" y="258"/>
                      </a:lnTo>
                      <a:lnTo>
                        <a:pt x="126" y="264"/>
                      </a:lnTo>
                      <a:lnTo>
                        <a:pt x="114" y="264"/>
                      </a:lnTo>
                      <a:lnTo>
                        <a:pt x="120" y="270"/>
                      </a:lnTo>
                      <a:lnTo>
                        <a:pt x="96" y="270"/>
                      </a:lnTo>
                      <a:lnTo>
                        <a:pt x="132" y="276"/>
                      </a:lnTo>
                      <a:lnTo>
                        <a:pt x="96" y="276"/>
                      </a:lnTo>
                      <a:lnTo>
                        <a:pt x="114" y="282"/>
                      </a:lnTo>
                      <a:lnTo>
                        <a:pt x="120" y="288"/>
                      </a:lnTo>
                      <a:lnTo>
                        <a:pt x="114" y="288"/>
                      </a:lnTo>
                      <a:lnTo>
                        <a:pt x="96" y="294"/>
                      </a:lnTo>
                      <a:lnTo>
                        <a:pt x="114" y="294"/>
                      </a:lnTo>
                      <a:lnTo>
                        <a:pt x="102" y="300"/>
                      </a:lnTo>
                      <a:lnTo>
                        <a:pt x="90" y="300"/>
                      </a:lnTo>
                      <a:lnTo>
                        <a:pt x="108" y="306"/>
                      </a:lnTo>
                      <a:lnTo>
                        <a:pt x="90" y="306"/>
                      </a:lnTo>
                      <a:lnTo>
                        <a:pt x="90" y="312"/>
                      </a:lnTo>
                      <a:lnTo>
                        <a:pt x="30" y="312"/>
                      </a:lnTo>
                      <a:lnTo>
                        <a:pt x="84" y="318"/>
                      </a:lnTo>
                      <a:lnTo>
                        <a:pt x="72" y="318"/>
                      </a:lnTo>
                      <a:lnTo>
                        <a:pt x="54" y="324"/>
                      </a:lnTo>
                      <a:lnTo>
                        <a:pt x="132" y="324"/>
                      </a:lnTo>
                      <a:lnTo>
                        <a:pt x="78" y="330"/>
                      </a:lnTo>
                      <a:lnTo>
                        <a:pt x="132" y="330"/>
                      </a:lnTo>
                      <a:lnTo>
                        <a:pt x="138" y="336"/>
                      </a:lnTo>
                      <a:lnTo>
                        <a:pt x="132" y="336"/>
                      </a:lnTo>
                      <a:lnTo>
                        <a:pt x="102" y="342"/>
                      </a:lnTo>
                      <a:lnTo>
                        <a:pt x="120" y="342"/>
                      </a:lnTo>
                      <a:lnTo>
                        <a:pt x="120" y="348"/>
                      </a:lnTo>
                      <a:lnTo>
                        <a:pt x="102" y="348"/>
                      </a:lnTo>
                      <a:lnTo>
                        <a:pt x="138" y="354"/>
                      </a:lnTo>
                      <a:lnTo>
                        <a:pt x="120" y="354"/>
                      </a:lnTo>
                      <a:lnTo>
                        <a:pt x="138" y="360"/>
                      </a:lnTo>
                      <a:lnTo>
                        <a:pt x="132" y="366"/>
                      </a:lnTo>
                      <a:lnTo>
                        <a:pt x="126" y="366"/>
                      </a:lnTo>
                      <a:lnTo>
                        <a:pt x="108" y="372"/>
                      </a:lnTo>
                      <a:lnTo>
                        <a:pt x="114" y="372"/>
                      </a:lnTo>
                      <a:lnTo>
                        <a:pt x="132" y="378"/>
                      </a:lnTo>
                      <a:lnTo>
                        <a:pt x="126" y="378"/>
                      </a:lnTo>
                      <a:lnTo>
                        <a:pt x="120" y="384"/>
                      </a:lnTo>
                      <a:lnTo>
                        <a:pt x="132" y="384"/>
                      </a:lnTo>
                      <a:lnTo>
                        <a:pt x="126" y="390"/>
                      </a:lnTo>
                      <a:lnTo>
                        <a:pt x="114" y="390"/>
                      </a:lnTo>
                      <a:lnTo>
                        <a:pt x="84" y="396"/>
                      </a:lnTo>
                      <a:lnTo>
                        <a:pt x="120" y="402"/>
                      </a:lnTo>
                      <a:lnTo>
                        <a:pt x="114" y="402"/>
                      </a:lnTo>
                      <a:lnTo>
                        <a:pt x="120" y="402"/>
                      </a:lnTo>
                      <a:lnTo>
                        <a:pt x="126" y="408"/>
                      </a:lnTo>
                      <a:lnTo>
                        <a:pt x="114" y="408"/>
                      </a:lnTo>
                      <a:lnTo>
                        <a:pt x="132" y="414"/>
                      </a:lnTo>
                      <a:lnTo>
                        <a:pt x="108" y="414"/>
                      </a:lnTo>
                      <a:lnTo>
                        <a:pt x="96" y="420"/>
                      </a:lnTo>
                    </a:path>
                  </a:pathLst>
                </a:custGeom>
                <a:noFill/>
                <a:ln w="12700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86" name="Freeform 194"/>
                <p:cNvSpPr>
                  <a:spLocks/>
                </p:cNvSpPr>
                <p:nvPr/>
              </p:nvSpPr>
              <p:spPr bwMode="auto">
                <a:xfrm>
                  <a:off x="7205663" y="1776413"/>
                  <a:ext cx="190500" cy="647700"/>
                </a:xfrm>
                <a:custGeom>
                  <a:avLst/>
                  <a:gdLst>
                    <a:gd name="T0" fmla="*/ 104775 w 120"/>
                    <a:gd name="T1" fmla="*/ 9525 h 408"/>
                    <a:gd name="T2" fmla="*/ 76200 w 120"/>
                    <a:gd name="T3" fmla="*/ 28575 h 408"/>
                    <a:gd name="T4" fmla="*/ 95250 w 120"/>
                    <a:gd name="T5" fmla="*/ 38100 h 408"/>
                    <a:gd name="T6" fmla="*/ 104775 w 120"/>
                    <a:gd name="T7" fmla="*/ 47625 h 408"/>
                    <a:gd name="T8" fmla="*/ 76200 w 120"/>
                    <a:gd name="T9" fmla="*/ 66675 h 408"/>
                    <a:gd name="T10" fmla="*/ 57150 w 120"/>
                    <a:gd name="T11" fmla="*/ 76200 h 408"/>
                    <a:gd name="T12" fmla="*/ 28575 w 120"/>
                    <a:gd name="T13" fmla="*/ 95250 h 408"/>
                    <a:gd name="T14" fmla="*/ 66675 w 120"/>
                    <a:gd name="T15" fmla="*/ 104775 h 408"/>
                    <a:gd name="T16" fmla="*/ 171450 w 120"/>
                    <a:gd name="T17" fmla="*/ 123825 h 408"/>
                    <a:gd name="T18" fmla="*/ 104775 w 120"/>
                    <a:gd name="T19" fmla="*/ 133350 h 408"/>
                    <a:gd name="T20" fmla="*/ 161925 w 120"/>
                    <a:gd name="T21" fmla="*/ 152400 h 408"/>
                    <a:gd name="T22" fmla="*/ 104775 w 120"/>
                    <a:gd name="T23" fmla="*/ 161925 h 408"/>
                    <a:gd name="T24" fmla="*/ 66675 w 120"/>
                    <a:gd name="T25" fmla="*/ 180975 h 408"/>
                    <a:gd name="T26" fmla="*/ 76200 w 120"/>
                    <a:gd name="T27" fmla="*/ 200025 h 408"/>
                    <a:gd name="T28" fmla="*/ 85725 w 120"/>
                    <a:gd name="T29" fmla="*/ 228600 h 408"/>
                    <a:gd name="T30" fmla="*/ 66675 w 120"/>
                    <a:gd name="T31" fmla="*/ 247650 h 408"/>
                    <a:gd name="T32" fmla="*/ 38100 w 120"/>
                    <a:gd name="T33" fmla="*/ 266700 h 408"/>
                    <a:gd name="T34" fmla="*/ 57150 w 120"/>
                    <a:gd name="T35" fmla="*/ 276225 h 408"/>
                    <a:gd name="T36" fmla="*/ 85725 w 120"/>
                    <a:gd name="T37" fmla="*/ 295275 h 408"/>
                    <a:gd name="T38" fmla="*/ 95250 w 120"/>
                    <a:gd name="T39" fmla="*/ 314325 h 408"/>
                    <a:gd name="T40" fmla="*/ 57150 w 120"/>
                    <a:gd name="T41" fmla="*/ 323850 h 408"/>
                    <a:gd name="T42" fmla="*/ 28575 w 120"/>
                    <a:gd name="T43" fmla="*/ 342900 h 408"/>
                    <a:gd name="T44" fmla="*/ 47625 w 120"/>
                    <a:gd name="T45" fmla="*/ 352425 h 408"/>
                    <a:gd name="T46" fmla="*/ 38100 w 120"/>
                    <a:gd name="T47" fmla="*/ 371475 h 408"/>
                    <a:gd name="T48" fmla="*/ 0 w 120"/>
                    <a:gd name="T49" fmla="*/ 381000 h 408"/>
                    <a:gd name="T50" fmla="*/ 38100 w 120"/>
                    <a:gd name="T51" fmla="*/ 409575 h 408"/>
                    <a:gd name="T52" fmla="*/ 19050 w 120"/>
                    <a:gd name="T53" fmla="*/ 419100 h 408"/>
                    <a:gd name="T54" fmla="*/ 47625 w 120"/>
                    <a:gd name="T55" fmla="*/ 428625 h 408"/>
                    <a:gd name="T56" fmla="*/ 57150 w 120"/>
                    <a:gd name="T57" fmla="*/ 447675 h 408"/>
                    <a:gd name="T58" fmla="*/ 47625 w 120"/>
                    <a:gd name="T59" fmla="*/ 457200 h 408"/>
                    <a:gd name="T60" fmla="*/ 85725 w 120"/>
                    <a:gd name="T61" fmla="*/ 476250 h 408"/>
                    <a:gd name="T62" fmla="*/ 76200 w 120"/>
                    <a:gd name="T63" fmla="*/ 495300 h 408"/>
                    <a:gd name="T64" fmla="*/ 104775 w 120"/>
                    <a:gd name="T65" fmla="*/ 504825 h 408"/>
                    <a:gd name="T66" fmla="*/ 76200 w 120"/>
                    <a:gd name="T67" fmla="*/ 523875 h 408"/>
                    <a:gd name="T68" fmla="*/ 57150 w 120"/>
                    <a:gd name="T69" fmla="*/ 533400 h 408"/>
                    <a:gd name="T70" fmla="*/ 38100 w 120"/>
                    <a:gd name="T71" fmla="*/ 552450 h 408"/>
                    <a:gd name="T72" fmla="*/ 95250 w 120"/>
                    <a:gd name="T73" fmla="*/ 561975 h 408"/>
                    <a:gd name="T74" fmla="*/ 85725 w 120"/>
                    <a:gd name="T75" fmla="*/ 581025 h 408"/>
                    <a:gd name="T76" fmla="*/ 114300 w 120"/>
                    <a:gd name="T77" fmla="*/ 600075 h 408"/>
                    <a:gd name="T78" fmla="*/ 95250 w 120"/>
                    <a:gd name="T79" fmla="*/ 609600 h 408"/>
                    <a:gd name="T80" fmla="*/ 114300 w 120"/>
                    <a:gd name="T81" fmla="*/ 628650 h 408"/>
                    <a:gd name="T82" fmla="*/ 123825 w 120"/>
                    <a:gd name="T83" fmla="*/ 638175 h 408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0" t="0" r="r" b="b"/>
                  <a:pathLst>
                    <a:path w="120" h="408">
                      <a:moveTo>
                        <a:pt x="12" y="0"/>
                      </a:moveTo>
                      <a:lnTo>
                        <a:pt x="60" y="0"/>
                      </a:lnTo>
                      <a:lnTo>
                        <a:pt x="66" y="6"/>
                      </a:lnTo>
                      <a:lnTo>
                        <a:pt x="42" y="6"/>
                      </a:lnTo>
                      <a:lnTo>
                        <a:pt x="24" y="12"/>
                      </a:lnTo>
                      <a:lnTo>
                        <a:pt x="48" y="18"/>
                      </a:lnTo>
                      <a:lnTo>
                        <a:pt x="54" y="18"/>
                      </a:lnTo>
                      <a:lnTo>
                        <a:pt x="48" y="18"/>
                      </a:lnTo>
                      <a:lnTo>
                        <a:pt x="60" y="24"/>
                      </a:lnTo>
                      <a:lnTo>
                        <a:pt x="42" y="24"/>
                      </a:lnTo>
                      <a:lnTo>
                        <a:pt x="54" y="30"/>
                      </a:lnTo>
                      <a:lnTo>
                        <a:pt x="66" y="30"/>
                      </a:lnTo>
                      <a:lnTo>
                        <a:pt x="36" y="36"/>
                      </a:lnTo>
                      <a:lnTo>
                        <a:pt x="66" y="36"/>
                      </a:lnTo>
                      <a:lnTo>
                        <a:pt x="48" y="42"/>
                      </a:lnTo>
                      <a:lnTo>
                        <a:pt x="66" y="42"/>
                      </a:lnTo>
                      <a:lnTo>
                        <a:pt x="30" y="48"/>
                      </a:lnTo>
                      <a:lnTo>
                        <a:pt x="36" y="48"/>
                      </a:lnTo>
                      <a:lnTo>
                        <a:pt x="48" y="54"/>
                      </a:lnTo>
                      <a:lnTo>
                        <a:pt x="24" y="54"/>
                      </a:lnTo>
                      <a:lnTo>
                        <a:pt x="18" y="60"/>
                      </a:lnTo>
                      <a:lnTo>
                        <a:pt x="54" y="60"/>
                      </a:lnTo>
                      <a:lnTo>
                        <a:pt x="36" y="66"/>
                      </a:lnTo>
                      <a:lnTo>
                        <a:pt x="42" y="66"/>
                      </a:lnTo>
                      <a:lnTo>
                        <a:pt x="60" y="72"/>
                      </a:lnTo>
                      <a:lnTo>
                        <a:pt x="72" y="72"/>
                      </a:lnTo>
                      <a:lnTo>
                        <a:pt x="108" y="78"/>
                      </a:lnTo>
                      <a:lnTo>
                        <a:pt x="96" y="78"/>
                      </a:lnTo>
                      <a:lnTo>
                        <a:pt x="120" y="84"/>
                      </a:lnTo>
                      <a:lnTo>
                        <a:pt x="66" y="84"/>
                      </a:lnTo>
                      <a:lnTo>
                        <a:pt x="84" y="90"/>
                      </a:lnTo>
                      <a:lnTo>
                        <a:pt x="66" y="90"/>
                      </a:lnTo>
                      <a:lnTo>
                        <a:pt x="102" y="96"/>
                      </a:lnTo>
                      <a:lnTo>
                        <a:pt x="72" y="96"/>
                      </a:lnTo>
                      <a:lnTo>
                        <a:pt x="90" y="102"/>
                      </a:lnTo>
                      <a:lnTo>
                        <a:pt x="66" y="102"/>
                      </a:lnTo>
                      <a:lnTo>
                        <a:pt x="84" y="108"/>
                      </a:lnTo>
                      <a:lnTo>
                        <a:pt x="36" y="114"/>
                      </a:lnTo>
                      <a:lnTo>
                        <a:pt x="42" y="114"/>
                      </a:lnTo>
                      <a:lnTo>
                        <a:pt x="36" y="114"/>
                      </a:lnTo>
                      <a:lnTo>
                        <a:pt x="24" y="120"/>
                      </a:lnTo>
                      <a:lnTo>
                        <a:pt x="48" y="126"/>
                      </a:lnTo>
                      <a:lnTo>
                        <a:pt x="36" y="138"/>
                      </a:lnTo>
                      <a:lnTo>
                        <a:pt x="36" y="144"/>
                      </a:lnTo>
                      <a:lnTo>
                        <a:pt x="54" y="144"/>
                      </a:lnTo>
                      <a:lnTo>
                        <a:pt x="48" y="150"/>
                      </a:lnTo>
                      <a:lnTo>
                        <a:pt x="54" y="156"/>
                      </a:lnTo>
                      <a:lnTo>
                        <a:pt x="42" y="156"/>
                      </a:lnTo>
                      <a:lnTo>
                        <a:pt x="66" y="162"/>
                      </a:lnTo>
                      <a:lnTo>
                        <a:pt x="30" y="162"/>
                      </a:lnTo>
                      <a:lnTo>
                        <a:pt x="24" y="168"/>
                      </a:lnTo>
                      <a:lnTo>
                        <a:pt x="54" y="168"/>
                      </a:lnTo>
                      <a:lnTo>
                        <a:pt x="66" y="174"/>
                      </a:lnTo>
                      <a:lnTo>
                        <a:pt x="36" y="174"/>
                      </a:lnTo>
                      <a:lnTo>
                        <a:pt x="36" y="180"/>
                      </a:lnTo>
                      <a:lnTo>
                        <a:pt x="48" y="180"/>
                      </a:lnTo>
                      <a:lnTo>
                        <a:pt x="54" y="186"/>
                      </a:lnTo>
                      <a:lnTo>
                        <a:pt x="48" y="192"/>
                      </a:lnTo>
                      <a:lnTo>
                        <a:pt x="60" y="192"/>
                      </a:lnTo>
                      <a:lnTo>
                        <a:pt x="60" y="198"/>
                      </a:lnTo>
                      <a:lnTo>
                        <a:pt x="24" y="198"/>
                      </a:lnTo>
                      <a:lnTo>
                        <a:pt x="48" y="204"/>
                      </a:lnTo>
                      <a:lnTo>
                        <a:pt x="36" y="204"/>
                      </a:lnTo>
                      <a:lnTo>
                        <a:pt x="30" y="210"/>
                      </a:lnTo>
                      <a:lnTo>
                        <a:pt x="60" y="210"/>
                      </a:lnTo>
                      <a:lnTo>
                        <a:pt x="18" y="216"/>
                      </a:lnTo>
                      <a:lnTo>
                        <a:pt x="30" y="216"/>
                      </a:lnTo>
                      <a:lnTo>
                        <a:pt x="48" y="222"/>
                      </a:lnTo>
                      <a:lnTo>
                        <a:pt x="30" y="222"/>
                      </a:lnTo>
                      <a:lnTo>
                        <a:pt x="36" y="228"/>
                      </a:lnTo>
                      <a:lnTo>
                        <a:pt x="18" y="228"/>
                      </a:lnTo>
                      <a:lnTo>
                        <a:pt x="24" y="234"/>
                      </a:lnTo>
                      <a:lnTo>
                        <a:pt x="48" y="234"/>
                      </a:lnTo>
                      <a:lnTo>
                        <a:pt x="12" y="240"/>
                      </a:lnTo>
                      <a:lnTo>
                        <a:pt x="0" y="240"/>
                      </a:lnTo>
                      <a:lnTo>
                        <a:pt x="18" y="246"/>
                      </a:lnTo>
                      <a:lnTo>
                        <a:pt x="24" y="246"/>
                      </a:lnTo>
                      <a:lnTo>
                        <a:pt x="24" y="258"/>
                      </a:lnTo>
                      <a:lnTo>
                        <a:pt x="18" y="258"/>
                      </a:lnTo>
                      <a:lnTo>
                        <a:pt x="24" y="258"/>
                      </a:lnTo>
                      <a:lnTo>
                        <a:pt x="12" y="264"/>
                      </a:lnTo>
                      <a:lnTo>
                        <a:pt x="6" y="264"/>
                      </a:lnTo>
                      <a:lnTo>
                        <a:pt x="24" y="270"/>
                      </a:lnTo>
                      <a:lnTo>
                        <a:pt x="30" y="270"/>
                      </a:lnTo>
                      <a:lnTo>
                        <a:pt x="24" y="276"/>
                      </a:lnTo>
                      <a:lnTo>
                        <a:pt x="30" y="276"/>
                      </a:lnTo>
                      <a:lnTo>
                        <a:pt x="36" y="282"/>
                      </a:lnTo>
                      <a:lnTo>
                        <a:pt x="18" y="282"/>
                      </a:lnTo>
                      <a:lnTo>
                        <a:pt x="6" y="288"/>
                      </a:lnTo>
                      <a:lnTo>
                        <a:pt x="30" y="288"/>
                      </a:lnTo>
                      <a:lnTo>
                        <a:pt x="42" y="294"/>
                      </a:lnTo>
                      <a:lnTo>
                        <a:pt x="36" y="294"/>
                      </a:lnTo>
                      <a:lnTo>
                        <a:pt x="54" y="300"/>
                      </a:lnTo>
                      <a:lnTo>
                        <a:pt x="48" y="300"/>
                      </a:lnTo>
                      <a:lnTo>
                        <a:pt x="42" y="306"/>
                      </a:lnTo>
                      <a:lnTo>
                        <a:pt x="48" y="312"/>
                      </a:lnTo>
                      <a:lnTo>
                        <a:pt x="54" y="312"/>
                      </a:lnTo>
                      <a:lnTo>
                        <a:pt x="60" y="318"/>
                      </a:lnTo>
                      <a:lnTo>
                        <a:pt x="66" y="318"/>
                      </a:lnTo>
                      <a:lnTo>
                        <a:pt x="84" y="324"/>
                      </a:lnTo>
                      <a:lnTo>
                        <a:pt x="30" y="324"/>
                      </a:lnTo>
                      <a:lnTo>
                        <a:pt x="48" y="330"/>
                      </a:lnTo>
                      <a:lnTo>
                        <a:pt x="42" y="330"/>
                      </a:lnTo>
                      <a:lnTo>
                        <a:pt x="24" y="336"/>
                      </a:lnTo>
                      <a:lnTo>
                        <a:pt x="36" y="336"/>
                      </a:lnTo>
                      <a:lnTo>
                        <a:pt x="48" y="342"/>
                      </a:lnTo>
                      <a:lnTo>
                        <a:pt x="54" y="342"/>
                      </a:lnTo>
                      <a:lnTo>
                        <a:pt x="24" y="348"/>
                      </a:lnTo>
                      <a:lnTo>
                        <a:pt x="48" y="348"/>
                      </a:lnTo>
                      <a:lnTo>
                        <a:pt x="66" y="354"/>
                      </a:lnTo>
                      <a:lnTo>
                        <a:pt x="60" y="354"/>
                      </a:lnTo>
                      <a:lnTo>
                        <a:pt x="36" y="360"/>
                      </a:lnTo>
                      <a:lnTo>
                        <a:pt x="54" y="360"/>
                      </a:lnTo>
                      <a:lnTo>
                        <a:pt x="54" y="366"/>
                      </a:lnTo>
                      <a:lnTo>
                        <a:pt x="48" y="372"/>
                      </a:lnTo>
                      <a:lnTo>
                        <a:pt x="66" y="372"/>
                      </a:lnTo>
                      <a:lnTo>
                        <a:pt x="72" y="378"/>
                      </a:lnTo>
                      <a:lnTo>
                        <a:pt x="60" y="378"/>
                      </a:lnTo>
                      <a:lnTo>
                        <a:pt x="66" y="384"/>
                      </a:lnTo>
                      <a:lnTo>
                        <a:pt x="60" y="384"/>
                      </a:lnTo>
                      <a:lnTo>
                        <a:pt x="72" y="390"/>
                      </a:lnTo>
                      <a:lnTo>
                        <a:pt x="78" y="390"/>
                      </a:lnTo>
                      <a:lnTo>
                        <a:pt x="72" y="396"/>
                      </a:lnTo>
                      <a:lnTo>
                        <a:pt x="108" y="396"/>
                      </a:lnTo>
                      <a:lnTo>
                        <a:pt x="108" y="402"/>
                      </a:lnTo>
                      <a:lnTo>
                        <a:pt x="78" y="402"/>
                      </a:lnTo>
                      <a:lnTo>
                        <a:pt x="78" y="408"/>
                      </a:lnTo>
                      <a:lnTo>
                        <a:pt x="96" y="408"/>
                      </a:lnTo>
                    </a:path>
                  </a:pathLst>
                </a:custGeom>
                <a:noFill/>
                <a:ln w="12700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88" name="Freeform 195"/>
                <p:cNvSpPr>
                  <a:spLocks/>
                </p:cNvSpPr>
                <p:nvPr/>
              </p:nvSpPr>
              <p:spPr bwMode="auto">
                <a:xfrm>
                  <a:off x="7196138" y="2424113"/>
                  <a:ext cx="209550" cy="657225"/>
                </a:xfrm>
                <a:custGeom>
                  <a:avLst/>
                  <a:gdLst>
                    <a:gd name="T0" fmla="*/ 161925 w 132"/>
                    <a:gd name="T1" fmla="*/ 19050 h 414"/>
                    <a:gd name="T2" fmla="*/ 142875 w 132"/>
                    <a:gd name="T3" fmla="*/ 38100 h 414"/>
                    <a:gd name="T4" fmla="*/ 161925 w 132"/>
                    <a:gd name="T5" fmla="*/ 57150 h 414"/>
                    <a:gd name="T6" fmla="*/ 104775 w 132"/>
                    <a:gd name="T7" fmla="*/ 66675 h 414"/>
                    <a:gd name="T8" fmla="*/ 133350 w 132"/>
                    <a:gd name="T9" fmla="*/ 85725 h 414"/>
                    <a:gd name="T10" fmla="*/ 114300 w 132"/>
                    <a:gd name="T11" fmla="*/ 95250 h 414"/>
                    <a:gd name="T12" fmla="*/ 85725 w 132"/>
                    <a:gd name="T13" fmla="*/ 114300 h 414"/>
                    <a:gd name="T14" fmla="*/ 9525 w 132"/>
                    <a:gd name="T15" fmla="*/ 123825 h 414"/>
                    <a:gd name="T16" fmla="*/ 95250 w 132"/>
                    <a:gd name="T17" fmla="*/ 142875 h 414"/>
                    <a:gd name="T18" fmla="*/ 104775 w 132"/>
                    <a:gd name="T19" fmla="*/ 161925 h 414"/>
                    <a:gd name="T20" fmla="*/ 47625 w 132"/>
                    <a:gd name="T21" fmla="*/ 171450 h 414"/>
                    <a:gd name="T22" fmla="*/ 152400 w 132"/>
                    <a:gd name="T23" fmla="*/ 180975 h 414"/>
                    <a:gd name="T24" fmla="*/ 152400 w 132"/>
                    <a:gd name="T25" fmla="*/ 200025 h 414"/>
                    <a:gd name="T26" fmla="*/ 76200 w 132"/>
                    <a:gd name="T27" fmla="*/ 219075 h 414"/>
                    <a:gd name="T28" fmla="*/ 85725 w 132"/>
                    <a:gd name="T29" fmla="*/ 238125 h 414"/>
                    <a:gd name="T30" fmla="*/ 76200 w 132"/>
                    <a:gd name="T31" fmla="*/ 247650 h 414"/>
                    <a:gd name="T32" fmla="*/ 28575 w 132"/>
                    <a:gd name="T33" fmla="*/ 266700 h 414"/>
                    <a:gd name="T34" fmla="*/ 76200 w 132"/>
                    <a:gd name="T35" fmla="*/ 285750 h 414"/>
                    <a:gd name="T36" fmla="*/ 104775 w 132"/>
                    <a:gd name="T37" fmla="*/ 295275 h 414"/>
                    <a:gd name="T38" fmla="*/ 85725 w 132"/>
                    <a:gd name="T39" fmla="*/ 314325 h 414"/>
                    <a:gd name="T40" fmla="*/ 123825 w 132"/>
                    <a:gd name="T41" fmla="*/ 323850 h 414"/>
                    <a:gd name="T42" fmla="*/ 76200 w 132"/>
                    <a:gd name="T43" fmla="*/ 342900 h 414"/>
                    <a:gd name="T44" fmla="*/ 57150 w 132"/>
                    <a:gd name="T45" fmla="*/ 361950 h 414"/>
                    <a:gd name="T46" fmla="*/ 85725 w 132"/>
                    <a:gd name="T47" fmla="*/ 371475 h 414"/>
                    <a:gd name="T48" fmla="*/ 66675 w 132"/>
                    <a:gd name="T49" fmla="*/ 390525 h 414"/>
                    <a:gd name="T50" fmla="*/ 85725 w 132"/>
                    <a:gd name="T51" fmla="*/ 409575 h 414"/>
                    <a:gd name="T52" fmla="*/ 76200 w 132"/>
                    <a:gd name="T53" fmla="*/ 419100 h 414"/>
                    <a:gd name="T54" fmla="*/ 85725 w 132"/>
                    <a:gd name="T55" fmla="*/ 438150 h 414"/>
                    <a:gd name="T56" fmla="*/ 57150 w 132"/>
                    <a:gd name="T57" fmla="*/ 447675 h 414"/>
                    <a:gd name="T58" fmla="*/ 47625 w 132"/>
                    <a:gd name="T59" fmla="*/ 466725 h 414"/>
                    <a:gd name="T60" fmla="*/ 85725 w 132"/>
                    <a:gd name="T61" fmla="*/ 476250 h 414"/>
                    <a:gd name="T62" fmla="*/ 123825 w 132"/>
                    <a:gd name="T63" fmla="*/ 495300 h 414"/>
                    <a:gd name="T64" fmla="*/ 104775 w 132"/>
                    <a:gd name="T65" fmla="*/ 514350 h 414"/>
                    <a:gd name="T66" fmla="*/ 104775 w 132"/>
                    <a:gd name="T67" fmla="*/ 523875 h 414"/>
                    <a:gd name="T68" fmla="*/ 95250 w 132"/>
                    <a:gd name="T69" fmla="*/ 542925 h 414"/>
                    <a:gd name="T70" fmla="*/ 95250 w 132"/>
                    <a:gd name="T71" fmla="*/ 552450 h 414"/>
                    <a:gd name="T72" fmla="*/ 123825 w 132"/>
                    <a:gd name="T73" fmla="*/ 571500 h 414"/>
                    <a:gd name="T74" fmla="*/ 152400 w 132"/>
                    <a:gd name="T75" fmla="*/ 590550 h 414"/>
                    <a:gd name="T76" fmla="*/ 152400 w 132"/>
                    <a:gd name="T77" fmla="*/ 600075 h 414"/>
                    <a:gd name="T78" fmla="*/ 76200 w 132"/>
                    <a:gd name="T79" fmla="*/ 619125 h 414"/>
                    <a:gd name="T80" fmla="*/ 76200 w 132"/>
                    <a:gd name="T81" fmla="*/ 628650 h 414"/>
                    <a:gd name="T82" fmla="*/ 9525 w 132"/>
                    <a:gd name="T83" fmla="*/ 647700 h 414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0" t="0" r="r" b="b"/>
                  <a:pathLst>
                    <a:path w="132" h="414">
                      <a:moveTo>
                        <a:pt x="102" y="0"/>
                      </a:moveTo>
                      <a:lnTo>
                        <a:pt x="84" y="6"/>
                      </a:lnTo>
                      <a:lnTo>
                        <a:pt x="102" y="12"/>
                      </a:lnTo>
                      <a:lnTo>
                        <a:pt x="72" y="12"/>
                      </a:lnTo>
                      <a:lnTo>
                        <a:pt x="102" y="18"/>
                      </a:lnTo>
                      <a:lnTo>
                        <a:pt x="90" y="24"/>
                      </a:lnTo>
                      <a:lnTo>
                        <a:pt x="120" y="24"/>
                      </a:lnTo>
                      <a:lnTo>
                        <a:pt x="84" y="30"/>
                      </a:lnTo>
                      <a:lnTo>
                        <a:pt x="102" y="36"/>
                      </a:lnTo>
                      <a:lnTo>
                        <a:pt x="90" y="36"/>
                      </a:lnTo>
                      <a:lnTo>
                        <a:pt x="90" y="42"/>
                      </a:lnTo>
                      <a:lnTo>
                        <a:pt x="66" y="42"/>
                      </a:lnTo>
                      <a:lnTo>
                        <a:pt x="90" y="48"/>
                      </a:lnTo>
                      <a:lnTo>
                        <a:pt x="108" y="48"/>
                      </a:lnTo>
                      <a:lnTo>
                        <a:pt x="84" y="54"/>
                      </a:lnTo>
                      <a:lnTo>
                        <a:pt x="102" y="54"/>
                      </a:lnTo>
                      <a:lnTo>
                        <a:pt x="78" y="60"/>
                      </a:lnTo>
                      <a:lnTo>
                        <a:pt x="72" y="60"/>
                      </a:lnTo>
                      <a:lnTo>
                        <a:pt x="48" y="66"/>
                      </a:lnTo>
                      <a:lnTo>
                        <a:pt x="36" y="66"/>
                      </a:lnTo>
                      <a:lnTo>
                        <a:pt x="54" y="72"/>
                      </a:lnTo>
                      <a:lnTo>
                        <a:pt x="48" y="72"/>
                      </a:lnTo>
                      <a:lnTo>
                        <a:pt x="36" y="78"/>
                      </a:lnTo>
                      <a:lnTo>
                        <a:pt x="6" y="78"/>
                      </a:lnTo>
                      <a:lnTo>
                        <a:pt x="66" y="84"/>
                      </a:lnTo>
                      <a:lnTo>
                        <a:pt x="78" y="84"/>
                      </a:lnTo>
                      <a:lnTo>
                        <a:pt x="60" y="90"/>
                      </a:lnTo>
                      <a:lnTo>
                        <a:pt x="84" y="90"/>
                      </a:lnTo>
                      <a:lnTo>
                        <a:pt x="60" y="96"/>
                      </a:lnTo>
                      <a:lnTo>
                        <a:pt x="66" y="102"/>
                      </a:lnTo>
                      <a:lnTo>
                        <a:pt x="72" y="102"/>
                      </a:lnTo>
                      <a:lnTo>
                        <a:pt x="66" y="102"/>
                      </a:lnTo>
                      <a:lnTo>
                        <a:pt x="30" y="108"/>
                      </a:lnTo>
                      <a:lnTo>
                        <a:pt x="72" y="108"/>
                      </a:lnTo>
                      <a:lnTo>
                        <a:pt x="66" y="114"/>
                      </a:lnTo>
                      <a:lnTo>
                        <a:pt x="96" y="114"/>
                      </a:lnTo>
                      <a:lnTo>
                        <a:pt x="90" y="120"/>
                      </a:lnTo>
                      <a:lnTo>
                        <a:pt x="84" y="120"/>
                      </a:lnTo>
                      <a:lnTo>
                        <a:pt x="96" y="126"/>
                      </a:lnTo>
                      <a:lnTo>
                        <a:pt x="78" y="126"/>
                      </a:lnTo>
                      <a:lnTo>
                        <a:pt x="54" y="132"/>
                      </a:lnTo>
                      <a:lnTo>
                        <a:pt x="48" y="138"/>
                      </a:lnTo>
                      <a:lnTo>
                        <a:pt x="66" y="138"/>
                      </a:lnTo>
                      <a:lnTo>
                        <a:pt x="60" y="144"/>
                      </a:lnTo>
                      <a:lnTo>
                        <a:pt x="54" y="150"/>
                      </a:lnTo>
                      <a:lnTo>
                        <a:pt x="90" y="150"/>
                      </a:lnTo>
                      <a:lnTo>
                        <a:pt x="78" y="156"/>
                      </a:lnTo>
                      <a:lnTo>
                        <a:pt x="48" y="156"/>
                      </a:lnTo>
                      <a:lnTo>
                        <a:pt x="36" y="162"/>
                      </a:lnTo>
                      <a:lnTo>
                        <a:pt x="66" y="168"/>
                      </a:lnTo>
                      <a:lnTo>
                        <a:pt x="18" y="168"/>
                      </a:lnTo>
                      <a:lnTo>
                        <a:pt x="48" y="174"/>
                      </a:lnTo>
                      <a:lnTo>
                        <a:pt x="42" y="174"/>
                      </a:lnTo>
                      <a:lnTo>
                        <a:pt x="48" y="180"/>
                      </a:lnTo>
                      <a:lnTo>
                        <a:pt x="60" y="180"/>
                      </a:lnTo>
                      <a:lnTo>
                        <a:pt x="48" y="186"/>
                      </a:lnTo>
                      <a:lnTo>
                        <a:pt x="66" y="186"/>
                      </a:lnTo>
                      <a:lnTo>
                        <a:pt x="42" y="192"/>
                      </a:lnTo>
                      <a:lnTo>
                        <a:pt x="48" y="198"/>
                      </a:lnTo>
                      <a:lnTo>
                        <a:pt x="54" y="198"/>
                      </a:lnTo>
                      <a:lnTo>
                        <a:pt x="48" y="198"/>
                      </a:lnTo>
                      <a:lnTo>
                        <a:pt x="60" y="204"/>
                      </a:lnTo>
                      <a:lnTo>
                        <a:pt x="78" y="204"/>
                      </a:lnTo>
                      <a:lnTo>
                        <a:pt x="84" y="210"/>
                      </a:lnTo>
                      <a:lnTo>
                        <a:pt x="48" y="210"/>
                      </a:lnTo>
                      <a:lnTo>
                        <a:pt x="48" y="216"/>
                      </a:lnTo>
                      <a:lnTo>
                        <a:pt x="60" y="216"/>
                      </a:lnTo>
                      <a:lnTo>
                        <a:pt x="42" y="222"/>
                      </a:lnTo>
                      <a:lnTo>
                        <a:pt x="36" y="228"/>
                      </a:lnTo>
                      <a:lnTo>
                        <a:pt x="54" y="228"/>
                      </a:lnTo>
                      <a:lnTo>
                        <a:pt x="48" y="234"/>
                      </a:lnTo>
                      <a:lnTo>
                        <a:pt x="54" y="234"/>
                      </a:lnTo>
                      <a:lnTo>
                        <a:pt x="48" y="240"/>
                      </a:lnTo>
                      <a:lnTo>
                        <a:pt x="60" y="240"/>
                      </a:lnTo>
                      <a:lnTo>
                        <a:pt x="42" y="246"/>
                      </a:lnTo>
                      <a:lnTo>
                        <a:pt x="36" y="252"/>
                      </a:lnTo>
                      <a:lnTo>
                        <a:pt x="60" y="252"/>
                      </a:lnTo>
                      <a:lnTo>
                        <a:pt x="54" y="258"/>
                      </a:lnTo>
                      <a:lnTo>
                        <a:pt x="78" y="258"/>
                      </a:lnTo>
                      <a:lnTo>
                        <a:pt x="60" y="264"/>
                      </a:lnTo>
                      <a:lnTo>
                        <a:pt x="48" y="264"/>
                      </a:lnTo>
                      <a:lnTo>
                        <a:pt x="90" y="270"/>
                      </a:lnTo>
                      <a:lnTo>
                        <a:pt x="60" y="270"/>
                      </a:lnTo>
                      <a:lnTo>
                        <a:pt x="54" y="276"/>
                      </a:lnTo>
                      <a:lnTo>
                        <a:pt x="42" y="276"/>
                      </a:lnTo>
                      <a:lnTo>
                        <a:pt x="54" y="282"/>
                      </a:lnTo>
                      <a:lnTo>
                        <a:pt x="36" y="282"/>
                      </a:lnTo>
                      <a:lnTo>
                        <a:pt x="78" y="288"/>
                      </a:lnTo>
                      <a:lnTo>
                        <a:pt x="36" y="288"/>
                      </a:lnTo>
                      <a:lnTo>
                        <a:pt x="30" y="294"/>
                      </a:lnTo>
                      <a:lnTo>
                        <a:pt x="60" y="294"/>
                      </a:lnTo>
                      <a:lnTo>
                        <a:pt x="48" y="300"/>
                      </a:lnTo>
                      <a:lnTo>
                        <a:pt x="54" y="300"/>
                      </a:lnTo>
                      <a:lnTo>
                        <a:pt x="48" y="306"/>
                      </a:lnTo>
                      <a:lnTo>
                        <a:pt x="36" y="306"/>
                      </a:lnTo>
                      <a:lnTo>
                        <a:pt x="78" y="312"/>
                      </a:lnTo>
                      <a:lnTo>
                        <a:pt x="54" y="312"/>
                      </a:lnTo>
                      <a:lnTo>
                        <a:pt x="60" y="318"/>
                      </a:lnTo>
                      <a:lnTo>
                        <a:pt x="66" y="324"/>
                      </a:lnTo>
                      <a:lnTo>
                        <a:pt x="60" y="324"/>
                      </a:lnTo>
                      <a:lnTo>
                        <a:pt x="54" y="330"/>
                      </a:lnTo>
                      <a:lnTo>
                        <a:pt x="66" y="330"/>
                      </a:lnTo>
                      <a:lnTo>
                        <a:pt x="78" y="336"/>
                      </a:lnTo>
                      <a:lnTo>
                        <a:pt x="66" y="336"/>
                      </a:lnTo>
                      <a:lnTo>
                        <a:pt x="60" y="342"/>
                      </a:lnTo>
                      <a:lnTo>
                        <a:pt x="78" y="342"/>
                      </a:lnTo>
                      <a:lnTo>
                        <a:pt x="72" y="348"/>
                      </a:lnTo>
                      <a:lnTo>
                        <a:pt x="60" y="348"/>
                      </a:lnTo>
                      <a:lnTo>
                        <a:pt x="96" y="354"/>
                      </a:lnTo>
                      <a:lnTo>
                        <a:pt x="90" y="360"/>
                      </a:lnTo>
                      <a:lnTo>
                        <a:pt x="78" y="360"/>
                      </a:lnTo>
                      <a:lnTo>
                        <a:pt x="96" y="366"/>
                      </a:lnTo>
                      <a:lnTo>
                        <a:pt x="90" y="366"/>
                      </a:lnTo>
                      <a:lnTo>
                        <a:pt x="96" y="372"/>
                      </a:lnTo>
                      <a:lnTo>
                        <a:pt x="120" y="372"/>
                      </a:lnTo>
                      <a:lnTo>
                        <a:pt x="132" y="378"/>
                      </a:lnTo>
                      <a:lnTo>
                        <a:pt x="96" y="378"/>
                      </a:lnTo>
                      <a:lnTo>
                        <a:pt x="30" y="384"/>
                      </a:lnTo>
                      <a:lnTo>
                        <a:pt x="42" y="384"/>
                      </a:lnTo>
                      <a:lnTo>
                        <a:pt x="48" y="390"/>
                      </a:lnTo>
                      <a:lnTo>
                        <a:pt x="30" y="390"/>
                      </a:lnTo>
                      <a:lnTo>
                        <a:pt x="42" y="396"/>
                      </a:lnTo>
                      <a:lnTo>
                        <a:pt x="48" y="396"/>
                      </a:lnTo>
                      <a:lnTo>
                        <a:pt x="42" y="402"/>
                      </a:lnTo>
                      <a:lnTo>
                        <a:pt x="18" y="402"/>
                      </a:lnTo>
                      <a:lnTo>
                        <a:pt x="6" y="408"/>
                      </a:lnTo>
                      <a:lnTo>
                        <a:pt x="0" y="408"/>
                      </a:lnTo>
                      <a:lnTo>
                        <a:pt x="24" y="414"/>
                      </a:lnTo>
                    </a:path>
                  </a:pathLst>
                </a:custGeom>
                <a:noFill/>
                <a:ln w="12700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89" name="Freeform 196"/>
                <p:cNvSpPr>
                  <a:spLocks/>
                </p:cNvSpPr>
                <p:nvPr/>
              </p:nvSpPr>
              <p:spPr bwMode="auto">
                <a:xfrm>
                  <a:off x="7148513" y="3081338"/>
                  <a:ext cx="171450" cy="647700"/>
                </a:xfrm>
                <a:custGeom>
                  <a:avLst/>
                  <a:gdLst/>
                  <a:ahLst/>
                  <a:cxnLst/>
                  <a:rect l="0" t="0" r="r" b="b"/>
                  <a:pathLst>
                    <a:path w="10000" h="10000">
                      <a:moveTo>
                        <a:pt x="5000" y="0"/>
                      </a:moveTo>
                      <a:lnTo>
                        <a:pt x="5000" y="147"/>
                      </a:lnTo>
                      <a:lnTo>
                        <a:pt x="6111" y="147"/>
                      </a:lnTo>
                      <a:lnTo>
                        <a:pt x="6667" y="294"/>
                      </a:lnTo>
                      <a:lnTo>
                        <a:pt x="3333" y="441"/>
                      </a:lnTo>
                      <a:lnTo>
                        <a:pt x="4444" y="441"/>
                      </a:lnTo>
                      <a:lnTo>
                        <a:pt x="2222" y="588"/>
                      </a:lnTo>
                      <a:lnTo>
                        <a:pt x="2778" y="588"/>
                      </a:lnTo>
                      <a:lnTo>
                        <a:pt x="7778" y="735"/>
                      </a:lnTo>
                      <a:lnTo>
                        <a:pt x="7222" y="882"/>
                      </a:lnTo>
                      <a:lnTo>
                        <a:pt x="6111" y="882"/>
                      </a:lnTo>
                      <a:lnTo>
                        <a:pt x="8333" y="1029"/>
                      </a:lnTo>
                      <a:lnTo>
                        <a:pt x="8889" y="1029"/>
                      </a:lnTo>
                      <a:lnTo>
                        <a:pt x="7778" y="1176"/>
                      </a:lnTo>
                      <a:lnTo>
                        <a:pt x="5556" y="1324"/>
                      </a:lnTo>
                      <a:lnTo>
                        <a:pt x="7778" y="1324"/>
                      </a:lnTo>
                      <a:lnTo>
                        <a:pt x="7222" y="1471"/>
                      </a:lnTo>
                      <a:lnTo>
                        <a:pt x="5000" y="1471"/>
                      </a:lnTo>
                      <a:lnTo>
                        <a:pt x="6111" y="1618"/>
                      </a:lnTo>
                      <a:lnTo>
                        <a:pt x="7778" y="1618"/>
                      </a:lnTo>
                      <a:lnTo>
                        <a:pt x="10000" y="1765"/>
                      </a:lnTo>
                      <a:lnTo>
                        <a:pt x="6111" y="1765"/>
                      </a:lnTo>
                      <a:lnTo>
                        <a:pt x="6667" y="1912"/>
                      </a:lnTo>
                      <a:lnTo>
                        <a:pt x="5000" y="1912"/>
                      </a:lnTo>
                      <a:lnTo>
                        <a:pt x="6111" y="2059"/>
                      </a:lnTo>
                      <a:lnTo>
                        <a:pt x="4444" y="2059"/>
                      </a:lnTo>
                      <a:lnTo>
                        <a:pt x="6667" y="2206"/>
                      </a:lnTo>
                      <a:lnTo>
                        <a:pt x="5556" y="2206"/>
                      </a:lnTo>
                      <a:lnTo>
                        <a:pt x="2778" y="2353"/>
                      </a:lnTo>
                      <a:lnTo>
                        <a:pt x="3889" y="2353"/>
                      </a:lnTo>
                      <a:lnTo>
                        <a:pt x="2778" y="2500"/>
                      </a:lnTo>
                      <a:lnTo>
                        <a:pt x="1667" y="2500"/>
                      </a:lnTo>
                      <a:lnTo>
                        <a:pt x="1667" y="2647"/>
                      </a:lnTo>
                      <a:lnTo>
                        <a:pt x="2778" y="2647"/>
                      </a:lnTo>
                      <a:lnTo>
                        <a:pt x="3889" y="2794"/>
                      </a:lnTo>
                      <a:lnTo>
                        <a:pt x="1667" y="2941"/>
                      </a:lnTo>
                      <a:lnTo>
                        <a:pt x="3889" y="2941"/>
                      </a:lnTo>
                      <a:lnTo>
                        <a:pt x="2778" y="3088"/>
                      </a:lnTo>
                      <a:lnTo>
                        <a:pt x="2222" y="3088"/>
                      </a:lnTo>
                      <a:lnTo>
                        <a:pt x="3889" y="3235"/>
                      </a:lnTo>
                      <a:lnTo>
                        <a:pt x="2222" y="3235"/>
                      </a:lnTo>
                      <a:lnTo>
                        <a:pt x="2778" y="3382"/>
                      </a:lnTo>
                      <a:lnTo>
                        <a:pt x="3889" y="3382"/>
                      </a:lnTo>
                      <a:lnTo>
                        <a:pt x="556" y="3529"/>
                      </a:lnTo>
                      <a:lnTo>
                        <a:pt x="3333" y="3529"/>
                      </a:lnTo>
                      <a:lnTo>
                        <a:pt x="4444" y="3676"/>
                      </a:lnTo>
                      <a:lnTo>
                        <a:pt x="2222" y="3676"/>
                      </a:lnTo>
                      <a:lnTo>
                        <a:pt x="2778" y="3824"/>
                      </a:lnTo>
                      <a:lnTo>
                        <a:pt x="1667" y="3824"/>
                      </a:lnTo>
                      <a:lnTo>
                        <a:pt x="3333" y="3971"/>
                      </a:lnTo>
                      <a:lnTo>
                        <a:pt x="4444" y="3971"/>
                      </a:lnTo>
                      <a:lnTo>
                        <a:pt x="3333" y="4118"/>
                      </a:lnTo>
                      <a:lnTo>
                        <a:pt x="5000" y="4118"/>
                      </a:lnTo>
                      <a:lnTo>
                        <a:pt x="5000" y="4265"/>
                      </a:lnTo>
                      <a:lnTo>
                        <a:pt x="6111" y="4265"/>
                      </a:lnTo>
                      <a:lnTo>
                        <a:pt x="9965" y="4412"/>
                      </a:lnTo>
                      <a:lnTo>
                        <a:pt x="5669" y="4755"/>
                      </a:lnTo>
                      <a:lnTo>
                        <a:pt x="3333" y="4706"/>
                      </a:lnTo>
                      <a:lnTo>
                        <a:pt x="5331" y="4705"/>
                      </a:lnTo>
                      <a:lnTo>
                        <a:pt x="2222" y="4853"/>
                      </a:lnTo>
                      <a:lnTo>
                        <a:pt x="2778" y="5000"/>
                      </a:lnTo>
                      <a:lnTo>
                        <a:pt x="2222" y="5000"/>
                      </a:lnTo>
                      <a:lnTo>
                        <a:pt x="2778" y="5147"/>
                      </a:lnTo>
                      <a:lnTo>
                        <a:pt x="3889" y="5294"/>
                      </a:lnTo>
                      <a:lnTo>
                        <a:pt x="2222" y="5294"/>
                      </a:lnTo>
                      <a:lnTo>
                        <a:pt x="4444" y="5441"/>
                      </a:lnTo>
                      <a:lnTo>
                        <a:pt x="5556" y="5441"/>
                      </a:lnTo>
                      <a:lnTo>
                        <a:pt x="2778" y="5588"/>
                      </a:lnTo>
                      <a:lnTo>
                        <a:pt x="3889" y="5588"/>
                      </a:lnTo>
                      <a:lnTo>
                        <a:pt x="6111" y="5735"/>
                      </a:lnTo>
                      <a:lnTo>
                        <a:pt x="3889" y="5735"/>
                      </a:lnTo>
                      <a:lnTo>
                        <a:pt x="5556" y="5882"/>
                      </a:lnTo>
                      <a:lnTo>
                        <a:pt x="2222" y="5882"/>
                      </a:lnTo>
                      <a:lnTo>
                        <a:pt x="0" y="6029"/>
                      </a:lnTo>
                      <a:lnTo>
                        <a:pt x="1111" y="6029"/>
                      </a:lnTo>
                      <a:lnTo>
                        <a:pt x="2222" y="6176"/>
                      </a:lnTo>
                      <a:lnTo>
                        <a:pt x="2778" y="6176"/>
                      </a:lnTo>
                      <a:lnTo>
                        <a:pt x="6111" y="6324"/>
                      </a:lnTo>
                      <a:lnTo>
                        <a:pt x="5000" y="6324"/>
                      </a:lnTo>
                      <a:lnTo>
                        <a:pt x="3889" y="6471"/>
                      </a:lnTo>
                      <a:lnTo>
                        <a:pt x="5556" y="6471"/>
                      </a:lnTo>
                      <a:lnTo>
                        <a:pt x="6111" y="6618"/>
                      </a:lnTo>
                      <a:lnTo>
                        <a:pt x="3333" y="6618"/>
                      </a:lnTo>
                      <a:lnTo>
                        <a:pt x="3333" y="6765"/>
                      </a:lnTo>
                      <a:lnTo>
                        <a:pt x="5556" y="6765"/>
                      </a:lnTo>
                      <a:lnTo>
                        <a:pt x="5556" y="6912"/>
                      </a:lnTo>
                      <a:lnTo>
                        <a:pt x="3889" y="7059"/>
                      </a:lnTo>
                      <a:lnTo>
                        <a:pt x="4444" y="7059"/>
                      </a:lnTo>
                      <a:lnTo>
                        <a:pt x="3889" y="7059"/>
                      </a:lnTo>
                      <a:lnTo>
                        <a:pt x="4444" y="7206"/>
                      </a:lnTo>
                      <a:lnTo>
                        <a:pt x="6667" y="7206"/>
                      </a:lnTo>
                      <a:lnTo>
                        <a:pt x="3889" y="7353"/>
                      </a:lnTo>
                      <a:lnTo>
                        <a:pt x="2778" y="7353"/>
                      </a:lnTo>
                      <a:lnTo>
                        <a:pt x="5000" y="7500"/>
                      </a:lnTo>
                      <a:lnTo>
                        <a:pt x="6667" y="7500"/>
                      </a:lnTo>
                      <a:lnTo>
                        <a:pt x="6667" y="7647"/>
                      </a:lnTo>
                      <a:lnTo>
                        <a:pt x="7778" y="7647"/>
                      </a:lnTo>
                      <a:lnTo>
                        <a:pt x="6111" y="7794"/>
                      </a:lnTo>
                      <a:lnTo>
                        <a:pt x="3333" y="7794"/>
                      </a:lnTo>
                      <a:lnTo>
                        <a:pt x="2778" y="7941"/>
                      </a:lnTo>
                      <a:lnTo>
                        <a:pt x="8889" y="7941"/>
                      </a:lnTo>
                      <a:lnTo>
                        <a:pt x="7778" y="8088"/>
                      </a:lnTo>
                      <a:lnTo>
                        <a:pt x="6111" y="8088"/>
                      </a:lnTo>
                      <a:lnTo>
                        <a:pt x="9444" y="8235"/>
                      </a:lnTo>
                      <a:lnTo>
                        <a:pt x="8889" y="8235"/>
                      </a:lnTo>
                      <a:lnTo>
                        <a:pt x="8333" y="8382"/>
                      </a:lnTo>
                      <a:lnTo>
                        <a:pt x="8889" y="8382"/>
                      </a:lnTo>
                      <a:lnTo>
                        <a:pt x="8333" y="8529"/>
                      </a:lnTo>
                      <a:lnTo>
                        <a:pt x="5556" y="8529"/>
                      </a:lnTo>
                      <a:lnTo>
                        <a:pt x="5000" y="8676"/>
                      </a:lnTo>
                      <a:lnTo>
                        <a:pt x="5556" y="8676"/>
                      </a:lnTo>
                      <a:lnTo>
                        <a:pt x="2222" y="8824"/>
                      </a:lnTo>
                      <a:lnTo>
                        <a:pt x="4444" y="8824"/>
                      </a:lnTo>
                      <a:lnTo>
                        <a:pt x="6111" y="8971"/>
                      </a:lnTo>
                      <a:lnTo>
                        <a:pt x="4444" y="8971"/>
                      </a:lnTo>
                      <a:lnTo>
                        <a:pt x="9444" y="9118"/>
                      </a:lnTo>
                      <a:lnTo>
                        <a:pt x="7222" y="9118"/>
                      </a:lnTo>
                      <a:lnTo>
                        <a:pt x="5000" y="9265"/>
                      </a:lnTo>
                      <a:lnTo>
                        <a:pt x="5556" y="9412"/>
                      </a:lnTo>
                      <a:lnTo>
                        <a:pt x="5000" y="9412"/>
                      </a:lnTo>
                      <a:lnTo>
                        <a:pt x="2222" y="9559"/>
                      </a:lnTo>
                      <a:lnTo>
                        <a:pt x="6667" y="9559"/>
                      </a:lnTo>
                      <a:lnTo>
                        <a:pt x="2778" y="9706"/>
                      </a:lnTo>
                      <a:lnTo>
                        <a:pt x="5556" y="9706"/>
                      </a:lnTo>
                      <a:lnTo>
                        <a:pt x="7222" y="9853"/>
                      </a:lnTo>
                      <a:lnTo>
                        <a:pt x="6667" y="10000"/>
                      </a:lnTo>
                    </a:path>
                  </a:pathLst>
                </a:custGeom>
                <a:noFill/>
                <a:ln w="12700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91" name="Freeform 197"/>
                <p:cNvSpPr>
                  <a:spLocks/>
                </p:cNvSpPr>
                <p:nvPr/>
              </p:nvSpPr>
              <p:spPr bwMode="auto">
                <a:xfrm>
                  <a:off x="7015163" y="3729038"/>
                  <a:ext cx="333375" cy="666750"/>
                </a:xfrm>
                <a:custGeom>
                  <a:avLst/>
                  <a:gdLst>
                    <a:gd name="T0" fmla="*/ 257175 w 210"/>
                    <a:gd name="T1" fmla="*/ 9525 h 420"/>
                    <a:gd name="T2" fmla="*/ 247650 w 210"/>
                    <a:gd name="T3" fmla="*/ 19050 h 420"/>
                    <a:gd name="T4" fmla="*/ 238125 w 210"/>
                    <a:gd name="T5" fmla="*/ 38100 h 420"/>
                    <a:gd name="T6" fmla="*/ 209550 w 210"/>
                    <a:gd name="T7" fmla="*/ 57150 h 420"/>
                    <a:gd name="T8" fmla="*/ 228600 w 210"/>
                    <a:gd name="T9" fmla="*/ 85725 h 420"/>
                    <a:gd name="T10" fmla="*/ 190500 w 210"/>
                    <a:gd name="T11" fmla="*/ 95250 h 420"/>
                    <a:gd name="T12" fmla="*/ 209550 w 210"/>
                    <a:gd name="T13" fmla="*/ 123825 h 420"/>
                    <a:gd name="T14" fmla="*/ 228600 w 210"/>
                    <a:gd name="T15" fmla="*/ 133350 h 420"/>
                    <a:gd name="T16" fmla="*/ 247650 w 210"/>
                    <a:gd name="T17" fmla="*/ 152400 h 420"/>
                    <a:gd name="T18" fmla="*/ 219075 w 210"/>
                    <a:gd name="T19" fmla="*/ 171450 h 420"/>
                    <a:gd name="T20" fmla="*/ 161925 w 210"/>
                    <a:gd name="T21" fmla="*/ 180975 h 420"/>
                    <a:gd name="T22" fmla="*/ 114300 w 210"/>
                    <a:gd name="T23" fmla="*/ 200025 h 420"/>
                    <a:gd name="T24" fmla="*/ 95250 w 210"/>
                    <a:gd name="T25" fmla="*/ 209550 h 420"/>
                    <a:gd name="T26" fmla="*/ 104775 w 210"/>
                    <a:gd name="T27" fmla="*/ 228600 h 420"/>
                    <a:gd name="T28" fmla="*/ 133350 w 210"/>
                    <a:gd name="T29" fmla="*/ 247650 h 420"/>
                    <a:gd name="T30" fmla="*/ 180975 w 210"/>
                    <a:gd name="T31" fmla="*/ 257175 h 420"/>
                    <a:gd name="T32" fmla="*/ 190500 w 210"/>
                    <a:gd name="T33" fmla="*/ 276225 h 420"/>
                    <a:gd name="T34" fmla="*/ 114300 w 210"/>
                    <a:gd name="T35" fmla="*/ 285750 h 420"/>
                    <a:gd name="T36" fmla="*/ 228600 w 210"/>
                    <a:gd name="T37" fmla="*/ 304800 h 420"/>
                    <a:gd name="T38" fmla="*/ 247650 w 210"/>
                    <a:gd name="T39" fmla="*/ 314325 h 420"/>
                    <a:gd name="T40" fmla="*/ 200025 w 210"/>
                    <a:gd name="T41" fmla="*/ 333375 h 420"/>
                    <a:gd name="T42" fmla="*/ 180975 w 210"/>
                    <a:gd name="T43" fmla="*/ 352425 h 420"/>
                    <a:gd name="T44" fmla="*/ 209550 w 210"/>
                    <a:gd name="T45" fmla="*/ 361950 h 420"/>
                    <a:gd name="T46" fmla="*/ 200025 w 210"/>
                    <a:gd name="T47" fmla="*/ 381000 h 420"/>
                    <a:gd name="T48" fmla="*/ 190500 w 210"/>
                    <a:gd name="T49" fmla="*/ 390525 h 420"/>
                    <a:gd name="T50" fmla="*/ 133350 w 210"/>
                    <a:gd name="T51" fmla="*/ 409575 h 420"/>
                    <a:gd name="T52" fmla="*/ 152400 w 210"/>
                    <a:gd name="T53" fmla="*/ 419100 h 420"/>
                    <a:gd name="T54" fmla="*/ 104775 w 210"/>
                    <a:gd name="T55" fmla="*/ 438150 h 420"/>
                    <a:gd name="T56" fmla="*/ 161925 w 210"/>
                    <a:gd name="T57" fmla="*/ 447675 h 420"/>
                    <a:gd name="T58" fmla="*/ 209550 w 210"/>
                    <a:gd name="T59" fmla="*/ 466725 h 420"/>
                    <a:gd name="T60" fmla="*/ 161925 w 210"/>
                    <a:gd name="T61" fmla="*/ 476250 h 420"/>
                    <a:gd name="T62" fmla="*/ 238125 w 210"/>
                    <a:gd name="T63" fmla="*/ 495300 h 420"/>
                    <a:gd name="T64" fmla="*/ 247650 w 210"/>
                    <a:gd name="T65" fmla="*/ 504825 h 420"/>
                    <a:gd name="T66" fmla="*/ 266700 w 210"/>
                    <a:gd name="T67" fmla="*/ 533400 h 420"/>
                    <a:gd name="T68" fmla="*/ 200025 w 210"/>
                    <a:gd name="T69" fmla="*/ 542925 h 420"/>
                    <a:gd name="T70" fmla="*/ 200025 w 210"/>
                    <a:gd name="T71" fmla="*/ 561975 h 420"/>
                    <a:gd name="T72" fmla="*/ 190500 w 210"/>
                    <a:gd name="T73" fmla="*/ 571500 h 420"/>
                    <a:gd name="T74" fmla="*/ 238125 w 210"/>
                    <a:gd name="T75" fmla="*/ 590550 h 420"/>
                    <a:gd name="T76" fmla="*/ 276225 w 210"/>
                    <a:gd name="T77" fmla="*/ 619125 h 420"/>
                    <a:gd name="T78" fmla="*/ 228600 w 210"/>
                    <a:gd name="T79" fmla="*/ 628650 h 420"/>
                    <a:gd name="T80" fmla="*/ 295275 w 210"/>
                    <a:gd name="T81" fmla="*/ 638175 h 420"/>
                    <a:gd name="T82" fmla="*/ 323850 w 210"/>
                    <a:gd name="T83" fmla="*/ 657225 h 420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0" t="0" r="r" b="b"/>
                  <a:pathLst>
                    <a:path w="210" h="420">
                      <a:moveTo>
                        <a:pt x="156" y="0"/>
                      </a:moveTo>
                      <a:lnTo>
                        <a:pt x="144" y="0"/>
                      </a:lnTo>
                      <a:lnTo>
                        <a:pt x="162" y="6"/>
                      </a:lnTo>
                      <a:lnTo>
                        <a:pt x="138" y="6"/>
                      </a:lnTo>
                      <a:lnTo>
                        <a:pt x="120" y="12"/>
                      </a:lnTo>
                      <a:lnTo>
                        <a:pt x="156" y="12"/>
                      </a:lnTo>
                      <a:lnTo>
                        <a:pt x="144" y="18"/>
                      </a:lnTo>
                      <a:lnTo>
                        <a:pt x="108" y="24"/>
                      </a:lnTo>
                      <a:lnTo>
                        <a:pt x="150" y="24"/>
                      </a:lnTo>
                      <a:lnTo>
                        <a:pt x="126" y="30"/>
                      </a:lnTo>
                      <a:lnTo>
                        <a:pt x="120" y="30"/>
                      </a:lnTo>
                      <a:lnTo>
                        <a:pt x="132" y="36"/>
                      </a:lnTo>
                      <a:lnTo>
                        <a:pt x="132" y="48"/>
                      </a:lnTo>
                      <a:lnTo>
                        <a:pt x="114" y="48"/>
                      </a:lnTo>
                      <a:lnTo>
                        <a:pt x="144" y="54"/>
                      </a:lnTo>
                      <a:lnTo>
                        <a:pt x="138" y="54"/>
                      </a:lnTo>
                      <a:lnTo>
                        <a:pt x="114" y="60"/>
                      </a:lnTo>
                      <a:lnTo>
                        <a:pt x="120" y="60"/>
                      </a:lnTo>
                      <a:lnTo>
                        <a:pt x="150" y="66"/>
                      </a:lnTo>
                      <a:lnTo>
                        <a:pt x="132" y="72"/>
                      </a:lnTo>
                      <a:lnTo>
                        <a:pt x="132" y="78"/>
                      </a:lnTo>
                      <a:lnTo>
                        <a:pt x="138" y="78"/>
                      </a:lnTo>
                      <a:lnTo>
                        <a:pt x="156" y="84"/>
                      </a:lnTo>
                      <a:lnTo>
                        <a:pt x="144" y="84"/>
                      </a:lnTo>
                      <a:lnTo>
                        <a:pt x="102" y="90"/>
                      </a:lnTo>
                      <a:lnTo>
                        <a:pt x="144" y="90"/>
                      </a:lnTo>
                      <a:lnTo>
                        <a:pt x="156" y="96"/>
                      </a:lnTo>
                      <a:lnTo>
                        <a:pt x="150" y="96"/>
                      </a:lnTo>
                      <a:lnTo>
                        <a:pt x="138" y="102"/>
                      </a:lnTo>
                      <a:lnTo>
                        <a:pt x="138" y="108"/>
                      </a:lnTo>
                      <a:lnTo>
                        <a:pt x="108" y="108"/>
                      </a:lnTo>
                      <a:lnTo>
                        <a:pt x="96" y="114"/>
                      </a:lnTo>
                      <a:lnTo>
                        <a:pt x="102" y="114"/>
                      </a:lnTo>
                      <a:lnTo>
                        <a:pt x="114" y="120"/>
                      </a:lnTo>
                      <a:lnTo>
                        <a:pt x="66" y="120"/>
                      </a:lnTo>
                      <a:lnTo>
                        <a:pt x="72" y="126"/>
                      </a:lnTo>
                      <a:lnTo>
                        <a:pt x="84" y="126"/>
                      </a:lnTo>
                      <a:lnTo>
                        <a:pt x="0" y="132"/>
                      </a:lnTo>
                      <a:lnTo>
                        <a:pt x="60" y="132"/>
                      </a:lnTo>
                      <a:lnTo>
                        <a:pt x="48" y="138"/>
                      </a:lnTo>
                      <a:lnTo>
                        <a:pt x="108" y="144"/>
                      </a:lnTo>
                      <a:lnTo>
                        <a:pt x="66" y="144"/>
                      </a:lnTo>
                      <a:lnTo>
                        <a:pt x="90" y="150"/>
                      </a:lnTo>
                      <a:lnTo>
                        <a:pt x="72" y="150"/>
                      </a:lnTo>
                      <a:lnTo>
                        <a:pt x="84" y="156"/>
                      </a:lnTo>
                      <a:lnTo>
                        <a:pt x="108" y="156"/>
                      </a:lnTo>
                      <a:lnTo>
                        <a:pt x="126" y="162"/>
                      </a:lnTo>
                      <a:lnTo>
                        <a:pt x="114" y="162"/>
                      </a:lnTo>
                      <a:lnTo>
                        <a:pt x="132" y="168"/>
                      </a:lnTo>
                      <a:lnTo>
                        <a:pt x="126" y="168"/>
                      </a:lnTo>
                      <a:lnTo>
                        <a:pt x="120" y="174"/>
                      </a:lnTo>
                      <a:lnTo>
                        <a:pt x="126" y="174"/>
                      </a:lnTo>
                      <a:lnTo>
                        <a:pt x="132" y="180"/>
                      </a:lnTo>
                      <a:lnTo>
                        <a:pt x="72" y="180"/>
                      </a:lnTo>
                      <a:lnTo>
                        <a:pt x="108" y="186"/>
                      </a:lnTo>
                      <a:lnTo>
                        <a:pt x="126" y="186"/>
                      </a:lnTo>
                      <a:lnTo>
                        <a:pt x="144" y="192"/>
                      </a:lnTo>
                      <a:lnTo>
                        <a:pt x="162" y="192"/>
                      </a:lnTo>
                      <a:lnTo>
                        <a:pt x="168" y="198"/>
                      </a:lnTo>
                      <a:lnTo>
                        <a:pt x="156" y="198"/>
                      </a:lnTo>
                      <a:lnTo>
                        <a:pt x="162" y="204"/>
                      </a:lnTo>
                      <a:lnTo>
                        <a:pt x="180" y="210"/>
                      </a:lnTo>
                      <a:lnTo>
                        <a:pt x="126" y="210"/>
                      </a:lnTo>
                      <a:lnTo>
                        <a:pt x="144" y="216"/>
                      </a:lnTo>
                      <a:lnTo>
                        <a:pt x="108" y="222"/>
                      </a:lnTo>
                      <a:lnTo>
                        <a:pt x="114" y="222"/>
                      </a:lnTo>
                      <a:lnTo>
                        <a:pt x="108" y="222"/>
                      </a:lnTo>
                      <a:lnTo>
                        <a:pt x="144" y="228"/>
                      </a:lnTo>
                      <a:lnTo>
                        <a:pt x="132" y="228"/>
                      </a:lnTo>
                      <a:lnTo>
                        <a:pt x="132" y="234"/>
                      </a:lnTo>
                      <a:lnTo>
                        <a:pt x="108" y="234"/>
                      </a:lnTo>
                      <a:lnTo>
                        <a:pt x="126" y="240"/>
                      </a:lnTo>
                      <a:lnTo>
                        <a:pt x="102" y="240"/>
                      </a:lnTo>
                      <a:lnTo>
                        <a:pt x="126" y="246"/>
                      </a:lnTo>
                      <a:lnTo>
                        <a:pt x="120" y="246"/>
                      </a:lnTo>
                      <a:lnTo>
                        <a:pt x="114" y="252"/>
                      </a:lnTo>
                      <a:lnTo>
                        <a:pt x="90" y="252"/>
                      </a:lnTo>
                      <a:lnTo>
                        <a:pt x="84" y="258"/>
                      </a:lnTo>
                      <a:lnTo>
                        <a:pt x="78" y="258"/>
                      </a:lnTo>
                      <a:lnTo>
                        <a:pt x="66" y="264"/>
                      </a:lnTo>
                      <a:lnTo>
                        <a:pt x="96" y="264"/>
                      </a:lnTo>
                      <a:lnTo>
                        <a:pt x="102" y="270"/>
                      </a:lnTo>
                      <a:lnTo>
                        <a:pt x="108" y="270"/>
                      </a:lnTo>
                      <a:lnTo>
                        <a:pt x="66" y="276"/>
                      </a:lnTo>
                      <a:lnTo>
                        <a:pt x="90" y="276"/>
                      </a:lnTo>
                      <a:lnTo>
                        <a:pt x="84" y="282"/>
                      </a:lnTo>
                      <a:lnTo>
                        <a:pt x="102" y="282"/>
                      </a:lnTo>
                      <a:lnTo>
                        <a:pt x="84" y="288"/>
                      </a:lnTo>
                      <a:lnTo>
                        <a:pt x="126" y="288"/>
                      </a:lnTo>
                      <a:lnTo>
                        <a:pt x="132" y="294"/>
                      </a:lnTo>
                      <a:lnTo>
                        <a:pt x="114" y="294"/>
                      </a:lnTo>
                      <a:lnTo>
                        <a:pt x="96" y="300"/>
                      </a:lnTo>
                      <a:lnTo>
                        <a:pt x="102" y="300"/>
                      </a:lnTo>
                      <a:lnTo>
                        <a:pt x="108" y="306"/>
                      </a:lnTo>
                      <a:lnTo>
                        <a:pt x="132" y="306"/>
                      </a:lnTo>
                      <a:lnTo>
                        <a:pt x="150" y="312"/>
                      </a:lnTo>
                      <a:lnTo>
                        <a:pt x="156" y="312"/>
                      </a:lnTo>
                      <a:lnTo>
                        <a:pt x="144" y="318"/>
                      </a:lnTo>
                      <a:lnTo>
                        <a:pt x="156" y="318"/>
                      </a:lnTo>
                      <a:lnTo>
                        <a:pt x="144" y="324"/>
                      </a:lnTo>
                      <a:lnTo>
                        <a:pt x="150" y="330"/>
                      </a:lnTo>
                      <a:lnTo>
                        <a:pt x="168" y="336"/>
                      </a:lnTo>
                      <a:lnTo>
                        <a:pt x="132" y="336"/>
                      </a:lnTo>
                      <a:lnTo>
                        <a:pt x="114" y="342"/>
                      </a:lnTo>
                      <a:lnTo>
                        <a:pt x="126" y="342"/>
                      </a:lnTo>
                      <a:lnTo>
                        <a:pt x="144" y="348"/>
                      </a:lnTo>
                      <a:lnTo>
                        <a:pt x="156" y="348"/>
                      </a:lnTo>
                      <a:lnTo>
                        <a:pt x="126" y="354"/>
                      </a:lnTo>
                      <a:lnTo>
                        <a:pt x="114" y="354"/>
                      </a:lnTo>
                      <a:lnTo>
                        <a:pt x="150" y="360"/>
                      </a:lnTo>
                      <a:lnTo>
                        <a:pt x="120" y="360"/>
                      </a:lnTo>
                      <a:lnTo>
                        <a:pt x="138" y="366"/>
                      </a:lnTo>
                      <a:lnTo>
                        <a:pt x="156" y="366"/>
                      </a:lnTo>
                      <a:lnTo>
                        <a:pt x="150" y="372"/>
                      </a:lnTo>
                      <a:lnTo>
                        <a:pt x="156" y="378"/>
                      </a:lnTo>
                      <a:lnTo>
                        <a:pt x="144" y="384"/>
                      </a:lnTo>
                      <a:lnTo>
                        <a:pt x="174" y="390"/>
                      </a:lnTo>
                      <a:lnTo>
                        <a:pt x="168" y="390"/>
                      </a:lnTo>
                      <a:lnTo>
                        <a:pt x="174" y="390"/>
                      </a:lnTo>
                      <a:lnTo>
                        <a:pt x="144" y="396"/>
                      </a:lnTo>
                      <a:lnTo>
                        <a:pt x="174" y="396"/>
                      </a:lnTo>
                      <a:lnTo>
                        <a:pt x="210" y="402"/>
                      </a:lnTo>
                      <a:lnTo>
                        <a:pt x="186" y="402"/>
                      </a:lnTo>
                      <a:lnTo>
                        <a:pt x="204" y="408"/>
                      </a:lnTo>
                      <a:lnTo>
                        <a:pt x="210" y="414"/>
                      </a:lnTo>
                      <a:lnTo>
                        <a:pt x="204" y="414"/>
                      </a:lnTo>
                      <a:lnTo>
                        <a:pt x="186" y="420"/>
                      </a:lnTo>
                      <a:lnTo>
                        <a:pt x="174" y="420"/>
                      </a:lnTo>
                    </a:path>
                  </a:pathLst>
                </a:custGeom>
                <a:noFill/>
                <a:ln w="12700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92" name="Freeform 198"/>
                <p:cNvSpPr>
                  <a:spLocks/>
                </p:cNvSpPr>
                <p:nvPr/>
              </p:nvSpPr>
              <p:spPr bwMode="auto">
                <a:xfrm>
                  <a:off x="7129463" y="4395788"/>
                  <a:ext cx="285750" cy="704850"/>
                </a:xfrm>
                <a:custGeom>
                  <a:avLst/>
                  <a:gdLst>
                    <a:gd name="T0" fmla="*/ 180975 w 180"/>
                    <a:gd name="T1" fmla="*/ 19050 h 444"/>
                    <a:gd name="T2" fmla="*/ 200025 w 180"/>
                    <a:gd name="T3" fmla="*/ 28575 h 444"/>
                    <a:gd name="T4" fmla="*/ 190500 w 180"/>
                    <a:gd name="T5" fmla="*/ 47625 h 444"/>
                    <a:gd name="T6" fmla="*/ 209550 w 180"/>
                    <a:gd name="T7" fmla="*/ 57150 h 444"/>
                    <a:gd name="T8" fmla="*/ 161925 w 180"/>
                    <a:gd name="T9" fmla="*/ 76200 h 444"/>
                    <a:gd name="T10" fmla="*/ 161925 w 180"/>
                    <a:gd name="T11" fmla="*/ 95250 h 444"/>
                    <a:gd name="T12" fmla="*/ 161925 w 180"/>
                    <a:gd name="T13" fmla="*/ 104775 h 444"/>
                    <a:gd name="T14" fmla="*/ 190500 w 180"/>
                    <a:gd name="T15" fmla="*/ 123825 h 444"/>
                    <a:gd name="T16" fmla="*/ 171450 w 180"/>
                    <a:gd name="T17" fmla="*/ 133350 h 444"/>
                    <a:gd name="T18" fmla="*/ 247650 w 180"/>
                    <a:gd name="T19" fmla="*/ 152400 h 444"/>
                    <a:gd name="T20" fmla="*/ 152400 w 180"/>
                    <a:gd name="T21" fmla="*/ 171450 h 444"/>
                    <a:gd name="T22" fmla="*/ 209550 w 180"/>
                    <a:gd name="T23" fmla="*/ 180975 h 444"/>
                    <a:gd name="T24" fmla="*/ 200025 w 180"/>
                    <a:gd name="T25" fmla="*/ 200025 h 444"/>
                    <a:gd name="T26" fmla="*/ 161925 w 180"/>
                    <a:gd name="T27" fmla="*/ 219075 h 444"/>
                    <a:gd name="T28" fmla="*/ 123825 w 180"/>
                    <a:gd name="T29" fmla="*/ 228600 h 444"/>
                    <a:gd name="T30" fmla="*/ 238125 w 180"/>
                    <a:gd name="T31" fmla="*/ 247650 h 444"/>
                    <a:gd name="T32" fmla="*/ 161925 w 180"/>
                    <a:gd name="T33" fmla="*/ 257175 h 444"/>
                    <a:gd name="T34" fmla="*/ 142875 w 180"/>
                    <a:gd name="T35" fmla="*/ 276225 h 444"/>
                    <a:gd name="T36" fmla="*/ 76200 w 180"/>
                    <a:gd name="T37" fmla="*/ 295275 h 444"/>
                    <a:gd name="T38" fmla="*/ 66675 w 180"/>
                    <a:gd name="T39" fmla="*/ 304800 h 444"/>
                    <a:gd name="T40" fmla="*/ 171450 w 180"/>
                    <a:gd name="T41" fmla="*/ 323850 h 444"/>
                    <a:gd name="T42" fmla="*/ 19050 w 180"/>
                    <a:gd name="T43" fmla="*/ 333375 h 444"/>
                    <a:gd name="T44" fmla="*/ 104775 w 180"/>
                    <a:gd name="T45" fmla="*/ 352425 h 444"/>
                    <a:gd name="T46" fmla="*/ 95250 w 180"/>
                    <a:gd name="T47" fmla="*/ 361950 h 444"/>
                    <a:gd name="T48" fmla="*/ 57150 w 180"/>
                    <a:gd name="T49" fmla="*/ 381000 h 444"/>
                    <a:gd name="T50" fmla="*/ 47625 w 180"/>
                    <a:gd name="T51" fmla="*/ 400050 h 444"/>
                    <a:gd name="T52" fmla="*/ 38100 w 180"/>
                    <a:gd name="T53" fmla="*/ 419100 h 444"/>
                    <a:gd name="T54" fmla="*/ 104775 w 180"/>
                    <a:gd name="T55" fmla="*/ 428625 h 444"/>
                    <a:gd name="T56" fmla="*/ 104775 w 180"/>
                    <a:gd name="T57" fmla="*/ 447675 h 444"/>
                    <a:gd name="T58" fmla="*/ 76200 w 180"/>
                    <a:gd name="T59" fmla="*/ 466725 h 444"/>
                    <a:gd name="T60" fmla="*/ 85725 w 180"/>
                    <a:gd name="T61" fmla="*/ 485775 h 444"/>
                    <a:gd name="T62" fmla="*/ 133350 w 180"/>
                    <a:gd name="T63" fmla="*/ 504825 h 444"/>
                    <a:gd name="T64" fmla="*/ 133350 w 180"/>
                    <a:gd name="T65" fmla="*/ 523875 h 444"/>
                    <a:gd name="T66" fmla="*/ 114300 w 180"/>
                    <a:gd name="T67" fmla="*/ 542925 h 444"/>
                    <a:gd name="T68" fmla="*/ 95250 w 180"/>
                    <a:gd name="T69" fmla="*/ 552450 h 444"/>
                    <a:gd name="T70" fmla="*/ 66675 w 180"/>
                    <a:gd name="T71" fmla="*/ 571500 h 444"/>
                    <a:gd name="T72" fmla="*/ 104775 w 180"/>
                    <a:gd name="T73" fmla="*/ 600075 h 444"/>
                    <a:gd name="T74" fmla="*/ 85725 w 180"/>
                    <a:gd name="T75" fmla="*/ 628650 h 444"/>
                    <a:gd name="T76" fmla="*/ 95250 w 180"/>
                    <a:gd name="T77" fmla="*/ 638175 h 444"/>
                    <a:gd name="T78" fmla="*/ 66675 w 180"/>
                    <a:gd name="T79" fmla="*/ 657225 h 444"/>
                    <a:gd name="T80" fmla="*/ 85725 w 180"/>
                    <a:gd name="T81" fmla="*/ 666750 h 444"/>
                    <a:gd name="T82" fmla="*/ 95250 w 180"/>
                    <a:gd name="T83" fmla="*/ 685800 h 444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0" t="0" r="r" b="b"/>
                  <a:pathLst>
                    <a:path w="180" h="444">
                      <a:moveTo>
                        <a:pt x="102" y="0"/>
                      </a:moveTo>
                      <a:lnTo>
                        <a:pt x="120" y="6"/>
                      </a:lnTo>
                      <a:lnTo>
                        <a:pt x="114" y="12"/>
                      </a:lnTo>
                      <a:lnTo>
                        <a:pt x="180" y="12"/>
                      </a:lnTo>
                      <a:lnTo>
                        <a:pt x="174" y="18"/>
                      </a:lnTo>
                      <a:lnTo>
                        <a:pt x="126" y="18"/>
                      </a:lnTo>
                      <a:lnTo>
                        <a:pt x="120" y="24"/>
                      </a:lnTo>
                      <a:lnTo>
                        <a:pt x="114" y="24"/>
                      </a:lnTo>
                      <a:lnTo>
                        <a:pt x="120" y="30"/>
                      </a:lnTo>
                      <a:lnTo>
                        <a:pt x="108" y="30"/>
                      </a:lnTo>
                      <a:lnTo>
                        <a:pt x="114" y="36"/>
                      </a:lnTo>
                      <a:lnTo>
                        <a:pt x="132" y="36"/>
                      </a:lnTo>
                      <a:lnTo>
                        <a:pt x="114" y="42"/>
                      </a:lnTo>
                      <a:lnTo>
                        <a:pt x="126" y="42"/>
                      </a:lnTo>
                      <a:lnTo>
                        <a:pt x="102" y="48"/>
                      </a:lnTo>
                      <a:lnTo>
                        <a:pt x="102" y="54"/>
                      </a:lnTo>
                      <a:lnTo>
                        <a:pt x="72" y="54"/>
                      </a:lnTo>
                      <a:lnTo>
                        <a:pt x="102" y="60"/>
                      </a:lnTo>
                      <a:lnTo>
                        <a:pt x="156" y="60"/>
                      </a:lnTo>
                      <a:lnTo>
                        <a:pt x="144" y="66"/>
                      </a:lnTo>
                      <a:lnTo>
                        <a:pt x="102" y="66"/>
                      </a:lnTo>
                      <a:lnTo>
                        <a:pt x="132" y="72"/>
                      </a:lnTo>
                      <a:lnTo>
                        <a:pt x="90" y="72"/>
                      </a:lnTo>
                      <a:lnTo>
                        <a:pt x="120" y="78"/>
                      </a:lnTo>
                      <a:lnTo>
                        <a:pt x="102" y="78"/>
                      </a:lnTo>
                      <a:lnTo>
                        <a:pt x="120" y="84"/>
                      </a:lnTo>
                      <a:lnTo>
                        <a:pt x="108" y="84"/>
                      </a:lnTo>
                      <a:lnTo>
                        <a:pt x="126" y="90"/>
                      </a:lnTo>
                      <a:lnTo>
                        <a:pt x="114" y="96"/>
                      </a:lnTo>
                      <a:lnTo>
                        <a:pt x="156" y="96"/>
                      </a:lnTo>
                      <a:lnTo>
                        <a:pt x="150" y="102"/>
                      </a:lnTo>
                      <a:lnTo>
                        <a:pt x="120" y="102"/>
                      </a:lnTo>
                      <a:lnTo>
                        <a:pt x="96" y="108"/>
                      </a:lnTo>
                      <a:lnTo>
                        <a:pt x="66" y="108"/>
                      </a:lnTo>
                      <a:lnTo>
                        <a:pt x="126" y="114"/>
                      </a:lnTo>
                      <a:lnTo>
                        <a:pt x="132" y="114"/>
                      </a:lnTo>
                      <a:lnTo>
                        <a:pt x="150" y="120"/>
                      </a:lnTo>
                      <a:lnTo>
                        <a:pt x="144" y="120"/>
                      </a:lnTo>
                      <a:lnTo>
                        <a:pt x="126" y="126"/>
                      </a:lnTo>
                      <a:lnTo>
                        <a:pt x="96" y="132"/>
                      </a:lnTo>
                      <a:lnTo>
                        <a:pt x="90" y="132"/>
                      </a:lnTo>
                      <a:lnTo>
                        <a:pt x="102" y="138"/>
                      </a:lnTo>
                      <a:lnTo>
                        <a:pt x="78" y="138"/>
                      </a:lnTo>
                      <a:lnTo>
                        <a:pt x="90" y="144"/>
                      </a:lnTo>
                      <a:lnTo>
                        <a:pt x="78" y="144"/>
                      </a:lnTo>
                      <a:lnTo>
                        <a:pt x="84" y="150"/>
                      </a:lnTo>
                      <a:lnTo>
                        <a:pt x="72" y="150"/>
                      </a:lnTo>
                      <a:lnTo>
                        <a:pt x="150" y="156"/>
                      </a:lnTo>
                      <a:lnTo>
                        <a:pt x="108" y="156"/>
                      </a:lnTo>
                      <a:lnTo>
                        <a:pt x="90" y="162"/>
                      </a:lnTo>
                      <a:lnTo>
                        <a:pt x="102" y="162"/>
                      </a:lnTo>
                      <a:lnTo>
                        <a:pt x="108" y="168"/>
                      </a:lnTo>
                      <a:lnTo>
                        <a:pt x="102" y="174"/>
                      </a:lnTo>
                      <a:lnTo>
                        <a:pt x="90" y="174"/>
                      </a:lnTo>
                      <a:lnTo>
                        <a:pt x="102" y="180"/>
                      </a:lnTo>
                      <a:lnTo>
                        <a:pt x="48" y="180"/>
                      </a:lnTo>
                      <a:lnTo>
                        <a:pt x="48" y="186"/>
                      </a:lnTo>
                      <a:lnTo>
                        <a:pt x="60" y="186"/>
                      </a:lnTo>
                      <a:lnTo>
                        <a:pt x="48" y="192"/>
                      </a:lnTo>
                      <a:lnTo>
                        <a:pt x="42" y="192"/>
                      </a:lnTo>
                      <a:lnTo>
                        <a:pt x="78" y="198"/>
                      </a:lnTo>
                      <a:lnTo>
                        <a:pt x="108" y="198"/>
                      </a:lnTo>
                      <a:lnTo>
                        <a:pt x="108" y="204"/>
                      </a:lnTo>
                      <a:lnTo>
                        <a:pt x="12" y="204"/>
                      </a:lnTo>
                      <a:lnTo>
                        <a:pt x="0" y="210"/>
                      </a:lnTo>
                      <a:lnTo>
                        <a:pt x="12" y="210"/>
                      </a:lnTo>
                      <a:lnTo>
                        <a:pt x="18" y="216"/>
                      </a:lnTo>
                      <a:lnTo>
                        <a:pt x="36" y="216"/>
                      </a:lnTo>
                      <a:lnTo>
                        <a:pt x="66" y="222"/>
                      </a:lnTo>
                      <a:lnTo>
                        <a:pt x="60" y="222"/>
                      </a:lnTo>
                      <a:lnTo>
                        <a:pt x="42" y="228"/>
                      </a:lnTo>
                      <a:lnTo>
                        <a:pt x="60" y="228"/>
                      </a:lnTo>
                      <a:lnTo>
                        <a:pt x="48" y="234"/>
                      </a:lnTo>
                      <a:lnTo>
                        <a:pt x="60" y="240"/>
                      </a:lnTo>
                      <a:lnTo>
                        <a:pt x="36" y="240"/>
                      </a:lnTo>
                      <a:lnTo>
                        <a:pt x="24" y="246"/>
                      </a:lnTo>
                      <a:lnTo>
                        <a:pt x="0" y="246"/>
                      </a:lnTo>
                      <a:lnTo>
                        <a:pt x="30" y="252"/>
                      </a:lnTo>
                      <a:lnTo>
                        <a:pt x="18" y="252"/>
                      </a:lnTo>
                      <a:lnTo>
                        <a:pt x="30" y="258"/>
                      </a:lnTo>
                      <a:lnTo>
                        <a:pt x="24" y="264"/>
                      </a:lnTo>
                      <a:lnTo>
                        <a:pt x="30" y="264"/>
                      </a:lnTo>
                      <a:lnTo>
                        <a:pt x="60" y="270"/>
                      </a:lnTo>
                      <a:lnTo>
                        <a:pt x="66" y="270"/>
                      </a:lnTo>
                      <a:lnTo>
                        <a:pt x="54" y="276"/>
                      </a:lnTo>
                      <a:lnTo>
                        <a:pt x="78" y="276"/>
                      </a:lnTo>
                      <a:lnTo>
                        <a:pt x="66" y="282"/>
                      </a:lnTo>
                      <a:lnTo>
                        <a:pt x="54" y="288"/>
                      </a:lnTo>
                      <a:lnTo>
                        <a:pt x="12" y="294"/>
                      </a:lnTo>
                      <a:lnTo>
                        <a:pt x="48" y="294"/>
                      </a:lnTo>
                      <a:lnTo>
                        <a:pt x="36" y="300"/>
                      </a:lnTo>
                      <a:lnTo>
                        <a:pt x="42" y="306"/>
                      </a:lnTo>
                      <a:lnTo>
                        <a:pt x="54" y="306"/>
                      </a:lnTo>
                      <a:lnTo>
                        <a:pt x="66" y="312"/>
                      </a:lnTo>
                      <a:lnTo>
                        <a:pt x="60" y="318"/>
                      </a:lnTo>
                      <a:lnTo>
                        <a:pt x="84" y="318"/>
                      </a:lnTo>
                      <a:lnTo>
                        <a:pt x="42" y="324"/>
                      </a:lnTo>
                      <a:lnTo>
                        <a:pt x="66" y="324"/>
                      </a:lnTo>
                      <a:lnTo>
                        <a:pt x="84" y="330"/>
                      </a:lnTo>
                      <a:lnTo>
                        <a:pt x="84" y="336"/>
                      </a:lnTo>
                      <a:lnTo>
                        <a:pt x="78" y="342"/>
                      </a:lnTo>
                      <a:lnTo>
                        <a:pt x="72" y="342"/>
                      </a:lnTo>
                      <a:lnTo>
                        <a:pt x="78" y="342"/>
                      </a:lnTo>
                      <a:lnTo>
                        <a:pt x="72" y="348"/>
                      </a:lnTo>
                      <a:lnTo>
                        <a:pt x="60" y="348"/>
                      </a:lnTo>
                      <a:lnTo>
                        <a:pt x="66" y="354"/>
                      </a:lnTo>
                      <a:lnTo>
                        <a:pt x="54" y="360"/>
                      </a:lnTo>
                      <a:lnTo>
                        <a:pt x="42" y="360"/>
                      </a:lnTo>
                      <a:lnTo>
                        <a:pt x="66" y="366"/>
                      </a:lnTo>
                      <a:lnTo>
                        <a:pt x="60" y="372"/>
                      </a:lnTo>
                      <a:lnTo>
                        <a:pt x="66" y="378"/>
                      </a:lnTo>
                      <a:lnTo>
                        <a:pt x="72" y="384"/>
                      </a:lnTo>
                      <a:lnTo>
                        <a:pt x="72" y="390"/>
                      </a:lnTo>
                      <a:lnTo>
                        <a:pt x="54" y="396"/>
                      </a:lnTo>
                      <a:lnTo>
                        <a:pt x="42" y="396"/>
                      </a:lnTo>
                      <a:lnTo>
                        <a:pt x="24" y="402"/>
                      </a:lnTo>
                      <a:lnTo>
                        <a:pt x="60" y="402"/>
                      </a:lnTo>
                      <a:lnTo>
                        <a:pt x="60" y="408"/>
                      </a:lnTo>
                      <a:lnTo>
                        <a:pt x="36" y="408"/>
                      </a:lnTo>
                      <a:lnTo>
                        <a:pt x="42" y="414"/>
                      </a:lnTo>
                      <a:lnTo>
                        <a:pt x="36" y="414"/>
                      </a:lnTo>
                      <a:lnTo>
                        <a:pt x="42" y="420"/>
                      </a:lnTo>
                      <a:lnTo>
                        <a:pt x="54" y="420"/>
                      </a:lnTo>
                      <a:lnTo>
                        <a:pt x="48" y="426"/>
                      </a:lnTo>
                      <a:lnTo>
                        <a:pt x="42" y="426"/>
                      </a:lnTo>
                      <a:lnTo>
                        <a:pt x="60" y="432"/>
                      </a:lnTo>
                      <a:lnTo>
                        <a:pt x="78" y="438"/>
                      </a:lnTo>
                      <a:lnTo>
                        <a:pt x="54" y="444"/>
                      </a:lnTo>
                    </a:path>
                  </a:pathLst>
                </a:custGeom>
                <a:noFill/>
                <a:ln w="12700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93" name="Freeform 199"/>
                <p:cNvSpPr>
                  <a:spLocks/>
                </p:cNvSpPr>
                <p:nvPr/>
              </p:nvSpPr>
              <p:spPr bwMode="auto">
                <a:xfrm>
                  <a:off x="7024688" y="5100638"/>
                  <a:ext cx="219075" cy="704850"/>
                </a:xfrm>
                <a:custGeom>
                  <a:avLst/>
                  <a:gdLst>
                    <a:gd name="T0" fmla="*/ 171450 w 138"/>
                    <a:gd name="T1" fmla="*/ 9525 h 444"/>
                    <a:gd name="T2" fmla="*/ 171450 w 138"/>
                    <a:gd name="T3" fmla="*/ 19050 h 444"/>
                    <a:gd name="T4" fmla="*/ 180975 w 138"/>
                    <a:gd name="T5" fmla="*/ 38100 h 444"/>
                    <a:gd name="T6" fmla="*/ 190500 w 138"/>
                    <a:gd name="T7" fmla="*/ 57150 h 444"/>
                    <a:gd name="T8" fmla="*/ 200025 w 138"/>
                    <a:gd name="T9" fmla="*/ 66675 h 444"/>
                    <a:gd name="T10" fmla="*/ 171450 w 138"/>
                    <a:gd name="T11" fmla="*/ 85725 h 444"/>
                    <a:gd name="T12" fmla="*/ 171450 w 138"/>
                    <a:gd name="T13" fmla="*/ 95250 h 444"/>
                    <a:gd name="T14" fmla="*/ 200025 w 138"/>
                    <a:gd name="T15" fmla="*/ 114300 h 444"/>
                    <a:gd name="T16" fmla="*/ 171450 w 138"/>
                    <a:gd name="T17" fmla="*/ 133350 h 444"/>
                    <a:gd name="T18" fmla="*/ 171450 w 138"/>
                    <a:gd name="T19" fmla="*/ 152400 h 444"/>
                    <a:gd name="T20" fmla="*/ 171450 w 138"/>
                    <a:gd name="T21" fmla="*/ 180975 h 444"/>
                    <a:gd name="T22" fmla="*/ 219075 w 138"/>
                    <a:gd name="T23" fmla="*/ 200025 h 444"/>
                    <a:gd name="T24" fmla="*/ 190500 w 138"/>
                    <a:gd name="T25" fmla="*/ 209550 h 444"/>
                    <a:gd name="T26" fmla="*/ 161925 w 138"/>
                    <a:gd name="T27" fmla="*/ 238125 h 444"/>
                    <a:gd name="T28" fmla="*/ 142875 w 138"/>
                    <a:gd name="T29" fmla="*/ 257175 h 444"/>
                    <a:gd name="T30" fmla="*/ 142875 w 138"/>
                    <a:gd name="T31" fmla="*/ 276225 h 444"/>
                    <a:gd name="T32" fmla="*/ 133350 w 138"/>
                    <a:gd name="T33" fmla="*/ 295275 h 444"/>
                    <a:gd name="T34" fmla="*/ 142875 w 138"/>
                    <a:gd name="T35" fmla="*/ 314325 h 444"/>
                    <a:gd name="T36" fmla="*/ 152400 w 138"/>
                    <a:gd name="T37" fmla="*/ 333375 h 444"/>
                    <a:gd name="T38" fmla="*/ 161925 w 138"/>
                    <a:gd name="T39" fmla="*/ 342900 h 444"/>
                    <a:gd name="T40" fmla="*/ 161925 w 138"/>
                    <a:gd name="T41" fmla="*/ 361950 h 444"/>
                    <a:gd name="T42" fmla="*/ 133350 w 138"/>
                    <a:gd name="T43" fmla="*/ 371475 h 444"/>
                    <a:gd name="T44" fmla="*/ 152400 w 138"/>
                    <a:gd name="T45" fmla="*/ 390525 h 444"/>
                    <a:gd name="T46" fmla="*/ 133350 w 138"/>
                    <a:gd name="T47" fmla="*/ 409575 h 444"/>
                    <a:gd name="T48" fmla="*/ 133350 w 138"/>
                    <a:gd name="T49" fmla="*/ 428625 h 444"/>
                    <a:gd name="T50" fmla="*/ 142875 w 138"/>
                    <a:gd name="T51" fmla="*/ 447675 h 444"/>
                    <a:gd name="T52" fmla="*/ 152400 w 138"/>
                    <a:gd name="T53" fmla="*/ 466725 h 444"/>
                    <a:gd name="T54" fmla="*/ 133350 w 138"/>
                    <a:gd name="T55" fmla="*/ 476250 h 444"/>
                    <a:gd name="T56" fmla="*/ 133350 w 138"/>
                    <a:gd name="T57" fmla="*/ 495300 h 444"/>
                    <a:gd name="T58" fmla="*/ 85725 w 138"/>
                    <a:gd name="T59" fmla="*/ 514350 h 444"/>
                    <a:gd name="T60" fmla="*/ 114300 w 138"/>
                    <a:gd name="T61" fmla="*/ 523875 h 444"/>
                    <a:gd name="T62" fmla="*/ 66675 w 138"/>
                    <a:gd name="T63" fmla="*/ 542925 h 444"/>
                    <a:gd name="T64" fmla="*/ 0 w 138"/>
                    <a:gd name="T65" fmla="*/ 552450 h 444"/>
                    <a:gd name="T66" fmla="*/ 123825 w 138"/>
                    <a:gd name="T67" fmla="*/ 571500 h 444"/>
                    <a:gd name="T68" fmla="*/ 142875 w 138"/>
                    <a:gd name="T69" fmla="*/ 581025 h 444"/>
                    <a:gd name="T70" fmla="*/ 123825 w 138"/>
                    <a:gd name="T71" fmla="*/ 600075 h 444"/>
                    <a:gd name="T72" fmla="*/ 123825 w 138"/>
                    <a:gd name="T73" fmla="*/ 609600 h 444"/>
                    <a:gd name="T74" fmla="*/ 142875 w 138"/>
                    <a:gd name="T75" fmla="*/ 628650 h 444"/>
                    <a:gd name="T76" fmla="*/ 161925 w 138"/>
                    <a:gd name="T77" fmla="*/ 647700 h 444"/>
                    <a:gd name="T78" fmla="*/ 104775 w 138"/>
                    <a:gd name="T79" fmla="*/ 666750 h 444"/>
                    <a:gd name="T80" fmla="*/ 180975 w 138"/>
                    <a:gd name="T81" fmla="*/ 676275 h 444"/>
                    <a:gd name="T82" fmla="*/ 142875 w 138"/>
                    <a:gd name="T83" fmla="*/ 695325 h 444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0" t="0" r="r" b="b"/>
                  <a:pathLst>
                    <a:path w="138" h="444">
                      <a:moveTo>
                        <a:pt x="120" y="0"/>
                      </a:moveTo>
                      <a:lnTo>
                        <a:pt x="114" y="0"/>
                      </a:lnTo>
                      <a:lnTo>
                        <a:pt x="108" y="6"/>
                      </a:lnTo>
                      <a:lnTo>
                        <a:pt x="114" y="6"/>
                      </a:lnTo>
                      <a:lnTo>
                        <a:pt x="120" y="12"/>
                      </a:lnTo>
                      <a:lnTo>
                        <a:pt x="108" y="12"/>
                      </a:lnTo>
                      <a:lnTo>
                        <a:pt x="120" y="18"/>
                      </a:lnTo>
                      <a:lnTo>
                        <a:pt x="108" y="18"/>
                      </a:lnTo>
                      <a:lnTo>
                        <a:pt x="114" y="24"/>
                      </a:lnTo>
                      <a:lnTo>
                        <a:pt x="108" y="24"/>
                      </a:lnTo>
                      <a:lnTo>
                        <a:pt x="102" y="30"/>
                      </a:lnTo>
                      <a:lnTo>
                        <a:pt x="120" y="36"/>
                      </a:lnTo>
                      <a:lnTo>
                        <a:pt x="114" y="36"/>
                      </a:lnTo>
                      <a:lnTo>
                        <a:pt x="102" y="42"/>
                      </a:lnTo>
                      <a:lnTo>
                        <a:pt x="126" y="42"/>
                      </a:lnTo>
                      <a:lnTo>
                        <a:pt x="102" y="48"/>
                      </a:lnTo>
                      <a:lnTo>
                        <a:pt x="114" y="48"/>
                      </a:lnTo>
                      <a:lnTo>
                        <a:pt x="108" y="54"/>
                      </a:lnTo>
                      <a:lnTo>
                        <a:pt x="102" y="54"/>
                      </a:lnTo>
                      <a:lnTo>
                        <a:pt x="114" y="60"/>
                      </a:lnTo>
                      <a:lnTo>
                        <a:pt x="108" y="60"/>
                      </a:lnTo>
                      <a:lnTo>
                        <a:pt x="90" y="66"/>
                      </a:lnTo>
                      <a:lnTo>
                        <a:pt x="114" y="72"/>
                      </a:lnTo>
                      <a:lnTo>
                        <a:pt x="126" y="72"/>
                      </a:lnTo>
                      <a:lnTo>
                        <a:pt x="114" y="78"/>
                      </a:lnTo>
                      <a:lnTo>
                        <a:pt x="120" y="78"/>
                      </a:lnTo>
                      <a:lnTo>
                        <a:pt x="108" y="84"/>
                      </a:lnTo>
                      <a:lnTo>
                        <a:pt x="102" y="90"/>
                      </a:lnTo>
                      <a:lnTo>
                        <a:pt x="90" y="90"/>
                      </a:lnTo>
                      <a:lnTo>
                        <a:pt x="108" y="96"/>
                      </a:lnTo>
                      <a:lnTo>
                        <a:pt x="102" y="102"/>
                      </a:lnTo>
                      <a:lnTo>
                        <a:pt x="102" y="108"/>
                      </a:lnTo>
                      <a:lnTo>
                        <a:pt x="108" y="114"/>
                      </a:lnTo>
                      <a:lnTo>
                        <a:pt x="114" y="120"/>
                      </a:lnTo>
                      <a:lnTo>
                        <a:pt x="126" y="120"/>
                      </a:lnTo>
                      <a:lnTo>
                        <a:pt x="138" y="126"/>
                      </a:lnTo>
                      <a:lnTo>
                        <a:pt x="120" y="126"/>
                      </a:lnTo>
                      <a:lnTo>
                        <a:pt x="108" y="132"/>
                      </a:lnTo>
                      <a:lnTo>
                        <a:pt x="120" y="132"/>
                      </a:lnTo>
                      <a:lnTo>
                        <a:pt x="120" y="138"/>
                      </a:lnTo>
                      <a:lnTo>
                        <a:pt x="102" y="138"/>
                      </a:lnTo>
                      <a:lnTo>
                        <a:pt x="102" y="150"/>
                      </a:lnTo>
                      <a:lnTo>
                        <a:pt x="108" y="156"/>
                      </a:lnTo>
                      <a:lnTo>
                        <a:pt x="78" y="156"/>
                      </a:lnTo>
                      <a:lnTo>
                        <a:pt x="90" y="162"/>
                      </a:lnTo>
                      <a:lnTo>
                        <a:pt x="102" y="162"/>
                      </a:lnTo>
                      <a:lnTo>
                        <a:pt x="96" y="168"/>
                      </a:lnTo>
                      <a:lnTo>
                        <a:pt x="90" y="174"/>
                      </a:lnTo>
                      <a:lnTo>
                        <a:pt x="78" y="174"/>
                      </a:lnTo>
                      <a:lnTo>
                        <a:pt x="90" y="180"/>
                      </a:lnTo>
                      <a:lnTo>
                        <a:pt x="84" y="186"/>
                      </a:lnTo>
                      <a:lnTo>
                        <a:pt x="90" y="186"/>
                      </a:lnTo>
                      <a:lnTo>
                        <a:pt x="96" y="192"/>
                      </a:lnTo>
                      <a:lnTo>
                        <a:pt x="90" y="198"/>
                      </a:lnTo>
                      <a:lnTo>
                        <a:pt x="84" y="204"/>
                      </a:lnTo>
                      <a:lnTo>
                        <a:pt x="90" y="204"/>
                      </a:lnTo>
                      <a:lnTo>
                        <a:pt x="96" y="210"/>
                      </a:lnTo>
                      <a:lnTo>
                        <a:pt x="90" y="210"/>
                      </a:lnTo>
                      <a:lnTo>
                        <a:pt x="96" y="216"/>
                      </a:lnTo>
                      <a:lnTo>
                        <a:pt x="102" y="216"/>
                      </a:lnTo>
                      <a:lnTo>
                        <a:pt x="96" y="222"/>
                      </a:lnTo>
                      <a:lnTo>
                        <a:pt x="108" y="222"/>
                      </a:lnTo>
                      <a:lnTo>
                        <a:pt x="102" y="228"/>
                      </a:lnTo>
                      <a:lnTo>
                        <a:pt x="96" y="228"/>
                      </a:lnTo>
                      <a:lnTo>
                        <a:pt x="78" y="234"/>
                      </a:lnTo>
                      <a:lnTo>
                        <a:pt x="84" y="234"/>
                      </a:lnTo>
                      <a:lnTo>
                        <a:pt x="90" y="240"/>
                      </a:lnTo>
                      <a:lnTo>
                        <a:pt x="84" y="240"/>
                      </a:lnTo>
                      <a:lnTo>
                        <a:pt x="96" y="246"/>
                      </a:lnTo>
                      <a:lnTo>
                        <a:pt x="72" y="246"/>
                      </a:lnTo>
                      <a:lnTo>
                        <a:pt x="78" y="252"/>
                      </a:lnTo>
                      <a:lnTo>
                        <a:pt x="84" y="258"/>
                      </a:lnTo>
                      <a:lnTo>
                        <a:pt x="84" y="270"/>
                      </a:lnTo>
                      <a:lnTo>
                        <a:pt x="78" y="270"/>
                      </a:lnTo>
                      <a:lnTo>
                        <a:pt x="84" y="270"/>
                      </a:lnTo>
                      <a:lnTo>
                        <a:pt x="96" y="276"/>
                      </a:lnTo>
                      <a:lnTo>
                        <a:pt x="78" y="276"/>
                      </a:lnTo>
                      <a:lnTo>
                        <a:pt x="90" y="282"/>
                      </a:lnTo>
                      <a:lnTo>
                        <a:pt x="78" y="282"/>
                      </a:lnTo>
                      <a:lnTo>
                        <a:pt x="90" y="288"/>
                      </a:lnTo>
                      <a:lnTo>
                        <a:pt x="96" y="294"/>
                      </a:lnTo>
                      <a:lnTo>
                        <a:pt x="102" y="294"/>
                      </a:lnTo>
                      <a:lnTo>
                        <a:pt x="90" y="300"/>
                      </a:lnTo>
                      <a:lnTo>
                        <a:pt x="84" y="300"/>
                      </a:lnTo>
                      <a:lnTo>
                        <a:pt x="96" y="306"/>
                      </a:lnTo>
                      <a:lnTo>
                        <a:pt x="78" y="312"/>
                      </a:lnTo>
                      <a:lnTo>
                        <a:pt x="84" y="312"/>
                      </a:lnTo>
                      <a:lnTo>
                        <a:pt x="24" y="318"/>
                      </a:lnTo>
                      <a:lnTo>
                        <a:pt x="48" y="324"/>
                      </a:lnTo>
                      <a:lnTo>
                        <a:pt x="54" y="324"/>
                      </a:lnTo>
                      <a:lnTo>
                        <a:pt x="48" y="324"/>
                      </a:lnTo>
                      <a:lnTo>
                        <a:pt x="30" y="330"/>
                      </a:lnTo>
                      <a:lnTo>
                        <a:pt x="72" y="330"/>
                      </a:lnTo>
                      <a:lnTo>
                        <a:pt x="0" y="336"/>
                      </a:lnTo>
                      <a:lnTo>
                        <a:pt x="36" y="336"/>
                      </a:lnTo>
                      <a:lnTo>
                        <a:pt x="42" y="342"/>
                      </a:lnTo>
                      <a:lnTo>
                        <a:pt x="18" y="342"/>
                      </a:lnTo>
                      <a:lnTo>
                        <a:pt x="114" y="348"/>
                      </a:lnTo>
                      <a:lnTo>
                        <a:pt x="0" y="348"/>
                      </a:lnTo>
                      <a:lnTo>
                        <a:pt x="0" y="354"/>
                      </a:lnTo>
                      <a:lnTo>
                        <a:pt x="90" y="354"/>
                      </a:lnTo>
                      <a:lnTo>
                        <a:pt x="78" y="360"/>
                      </a:lnTo>
                      <a:lnTo>
                        <a:pt x="84" y="360"/>
                      </a:lnTo>
                      <a:lnTo>
                        <a:pt x="72" y="366"/>
                      </a:lnTo>
                      <a:lnTo>
                        <a:pt x="90" y="366"/>
                      </a:lnTo>
                      <a:lnTo>
                        <a:pt x="78" y="372"/>
                      </a:lnTo>
                      <a:lnTo>
                        <a:pt x="96" y="372"/>
                      </a:lnTo>
                      <a:lnTo>
                        <a:pt x="78" y="378"/>
                      </a:lnTo>
                      <a:lnTo>
                        <a:pt x="90" y="378"/>
                      </a:lnTo>
                      <a:lnTo>
                        <a:pt x="96" y="384"/>
                      </a:lnTo>
                      <a:lnTo>
                        <a:pt x="78" y="384"/>
                      </a:lnTo>
                      <a:lnTo>
                        <a:pt x="84" y="390"/>
                      </a:lnTo>
                      <a:lnTo>
                        <a:pt x="78" y="396"/>
                      </a:lnTo>
                      <a:lnTo>
                        <a:pt x="90" y="396"/>
                      </a:lnTo>
                      <a:lnTo>
                        <a:pt x="90" y="402"/>
                      </a:lnTo>
                      <a:lnTo>
                        <a:pt x="66" y="402"/>
                      </a:lnTo>
                      <a:lnTo>
                        <a:pt x="102" y="408"/>
                      </a:lnTo>
                      <a:lnTo>
                        <a:pt x="108" y="408"/>
                      </a:lnTo>
                      <a:lnTo>
                        <a:pt x="78" y="414"/>
                      </a:lnTo>
                      <a:lnTo>
                        <a:pt x="66" y="420"/>
                      </a:lnTo>
                      <a:lnTo>
                        <a:pt x="78" y="420"/>
                      </a:lnTo>
                      <a:lnTo>
                        <a:pt x="96" y="426"/>
                      </a:lnTo>
                      <a:lnTo>
                        <a:pt x="114" y="426"/>
                      </a:lnTo>
                      <a:lnTo>
                        <a:pt x="42" y="432"/>
                      </a:lnTo>
                      <a:lnTo>
                        <a:pt x="96" y="432"/>
                      </a:lnTo>
                      <a:lnTo>
                        <a:pt x="90" y="438"/>
                      </a:lnTo>
                      <a:lnTo>
                        <a:pt x="72" y="438"/>
                      </a:lnTo>
                      <a:lnTo>
                        <a:pt x="78" y="444"/>
                      </a:lnTo>
                    </a:path>
                  </a:pathLst>
                </a:custGeom>
                <a:noFill/>
                <a:ln w="12700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94" name="Freeform 200"/>
                <p:cNvSpPr>
                  <a:spLocks/>
                </p:cNvSpPr>
                <p:nvPr/>
              </p:nvSpPr>
              <p:spPr bwMode="auto">
                <a:xfrm>
                  <a:off x="6977063" y="5805488"/>
                  <a:ext cx="285750" cy="676275"/>
                </a:xfrm>
                <a:custGeom>
                  <a:avLst/>
                  <a:gdLst>
                    <a:gd name="T0" fmla="*/ 209550 w 180"/>
                    <a:gd name="T1" fmla="*/ 9525 h 426"/>
                    <a:gd name="T2" fmla="*/ 200025 w 180"/>
                    <a:gd name="T3" fmla="*/ 28575 h 426"/>
                    <a:gd name="T4" fmla="*/ 219075 w 180"/>
                    <a:gd name="T5" fmla="*/ 38100 h 426"/>
                    <a:gd name="T6" fmla="*/ 209550 w 180"/>
                    <a:gd name="T7" fmla="*/ 57150 h 426"/>
                    <a:gd name="T8" fmla="*/ 47625 w 180"/>
                    <a:gd name="T9" fmla="*/ 76200 h 426"/>
                    <a:gd name="T10" fmla="*/ 57150 w 180"/>
                    <a:gd name="T11" fmla="*/ 85725 h 426"/>
                    <a:gd name="T12" fmla="*/ 66675 w 180"/>
                    <a:gd name="T13" fmla="*/ 104775 h 426"/>
                    <a:gd name="T14" fmla="*/ 85725 w 180"/>
                    <a:gd name="T15" fmla="*/ 114300 h 426"/>
                    <a:gd name="T16" fmla="*/ 85725 w 180"/>
                    <a:gd name="T17" fmla="*/ 133350 h 426"/>
                    <a:gd name="T18" fmla="*/ 47625 w 180"/>
                    <a:gd name="T19" fmla="*/ 142875 h 426"/>
                    <a:gd name="T20" fmla="*/ 95250 w 180"/>
                    <a:gd name="T21" fmla="*/ 161925 h 426"/>
                    <a:gd name="T22" fmla="*/ 66675 w 180"/>
                    <a:gd name="T23" fmla="*/ 180975 h 426"/>
                    <a:gd name="T24" fmla="*/ 76200 w 180"/>
                    <a:gd name="T25" fmla="*/ 200025 h 426"/>
                    <a:gd name="T26" fmla="*/ 180975 w 180"/>
                    <a:gd name="T27" fmla="*/ 219075 h 426"/>
                    <a:gd name="T28" fmla="*/ 285750 w 180"/>
                    <a:gd name="T29" fmla="*/ 228600 h 426"/>
                    <a:gd name="T30" fmla="*/ 0 w 180"/>
                    <a:gd name="T31" fmla="*/ 247650 h 426"/>
                    <a:gd name="T32" fmla="*/ 161925 w 180"/>
                    <a:gd name="T33" fmla="*/ 266700 h 426"/>
                    <a:gd name="T34" fmla="*/ 200025 w 180"/>
                    <a:gd name="T35" fmla="*/ 276225 h 426"/>
                    <a:gd name="T36" fmla="*/ 161925 w 180"/>
                    <a:gd name="T37" fmla="*/ 285750 h 426"/>
                    <a:gd name="T38" fmla="*/ 19050 w 180"/>
                    <a:gd name="T39" fmla="*/ 304800 h 426"/>
                    <a:gd name="T40" fmla="*/ 142875 w 180"/>
                    <a:gd name="T41" fmla="*/ 323850 h 426"/>
                    <a:gd name="T42" fmla="*/ 142875 w 180"/>
                    <a:gd name="T43" fmla="*/ 342900 h 426"/>
                    <a:gd name="T44" fmla="*/ 47625 w 180"/>
                    <a:gd name="T45" fmla="*/ 352425 h 426"/>
                    <a:gd name="T46" fmla="*/ 152400 w 180"/>
                    <a:gd name="T47" fmla="*/ 371475 h 426"/>
                    <a:gd name="T48" fmla="*/ 114300 w 180"/>
                    <a:gd name="T49" fmla="*/ 390525 h 426"/>
                    <a:gd name="T50" fmla="*/ 152400 w 180"/>
                    <a:gd name="T51" fmla="*/ 400050 h 426"/>
                    <a:gd name="T52" fmla="*/ 152400 w 180"/>
                    <a:gd name="T53" fmla="*/ 419100 h 426"/>
                    <a:gd name="T54" fmla="*/ 152400 w 180"/>
                    <a:gd name="T55" fmla="*/ 428625 h 426"/>
                    <a:gd name="T56" fmla="*/ 171450 w 180"/>
                    <a:gd name="T57" fmla="*/ 447675 h 426"/>
                    <a:gd name="T58" fmla="*/ 142875 w 180"/>
                    <a:gd name="T59" fmla="*/ 457200 h 426"/>
                    <a:gd name="T60" fmla="*/ 200025 w 180"/>
                    <a:gd name="T61" fmla="*/ 476250 h 426"/>
                    <a:gd name="T62" fmla="*/ 200025 w 180"/>
                    <a:gd name="T63" fmla="*/ 495300 h 426"/>
                    <a:gd name="T64" fmla="*/ 171450 w 180"/>
                    <a:gd name="T65" fmla="*/ 514350 h 426"/>
                    <a:gd name="T66" fmla="*/ 85725 w 180"/>
                    <a:gd name="T67" fmla="*/ 533400 h 426"/>
                    <a:gd name="T68" fmla="*/ 104775 w 180"/>
                    <a:gd name="T69" fmla="*/ 552450 h 426"/>
                    <a:gd name="T70" fmla="*/ 171450 w 180"/>
                    <a:gd name="T71" fmla="*/ 561975 h 426"/>
                    <a:gd name="T72" fmla="*/ 180975 w 180"/>
                    <a:gd name="T73" fmla="*/ 581025 h 426"/>
                    <a:gd name="T74" fmla="*/ 123825 w 180"/>
                    <a:gd name="T75" fmla="*/ 600075 h 426"/>
                    <a:gd name="T76" fmla="*/ 123825 w 180"/>
                    <a:gd name="T77" fmla="*/ 609600 h 426"/>
                    <a:gd name="T78" fmla="*/ 104775 w 180"/>
                    <a:gd name="T79" fmla="*/ 628650 h 426"/>
                    <a:gd name="T80" fmla="*/ 123825 w 180"/>
                    <a:gd name="T81" fmla="*/ 647700 h 426"/>
                    <a:gd name="T82" fmla="*/ 171450 w 180"/>
                    <a:gd name="T83" fmla="*/ 666750 h 42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0" t="0" r="r" b="b"/>
                  <a:pathLst>
                    <a:path w="180" h="426">
                      <a:moveTo>
                        <a:pt x="108" y="0"/>
                      </a:moveTo>
                      <a:lnTo>
                        <a:pt x="126" y="0"/>
                      </a:lnTo>
                      <a:lnTo>
                        <a:pt x="132" y="6"/>
                      </a:lnTo>
                      <a:lnTo>
                        <a:pt x="126" y="12"/>
                      </a:lnTo>
                      <a:lnTo>
                        <a:pt x="156" y="12"/>
                      </a:lnTo>
                      <a:lnTo>
                        <a:pt x="126" y="18"/>
                      </a:lnTo>
                      <a:lnTo>
                        <a:pt x="132" y="18"/>
                      </a:lnTo>
                      <a:lnTo>
                        <a:pt x="150" y="24"/>
                      </a:lnTo>
                      <a:lnTo>
                        <a:pt x="138" y="24"/>
                      </a:lnTo>
                      <a:lnTo>
                        <a:pt x="120" y="30"/>
                      </a:lnTo>
                      <a:lnTo>
                        <a:pt x="126" y="30"/>
                      </a:lnTo>
                      <a:lnTo>
                        <a:pt x="132" y="36"/>
                      </a:lnTo>
                      <a:lnTo>
                        <a:pt x="12" y="36"/>
                      </a:lnTo>
                      <a:lnTo>
                        <a:pt x="48" y="42"/>
                      </a:lnTo>
                      <a:lnTo>
                        <a:pt x="30" y="48"/>
                      </a:lnTo>
                      <a:lnTo>
                        <a:pt x="36" y="48"/>
                      </a:lnTo>
                      <a:lnTo>
                        <a:pt x="54" y="54"/>
                      </a:lnTo>
                      <a:lnTo>
                        <a:pt x="36" y="54"/>
                      </a:lnTo>
                      <a:lnTo>
                        <a:pt x="72" y="60"/>
                      </a:lnTo>
                      <a:lnTo>
                        <a:pt x="48" y="60"/>
                      </a:lnTo>
                      <a:lnTo>
                        <a:pt x="42" y="66"/>
                      </a:lnTo>
                      <a:lnTo>
                        <a:pt x="72" y="66"/>
                      </a:lnTo>
                      <a:lnTo>
                        <a:pt x="18" y="72"/>
                      </a:lnTo>
                      <a:lnTo>
                        <a:pt x="54" y="72"/>
                      </a:lnTo>
                      <a:lnTo>
                        <a:pt x="78" y="78"/>
                      </a:lnTo>
                      <a:lnTo>
                        <a:pt x="66" y="78"/>
                      </a:lnTo>
                      <a:lnTo>
                        <a:pt x="54" y="84"/>
                      </a:lnTo>
                      <a:lnTo>
                        <a:pt x="60" y="84"/>
                      </a:lnTo>
                      <a:lnTo>
                        <a:pt x="66" y="90"/>
                      </a:lnTo>
                      <a:lnTo>
                        <a:pt x="30" y="90"/>
                      </a:lnTo>
                      <a:lnTo>
                        <a:pt x="90" y="96"/>
                      </a:lnTo>
                      <a:lnTo>
                        <a:pt x="72" y="96"/>
                      </a:lnTo>
                      <a:lnTo>
                        <a:pt x="60" y="102"/>
                      </a:lnTo>
                      <a:lnTo>
                        <a:pt x="60" y="108"/>
                      </a:lnTo>
                      <a:lnTo>
                        <a:pt x="36" y="114"/>
                      </a:lnTo>
                      <a:lnTo>
                        <a:pt x="42" y="114"/>
                      </a:lnTo>
                      <a:lnTo>
                        <a:pt x="54" y="120"/>
                      </a:lnTo>
                      <a:lnTo>
                        <a:pt x="84" y="126"/>
                      </a:lnTo>
                      <a:lnTo>
                        <a:pt x="48" y="126"/>
                      </a:lnTo>
                      <a:lnTo>
                        <a:pt x="30" y="132"/>
                      </a:lnTo>
                      <a:lnTo>
                        <a:pt x="108" y="132"/>
                      </a:lnTo>
                      <a:lnTo>
                        <a:pt x="114" y="138"/>
                      </a:lnTo>
                      <a:lnTo>
                        <a:pt x="126" y="138"/>
                      </a:lnTo>
                      <a:lnTo>
                        <a:pt x="138" y="144"/>
                      </a:lnTo>
                      <a:lnTo>
                        <a:pt x="180" y="144"/>
                      </a:lnTo>
                      <a:lnTo>
                        <a:pt x="174" y="150"/>
                      </a:lnTo>
                      <a:lnTo>
                        <a:pt x="102" y="150"/>
                      </a:lnTo>
                      <a:lnTo>
                        <a:pt x="0" y="156"/>
                      </a:lnTo>
                      <a:lnTo>
                        <a:pt x="12" y="156"/>
                      </a:lnTo>
                      <a:lnTo>
                        <a:pt x="78" y="162"/>
                      </a:lnTo>
                      <a:lnTo>
                        <a:pt x="102" y="168"/>
                      </a:lnTo>
                      <a:lnTo>
                        <a:pt x="108" y="168"/>
                      </a:lnTo>
                      <a:lnTo>
                        <a:pt x="102" y="168"/>
                      </a:lnTo>
                      <a:lnTo>
                        <a:pt x="126" y="174"/>
                      </a:lnTo>
                      <a:lnTo>
                        <a:pt x="120" y="174"/>
                      </a:lnTo>
                      <a:lnTo>
                        <a:pt x="114" y="180"/>
                      </a:lnTo>
                      <a:lnTo>
                        <a:pt x="102" y="180"/>
                      </a:lnTo>
                      <a:lnTo>
                        <a:pt x="108" y="186"/>
                      </a:lnTo>
                      <a:lnTo>
                        <a:pt x="66" y="192"/>
                      </a:lnTo>
                      <a:lnTo>
                        <a:pt x="12" y="192"/>
                      </a:lnTo>
                      <a:lnTo>
                        <a:pt x="6" y="198"/>
                      </a:lnTo>
                      <a:lnTo>
                        <a:pt x="54" y="204"/>
                      </a:lnTo>
                      <a:lnTo>
                        <a:pt x="90" y="204"/>
                      </a:lnTo>
                      <a:lnTo>
                        <a:pt x="114" y="210"/>
                      </a:lnTo>
                      <a:lnTo>
                        <a:pt x="96" y="210"/>
                      </a:lnTo>
                      <a:lnTo>
                        <a:pt x="90" y="216"/>
                      </a:lnTo>
                      <a:lnTo>
                        <a:pt x="60" y="216"/>
                      </a:lnTo>
                      <a:lnTo>
                        <a:pt x="42" y="222"/>
                      </a:lnTo>
                      <a:lnTo>
                        <a:pt x="30" y="222"/>
                      </a:lnTo>
                      <a:lnTo>
                        <a:pt x="60" y="228"/>
                      </a:lnTo>
                      <a:lnTo>
                        <a:pt x="84" y="228"/>
                      </a:lnTo>
                      <a:lnTo>
                        <a:pt x="96" y="234"/>
                      </a:lnTo>
                      <a:lnTo>
                        <a:pt x="84" y="234"/>
                      </a:lnTo>
                      <a:lnTo>
                        <a:pt x="60" y="240"/>
                      </a:lnTo>
                      <a:lnTo>
                        <a:pt x="72" y="246"/>
                      </a:lnTo>
                      <a:lnTo>
                        <a:pt x="102" y="246"/>
                      </a:lnTo>
                      <a:lnTo>
                        <a:pt x="120" y="252"/>
                      </a:lnTo>
                      <a:lnTo>
                        <a:pt x="96" y="252"/>
                      </a:lnTo>
                      <a:lnTo>
                        <a:pt x="108" y="258"/>
                      </a:lnTo>
                      <a:lnTo>
                        <a:pt x="102" y="258"/>
                      </a:lnTo>
                      <a:lnTo>
                        <a:pt x="96" y="264"/>
                      </a:lnTo>
                      <a:lnTo>
                        <a:pt x="60" y="264"/>
                      </a:lnTo>
                      <a:lnTo>
                        <a:pt x="78" y="270"/>
                      </a:lnTo>
                      <a:lnTo>
                        <a:pt x="96" y="270"/>
                      </a:lnTo>
                      <a:lnTo>
                        <a:pt x="90" y="276"/>
                      </a:lnTo>
                      <a:lnTo>
                        <a:pt x="102" y="276"/>
                      </a:lnTo>
                      <a:lnTo>
                        <a:pt x="108" y="282"/>
                      </a:lnTo>
                      <a:lnTo>
                        <a:pt x="102" y="282"/>
                      </a:lnTo>
                      <a:lnTo>
                        <a:pt x="84" y="288"/>
                      </a:lnTo>
                      <a:lnTo>
                        <a:pt x="90" y="288"/>
                      </a:lnTo>
                      <a:lnTo>
                        <a:pt x="96" y="294"/>
                      </a:lnTo>
                      <a:lnTo>
                        <a:pt x="132" y="294"/>
                      </a:lnTo>
                      <a:lnTo>
                        <a:pt x="126" y="300"/>
                      </a:lnTo>
                      <a:lnTo>
                        <a:pt x="138" y="300"/>
                      </a:lnTo>
                      <a:lnTo>
                        <a:pt x="120" y="306"/>
                      </a:lnTo>
                      <a:lnTo>
                        <a:pt x="126" y="312"/>
                      </a:lnTo>
                      <a:lnTo>
                        <a:pt x="108" y="318"/>
                      </a:lnTo>
                      <a:lnTo>
                        <a:pt x="84" y="318"/>
                      </a:lnTo>
                      <a:lnTo>
                        <a:pt x="108" y="324"/>
                      </a:lnTo>
                      <a:lnTo>
                        <a:pt x="90" y="324"/>
                      </a:lnTo>
                      <a:lnTo>
                        <a:pt x="84" y="330"/>
                      </a:lnTo>
                      <a:lnTo>
                        <a:pt x="54" y="336"/>
                      </a:lnTo>
                      <a:lnTo>
                        <a:pt x="60" y="342"/>
                      </a:lnTo>
                      <a:lnTo>
                        <a:pt x="54" y="342"/>
                      </a:lnTo>
                      <a:lnTo>
                        <a:pt x="66" y="348"/>
                      </a:lnTo>
                      <a:lnTo>
                        <a:pt x="54" y="348"/>
                      </a:lnTo>
                      <a:lnTo>
                        <a:pt x="48" y="354"/>
                      </a:lnTo>
                      <a:lnTo>
                        <a:pt x="108" y="354"/>
                      </a:lnTo>
                      <a:lnTo>
                        <a:pt x="72" y="360"/>
                      </a:lnTo>
                      <a:lnTo>
                        <a:pt x="96" y="360"/>
                      </a:lnTo>
                      <a:lnTo>
                        <a:pt x="114" y="366"/>
                      </a:lnTo>
                      <a:lnTo>
                        <a:pt x="72" y="366"/>
                      </a:lnTo>
                      <a:lnTo>
                        <a:pt x="84" y="372"/>
                      </a:lnTo>
                      <a:lnTo>
                        <a:pt x="78" y="378"/>
                      </a:lnTo>
                      <a:lnTo>
                        <a:pt x="90" y="378"/>
                      </a:lnTo>
                      <a:lnTo>
                        <a:pt x="96" y="384"/>
                      </a:lnTo>
                      <a:lnTo>
                        <a:pt x="78" y="384"/>
                      </a:lnTo>
                      <a:lnTo>
                        <a:pt x="60" y="390"/>
                      </a:lnTo>
                      <a:lnTo>
                        <a:pt x="42" y="390"/>
                      </a:lnTo>
                      <a:lnTo>
                        <a:pt x="66" y="396"/>
                      </a:lnTo>
                      <a:lnTo>
                        <a:pt x="48" y="396"/>
                      </a:lnTo>
                      <a:lnTo>
                        <a:pt x="72" y="402"/>
                      </a:lnTo>
                      <a:lnTo>
                        <a:pt x="78" y="408"/>
                      </a:lnTo>
                      <a:lnTo>
                        <a:pt x="72" y="414"/>
                      </a:lnTo>
                      <a:lnTo>
                        <a:pt x="84" y="414"/>
                      </a:lnTo>
                      <a:lnTo>
                        <a:pt x="108" y="420"/>
                      </a:lnTo>
                      <a:lnTo>
                        <a:pt x="132" y="420"/>
                      </a:lnTo>
                      <a:lnTo>
                        <a:pt x="114" y="426"/>
                      </a:lnTo>
                    </a:path>
                  </a:pathLst>
                </a:custGeom>
                <a:noFill/>
                <a:ln w="12700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83" name="Freeform 201"/>
              <p:cNvSpPr>
                <a:spLocks/>
              </p:cNvSpPr>
              <p:nvPr/>
            </p:nvSpPr>
            <p:spPr bwMode="auto">
              <a:xfrm>
                <a:off x="2862072" y="5779007"/>
                <a:ext cx="440404" cy="235106"/>
              </a:xfrm>
              <a:custGeom>
                <a:avLst/>
                <a:gdLst>
                  <a:gd name="T0" fmla="*/ 77493 w 1764"/>
                  <a:gd name="T1" fmla="*/ 9525 h 306"/>
                  <a:gd name="T2" fmla="*/ 77493 w 1764"/>
                  <a:gd name="T3" fmla="*/ 9525 h 306"/>
                  <a:gd name="T4" fmla="*/ 58119 w 1764"/>
                  <a:gd name="T5" fmla="*/ 28575 h 306"/>
                  <a:gd name="T6" fmla="*/ 38746 w 1764"/>
                  <a:gd name="T7" fmla="*/ 47625 h 306"/>
                  <a:gd name="T8" fmla="*/ 77493 w 1764"/>
                  <a:gd name="T9" fmla="*/ 57150 h 306"/>
                  <a:gd name="T10" fmla="*/ 96866 w 1764"/>
                  <a:gd name="T11" fmla="*/ 66675 h 306"/>
                  <a:gd name="T12" fmla="*/ 67806 w 1764"/>
                  <a:gd name="T13" fmla="*/ 76200 h 306"/>
                  <a:gd name="T14" fmla="*/ 29060 w 1764"/>
                  <a:gd name="T15" fmla="*/ 85725 h 306"/>
                  <a:gd name="T16" fmla="*/ 38746 w 1764"/>
                  <a:gd name="T17" fmla="*/ 95250 h 306"/>
                  <a:gd name="T18" fmla="*/ 9687 w 1764"/>
                  <a:gd name="T19" fmla="*/ 104775 h 306"/>
                  <a:gd name="T20" fmla="*/ 0 w 1764"/>
                  <a:gd name="T21" fmla="*/ 114300 h 306"/>
                  <a:gd name="T22" fmla="*/ 116239 w 1764"/>
                  <a:gd name="T23" fmla="*/ 123825 h 306"/>
                  <a:gd name="T24" fmla="*/ 125926 w 1764"/>
                  <a:gd name="T25" fmla="*/ 133350 h 306"/>
                  <a:gd name="T26" fmla="*/ 29060 w 1764"/>
                  <a:gd name="T27" fmla="*/ 142875 h 306"/>
                  <a:gd name="T28" fmla="*/ 96866 w 1764"/>
                  <a:gd name="T29" fmla="*/ 152400 h 306"/>
                  <a:gd name="T30" fmla="*/ 38746 w 1764"/>
                  <a:gd name="T31" fmla="*/ 161925 h 306"/>
                  <a:gd name="T32" fmla="*/ 67806 w 1764"/>
                  <a:gd name="T33" fmla="*/ 171450 h 306"/>
                  <a:gd name="T34" fmla="*/ 0 w 1764"/>
                  <a:gd name="T35" fmla="*/ 180975 h 306"/>
                  <a:gd name="T36" fmla="*/ 96866 w 1764"/>
                  <a:gd name="T37" fmla="*/ 190500 h 306"/>
                  <a:gd name="T38" fmla="*/ 38746 w 1764"/>
                  <a:gd name="T39" fmla="*/ 200025 h 306"/>
                  <a:gd name="T40" fmla="*/ 48433 w 1764"/>
                  <a:gd name="T41" fmla="*/ 219075 h 306"/>
                  <a:gd name="T42" fmla="*/ 48433 w 1764"/>
                  <a:gd name="T43" fmla="*/ 228600 h 306"/>
                  <a:gd name="T44" fmla="*/ 87179 w 1764"/>
                  <a:gd name="T45" fmla="*/ 238125 h 306"/>
                  <a:gd name="T46" fmla="*/ 77493 w 1764"/>
                  <a:gd name="T47" fmla="*/ 247650 h 306"/>
                  <a:gd name="T48" fmla="*/ 106552 w 1764"/>
                  <a:gd name="T49" fmla="*/ 257175 h 306"/>
                  <a:gd name="T50" fmla="*/ 48433 w 1764"/>
                  <a:gd name="T51" fmla="*/ 266700 h 306"/>
                  <a:gd name="T52" fmla="*/ 0 w 1764"/>
                  <a:gd name="T53" fmla="*/ 276225 h 306"/>
                  <a:gd name="T54" fmla="*/ 164672 w 1764"/>
                  <a:gd name="T55" fmla="*/ 285750 h 306"/>
                  <a:gd name="T56" fmla="*/ 106552 w 1764"/>
                  <a:gd name="T57" fmla="*/ 304800 h 306"/>
                  <a:gd name="T58" fmla="*/ 38746 w 1764"/>
                  <a:gd name="T59" fmla="*/ 314325 h 306"/>
                  <a:gd name="T60" fmla="*/ 1433614 w 1764"/>
                  <a:gd name="T61" fmla="*/ 323850 h 306"/>
                  <a:gd name="T62" fmla="*/ 1888883 w 1764"/>
                  <a:gd name="T63" fmla="*/ 333375 h 306"/>
                  <a:gd name="T64" fmla="*/ 1966375 w 1764"/>
                  <a:gd name="T65" fmla="*/ 342900 h 306"/>
                  <a:gd name="T66" fmla="*/ 2421645 w 1764"/>
                  <a:gd name="T67" fmla="*/ 352425 h 306"/>
                  <a:gd name="T68" fmla="*/ 2431331 w 1764"/>
                  <a:gd name="T69" fmla="*/ 361950 h 306"/>
                  <a:gd name="T70" fmla="*/ 1104270 w 1764"/>
                  <a:gd name="T71" fmla="*/ 371475 h 306"/>
                  <a:gd name="T72" fmla="*/ 1268942 w 1764"/>
                  <a:gd name="T73" fmla="*/ 381000 h 306"/>
                  <a:gd name="T74" fmla="*/ 2489451 w 1764"/>
                  <a:gd name="T75" fmla="*/ 390525 h 306"/>
                  <a:gd name="T76" fmla="*/ 1733898 w 1764"/>
                  <a:gd name="T77" fmla="*/ 400050 h 306"/>
                  <a:gd name="T78" fmla="*/ 2489451 w 1764"/>
                  <a:gd name="T79" fmla="*/ 409575 h 306"/>
                  <a:gd name="T80" fmla="*/ 1181763 w 1764"/>
                  <a:gd name="T81" fmla="*/ 419100 h 306"/>
                  <a:gd name="T82" fmla="*/ 1278628 w 1764"/>
                  <a:gd name="T83" fmla="*/ 428625 h 306"/>
                  <a:gd name="T84" fmla="*/ 2014808 w 1764"/>
                  <a:gd name="T85" fmla="*/ 438150 h 306"/>
                  <a:gd name="T86" fmla="*/ 2625063 w 1764"/>
                  <a:gd name="T87" fmla="*/ 447675 h 306"/>
                  <a:gd name="T88" fmla="*/ 1268942 w 1764"/>
                  <a:gd name="T89" fmla="*/ 457200 h 306"/>
                  <a:gd name="T90" fmla="*/ 2441018 w 1764"/>
                  <a:gd name="T91" fmla="*/ 466725 h 306"/>
                  <a:gd name="T92" fmla="*/ 1259255 w 1764"/>
                  <a:gd name="T93" fmla="*/ 476250 h 306"/>
                  <a:gd name="T94" fmla="*/ 1995435 w 1764"/>
                  <a:gd name="T95" fmla="*/ 485775 h 30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connsiteX0" fmla="*/ 442 w 10000"/>
                  <a:gd name="connsiteY0" fmla="*/ 0 h 10000"/>
                  <a:gd name="connsiteX1" fmla="*/ 272 w 10000"/>
                  <a:gd name="connsiteY1" fmla="*/ 196 h 10000"/>
                  <a:gd name="connsiteX2" fmla="*/ 306 w 10000"/>
                  <a:gd name="connsiteY2" fmla="*/ 196 h 10000"/>
                  <a:gd name="connsiteX3" fmla="*/ 272 w 10000"/>
                  <a:gd name="connsiteY3" fmla="*/ 196 h 10000"/>
                  <a:gd name="connsiteX4" fmla="*/ 238 w 10000"/>
                  <a:gd name="connsiteY4" fmla="*/ 392 h 10000"/>
                  <a:gd name="connsiteX5" fmla="*/ 204 w 10000"/>
                  <a:gd name="connsiteY5" fmla="*/ 588 h 10000"/>
                  <a:gd name="connsiteX6" fmla="*/ 170 w 10000"/>
                  <a:gd name="connsiteY6" fmla="*/ 784 h 10000"/>
                  <a:gd name="connsiteX7" fmla="*/ 136 w 10000"/>
                  <a:gd name="connsiteY7" fmla="*/ 980 h 10000"/>
                  <a:gd name="connsiteX8" fmla="*/ 204 w 10000"/>
                  <a:gd name="connsiteY8" fmla="*/ 980 h 10000"/>
                  <a:gd name="connsiteX9" fmla="*/ 272 w 10000"/>
                  <a:gd name="connsiteY9" fmla="*/ 1176 h 10000"/>
                  <a:gd name="connsiteX10" fmla="*/ 170 w 10000"/>
                  <a:gd name="connsiteY10" fmla="*/ 1176 h 10000"/>
                  <a:gd name="connsiteX11" fmla="*/ 340 w 10000"/>
                  <a:gd name="connsiteY11" fmla="*/ 1373 h 10000"/>
                  <a:gd name="connsiteX12" fmla="*/ 272 w 10000"/>
                  <a:gd name="connsiteY12" fmla="*/ 1373 h 10000"/>
                  <a:gd name="connsiteX13" fmla="*/ 238 w 10000"/>
                  <a:gd name="connsiteY13" fmla="*/ 1569 h 10000"/>
                  <a:gd name="connsiteX14" fmla="*/ 340 w 10000"/>
                  <a:gd name="connsiteY14" fmla="*/ 1569 h 10000"/>
                  <a:gd name="connsiteX15" fmla="*/ 102 w 10000"/>
                  <a:gd name="connsiteY15" fmla="*/ 1765 h 10000"/>
                  <a:gd name="connsiteX16" fmla="*/ 272 w 10000"/>
                  <a:gd name="connsiteY16" fmla="*/ 1765 h 10000"/>
                  <a:gd name="connsiteX17" fmla="*/ 136 w 10000"/>
                  <a:gd name="connsiteY17" fmla="*/ 1961 h 10000"/>
                  <a:gd name="connsiteX18" fmla="*/ 170 w 10000"/>
                  <a:gd name="connsiteY18" fmla="*/ 2157 h 10000"/>
                  <a:gd name="connsiteX19" fmla="*/ 34 w 10000"/>
                  <a:gd name="connsiteY19" fmla="*/ 2157 h 10000"/>
                  <a:gd name="connsiteX20" fmla="*/ 170 w 10000"/>
                  <a:gd name="connsiteY20" fmla="*/ 2353 h 10000"/>
                  <a:gd name="connsiteX21" fmla="*/ 0 w 10000"/>
                  <a:gd name="connsiteY21" fmla="*/ 2353 h 10000"/>
                  <a:gd name="connsiteX22" fmla="*/ 204 w 10000"/>
                  <a:gd name="connsiteY22" fmla="*/ 2549 h 10000"/>
                  <a:gd name="connsiteX23" fmla="*/ 408 w 10000"/>
                  <a:gd name="connsiteY23" fmla="*/ 2549 h 10000"/>
                  <a:gd name="connsiteX24" fmla="*/ 340 w 10000"/>
                  <a:gd name="connsiteY24" fmla="*/ 2745 h 10000"/>
                  <a:gd name="connsiteX25" fmla="*/ 442 w 10000"/>
                  <a:gd name="connsiteY25" fmla="*/ 2745 h 10000"/>
                  <a:gd name="connsiteX26" fmla="*/ 578 w 10000"/>
                  <a:gd name="connsiteY26" fmla="*/ 2941 h 10000"/>
                  <a:gd name="connsiteX27" fmla="*/ 102 w 10000"/>
                  <a:gd name="connsiteY27" fmla="*/ 2941 h 10000"/>
                  <a:gd name="connsiteX28" fmla="*/ 408 w 10000"/>
                  <a:gd name="connsiteY28" fmla="*/ 3137 h 10000"/>
                  <a:gd name="connsiteX29" fmla="*/ 340 w 10000"/>
                  <a:gd name="connsiteY29" fmla="*/ 3137 h 10000"/>
                  <a:gd name="connsiteX30" fmla="*/ 374 w 10000"/>
                  <a:gd name="connsiteY30" fmla="*/ 3333 h 10000"/>
                  <a:gd name="connsiteX31" fmla="*/ 136 w 10000"/>
                  <a:gd name="connsiteY31" fmla="*/ 3333 h 10000"/>
                  <a:gd name="connsiteX32" fmla="*/ 340 w 10000"/>
                  <a:gd name="connsiteY32" fmla="*/ 3529 h 10000"/>
                  <a:gd name="connsiteX33" fmla="*/ 238 w 10000"/>
                  <a:gd name="connsiteY33" fmla="*/ 3529 h 10000"/>
                  <a:gd name="connsiteX34" fmla="*/ 170 w 10000"/>
                  <a:gd name="connsiteY34" fmla="*/ 3725 h 10000"/>
                  <a:gd name="connsiteX35" fmla="*/ 0 w 10000"/>
                  <a:gd name="connsiteY35" fmla="*/ 3725 h 10000"/>
                  <a:gd name="connsiteX36" fmla="*/ 442 w 10000"/>
                  <a:gd name="connsiteY36" fmla="*/ 3922 h 10000"/>
                  <a:gd name="connsiteX37" fmla="*/ 340 w 10000"/>
                  <a:gd name="connsiteY37" fmla="*/ 3922 h 10000"/>
                  <a:gd name="connsiteX38" fmla="*/ 238 w 10000"/>
                  <a:gd name="connsiteY38" fmla="*/ 4118 h 10000"/>
                  <a:gd name="connsiteX39" fmla="*/ 136 w 10000"/>
                  <a:gd name="connsiteY39" fmla="*/ 4118 h 10000"/>
                  <a:gd name="connsiteX40" fmla="*/ 340 w 10000"/>
                  <a:gd name="connsiteY40" fmla="*/ 4314 h 10000"/>
                  <a:gd name="connsiteX41" fmla="*/ 170 w 10000"/>
                  <a:gd name="connsiteY41" fmla="*/ 4510 h 10000"/>
                  <a:gd name="connsiteX42" fmla="*/ 136 w 10000"/>
                  <a:gd name="connsiteY42" fmla="*/ 4510 h 10000"/>
                  <a:gd name="connsiteX43" fmla="*/ 170 w 10000"/>
                  <a:gd name="connsiteY43" fmla="*/ 4706 h 10000"/>
                  <a:gd name="connsiteX44" fmla="*/ 272 w 10000"/>
                  <a:gd name="connsiteY44" fmla="*/ 4706 h 10000"/>
                  <a:gd name="connsiteX45" fmla="*/ 306 w 10000"/>
                  <a:gd name="connsiteY45" fmla="*/ 4902 h 10000"/>
                  <a:gd name="connsiteX46" fmla="*/ 408 w 10000"/>
                  <a:gd name="connsiteY46" fmla="*/ 4902 h 10000"/>
                  <a:gd name="connsiteX47" fmla="*/ 272 w 10000"/>
                  <a:gd name="connsiteY47" fmla="*/ 5098 h 10000"/>
                  <a:gd name="connsiteX48" fmla="*/ 374 w 10000"/>
                  <a:gd name="connsiteY48" fmla="*/ 5098 h 10000"/>
                  <a:gd name="connsiteX49" fmla="*/ 374 w 10000"/>
                  <a:gd name="connsiteY49" fmla="*/ 5294 h 10000"/>
                  <a:gd name="connsiteX50" fmla="*/ 136 w 10000"/>
                  <a:gd name="connsiteY50" fmla="*/ 5490 h 10000"/>
                  <a:gd name="connsiteX51" fmla="*/ 170 w 10000"/>
                  <a:gd name="connsiteY51" fmla="*/ 5490 h 10000"/>
                  <a:gd name="connsiteX52" fmla="*/ 102 w 10000"/>
                  <a:gd name="connsiteY52" fmla="*/ 5686 h 10000"/>
                  <a:gd name="connsiteX53" fmla="*/ 0 w 10000"/>
                  <a:gd name="connsiteY53" fmla="*/ 5686 h 10000"/>
                  <a:gd name="connsiteX54" fmla="*/ 442 w 10000"/>
                  <a:gd name="connsiteY54" fmla="*/ 5882 h 10000"/>
                  <a:gd name="connsiteX55" fmla="*/ 578 w 10000"/>
                  <a:gd name="connsiteY55" fmla="*/ 5882 h 10000"/>
                  <a:gd name="connsiteX56" fmla="*/ 612 w 10000"/>
                  <a:gd name="connsiteY56" fmla="*/ 6078 h 10000"/>
                  <a:gd name="connsiteX57" fmla="*/ 374 w 10000"/>
                  <a:gd name="connsiteY57" fmla="*/ 6275 h 10000"/>
                  <a:gd name="connsiteX58" fmla="*/ 510 w 10000"/>
                  <a:gd name="connsiteY58" fmla="*/ 6275 h 10000"/>
                  <a:gd name="connsiteX59" fmla="*/ 136 w 10000"/>
                  <a:gd name="connsiteY59" fmla="*/ 6471 h 10000"/>
                  <a:gd name="connsiteX60" fmla="*/ 850 w 10000"/>
                  <a:gd name="connsiteY60" fmla="*/ 6471 h 10000"/>
                  <a:gd name="connsiteX61" fmla="*/ 5034 w 10000"/>
                  <a:gd name="connsiteY61" fmla="*/ 6667 h 10000"/>
                  <a:gd name="connsiteX62" fmla="*/ 6633 w 10000"/>
                  <a:gd name="connsiteY62" fmla="*/ 6863 h 10000"/>
                  <a:gd name="connsiteX63" fmla="*/ 3333 w 10000"/>
                  <a:gd name="connsiteY63" fmla="*/ 6863 h 10000"/>
                  <a:gd name="connsiteX64" fmla="*/ 6905 w 10000"/>
                  <a:gd name="connsiteY64" fmla="*/ 7059 h 10000"/>
                  <a:gd name="connsiteX65" fmla="*/ 4660 w 10000"/>
                  <a:gd name="connsiteY65" fmla="*/ 7059 h 10000"/>
                  <a:gd name="connsiteX66" fmla="*/ 8503 w 10000"/>
                  <a:gd name="connsiteY66" fmla="*/ 7255 h 10000"/>
                  <a:gd name="connsiteX67" fmla="*/ 9320 w 10000"/>
                  <a:gd name="connsiteY67" fmla="*/ 7255 h 10000"/>
                  <a:gd name="connsiteX68" fmla="*/ 8537 w 10000"/>
                  <a:gd name="connsiteY68" fmla="*/ 7451 h 10000"/>
                  <a:gd name="connsiteX69" fmla="*/ 3673 w 10000"/>
                  <a:gd name="connsiteY69" fmla="*/ 7451 h 10000"/>
                  <a:gd name="connsiteX70" fmla="*/ 3878 w 10000"/>
                  <a:gd name="connsiteY70" fmla="*/ 7647 h 10000"/>
                  <a:gd name="connsiteX71" fmla="*/ 7551 w 10000"/>
                  <a:gd name="connsiteY71" fmla="*/ 7647 h 10000"/>
                  <a:gd name="connsiteX72" fmla="*/ 4456 w 10000"/>
                  <a:gd name="connsiteY72" fmla="*/ 7843 h 10000"/>
                  <a:gd name="connsiteX73" fmla="*/ 8605 w 10000"/>
                  <a:gd name="connsiteY73" fmla="*/ 7843 h 10000"/>
                  <a:gd name="connsiteX74" fmla="*/ 8741 w 10000"/>
                  <a:gd name="connsiteY74" fmla="*/ 8039 h 10000"/>
                  <a:gd name="connsiteX75" fmla="*/ 5034 w 10000"/>
                  <a:gd name="connsiteY75" fmla="*/ 8039 h 10000"/>
                  <a:gd name="connsiteX76" fmla="*/ 6088 w 10000"/>
                  <a:gd name="connsiteY76" fmla="*/ 8235 h 10000"/>
                  <a:gd name="connsiteX77" fmla="*/ 10000 w 10000"/>
                  <a:gd name="connsiteY77" fmla="*/ 8235 h 10000"/>
                  <a:gd name="connsiteX78" fmla="*/ 8741 w 10000"/>
                  <a:gd name="connsiteY78" fmla="*/ 8431 h 10000"/>
                  <a:gd name="connsiteX79" fmla="*/ 6565 w 10000"/>
                  <a:gd name="connsiteY79" fmla="*/ 8431 h 10000"/>
                  <a:gd name="connsiteX80" fmla="*/ 4150 w 10000"/>
                  <a:gd name="connsiteY80" fmla="*/ 8627 h 10000"/>
                  <a:gd name="connsiteX81" fmla="*/ 2653 w 10000"/>
                  <a:gd name="connsiteY81" fmla="*/ 8627 h 10000"/>
                  <a:gd name="connsiteX82" fmla="*/ 4490 w 10000"/>
                  <a:gd name="connsiteY82" fmla="*/ 8824 h 10000"/>
                  <a:gd name="connsiteX83" fmla="*/ 7687 w 10000"/>
                  <a:gd name="connsiteY83" fmla="*/ 8824 h 10000"/>
                  <a:gd name="connsiteX84" fmla="*/ 7075 w 10000"/>
                  <a:gd name="connsiteY84" fmla="*/ 9020 h 10000"/>
                  <a:gd name="connsiteX85" fmla="*/ 3027 w 10000"/>
                  <a:gd name="connsiteY85" fmla="*/ 9020 h 10000"/>
                  <a:gd name="connsiteX86" fmla="*/ 9218 w 10000"/>
                  <a:gd name="connsiteY86" fmla="*/ 9216 h 10000"/>
                  <a:gd name="connsiteX87" fmla="*/ 7517 w 10000"/>
                  <a:gd name="connsiteY87" fmla="*/ 9216 h 10000"/>
                  <a:gd name="connsiteX88" fmla="*/ 4456 w 10000"/>
                  <a:gd name="connsiteY88" fmla="*/ 9412 h 10000"/>
                  <a:gd name="connsiteX89" fmla="*/ 4422 w 10000"/>
                  <a:gd name="connsiteY89" fmla="*/ 9412 h 10000"/>
                  <a:gd name="connsiteX90" fmla="*/ 8571 w 10000"/>
                  <a:gd name="connsiteY90" fmla="*/ 9608 h 10000"/>
                  <a:gd name="connsiteX91" fmla="*/ 9116 w 10000"/>
                  <a:gd name="connsiteY91" fmla="*/ 9608 h 10000"/>
                  <a:gd name="connsiteX92" fmla="*/ 4422 w 10000"/>
                  <a:gd name="connsiteY92" fmla="*/ 9804 h 10000"/>
                  <a:gd name="connsiteX93" fmla="*/ 7721 w 10000"/>
                  <a:gd name="connsiteY93" fmla="*/ 9804 h 10000"/>
                  <a:gd name="connsiteX94" fmla="*/ 7007 w 10000"/>
                  <a:gd name="connsiteY94" fmla="*/ 10000 h 10000"/>
                  <a:gd name="connsiteX95" fmla="*/ 5374 w 10000"/>
                  <a:gd name="connsiteY95" fmla="*/ 10000 h 10000"/>
                  <a:gd name="connsiteX0" fmla="*/ 442 w 10000"/>
                  <a:gd name="connsiteY0" fmla="*/ 0 h 10000"/>
                  <a:gd name="connsiteX1" fmla="*/ 272 w 10000"/>
                  <a:gd name="connsiteY1" fmla="*/ 196 h 10000"/>
                  <a:gd name="connsiteX2" fmla="*/ 306 w 10000"/>
                  <a:gd name="connsiteY2" fmla="*/ 196 h 10000"/>
                  <a:gd name="connsiteX3" fmla="*/ 272 w 10000"/>
                  <a:gd name="connsiteY3" fmla="*/ 196 h 10000"/>
                  <a:gd name="connsiteX4" fmla="*/ 238 w 10000"/>
                  <a:gd name="connsiteY4" fmla="*/ 392 h 10000"/>
                  <a:gd name="connsiteX5" fmla="*/ 204 w 10000"/>
                  <a:gd name="connsiteY5" fmla="*/ 588 h 10000"/>
                  <a:gd name="connsiteX6" fmla="*/ 170 w 10000"/>
                  <a:gd name="connsiteY6" fmla="*/ 784 h 10000"/>
                  <a:gd name="connsiteX7" fmla="*/ 136 w 10000"/>
                  <a:gd name="connsiteY7" fmla="*/ 980 h 10000"/>
                  <a:gd name="connsiteX8" fmla="*/ 204 w 10000"/>
                  <a:gd name="connsiteY8" fmla="*/ 980 h 10000"/>
                  <a:gd name="connsiteX9" fmla="*/ 272 w 10000"/>
                  <a:gd name="connsiteY9" fmla="*/ 1176 h 10000"/>
                  <a:gd name="connsiteX10" fmla="*/ 170 w 10000"/>
                  <a:gd name="connsiteY10" fmla="*/ 1176 h 10000"/>
                  <a:gd name="connsiteX11" fmla="*/ 340 w 10000"/>
                  <a:gd name="connsiteY11" fmla="*/ 1373 h 10000"/>
                  <a:gd name="connsiteX12" fmla="*/ 272 w 10000"/>
                  <a:gd name="connsiteY12" fmla="*/ 1373 h 10000"/>
                  <a:gd name="connsiteX13" fmla="*/ 238 w 10000"/>
                  <a:gd name="connsiteY13" fmla="*/ 1569 h 10000"/>
                  <a:gd name="connsiteX14" fmla="*/ 340 w 10000"/>
                  <a:gd name="connsiteY14" fmla="*/ 1569 h 10000"/>
                  <a:gd name="connsiteX15" fmla="*/ 102 w 10000"/>
                  <a:gd name="connsiteY15" fmla="*/ 1765 h 10000"/>
                  <a:gd name="connsiteX16" fmla="*/ 272 w 10000"/>
                  <a:gd name="connsiteY16" fmla="*/ 1765 h 10000"/>
                  <a:gd name="connsiteX17" fmla="*/ 136 w 10000"/>
                  <a:gd name="connsiteY17" fmla="*/ 1961 h 10000"/>
                  <a:gd name="connsiteX18" fmla="*/ 170 w 10000"/>
                  <a:gd name="connsiteY18" fmla="*/ 2157 h 10000"/>
                  <a:gd name="connsiteX19" fmla="*/ 34 w 10000"/>
                  <a:gd name="connsiteY19" fmla="*/ 2157 h 10000"/>
                  <a:gd name="connsiteX20" fmla="*/ 170 w 10000"/>
                  <a:gd name="connsiteY20" fmla="*/ 2353 h 10000"/>
                  <a:gd name="connsiteX21" fmla="*/ 0 w 10000"/>
                  <a:gd name="connsiteY21" fmla="*/ 2353 h 10000"/>
                  <a:gd name="connsiteX22" fmla="*/ 204 w 10000"/>
                  <a:gd name="connsiteY22" fmla="*/ 2549 h 10000"/>
                  <a:gd name="connsiteX23" fmla="*/ 408 w 10000"/>
                  <a:gd name="connsiteY23" fmla="*/ 2549 h 10000"/>
                  <a:gd name="connsiteX24" fmla="*/ 340 w 10000"/>
                  <a:gd name="connsiteY24" fmla="*/ 2745 h 10000"/>
                  <a:gd name="connsiteX25" fmla="*/ 442 w 10000"/>
                  <a:gd name="connsiteY25" fmla="*/ 2745 h 10000"/>
                  <a:gd name="connsiteX26" fmla="*/ 578 w 10000"/>
                  <a:gd name="connsiteY26" fmla="*/ 2941 h 10000"/>
                  <a:gd name="connsiteX27" fmla="*/ 102 w 10000"/>
                  <a:gd name="connsiteY27" fmla="*/ 2941 h 10000"/>
                  <a:gd name="connsiteX28" fmla="*/ 408 w 10000"/>
                  <a:gd name="connsiteY28" fmla="*/ 3137 h 10000"/>
                  <a:gd name="connsiteX29" fmla="*/ 340 w 10000"/>
                  <a:gd name="connsiteY29" fmla="*/ 3137 h 10000"/>
                  <a:gd name="connsiteX30" fmla="*/ 374 w 10000"/>
                  <a:gd name="connsiteY30" fmla="*/ 3333 h 10000"/>
                  <a:gd name="connsiteX31" fmla="*/ 136 w 10000"/>
                  <a:gd name="connsiteY31" fmla="*/ 3333 h 10000"/>
                  <a:gd name="connsiteX32" fmla="*/ 340 w 10000"/>
                  <a:gd name="connsiteY32" fmla="*/ 3529 h 10000"/>
                  <a:gd name="connsiteX33" fmla="*/ 238 w 10000"/>
                  <a:gd name="connsiteY33" fmla="*/ 3529 h 10000"/>
                  <a:gd name="connsiteX34" fmla="*/ 170 w 10000"/>
                  <a:gd name="connsiteY34" fmla="*/ 3725 h 10000"/>
                  <a:gd name="connsiteX35" fmla="*/ 0 w 10000"/>
                  <a:gd name="connsiteY35" fmla="*/ 3725 h 10000"/>
                  <a:gd name="connsiteX36" fmla="*/ 442 w 10000"/>
                  <a:gd name="connsiteY36" fmla="*/ 3922 h 10000"/>
                  <a:gd name="connsiteX37" fmla="*/ 340 w 10000"/>
                  <a:gd name="connsiteY37" fmla="*/ 3922 h 10000"/>
                  <a:gd name="connsiteX38" fmla="*/ 238 w 10000"/>
                  <a:gd name="connsiteY38" fmla="*/ 4118 h 10000"/>
                  <a:gd name="connsiteX39" fmla="*/ 136 w 10000"/>
                  <a:gd name="connsiteY39" fmla="*/ 4118 h 10000"/>
                  <a:gd name="connsiteX40" fmla="*/ 340 w 10000"/>
                  <a:gd name="connsiteY40" fmla="*/ 4314 h 10000"/>
                  <a:gd name="connsiteX41" fmla="*/ 170 w 10000"/>
                  <a:gd name="connsiteY41" fmla="*/ 4510 h 10000"/>
                  <a:gd name="connsiteX42" fmla="*/ 136 w 10000"/>
                  <a:gd name="connsiteY42" fmla="*/ 4510 h 10000"/>
                  <a:gd name="connsiteX43" fmla="*/ 170 w 10000"/>
                  <a:gd name="connsiteY43" fmla="*/ 4706 h 10000"/>
                  <a:gd name="connsiteX44" fmla="*/ 272 w 10000"/>
                  <a:gd name="connsiteY44" fmla="*/ 4706 h 10000"/>
                  <a:gd name="connsiteX45" fmla="*/ 306 w 10000"/>
                  <a:gd name="connsiteY45" fmla="*/ 4902 h 10000"/>
                  <a:gd name="connsiteX46" fmla="*/ 408 w 10000"/>
                  <a:gd name="connsiteY46" fmla="*/ 4902 h 10000"/>
                  <a:gd name="connsiteX47" fmla="*/ 272 w 10000"/>
                  <a:gd name="connsiteY47" fmla="*/ 5098 h 10000"/>
                  <a:gd name="connsiteX48" fmla="*/ 374 w 10000"/>
                  <a:gd name="connsiteY48" fmla="*/ 5098 h 10000"/>
                  <a:gd name="connsiteX49" fmla="*/ 374 w 10000"/>
                  <a:gd name="connsiteY49" fmla="*/ 5294 h 10000"/>
                  <a:gd name="connsiteX50" fmla="*/ 136 w 10000"/>
                  <a:gd name="connsiteY50" fmla="*/ 5490 h 10000"/>
                  <a:gd name="connsiteX51" fmla="*/ 170 w 10000"/>
                  <a:gd name="connsiteY51" fmla="*/ 5490 h 10000"/>
                  <a:gd name="connsiteX52" fmla="*/ 102 w 10000"/>
                  <a:gd name="connsiteY52" fmla="*/ 5686 h 10000"/>
                  <a:gd name="connsiteX53" fmla="*/ 0 w 10000"/>
                  <a:gd name="connsiteY53" fmla="*/ 5686 h 10000"/>
                  <a:gd name="connsiteX54" fmla="*/ 442 w 10000"/>
                  <a:gd name="connsiteY54" fmla="*/ 5882 h 10000"/>
                  <a:gd name="connsiteX55" fmla="*/ 578 w 10000"/>
                  <a:gd name="connsiteY55" fmla="*/ 5882 h 10000"/>
                  <a:gd name="connsiteX56" fmla="*/ 612 w 10000"/>
                  <a:gd name="connsiteY56" fmla="*/ 6078 h 10000"/>
                  <a:gd name="connsiteX57" fmla="*/ 374 w 10000"/>
                  <a:gd name="connsiteY57" fmla="*/ 6275 h 10000"/>
                  <a:gd name="connsiteX58" fmla="*/ 510 w 10000"/>
                  <a:gd name="connsiteY58" fmla="*/ 6275 h 10000"/>
                  <a:gd name="connsiteX59" fmla="*/ 136 w 10000"/>
                  <a:gd name="connsiteY59" fmla="*/ 6471 h 10000"/>
                  <a:gd name="connsiteX60" fmla="*/ 850 w 10000"/>
                  <a:gd name="connsiteY60" fmla="*/ 6471 h 10000"/>
                  <a:gd name="connsiteX61" fmla="*/ 5034 w 10000"/>
                  <a:gd name="connsiteY61" fmla="*/ 6667 h 10000"/>
                  <a:gd name="connsiteX62" fmla="*/ 6633 w 10000"/>
                  <a:gd name="connsiteY62" fmla="*/ 6863 h 10000"/>
                  <a:gd name="connsiteX63" fmla="*/ 3333 w 10000"/>
                  <a:gd name="connsiteY63" fmla="*/ 6863 h 10000"/>
                  <a:gd name="connsiteX64" fmla="*/ 6905 w 10000"/>
                  <a:gd name="connsiteY64" fmla="*/ 7059 h 10000"/>
                  <a:gd name="connsiteX65" fmla="*/ 8503 w 10000"/>
                  <a:gd name="connsiteY65" fmla="*/ 7255 h 10000"/>
                  <a:gd name="connsiteX66" fmla="*/ 9320 w 10000"/>
                  <a:gd name="connsiteY66" fmla="*/ 7255 h 10000"/>
                  <a:gd name="connsiteX67" fmla="*/ 8537 w 10000"/>
                  <a:gd name="connsiteY67" fmla="*/ 7451 h 10000"/>
                  <a:gd name="connsiteX68" fmla="*/ 3673 w 10000"/>
                  <a:gd name="connsiteY68" fmla="*/ 7451 h 10000"/>
                  <a:gd name="connsiteX69" fmla="*/ 3878 w 10000"/>
                  <a:gd name="connsiteY69" fmla="*/ 7647 h 10000"/>
                  <a:gd name="connsiteX70" fmla="*/ 7551 w 10000"/>
                  <a:gd name="connsiteY70" fmla="*/ 7647 h 10000"/>
                  <a:gd name="connsiteX71" fmla="*/ 4456 w 10000"/>
                  <a:gd name="connsiteY71" fmla="*/ 7843 h 10000"/>
                  <a:gd name="connsiteX72" fmla="*/ 8605 w 10000"/>
                  <a:gd name="connsiteY72" fmla="*/ 7843 h 10000"/>
                  <a:gd name="connsiteX73" fmla="*/ 8741 w 10000"/>
                  <a:gd name="connsiteY73" fmla="*/ 8039 h 10000"/>
                  <a:gd name="connsiteX74" fmla="*/ 5034 w 10000"/>
                  <a:gd name="connsiteY74" fmla="*/ 8039 h 10000"/>
                  <a:gd name="connsiteX75" fmla="*/ 6088 w 10000"/>
                  <a:gd name="connsiteY75" fmla="*/ 8235 h 10000"/>
                  <a:gd name="connsiteX76" fmla="*/ 10000 w 10000"/>
                  <a:gd name="connsiteY76" fmla="*/ 8235 h 10000"/>
                  <a:gd name="connsiteX77" fmla="*/ 8741 w 10000"/>
                  <a:gd name="connsiteY77" fmla="*/ 8431 h 10000"/>
                  <a:gd name="connsiteX78" fmla="*/ 6565 w 10000"/>
                  <a:gd name="connsiteY78" fmla="*/ 8431 h 10000"/>
                  <a:gd name="connsiteX79" fmla="*/ 4150 w 10000"/>
                  <a:gd name="connsiteY79" fmla="*/ 8627 h 10000"/>
                  <a:gd name="connsiteX80" fmla="*/ 2653 w 10000"/>
                  <a:gd name="connsiteY80" fmla="*/ 8627 h 10000"/>
                  <a:gd name="connsiteX81" fmla="*/ 4490 w 10000"/>
                  <a:gd name="connsiteY81" fmla="*/ 8824 h 10000"/>
                  <a:gd name="connsiteX82" fmla="*/ 7687 w 10000"/>
                  <a:gd name="connsiteY82" fmla="*/ 8824 h 10000"/>
                  <a:gd name="connsiteX83" fmla="*/ 7075 w 10000"/>
                  <a:gd name="connsiteY83" fmla="*/ 9020 h 10000"/>
                  <a:gd name="connsiteX84" fmla="*/ 3027 w 10000"/>
                  <a:gd name="connsiteY84" fmla="*/ 9020 h 10000"/>
                  <a:gd name="connsiteX85" fmla="*/ 9218 w 10000"/>
                  <a:gd name="connsiteY85" fmla="*/ 9216 h 10000"/>
                  <a:gd name="connsiteX86" fmla="*/ 7517 w 10000"/>
                  <a:gd name="connsiteY86" fmla="*/ 9216 h 10000"/>
                  <a:gd name="connsiteX87" fmla="*/ 4456 w 10000"/>
                  <a:gd name="connsiteY87" fmla="*/ 9412 h 10000"/>
                  <a:gd name="connsiteX88" fmla="*/ 4422 w 10000"/>
                  <a:gd name="connsiteY88" fmla="*/ 9412 h 10000"/>
                  <a:gd name="connsiteX89" fmla="*/ 8571 w 10000"/>
                  <a:gd name="connsiteY89" fmla="*/ 9608 h 10000"/>
                  <a:gd name="connsiteX90" fmla="*/ 9116 w 10000"/>
                  <a:gd name="connsiteY90" fmla="*/ 9608 h 10000"/>
                  <a:gd name="connsiteX91" fmla="*/ 4422 w 10000"/>
                  <a:gd name="connsiteY91" fmla="*/ 9804 h 10000"/>
                  <a:gd name="connsiteX92" fmla="*/ 7721 w 10000"/>
                  <a:gd name="connsiteY92" fmla="*/ 9804 h 10000"/>
                  <a:gd name="connsiteX93" fmla="*/ 7007 w 10000"/>
                  <a:gd name="connsiteY93" fmla="*/ 10000 h 10000"/>
                  <a:gd name="connsiteX94" fmla="*/ 5374 w 10000"/>
                  <a:gd name="connsiteY94" fmla="*/ 10000 h 10000"/>
                  <a:gd name="connsiteX0" fmla="*/ 442 w 10000"/>
                  <a:gd name="connsiteY0" fmla="*/ 0 h 10000"/>
                  <a:gd name="connsiteX1" fmla="*/ 272 w 10000"/>
                  <a:gd name="connsiteY1" fmla="*/ 196 h 10000"/>
                  <a:gd name="connsiteX2" fmla="*/ 306 w 10000"/>
                  <a:gd name="connsiteY2" fmla="*/ 196 h 10000"/>
                  <a:gd name="connsiteX3" fmla="*/ 272 w 10000"/>
                  <a:gd name="connsiteY3" fmla="*/ 196 h 10000"/>
                  <a:gd name="connsiteX4" fmla="*/ 238 w 10000"/>
                  <a:gd name="connsiteY4" fmla="*/ 392 h 10000"/>
                  <a:gd name="connsiteX5" fmla="*/ 204 w 10000"/>
                  <a:gd name="connsiteY5" fmla="*/ 588 h 10000"/>
                  <a:gd name="connsiteX6" fmla="*/ 170 w 10000"/>
                  <a:gd name="connsiteY6" fmla="*/ 784 h 10000"/>
                  <a:gd name="connsiteX7" fmla="*/ 136 w 10000"/>
                  <a:gd name="connsiteY7" fmla="*/ 980 h 10000"/>
                  <a:gd name="connsiteX8" fmla="*/ 204 w 10000"/>
                  <a:gd name="connsiteY8" fmla="*/ 980 h 10000"/>
                  <a:gd name="connsiteX9" fmla="*/ 272 w 10000"/>
                  <a:gd name="connsiteY9" fmla="*/ 1176 h 10000"/>
                  <a:gd name="connsiteX10" fmla="*/ 170 w 10000"/>
                  <a:gd name="connsiteY10" fmla="*/ 1176 h 10000"/>
                  <a:gd name="connsiteX11" fmla="*/ 340 w 10000"/>
                  <a:gd name="connsiteY11" fmla="*/ 1373 h 10000"/>
                  <a:gd name="connsiteX12" fmla="*/ 272 w 10000"/>
                  <a:gd name="connsiteY12" fmla="*/ 1373 h 10000"/>
                  <a:gd name="connsiteX13" fmla="*/ 238 w 10000"/>
                  <a:gd name="connsiteY13" fmla="*/ 1569 h 10000"/>
                  <a:gd name="connsiteX14" fmla="*/ 340 w 10000"/>
                  <a:gd name="connsiteY14" fmla="*/ 1569 h 10000"/>
                  <a:gd name="connsiteX15" fmla="*/ 102 w 10000"/>
                  <a:gd name="connsiteY15" fmla="*/ 1765 h 10000"/>
                  <a:gd name="connsiteX16" fmla="*/ 272 w 10000"/>
                  <a:gd name="connsiteY16" fmla="*/ 1765 h 10000"/>
                  <a:gd name="connsiteX17" fmla="*/ 136 w 10000"/>
                  <a:gd name="connsiteY17" fmla="*/ 1961 h 10000"/>
                  <a:gd name="connsiteX18" fmla="*/ 170 w 10000"/>
                  <a:gd name="connsiteY18" fmla="*/ 2157 h 10000"/>
                  <a:gd name="connsiteX19" fmla="*/ 34 w 10000"/>
                  <a:gd name="connsiteY19" fmla="*/ 2157 h 10000"/>
                  <a:gd name="connsiteX20" fmla="*/ 170 w 10000"/>
                  <a:gd name="connsiteY20" fmla="*/ 2353 h 10000"/>
                  <a:gd name="connsiteX21" fmla="*/ 0 w 10000"/>
                  <a:gd name="connsiteY21" fmla="*/ 2353 h 10000"/>
                  <a:gd name="connsiteX22" fmla="*/ 204 w 10000"/>
                  <a:gd name="connsiteY22" fmla="*/ 2549 h 10000"/>
                  <a:gd name="connsiteX23" fmla="*/ 408 w 10000"/>
                  <a:gd name="connsiteY23" fmla="*/ 2549 h 10000"/>
                  <a:gd name="connsiteX24" fmla="*/ 340 w 10000"/>
                  <a:gd name="connsiteY24" fmla="*/ 2745 h 10000"/>
                  <a:gd name="connsiteX25" fmla="*/ 442 w 10000"/>
                  <a:gd name="connsiteY25" fmla="*/ 2745 h 10000"/>
                  <a:gd name="connsiteX26" fmla="*/ 578 w 10000"/>
                  <a:gd name="connsiteY26" fmla="*/ 2941 h 10000"/>
                  <a:gd name="connsiteX27" fmla="*/ 102 w 10000"/>
                  <a:gd name="connsiteY27" fmla="*/ 2941 h 10000"/>
                  <a:gd name="connsiteX28" fmla="*/ 408 w 10000"/>
                  <a:gd name="connsiteY28" fmla="*/ 3137 h 10000"/>
                  <a:gd name="connsiteX29" fmla="*/ 340 w 10000"/>
                  <a:gd name="connsiteY29" fmla="*/ 3137 h 10000"/>
                  <a:gd name="connsiteX30" fmla="*/ 374 w 10000"/>
                  <a:gd name="connsiteY30" fmla="*/ 3333 h 10000"/>
                  <a:gd name="connsiteX31" fmla="*/ 136 w 10000"/>
                  <a:gd name="connsiteY31" fmla="*/ 3333 h 10000"/>
                  <a:gd name="connsiteX32" fmla="*/ 340 w 10000"/>
                  <a:gd name="connsiteY32" fmla="*/ 3529 h 10000"/>
                  <a:gd name="connsiteX33" fmla="*/ 238 w 10000"/>
                  <a:gd name="connsiteY33" fmla="*/ 3529 h 10000"/>
                  <a:gd name="connsiteX34" fmla="*/ 170 w 10000"/>
                  <a:gd name="connsiteY34" fmla="*/ 3725 h 10000"/>
                  <a:gd name="connsiteX35" fmla="*/ 0 w 10000"/>
                  <a:gd name="connsiteY35" fmla="*/ 3725 h 10000"/>
                  <a:gd name="connsiteX36" fmla="*/ 442 w 10000"/>
                  <a:gd name="connsiteY36" fmla="*/ 3922 h 10000"/>
                  <a:gd name="connsiteX37" fmla="*/ 340 w 10000"/>
                  <a:gd name="connsiteY37" fmla="*/ 3922 h 10000"/>
                  <a:gd name="connsiteX38" fmla="*/ 238 w 10000"/>
                  <a:gd name="connsiteY38" fmla="*/ 4118 h 10000"/>
                  <a:gd name="connsiteX39" fmla="*/ 136 w 10000"/>
                  <a:gd name="connsiteY39" fmla="*/ 4118 h 10000"/>
                  <a:gd name="connsiteX40" fmla="*/ 340 w 10000"/>
                  <a:gd name="connsiteY40" fmla="*/ 4314 h 10000"/>
                  <a:gd name="connsiteX41" fmla="*/ 170 w 10000"/>
                  <a:gd name="connsiteY41" fmla="*/ 4510 h 10000"/>
                  <a:gd name="connsiteX42" fmla="*/ 136 w 10000"/>
                  <a:gd name="connsiteY42" fmla="*/ 4510 h 10000"/>
                  <a:gd name="connsiteX43" fmla="*/ 170 w 10000"/>
                  <a:gd name="connsiteY43" fmla="*/ 4706 h 10000"/>
                  <a:gd name="connsiteX44" fmla="*/ 272 w 10000"/>
                  <a:gd name="connsiteY44" fmla="*/ 4706 h 10000"/>
                  <a:gd name="connsiteX45" fmla="*/ 306 w 10000"/>
                  <a:gd name="connsiteY45" fmla="*/ 4902 h 10000"/>
                  <a:gd name="connsiteX46" fmla="*/ 408 w 10000"/>
                  <a:gd name="connsiteY46" fmla="*/ 4902 h 10000"/>
                  <a:gd name="connsiteX47" fmla="*/ 272 w 10000"/>
                  <a:gd name="connsiteY47" fmla="*/ 5098 h 10000"/>
                  <a:gd name="connsiteX48" fmla="*/ 374 w 10000"/>
                  <a:gd name="connsiteY48" fmla="*/ 5098 h 10000"/>
                  <a:gd name="connsiteX49" fmla="*/ 374 w 10000"/>
                  <a:gd name="connsiteY49" fmla="*/ 5294 h 10000"/>
                  <a:gd name="connsiteX50" fmla="*/ 136 w 10000"/>
                  <a:gd name="connsiteY50" fmla="*/ 5490 h 10000"/>
                  <a:gd name="connsiteX51" fmla="*/ 170 w 10000"/>
                  <a:gd name="connsiteY51" fmla="*/ 5490 h 10000"/>
                  <a:gd name="connsiteX52" fmla="*/ 102 w 10000"/>
                  <a:gd name="connsiteY52" fmla="*/ 5686 h 10000"/>
                  <a:gd name="connsiteX53" fmla="*/ 0 w 10000"/>
                  <a:gd name="connsiteY53" fmla="*/ 5686 h 10000"/>
                  <a:gd name="connsiteX54" fmla="*/ 442 w 10000"/>
                  <a:gd name="connsiteY54" fmla="*/ 5882 h 10000"/>
                  <a:gd name="connsiteX55" fmla="*/ 578 w 10000"/>
                  <a:gd name="connsiteY55" fmla="*/ 5882 h 10000"/>
                  <a:gd name="connsiteX56" fmla="*/ 612 w 10000"/>
                  <a:gd name="connsiteY56" fmla="*/ 6078 h 10000"/>
                  <a:gd name="connsiteX57" fmla="*/ 374 w 10000"/>
                  <a:gd name="connsiteY57" fmla="*/ 6275 h 10000"/>
                  <a:gd name="connsiteX58" fmla="*/ 510 w 10000"/>
                  <a:gd name="connsiteY58" fmla="*/ 6275 h 10000"/>
                  <a:gd name="connsiteX59" fmla="*/ 136 w 10000"/>
                  <a:gd name="connsiteY59" fmla="*/ 6471 h 10000"/>
                  <a:gd name="connsiteX60" fmla="*/ 850 w 10000"/>
                  <a:gd name="connsiteY60" fmla="*/ 6471 h 10000"/>
                  <a:gd name="connsiteX61" fmla="*/ 6633 w 10000"/>
                  <a:gd name="connsiteY61" fmla="*/ 6863 h 10000"/>
                  <a:gd name="connsiteX62" fmla="*/ 3333 w 10000"/>
                  <a:gd name="connsiteY62" fmla="*/ 6863 h 10000"/>
                  <a:gd name="connsiteX63" fmla="*/ 6905 w 10000"/>
                  <a:gd name="connsiteY63" fmla="*/ 7059 h 10000"/>
                  <a:gd name="connsiteX64" fmla="*/ 8503 w 10000"/>
                  <a:gd name="connsiteY64" fmla="*/ 7255 h 10000"/>
                  <a:gd name="connsiteX65" fmla="*/ 9320 w 10000"/>
                  <a:gd name="connsiteY65" fmla="*/ 7255 h 10000"/>
                  <a:gd name="connsiteX66" fmla="*/ 8537 w 10000"/>
                  <a:gd name="connsiteY66" fmla="*/ 7451 h 10000"/>
                  <a:gd name="connsiteX67" fmla="*/ 3673 w 10000"/>
                  <a:gd name="connsiteY67" fmla="*/ 7451 h 10000"/>
                  <a:gd name="connsiteX68" fmla="*/ 3878 w 10000"/>
                  <a:gd name="connsiteY68" fmla="*/ 7647 h 10000"/>
                  <a:gd name="connsiteX69" fmla="*/ 7551 w 10000"/>
                  <a:gd name="connsiteY69" fmla="*/ 7647 h 10000"/>
                  <a:gd name="connsiteX70" fmla="*/ 4456 w 10000"/>
                  <a:gd name="connsiteY70" fmla="*/ 7843 h 10000"/>
                  <a:gd name="connsiteX71" fmla="*/ 8605 w 10000"/>
                  <a:gd name="connsiteY71" fmla="*/ 7843 h 10000"/>
                  <a:gd name="connsiteX72" fmla="*/ 8741 w 10000"/>
                  <a:gd name="connsiteY72" fmla="*/ 8039 h 10000"/>
                  <a:gd name="connsiteX73" fmla="*/ 5034 w 10000"/>
                  <a:gd name="connsiteY73" fmla="*/ 8039 h 10000"/>
                  <a:gd name="connsiteX74" fmla="*/ 6088 w 10000"/>
                  <a:gd name="connsiteY74" fmla="*/ 8235 h 10000"/>
                  <a:gd name="connsiteX75" fmla="*/ 10000 w 10000"/>
                  <a:gd name="connsiteY75" fmla="*/ 8235 h 10000"/>
                  <a:gd name="connsiteX76" fmla="*/ 8741 w 10000"/>
                  <a:gd name="connsiteY76" fmla="*/ 8431 h 10000"/>
                  <a:gd name="connsiteX77" fmla="*/ 6565 w 10000"/>
                  <a:gd name="connsiteY77" fmla="*/ 8431 h 10000"/>
                  <a:gd name="connsiteX78" fmla="*/ 4150 w 10000"/>
                  <a:gd name="connsiteY78" fmla="*/ 8627 h 10000"/>
                  <a:gd name="connsiteX79" fmla="*/ 2653 w 10000"/>
                  <a:gd name="connsiteY79" fmla="*/ 8627 h 10000"/>
                  <a:gd name="connsiteX80" fmla="*/ 4490 w 10000"/>
                  <a:gd name="connsiteY80" fmla="*/ 8824 h 10000"/>
                  <a:gd name="connsiteX81" fmla="*/ 7687 w 10000"/>
                  <a:gd name="connsiteY81" fmla="*/ 8824 h 10000"/>
                  <a:gd name="connsiteX82" fmla="*/ 7075 w 10000"/>
                  <a:gd name="connsiteY82" fmla="*/ 9020 h 10000"/>
                  <a:gd name="connsiteX83" fmla="*/ 3027 w 10000"/>
                  <a:gd name="connsiteY83" fmla="*/ 9020 h 10000"/>
                  <a:gd name="connsiteX84" fmla="*/ 9218 w 10000"/>
                  <a:gd name="connsiteY84" fmla="*/ 9216 h 10000"/>
                  <a:gd name="connsiteX85" fmla="*/ 7517 w 10000"/>
                  <a:gd name="connsiteY85" fmla="*/ 9216 h 10000"/>
                  <a:gd name="connsiteX86" fmla="*/ 4456 w 10000"/>
                  <a:gd name="connsiteY86" fmla="*/ 9412 h 10000"/>
                  <a:gd name="connsiteX87" fmla="*/ 4422 w 10000"/>
                  <a:gd name="connsiteY87" fmla="*/ 9412 h 10000"/>
                  <a:gd name="connsiteX88" fmla="*/ 8571 w 10000"/>
                  <a:gd name="connsiteY88" fmla="*/ 9608 h 10000"/>
                  <a:gd name="connsiteX89" fmla="*/ 9116 w 10000"/>
                  <a:gd name="connsiteY89" fmla="*/ 9608 h 10000"/>
                  <a:gd name="connsiteX90" fmla="*/ 4422 w 10000"/>
                  <a:gd name="connsiteY90" fmla="*/ 9804 h 10000"/>
                  <a:gd name="connsiteX91" fmla="*/ 7721 w 10000"/>
                  <a:gd name="connsiteY91" fmla="*/ 9804 h 10000"/>
                  <a:gd name="connsiteX92" fmla="*/ 7007 w 10000"/>
                  <a:gd name="connsiteY92" fmla="*/ 10000 h 10000"/>
                  <a:gd name="connsiteX93" fmla="*/ 5374 w 10000"/>
                  <a:gd name="connsiteY93" fmla="*/ 10000 h 10000"/>
                  <a:gd name="connsiteX0" fmla="*/ 442 w 10000"/>
                  <a:gd name="connsiteY0" fmla="*/ 0 h 10000"/>
                  <a:gd name="connsiteX1" fmla="*/ 272 w 10000"/>
                  <a:gd name="connsiteY1" fmla="*/ 196 h 10000"/>
                  <a:gd name="connsiteX2" fmla="*/ 306 w 10000"/>
                  <a:gd name="connsiteY2" fmla="*/ 196 h 10000"/>
                  <a:gd name="connsiteX3" fmla="*/ 272 w 10000"/>
                  <a:gd name="connsiteY3" fmla="*/ 196 h 10000"/>
                  <a:gd name="connsiteX4" fmla="*/ 238 w 10000"/>
                  <a:gd name="connsiteY4" fmla="*/ 392 h 10000"/>
                  <a:gd name="connsiteX5" fmla="*/ 204 w 10000"/>
                  <a:gd name="connsiteY5" fmla="*/ 588 h 10000"/>
                  <a:gd name="connsiteX6" fmla="*/ 170 w 10000"/>
                  <a:gd name="connsiteY6" fmla="*/ 784 h 10000"/>
                  <a:gd name="connsiteX7" fmla="*/ 136 w 10000"/>
                  <a:gd name="connsiteY7" fmla="*/ 980 h 10000"/>
                  <a:gd name="connsiteX8" fmla="*/ 204 w 10000"/>
                  <a:gd name="connsiteY8" fmla="*/ 980 h 10000"/>
                  <a:gd name="connsiteX9" fmla="*/ 272 w 10000"/>
                  <a:gd name="connsiteY9" fmla="*/ 1176 h 10000"/>
                  <a:gd name="connsiteX10" fmla="*/ 170 w 10000"/>
                  <a:gd name="connsiteY10" fmla="*/ 1176 h 10000"/>
                  <a:gd name="connsiteX11" fmla="*/ 340 w 10000"/>
                  <a:gd name="connsiteY11" fmla="*/ 1373 h 10000"/>
                  <a:gd name="connsiteX12" fmla="*/ 272 w 10000"/>
                  <a:gd name="connsiteY12" fmla="*/ 1373 h 10000"/>
                  <a:gd name="connsiteX13" fmla="*/ 238 w 10000"/>
                  <a:gd name="connsiteY13" fmla="*/ 1569 h 10000"/>
                  <a:gd name="connsiteX14" fmla="*/ 340 w 10000"/>
                  <a:gd name="connsiteY14" fmla="*/ 1569 h 10000"/>
                  <a:gd name="connsiteX15" fmla="*/ 102 w 10000"/>
                  <a:gd name="connsiteY15" fmla="*/ 1765 h 10000"/>
                  <a:gd name="connsiteX16" fmla="*/ 272 w 10000"/>
                  <a:gd name="connsiteY16" fmla="*/ 1765 h 10000"/>
                  <a:gd name="connsiteX17" fmla="*/ 136 w 10000"/>
                  <a:gd name="connsiteY17" fmla="*/ 1961 h 10000"/>
                  <a:gd name="connsiteX18" fmla="*/ 170 w 10000"/>
                  <a:gd name="connsiteY18" fmla="*/ 2157 h 10000"/>
                  <a:gd name="connsiteX19" fmla="*/ 34 w 10000"/>
                  <a:gd name="connsiteY19" fmla="*/ 2157 h 10000"/>
                  <a:gd name="connsiteX20" fmla="*/ 170 w 10000"/>
                  <a:gd name="connsiteY20" fmla="*/ 2353 h 10000"/>
                  <a:gd name="connsiteX21" fmla="*/ 0 w 10000"/>
                  <a:gd name="connsiteY21" fmla="*/ 2353 h 10000"/>
                  <a:gd name="connsiteX22" fmla="*/ 204 w 10000"/>
                  <a:gd name="connsiteY22" fmla="*/ 2549 h 10000"/>
                  <a:gd name="connsiteX23" fmla="*/ 408 w 10000"/>
                  <a:gd name="connsiteY23" fmla="*/ 2549 h 10000"/>
                  <a:gd name="connsiteX24" fmla="*/ 340 w 10000"/>
                  <a:gd name="connsiteY24" fmla="*/ 2745 h 10000"/>
                  <a:gd name="connsiteX25" fmla="*/ 442 w 10000"/>
                  <a:gd name="connsiteY25" fmla="*/ 2745 h 10000"/>
                  <a:gd name="connsiteX26" fmla="*/ 578 w 10000"/>
                  <a:gd name="connsiteY26" fmla="*/ 2941 h 10000"/>
                  <a:gd name="connsiteX27" fmla="*/ 102 w 10000"/>
                  <a:gd name="connsiteY27" fmla="*/ 2941 h 10000"/>
                  <a:gd name="connsiteX28" fmla="*/ 408 w 10000"/>
                  <a:gd name="connsiteY28" fmla="*/ 3137 h 10000"/>
                  <a:gd name="connsiteX29" fmla="*/ 340 w 10000"/>
                  <a:gd name="connsiteY29" fmla="*/ 3137 h 10000"/>
                  <a:gd name="connsiteX30" fmla="*/ 374 w 10000"/>
                  <a:gd name="connsiteY30" fmla="*/ 3333 h 10000"/>
                  <a:gd name="connsiteX31" fmla="*/ 136 w 10000"/>
                  <a:gd name="connsiteY31" fmla="*/ 3333 h 10000"/>
                  <a:gd name="connsiteX32" fmla="*/ 340 w 10000"/>
                  <a:gd name="connsiteY32" fmla="*/ 3529 h 10000"/>
                  <a:gd name="connsiteX33" fmla="*/ 238 w 10000"/>
                  <a:gd name="connsiteY33" fmla="*/ 3529 h 10000"/>
                  <a:gd name="connsiteX34" fmla="*/ 170 w 10000"/>
                  <a:gd name="connsiteY34" fmla="*/ 3725 h 10000"/>
                  <a:gd name="connsiteX35" fmla="*/ 0 w 10000"/>
                  <a:gd name="connsiteY35" fmla="*/ 3725 h 10000"/>
                  <a:gd name="connsiteX36" fmla="*/ 442 w 10000"/>
                  <a:gd name="connsiteY36" fmla="*/ 3922 h 10000"/>
                  <a:gd name="connsiteX37" fmla="*/ 340 w 10000"/>
                  <a:gd name="connsiteY37" fmla="*/ 3922 h 10000"/>
                  <a:gd name="connsiteX38" fmla="*/ 238 w 10000"/>
                  <a:gd name="connsiteY38" fmla="*/ 4118 h 10000"/>
                  <a:gd name="connsiteX39" fmla="*/ 136 w 10000"/>
                  <a:gd name="connsiteY39" fmla="*/ 4118 h 10000"/>
                  <a:gd name="connsiteX40" fmla="*/ 340 w 10000"/>
                  <a:gd name="connsiteY40" fmla="*/ 4314 h 10000"/>
                  <a:gd name="connsiteX41" fmla="*/ 170 w 10000"/>
                  <a:gd name="connsiteY41" fmla="*/ 4510 h 10000"/>
                  <a:gd name="connsiteX42" fmla="*/ 136 w 10000"/>
                  <a:gd name="connsiteY42" fmla="*/ 4510 h 10000"/>
                  <a:gd name="connsiteX43" fmla="*/ 170 w 10000"/>
                  <a:gd name="connsiteY43" fmla="*/ 4706 h 10000"/>
                  <a:gd name="connsiteX44" fmla="*/ 272 w 10000"/>
                  <a:gd name="connsiteY44" fmla="*/ 4706 h 10000"/>
                  <a:gd name="connsiteX45" fmla="*/ 306 w 10000"/>
                  <a:gd name="connsiteY45" fmla="*/ 4902 h 10000"/>
                  <a:gd name="connsiteX46" fmla="*/ 408 w 10000"/>
                  <a:gd name="connsiteY46" fmla="*/ 4902 h 10000"/>
                  <a:gd name="connsiteX47" fmla="*/ 272 w 10000"/>
                  <a:gd name="connsiteY47" fmla="*/ 5098 h 10000"/>
                  <a:gd name="connsiteX48" fmla="*/ 374 w 10000"/>
                  <a:gd name="connsiteY48" fmla="*/ 5098 h 10000"/>
                  <a:gd name="connsiteX49" fmla="*/ 374 w 10000"/>
                  <a:gd name="connsiteY49" fmla="*/ 5294 h 10000"/>
                  <a:gd name="connsiteX50" fmla="*/ 136 w 10000"/>
                  <a:gd name="connsiteY50" fmla="*/ 5490 h 10000"/>
                  <a:gd name="connsiteX51" fmla="*/ 170 w 10000"/>
                  <a:gd name="connsiteY51" fmla="*/ 5490 h 10000"/>
                  <a:gd name="connsiteX52" fmla="*/ 102 w 10000"/>
                  <a:gd name="connsiteY52" fmla="*/ 5686 h 10000"/>
                  <a:gd name="connsiteX53" fmla="*/ 0 w 10000"/>
                  <a:gd name="connsiteY53" fmla="*/ 5686 h 10000"/>
                  <a:gd name="connsiteX54" fmla="*/ 442 w 10000"/>
                  <a:gd name="connsiteY54" fmla="*/ 5882 h 10000"/>
                  <a:gd name="connsiteX55" fmla="*/ 578 w 10000"/>
                  <a:gd name="connsiteY55" fmla="*/ 5882 h 10000"/>
                  <a:gd name="connsiteX56" fmla="*/ 612 w 10000"/>
                  <a:gd name="connsiteY56" fmla="*/ 6078 h 10000"/>
                  <a:gd name="connsiteX57" fmla="*/ 374 w 10000"/>
                  <a:gd name="connsiteY57" fmla="*/ 6275 h 10000"/>
                  <a:gd name="connsiteX58" fmla="*/ 510 w 10000"/>
                  <a:gd name="connsiteY58" fmla="*/ 6275 h 10000"/>
                  <a:gd name="connsiteX59" fmla="*/ 136 w 10000"/>
                  <a:gd name="connsiteY59" fmla="*/ 6471 h 10000"/>
                  <a:gd name="connsiteX60" fmla="*/ 850 w 10000"/>
                  <a:gd name="connsiteY60" fmla="*/ 6471 h 10000"/>
                  <a:gd name="connsiteX61" fmla="*/ 6633 w 10000"/>
                  <a:gd name="connsiteY61" fmla="*/ 6863 h 10000"/>
                  <a:gd name="connsiteX62" fmla="*/ 6905 w 10000"/>
                  <a:gd name="connsiteY62" fmla="*/ 7059 h 10000"/>
                  <a:gd name="connsiteX63" fmla="*/ 8503 w 10000"/>
                  <a:gd name="connsiteY63" fmla="*/ 7255 h 10000"/>
                  <a:gd name="connsiteX64" fmla="*/ 9320 w 10000"/>
                  <a:gd name="connsiteY64" fmla="*/ 7255 h 10000"/>
                  <a:gd name="connsiteX65" fmla="*/ 8537 w 10000"/>
                  <a:gd name="connsiteY65" fmla="*/ 7451 h 10000"/>
                  <a:gd name="connsiteX66" fmla="*/ 3673 w 10000"/>
                  <a:gd name="connsiteY66" fmla="*/ 7451 h 10000"/>
                  <a:gd name="connsiteX67" fmla="*/ 3878 w 10000"/>
                  <a:gd name="connsiteY67" fmla="*/ 7647 h 10000"/>
                  <a:gd name="connsiteX68" fmla="*/ 7551 w 10000"/>
                  <a:gd name="connsiteY68" fmla="*/ 7647 h 10000"/>
                  <a:gd name="connsiteX69" fmla="*/ 4456 w 10000"/>
                  <a:gd name="connsiteY69" fmla="*/ 7843 h 10000"/>
                  <a:gd name="connsiteX70" fmla="*/ 8605 w 10000"/>
                  <a:gd name="connsiteY70" fmla="*/ 7843 h 10000"/>
                  <a:gd name="connsiteX71" fmla="*/ 8741 w 10000"/>
                  <a:gd name="connsiteY71" fmla="*/ 8039 h 10000"/>
                  <a:gd name="connsiteX72" fmla="*/ 5034 w 10000"/>
                  <a:gd name="connsiteY72" fmla="*/ 8039 h 10000"/>
                  <a:gd name="connsiteX73" fmla="*/ 6088 w 10000"/>
                  <a:gd name="connsiteY73" fmla="*/ 8235 h 10000"/>
                  <a:gd name="connsiteX74" fmla="*/ 10000 w 10000"/>
                  <a:gd name="connsiteY74" fmla="*/ 8235 h 10000"/>
                  <a:gd name="connsiteX75" fmla="*/ 8741 w 10000"/>
                  <a:gd name="connsiteY75" fmla="*/ 8431 h 10000"/>
                  <a:gd name="connsiteX76" fmla="*/ 6565 w 10000"/>
                  <a:gd name="connsiteY76" fmla="*/ 8431 h 10000"/>
                  <a:gd name="connsiteX77" fmla="*/ 4150 w 10000"/>
                  <a:gd name="connsiteY77" fmla="*/ 8627 h 10000"/>
                  <a:gd name="connsiteX78" fmla="*/ 2653 w 10000"/>
                  <a:gd name="connsiteY78" fmla="*/ 8627 h 10000"/>
                  <a:gd name="connsiteX79" fmla="*/ 4490 w 10000"/>
                  <a:gd name="connsiteY79" fmla="*/ 8824 h 10000"/>
                  <a:gd name="connsiteX80" fmla="*/ 7687 w 10000"/>
                  <a:gd name="connsiteY80" fmla="*/ 8824 h 10000"/>
                  <a:gd name="connsiteX81" fmla="*/ 7075 w 10000"/>
                  <a:gd name="connsiteY81" fmla="*/ 9020 h 10000"/>
                  <a:gd name="connsiteX82" fmla="*/ 3027 w 10000"/>
                  <a:gd name="connsiteY82" fmla="*/ 9020 h 10000"/>
                  <a:gd name="connsiteX83" fmla="*/ 9218 w 10000"/>
                  <a:gd name="connsiteY83" fmla="*/ 9216 h 10000"/>
                  <a:gd name="connsiteX84" fmla="*/ 7517 w 10000"/>
                  <a:gd name="connsiteY84" fmla="*/ 9216 h 10000"/>
                  <a:gd name="connsiteX85" fmla="*/ 4456 w 10000"/>
                  <a:gd name="connsiteY85" fmla="*/ 9412 h 10000"/>
                  <a:gd name="connsiteX86" fmla="*/ 4422 w 10000"/>
                  <a:gd name="connsiteY86" fmla="*/ 9412 h 10000"/>
                  <a:gd name="connsiteX87" fmla="*/ 8571 w 10000"/>
                  <a:gd name="connsiteY87" fmla="*/ 9608 h 10000"/>
                  <a:gd name="connsiteX88" fmla="*/ 9116 w 10000"/>
                  <a:gd name="connsiteY88" fmla="*/ 9608 h 10000"/>
                  <a:gd name="connsiteX89" fmla="*/ 4422 w 10000"/>
                  <a:gd name="connsiteY89" fmla="*/ 9804 h 10000"/>
                  <a:gd name="connsiteX90" fmla="*/ 7721 w 10000"/>
                  <a:gd name="connsiteY90" fmla="*/ 9804 h 10000"/>
                  <a:gd name="connsiteX91" fmla="*/ 7007 w 10000"/>
                  <a:gd name="connsiteY91" fmla="*/ 10000 h 10000"/>
                  <a:gd name="connsiteX92" fmla="*/ 5374 w 10000"/>
                  <a:gd name="connsiteY92" fmla="*/ 10000 h 10000"/>
                  <a:gd name="connsiteX0" fmla="*/ 442 w 10000"/>
                  <a:gd name="connsiteY0" fmla="*/ 0 h 10000"/>
                  <a:gd name="connsiteX1" fmla="*/ 272 w 10000"/>
                  <a:gd name="connsiteY1" fmla="*/ 196 h 10000"/>
                  <a:gd name="connsiteX2" fmla="*/ 306 w 10000"/>
                  <a:gd name="connsiteY2" fmla="*/ 196 h 10000"/>
                  <a:gd name="connsiteX3" fmla="*/ 272 w 10000"/>
                  <a:gd name="connsiteY3" fmla="*/ 196 h 10000"/>
                  <a:gd name="connsiteX4" fmla="*/ 238 w 10000"/>
                  <a:gd name="connsiteY4" fmla="*/ 392 h 10000"/>
                  <a:gd name="connsiteX5" fmla="*/ 204 w 10000"/>
                  <a:gd name="connsiteY5" fmla="*/ 588 h 10000"/>
                  <a:gd name="connsiteX6" fmla="*/ 170 w 10000"/>
                  <a:gd name="connsiteY6" fmla="*/ 784 h 10000"/>
                  <a:gd name="connsiteX7" fmla="*/ 136 w 10000"/>
                  <a:gd name="connsiteY7" fmla="*/ 980 h 10000"/>
                  <a:gd name="connsiteX8" fmla="*/ 204 w 10000"/>
                  <a:gd name="connsiteY8" fmla="*/ 980 h 10000"/>
                  <a:gd name="connsiteX9" fmla="*/ 272 w 10000"/>
                  <a:gd name="connsiteY9" fmla="*/ 1176 h 10000"/>
                  <a:gd name="connsiteX10" fmla="*/ 170 w 10000"/>
                  <a:gd name="connsiteY10" fmla="*/ 1176 h 10000"/>
                  <a:gd name="connsiteX11" fmla="*/ 340 w 10000"/>
                  <a:gd name="connsiteY11" fmla="*/ 1373 h 10000"/>
                  <a:gd name="connsiteX12" fmla="*/ 272 w 10000"/>
                  <a:gd name="connsiteY12" fmla="*/ 1373 h 10000"/>
                  <a:gd name="connsiteX13" fmla="*/ 238 w 10000"/>
                  <a:gd name="connsiteY13" fmla="*/ 1569 h 10000"/>
                  <a:gd name="connsiteX14" fmla="*/ 340 w 10000"/>
                  <a:gd name="connsiteY14" fmla="*/ 1569 h 10000"/>
                  <a:gd name="connsiteX15" fmla="*/ 102 w 10000"/>
                  <a:gd name="connsiteY15" fmla="*/ 1765 h 10000"/>
                  <a:gd name="connsiteX16" fmla="*/ 272 w 10000"/>
                  <a:gd name="connsiteY16" fmla="*/ 1765 h 10000"/>
                  <a:gd name="connsiteX17" fmla="*/ 136 w 10000"/>
                  <a:gd name="connsiteY17" fmla="*/ 1961 h 10000"/>
                  <a:gd name="connsiteX18" fmla="*/ 170 w 10000"/>
                  <a:gd name="connsiteY18" fmla="*/ 2157 h 10000"/>
                  <a:gd name="connsiteX19" fmla="*/ 34 w 10000"/>
                  <a:gd name="connsiteY19" fmla="*/ 2157 h 10000"/>
                  <a:gd name="connsiteX20" fmla="*/ 170 w 10000"/>
                  <a:gd name="connsiteY20" fmla="*/ 2353 h 10000"/>
                  <a:gd name="connsiteX21" fmla="*/ 0 w 10000"/>
                  <a:gd name="connsiteY21" fmla="*/ 2353 h 10000"/>
                  <a:gd name="connsiteX22" fmla="*/ 204 w 10000"/>
                  <a:gd name="connsiteY22" fmla="*/ 2549 h 10000"/>
                  <a:gd name="connsiteX23" fmla="*/ 408 w 10000"/>
                  <a:gd name="connsiteY23" fmla="*/ 2549 h 10000"/>
                  <a:gd name="connsiteX24" fmla="*/ 340 w 10000"/>
                  <a:gd name="connsiteY24" fmla="*/ 2745 h 10000"/>
                  <a:gd name="connsiteX25" fmla="*/ 442 w 10000"/>
                  <a:gd name="connsiteY25" fmla="*/ 2745 h 10000"/>
                  <a:gd name="connsiteX26" fmla="*/ 578 w 10000"/>
                  <a:gd name="connsiteY26" fmla="*/ 2941 h 10000"/>
                  <a:gd name="connsiteX27" fmla="*/ 102 w 10000"/>
                  <a:gd name="connsiteY27" fmla="*/ 2941 h 10000"/>
                  <a:gd name="connsiteX28" fmla="*/ 408 w 10000"/>
                  <a:gd name="connsiteY28" fmla="*/ 3137 h 10000"/>
                  <a:gd name="connsiteX29" fmla="*/ 340 w 10000"/>
                  <a:gd name="connsiteY29" fmla="*/ 3137 h 10000"/>
                  <a:gd name="connsiteX30" fmla="*/ 374 w 10000"/>
                  <a:gd name="connsiteY30" fmla="*/ 3333 h 10000"/>
                  <a:gd name="connsiteX31" fmla="*/ 136 w 10000"/>
                  <a:gd name="connsiteY31" fmla="*/ 3333 h 10000"/>
                  <a:gd name="connsiteX32" fmla="*/ 340 w 10000"/>
                  <a:gd name="connsiteY32" fmla="*/ 3529 h 10000"/>
                  <a:gd name="connsiteX33" fmla="*/ 238 w 10000"/>
                  <a:gd name="connsiteY33" fmla="*/ 3529 h 10000"/>
                  <a:gd name="connsiteX34" fmla="*/ 170 w 10000"/>
                  <a:gd name="connsiteY34" fmla="*/ 3725 h 10000"/>
                  <a:gd name="connsiteX35" fmla="*/ 0 w 10000"/>
                  <a:gd name="connsiteY35" fmla="*/ 3725 h 10000"/>
                  <a:gd name="connsiteX36" fmla="*/ 442 w 10000"/>
                  <a:gd name="connsiteY36" fmla="*/ 3922 h 10000"/>
                  <a:gd name="connsiteX37" fmla="*/ 340 w 10000"/>
                  <a:gd name="connsiteY37" fmla="*/ 3922 h 10000"/>
                  <a:gd name="connsiteX38" fmla="*/ 238 w 10000"/>
                  <a:gd name="connsiteY38" fmla="*/ 4118 h 10000"/>
                  <a:gd name="connsiteX39" fmla="*/ 136 w 10000"/>
                  <a:gd name="connsiteY39" fmla="*/ 4118 h 10000"/>
                  <a:gd name="connsiteX40" fmla="*/ 340 w 10000"/>
                  <a:gd name="connsiteY40" fmla="*/ 4314 h 10000"/>
                  <a:gd name="connsiteX41" fmla="*/ 170 w 10000"/>
                  <a:gd name="connsiteY41" fmla="*/ 4510 h 10000"/>
                  <a:gd name="connsiteX42" fmla="*/ 136 w 10000"/>
                  <a:gd name="connsiteY42" fmla="*/ 4510 h 10000"/>
                  <a:gd name="connsiteX43" fmla="*/ 170 w 10000"/>
                  <a:gd name="connsiteY43" fmla="*/ 4706 h 10000"/>
                  <a:gd name="connsiteX44" fmla="*/ 272 w 10000"/>
                  <a:gd name="connsiteY44" fmla="*/ 4706 h 10000"/>
                  <a:gd name="connsiteX45" fmla="*/ 306 w 10000"/>
                  <a:gd name="connsiteY45" fmla="*/ 4902 h 10000"/>
                  <a:gd name="connsiteX46" fmla="*/ 408 w 10000"/>
                  <a:gd name="connsiteY46" fmla="*/ 4902 h 10000"/>
                  <a:gd name="connsiteX47" fmla="*/ 272 w 10000"/>
                  <a:gd name="connsiteY47" fmla="*/ 5098 h 10000"/>
                  <a:gd name="connsiteX48" fmla="*/ 374 w 10000"/>
                  <a:gd name="connsiteY48" fmla="*/ 5098 h 10000"/>
                  <a:gd name="connsiteX49" fmla="*/ 374 w 10000"/>
                  <a:gd name="connsiteY49" fmla="*/ 5294 h 10000"/>
                  <a:gd name="connsiteX50" fmla="*/ 136 w 10000"/>
                  <a:gd name="connsiteY50" fmla="*/ 5490 h 10000"/>
                  <a:gd name="connsiteX51" fmla="*/ 170 w 10000"/>
                  <a:gd name="connsiteY51" fmla="*/ 5490 h 10000"/>
                  <a:gd name="connsiteX52" fmla="*/ 102 w 10000"/>
                  <a:gd name="connsiteY52" fmla="*/ 5686 h 10000"/>
                  <a:gd name="connsiteX53" fmla="*/ 0 w 10000"/>
                  <a:gd name="connsiteY53" fmla="*/ 5686 h 10000"/>
                  <a:gd name="connsiteX54" fmla="*/ 442 w 10000"/>
                  <a:gd name="connsiteY54" fmla="*/ 5882 h 10000"/>
                  <a:gd name="connsiteX55" fmla="*/ 578 w 10000"/>
                  <a:gd name="connsiteY55" fmla="*/ 5882 h 10000"/>
                  <a:gd name="connsiteX56" fmla="*/ 612 w 10000"/>
                  <a:gd name="connsiteY56" fmla="*/ 6078 h 10000"/>
                  <a:gd name="connsiteX57" fmla="*/ 374 w 10000"/>
                  <a:gd name="connsiteY57" fmla="*/ 6275 h 10000"/>
                  <a:gd name="connsiteX58" fmla="*/ 510 w 10000"/>
                  <a:gd name="connsiteY58" fmla="*/ 6275 h 10000"/>
                  <a:gd name="connsiteX59" fmla="*/ 136 w 10000"/>
                  <a:gd name="connsiteY59" fmla="*/ 6471 h 10000"/>
                  <a:gd name="connsiteX60" fmla="*/ 850 w 10000"/>
                  <a:gd name="connsiteY60" fmla="*/ 6471 h 10000"/>
                  <a:gd name="connsiteX61" fmla="*/ 6633 w 10000"/>
                  <a:gd name="connsiteY61" fmla="*/ 6863 h 10000"/>
                  <a:gd name="connsiteX62" fmla="*/ 6905 w 10000"/>
                  <a:gd name="connsiteY62" fmla="*/ 7059 h 10000"/>
                  <a:gd name="connsiteX63" fmla="*/ 8503 w 10000"/>
                  <a:gd name="connsiteY63" fmla="*/ 7255 h 10000"/>
                  <a:gd name="connsiteX64" fmla="*/ 9320 w 10000"/>
                  <a:gd name="connsiteY64" fmla="*/ 7255 h 10000"/>
                  <a:gd name="connsiteX65" fmla="*/ 8537 w 10000"/>
                  <a:gd name="connsiteY65" fmla="*/ 7451 h 10000"/>
                  <a:gd name="connsiteX66" fmla="*/ 3673 w 10000"/>
                  <a:gd name="connsiteY66" fmla="*/ 7451 h 10000"/>
                  <a:gd name="connsiteX67" fmla="*/ 3878 w 10000"/>
                  <a:gd name="connsiteY67" fmla="*/ 7647 h 10000"/>
                  <a:gd name="connsiteX68" fmla="*/ 7551 w 10000"/>
                  <a:gd name="connsiteY68" fmla="*/ 7647 h 10000"/>
                  <a:gd name="connsiteX69" fmla="*/ 4456 w 10000"/>
                  <a:gd name="connsiteY69" fmla="*/ 7843 h 10000"/>
                  <a:gd name="connsiteX70" fmla="*/ 8605 w 10000"/>
                  <a:gd name="connsiteY70" fmla="*/ 7843 h 10000"/>
                  <a:gd name="connsiteX71" fmla="*/ 8741 w 10000"/>
                  <a:gd name="connsiteY71" fmla="*/ 8039 h 10000"/>
                  <a:gd name="connsiteX72" fmla="*/ 5034 w 10000"/>
                  <a:gd name="connsiteY72" fmla="*/ 8039 h 10000"/>
                  <a:gd name="connsiteX73" fmla="*/ 6088 w 10000"/>
                  <a:gd name="connsiteY73" fmla="*/ 8235 h 10000"/>
                  <a:gd name="connsiteX74" fmla="*/ 10000 w 10000"/>
                  <a:gd name="connsiteY74" fmla="*/ 8235 h 10000"/>
                  <a:gd name="connsiteX75" fmla="*/ 8741 w 10000"/>
                  <a:gd name="connsiteY75" fmla="*/ 8431 h 10000"/>
                  <a:gd name="connsiteX76" fmla="*/ 6565 w 10000"/>
                  <a:gd name="connsiteY76" fmla="*/ 8431 h 10000"/>
                  <a:gd name="connsiteX77" fmla="*/ 4150 w 10000"/>
                  <a:gd name="connsiteY77" fmla="*/ 8627 h 10000"/>
                  <a:gd name="connsiteX78" fmla="*/ 4490 w 10000"/>
                  <a:gd name="connsiteY78" fmla="*/ 8824 h 10000"/>
                  <a:gd name="connsiteX79" fmla="*/ 7687 w 10000"/>
                  <a:gd name="connsiteY79" fmla="*/ 8824 h 10000"/>
                  <a:gd name="connsiteX80" fmla="*/ 7075 w 10000"/>
                  <a:gd name="connsiteY80" fmla="*/ 9020 h 10000"/>
                  <a:gd name="connsiteX81" fmla="*/ 3027 w 10000"/>
                  <a:gd name="connsiteY81" fmla="*/ 9020 h 10000"/>
                  <a:gd name="connsiteX82" fmla="*/ 9218 w 10000"/>
                  <a:gd name="connsiteY82" fmla="*/ 9216 h 10000"/>
                  <a:gd name="connsiteX83" fmla="*/ 7517 w 10000"/>
                  <a:gd name="connsiteY83" fmla="*/ 9216 h 10000"/>
                  <a:gd name="connsiteX84" fmla="*/ 4456 w 10000"/>
                  <a:gd name="connsiteY84" fmla="*/ 9412 h 10000"/>
                  <a:gd name="connsiteX85" fmla="*/ 4422 w 10000"/>
                  <a:gd name="connsiteY85" fmla="*/ 9412 h 10000"/>
                  <a:gd name="connsiteX86" fmla="*/ 8571 w 10000"/>
                  <a:gd name="connsiteY86" fmla="*/ 9608 h 10000"/>
                  <a:gd name="connsiteX87" fmla="*/ 9116 w 10000"/>
                  <a:gd name="connsiteY87" fmla="*/ 9608 h 10000"/>
                  <a:gd name="connsiteX88" fmla="*/ 4422 w 10000"/>
                  <a:gd name="connsiteY88" fmla="*/ 9804 h 10000"/>
                  <a:gd name="connsiteX89" fmla="*/ 7721 w 10000"/>
                  <a:gd name="connsiteY89" fmla="*/ 9804 h 10000"/>
                  <a:gd name="connsiteX90" fmla="*/ 7007 w 10000"/>
                  <a:gd name="connsiteY90" fmla="*/ 10000 h 10000"/>
                  <a:gd name="connsiteX91" fmla="*/ 5374 w 10000"/>
                  <a:gd name="connsiteY91" fmla="*/ 10000 h 10000"/>
                  <a:gd name="connsiteX0" fmla="*/ 442 w 10000"/>
                  <a:gd name="connsiteY0" fmla="*/ 0 h 10000"/>
                  <a:gd name="connsiteX1" fmla="*/ 272 w 10000"/>
                  <a:gd name="connsiteY1" fmla="*/ 196 h 10000"/>
                  <a:gd name="connsiteX2" fmla="*/ 306 w 10000"/>
                  <a:gd name="connsiteY2" fmla="*/ 196 h 10000"/>
                  <a:gd name="connsiteX3" fmla="*/ 272 w 10000"/>
                  <a:gd name="connsiteY3" fmla="*/ 196 h 10000"/>
                  <a:gd name="connsiteX4" fmla="*/ 238 w 10000"/>
                  <a:gd name="connsiteY4" fmla="*/ 392 h 10000"/>
                  <a:gd name="connsiteX5" fmla="*/ 204 w 10000"/>
                  <a:gd name="connsiteY5" fmla="*/ 588 h 10000"/>
                  <a:gd name="connsiteX6" fmla="*/ 170 w 10000"/>
                  <a:gd name="connsiteY6" fmla="*/ 784 h 10000"/>
                  <a:gd name="connsiteX7" fmla="*/ 136 w 10000"/>
                  <a:gd name="connsiteY7" fmla="*/ 980 h 10000"/>
                  <a:gd name="connsiteX8" fmla="*/ 204 w 10000"/>
                  <a:gd name="connsiteY8" fmla="*/ 980 h 10000"/>
                  <a:gd name="connsiteX9" fmla="*/ 272 w 10000"/>
                  <a:gd name="connsiteY9" fmla="*/ 1176 h 10000"/>
                  <a:gd name="connsiteX10" fmla="*/ 170 w 10000"/>
                  <a:gd name="connsiteY10" fmla="*/ 1176 h 10000"/>
                  <a:gd name="connsiteX11" fmla="*/ 340 w 10000"/>
                  <a:gd name="connsiteY11" fmla="*/ 1373 h 10000"/>
                  <a:gd name="connsiteX12" fmla="*/ 272 w 10000"/>
                  <a:gd name="connsiteY12" fmla="*/ 1373 h 10000"/>
                  <a:gd name="connsiteX13" fmla="*/ 238 w 10000"/>
                  <a:gd name="connsiteY13" fmla="*/ 1569 h 10000"/>
                  <a:gd name="connsiteX14" fmla="*/ 340 w 10000"/>
                  <a:gd name="connsiteY14" fmla="*/ 1569 h 10000"/>
                  <a:gd name="connsiteX15" fmla="*/ 102 w 10000"/>
                  <a:gd name="connsiteY15" fmla="*/ 1765 h 10000"/>
                  <a:gd name="connsiteX16" fmla="*/ 272 w 10000"/>
                  <a:gd name="connsiteY16" fmla="*/ 1765 h 10000"/>
                  <a:gd name="connsiteX17" fmla="*/ 136 w 10000"/>
                  <a:gd name="connsiteY17" fmla="*/ 1961 h 10000"/>
                  <a:gd name="connsiteX18" fmla="*/ 170 w 10000"/>
                  <a:gd name="connsiteY18" fmla="*/ 2157 h 10000"/>
                  <a:gd name="connsiteX19" fmla="*/ 34 w 10000"/>
                  <a:gd name="connsiteY19" fmla="*/ 2157 h 10000"/>
                  <a:gd name="connsiteX20" fmla="*/ 170 w 10000"/>
                  <a:gd name="connsiteY20" fmla="*/ 2353 h 10000"/>
                  <a:gd name="connsiteX21" fmla="*/ 0 w 10000"/>
                  <a:gd name="connsiteY21" fmla="*/ 2353 h 10000"/>
                  <a:gd name="connsiteX22" fmla="*/ 204 w 10000"/>
                  <a:gd name="connsiteY22" fmla="*/ 2549 h 10000"/>
                  <a:gd name="connsiteX23" fmla="*/ 408 w 10000"/>
                  <a:gd name="connsiteY23" fmla="*/ 2549 h 10000"/>
                  <a:gd name="connsiteX24" fmla="*/ 340 w 10000"/>
                  <a:gd name="connsiteY24" fmla="*/ 2745 h 10000"/>
                  <a:gd name="connsiteX25" fmla="*/ 442 w 10000"/>
                  <a:gd name="connsiteY25" fmla="*/ 2745 h 10000"/>
                  <a:gd name="connsiteX26" fmla="*/ 578 w 10000"/>
                  <a:gd name="connsiteY26" fmla="*/ 2941 h 10000"/>
                  <a:gd name="connsiteX27" fmla="*/ 102 w 10000"/>
                  <a:gd name="connsiteY27" fmla="*/ 2941 h 10000"/>
                  <a:gd name="connsiteX28" fmla="*/ 408 w 10000"/>
                  <a:gd name="connsiteY28" fmla="*/ 3137 h 10000"/>
                  <a:gd name="connsiteX29" fmla="*/ 340 w 10000"/>
                  <a:gd name="connsiteY29" fmla="*/ 3137 h 10000"/>
                  <a:gd name="connsiteX30" fmla="*/ 374 w 10000"/>
                  <a:gd name="connsiteY30" fmla="*/ 3333 h 10000"/>
                  <a:gd name="connsiteX31" fmla="*/ 136 w 10000"/>
                  <a:gd name="connsiteY31" fmla="*/ 3333 h 10000"/>
                  <a:gd name="connsiteX32" fmla="*/ 340 w 10000"/>
                  <a:gd name="connsiteY32" fmla="*/ 3529 h 10000"/>
                  <a:gd name="connsiteX33" fmla="*/ 238 w 10000"/>
                  <a:gd name="connsiteY33" fmla="*/ 3529 h 10000"/>
                  <a:gd name="connsiteX34" fmla="*/ 170 w 10000"/>
                  <a:gd name="connsiteY34" fmla="*/ 3725 h 10000"/>
                  <a:gd name="connsiteX35" fmla="*/ 0 w 10000"/>
                  <a:gd name="connsiteY35" fmla="*/ 3725 h 10000"/>
                  <a:gd name="connsiteX36" fmla="*/ 442 w 10000"/>
                  <a:gd name="connsiteY36" fmla="*/ 3922 h 10000"/>
                  <a:gd name="connsiteX37" fmla="*/ 340 w 10000"/>
                  <a:gd name="connsiteY37" fmla="*/ 3922 h 10000"/>
                  <a:gd name="connsiteX38" fmla="*/ 238 w 10000"/>
                  <a:gd name="connsiteY38" fmla="*/ 4118 h 10000"/>
                  <a:gd name="connsiteX39" fmla="*/ 136 w 10000"/>
                  <a:gd name="connsiteY39" fmla="*/ 4118 h 10000"/>
                  <a:gd name="connsiteX40" fmla="*/ 340 w 10000"/>
                  <a:gd name="connsiteY40" fmla="*/ 4314 h 10000"/>
                  <a:gd name="connsiteX41" fmla="*/ 170 w 10000"/>
                  <a:gd name="connsiteY41" fmla="*/ 4510 h 10000"/>
                  <a:gd name="connsiteX42" fmla="*/ 136 w 10000"/>
                  <a:gd name="connsiteY42" fmla="*/ 4510 h 10000"/>
                  <a:gd name="connsiteX43" fmla="*/ 170 w 10000"/>
                  <a:gd name="connsiteY43" fmla="*/ 4706 h 10000"/>
                  <a:gd name="connsiteX44" fmla="*/ 272 w 10000"/>
                  <a:gd name="connsiteY44" fmla="*/ 4706 h 10000"/>
                  <a:gd name="connsiteX45" fmla="*/ 306 w 10000"/>
                  <a:gd name="connsiteY45" fmla="*/ 4902 h 10000"/>
                  <a:gd name="connsiteX46" fmla="*/ 408 w 10000"/>
                  <a:gd name="connsiteY46" fmla="*/ 4902 h 10000"/>
                  <a:gd name="connsiteX47" fmla="*/ 272 w 10000"/>
                  <a:gd name="connsiteY47" fmla="*/ 5098 h 10000"/>
                  <a:gd name="connsiteX48" fmla="*/ 374 w 10000"/>
                  <a:gd name="connsiteY48" fmla="*/ 5098 h 10000"/>
                  <a:gd name="connsiteX49" fmla="*/ 374 w 10000"/>
                  <a:gd name="connsiteY49" fmla="*/ 5294 h 10000"/>
                  <a:gd name="connsiteX50" fmla="*/ 136 w 10000"/>
                  <a:gd name="connsiteY50" fmla="*/ 5490 h 10000"/>
                  <a:gd name="connsiteX51" fmla="*/ 170 w 10000"/>
                  <a:gd name="connsiteY51" fmla="*/ 5490 h 10000"/>
                  <a:gd name="connsiteX52" fmla="*/ 102 w 10000"/>
                  <a:gd name="connsiteY52" fmla="*/ 5686 h 10000"/>
                  <a:gd name="connsiteX53" fmla="*/ 0 w 10000"/>
                  <a:gd name="connsiteY53" fmla="*/ 5686 h 10000"/>
                  <a:gd name="connsiteX54" fmla="*/ 442 w 10000"/>
                  <a:gd name="connsiteY54" fmla="*/ 5882 h 10000"/>
                  <a:gd name="connsiteX55" fmla="*/ 578 w 10000"/>
                  <a:gd name="connsiteY55" fmla="*/ 5882 h 10000"/>
                  <a:gd name="connsiteX56" fmla="*/ 612 w 10000"/>
                  <a:gd name="connsiteY56" fmla="*/ 6078 h 10000"/>
                  <a:gd name="connsiteX57" fmla="*/ 374 w 10000"/>
                  <a:gd name="connsiteY57" fmla="*/ 6275 h 10000"/>
                  <a:gd name="connsiteX58" fmla="*/ 510 w 10000"/>
                  <a:gd name="connsiteY58" fmla="*/ 6275 h 10000"/>
                  <a:gd name="connsiteX59" fmla="*/ 136 w 10000"/>
                  <a:gd name="connsiteY59" fmla="*/ 6471 h 10000"/>
                  <a:gd name="connsiteX60" fmla="*/ 850 w 10000"/>
                  <a:gd name="connsiteY60" fmla="*/ 6471 h 10000"/>
                  <a:gd name="connsiteX61" fmla="*/ 6633 w 10000"/>
                  <a:gd name="connsiteY61" fmla="*/ 6863 h 10000"/>
                  <a:gd name="connsiteX62" fmla="*/ 6905 w 10000"/>
                  <a:gd name="connsiteY62" fmla="*/ 7059 h 10000"/>
                  <a:gd name="connsiteX63" fmla="*/ 8503 w 10000"/>
                  <a:gd name="connsiteY63" fmla="*/ 7255 h 10000"/>
                  <a:gd name="connsiteX64" fmla="*/ 9320 w 10000"/>
                  <a:gd name="connsiteY64" fmla="*/ 7255 h 10000"/>
                  <a:gd name="connsiteX65" fmla="*/ 8537 w 10000"/>
                  <a:gd name="connsiteY65" fmla="*/ 7451 h 10000"/>
                  <a:gd name="connsiteX66" fmla="*/ 3673 w 10000"/>
                  <a:gd name="connsiteY66" fmla="*/ 7451 h 10000"/>
                  <a:gd name="connsiteX67" fmla="*/ 3878 w 10000"/>
                  <a:gd name="connsiteY67" fmla="*/ 7647 h 10000"/>
                  <a:gd name="connsiteX68" fmla="*/ 7551 w 10000"/>
                  <a:gd name="connsiteY68" fmla="*/ 7647 h 10000"/>
                  <a:gd name="connsiteX69" fmla="*/ 4456 w 10000"/>
                  <a:gd name="connsiteY69" fmla="*/ 7843 h 10000"/>
                  <a:gd name="connsiteX70" fmla="*/ 8605 w 10000"/>
                  <a:gd name="connsiteY70" fmla="*/ 7843 h 10000"/>
                  <a:gd name="connsiteX71" fmla="*/ 8741 w 10000"/>
                  <a:gd name="connsiteY71" fmla="*/ 8039 h 10000"/>
                  <a:gd name="connsiteX72" fmla="*/ 5034 w 10000"/>
                  <a:gd name="connsiteY72" fmla="*/ 8039 h 10000"/>
                  <a:gd name="connsiteX73" fmla="*/ 6088 w 10000"/>
                  <a:gd name="connsiteY73" fmla="*/ 8235 h 10000"/>
                  <a:gd name="connsiteX74" fmla="*/ 10000 w 10000"/>
                  <a:gd name="connsiteY74" fmla="*/ 8235 h 10000"/>
                  <a:gd name="connsiteX75" fmla="*/ 8741 w 10000"/>
                  <a:gd name="connsiteY75" fmla="*/ 8431 h 10000"/>
                  <a:gd name="connsiteX76" fmla="*/ 6565 w 10000"/>
                  <a:gd name="connsiteY76" fmla="*/ 8431 h 10000"/>
                  <a:gd name="connsiteX77" fmla="*/ 4150 w 10000"/>
                  <a:gd name="connsiteY77" fmla="*/ 8627 h 10000"/>
                  <a:gd name="connsiteX78" fmla="*/ 4490 w 10000"/>
                  <a:gd name="connsiteY78" fmla="*/ 8824 h 10000"/>
                  <a:gd name="connsiteX79" fmla="*/ 7687 w 10000"/>
                  <a:gd name="connsiteY79" fmla="*/ 8824 h 10000"/>
                  <a:gd name="connsiteX80" fmla="*/ 7075 w 10000"/>
                  <a:gd name="connsiteY80" fmla="*/ 9020 h 10000"/>
                  <a:gd name="connsiteX81" fmla="*/ 9218 w 10000"/>
                  <a:gd name="connsiteY81" fmla="*/ 9216 h 10000"/>
                  <a:gd name="connsiteX82" fmla="*/ 7517 w 10000"/>
                  <a:gd name="connsiteY82" fmla="*/ 9216 h 10000"/>
                  <a:gd name="connsiteX83" fmla="*/ 4456 w 10000"/>
                  <a:gd name="connsiteY83" fmla="*/ 9412 h 10000"/>
                  <a:gd name="connsiteX84" fmla="*/ 4422 w 10000"/>
                  <a:gd name="connsiteY84" fmla="*/ 9412 h 10000"/>
                  <a:gd name="connsiteX85" fmla="*/ 8571 w 10000"/>
                  <a:gd name="connsiteY85" fmla="*/ 9608 h 10000"/>
                  <a:gd name="connsiteX86" fmla="*/ 9116 w 10000"/>
                  <a:gd name="connsiteY86" fmla="*/ 9608 h 10000"/>
                  <a:gd name="connsiteX87" fmla="*/ 4422 w 10000"/>
                  <a:gd name="connsiteY87" fmla="*/ 9804 h 10000"/>
                  <a:gd name="connsiteX88" fmla="*/ 7721 w 10000"/>
                  <a:gd name="connsiteY88" fmla="*/ 9804 h 10000"/>
                  <a:gd name="connsiteX89" fmla="*/ 7007 w 10000"/>
                  <a:gd name="connsiteY89" fmla="*/ 10000 h 10000"/>
                  <a:gd name="connsiteX90" fmla="*/ 5374 w 10000"/>
                  <a:gd name="connsiteY90" fmla="*/ 10000 h 10000"/>
                  <a:gd name="connsiteX0" fmla="*/ 442 w 10000"/>
                  <a:gd name="connsiteY0" fmla="*/ 0 h 10000"/>
                  <a:gd name="connsiteX1" fmla="*/ 272 w 10000"/>
                  <a:gd name="connsiteY1" fmla="*/ 196 h 10000"/>
                  <a:gd name="connsiteX2" fmla="*/ 306 w 10000"/>
                  <a:gd name="connsiteY2" fmla="*/ 196 h 10000"/>
                  <a:gd name="connsiteX3" fmla="*/ 272 w 10000"/>
                  <a:gd name="connsiteY3" fmla="*/ 196 h 10000"/>
                  <a:gd name="connsiteX4" fmla="*/ 238 w 10000"/>
                  <a:gd name="connsiteY4" fmla="*/ 392 h 10000"/>
                  <a:gd name="connsiteX5" fmla="*/ 204 w 10000"/>
                  <a:gd name="connsiteY5" fmla="*/ 588 h 10000"/>
                  <a:gd name="connsiteX6" fmla="*/ 170 w 10000"/>
                  <a:gd name="connsiteY6" fmla="*/ 784 h 10000"/>
                  <a:gd name="connsiteX7" fmla="*/ 136 w 10000"/>
                  <a:gd name="connsiteY7" fmla="*/ 980 h 10000"/>
                  <a:gd name="connsiteX8" fmla="*/ 204 w 10000"/>
                  <a:gd name="connsiteY8" fmla="*/ 980 h 10000"/>
                  <a:gd name="connsiteX9" fmla="*/ 272 w 10000"/>
                  <a:gd name="connsiteY9" fmla="*/ 1176 h 10000"/>
                  <a:gd name="connsiteX10" fmla="*/ 170 w 10000"/>
                  <a:gd name="connsiteY10" fmla="*/ 1176 h 10000"/>
                  <a:gd name="connsiteX11" fmla="*/ 340 w 10000"/>
                  <a:gd name="connsiteY11" fmla="*/ 1373 h 10000"/>
                  <a:gd name="connsiteX12" fmla="*/ 272 w 10000"/>
                  <a:gd name="connsiteY12" fmla="*/ 1373 h 10000"/>
                  <a:gd name="connsiteX13" fmla="*/ 238 w 10000"/>
                  <a:gd name="connsiteY13" fmla="*/ 1569 h 10000"/>
                  <a:gd name="connsiteX14" fmla="*/ 340 w 10000"/>
                  <a:gd name="connsiteY14" fmla="*/ 1569 h 10000"/>
                  <a:gd name="connsiteX15" fmla="*/ 102 w 10000"/>
                  <a:gd name="connsiteY15" fmla="*/ 1765 h 10000"/>
                  <a:gd name="connsiteX16" fmla="*/ 272 w 10000"/>
                  <a:gd name="connsiteY16" fmla="*/ 1765 h 10000"/>
                  <a:gd name="connsiteX17" fmla="*/ 136 w 10000"/>
                  <a:gd name="connsiteY17" fmla="*/ 1961 h 10000"/>
                  <a:gd name="connsiteX18" fmla="*/ 170 w 10000"/>
                  <a:gd name="connsiteY18" fmla="*/ 2157 h 10000"/>
                  <a:gd name="connsiteX19" fmla="*/ 34 w 10000"/>
                  <a:gd name="connsiteY19" fmla="*/ 2157 h 10000"/>
                  <a:gd name="connsiteX20" fmla="*/ 170 w 10000"/>
                  <a:gd name="connsiteY20" fmla="*/ 2353 h 10000"/>
                  <a:gd name="connsiteX21" fmla="*/ 0 w 10000"/>
                  <a:gd name="connsiteY21" fmla="*/ 2353 h 10000"/>
                  <a:gd name="connsiteX22" fmla="*/ 204 w 10000"/>
                  <a:gd name="connsiteY22" fmla="*/ 2549 h 10000"/>
                  <a:gd name="connsiteX23" fmla="*/ 408 w 10000"/>
                  <a:gd name="connsiteY23" fmla="*/ 2549 h 10000"/>
                  <a:gd name="connsiteX24" fmla="*/ 340 w 10000"/>
                  <a:gd name="connsiteY24" fmla="*/ 2745 h 10000"/>
                  <a:gd name="connsiteX25" fmla="*/ 442 w 10000"/>
                  <a:gd name="connsiteY25" fmla="*/ 2745 h 10000"/>
                  <a:gd name="connsiteX26" fmla="*/ 578 w 10000"/>
                  <a:gd name="connsiteY26" fmla="*/ 2941 h 10000"/>
                  <a:gd name="connsiteX27" fmla="*/ 102 w 10000"/>
                  <a:gd name="connsiteY27" fmla="*/ 2941 h 10000"/>
                  <a:gd name="connsiteX28" fmla="*/ 408 w 10000"/>
                  <a:gd name="connsiteY28" fmla="*/ 3137 h 10000"/>
                  <a:gd name="connsiteX29" fmla="*/ 340 w 10000"/>
                  <a:gd name="connsiteY29" fmla="*/ 3137 h 10000"/>
                  <a:gd name="connsiteX30" fmla="*/ 374 w 10000"/>
                  <a:gd name="connsiteY30" fmla="*/ 3333 h 10000"/>
                  <a:gd name="connsiteX31" fmla="*/ 136 w 10000"/>
                  <a:gd name="connsiteY31" fmla="*/ 3333 h 10000"/>
                  <a:gd name="connsiteX32" fmla="*/ 340 w 10000"/>
                  <a:gd name="connsiteY32" fmla="*/ 3529 h 10000"/>
                  <a:gd name="connsiteX33" fmla="*/ 238 w 10000"/>
                  <a:gd name="connsiteY33" fmla="*/ 3529 h 10000"/>
                  <a:gd name="connsiteX34" fmla="*/ 170 w 10000"/>
                  <a:gd name="connsiteY34" fmla="*/ 3725 h 10000"/>
                  <a:gd name="connsiteX35" fmla="*/ 0 w 10000"/>
                  <a:gd name="connsiteY35" fmla="*/ 3725 h 10000"/>
                  <a:gd name="connsiteX36" fmla="*/ 442 w 10000"/>
                  <a:gd name="connsiteY36" fmla="*/ 3922 h 10000"/>
                  <a:gd name="connsiteX37" fmla="*/ 340 w 10000"/>
                  <a:gd name="connsiteY37" fmla="*/ 3922 h 10000"/>
                  <a:gd name="connsiteX38" fmla="*/ 238 w 10000"/>
                  <a:gd name="connsiteY38" fmla="*/ 4118 h 10000"/>
                  <a:gd name="connsiteX39" fmla="*/ 136 w 10000"/>
                  <a:gd name="connsiteY39" fmla="*/ 4118 h 10000"/>
                  <a:gd name="connsiteX40" fmla="*/ 340 w 10000"/>
                  <a:gd name="connsiteY40" fmla="*/ 4314 h 10000"/>
                  <a:gd name="connsiteX41" fmla="*/ 170 w 10000"/>
                  <a:gd name="connsiteY41" fmla="*/ 4510 h 10000"/>
                  <a:gd name="connsiteX42" fmla="*/ 136 w 10000"/>
                  <a:gd name="connsiteY42" fmla="*/ 4510 h 10000"/>
                  <a:gd name="connsiteX43" fmla="*/ 170 w 10000"/>
                  <a:gd name="connsiteY43" fmla="*/ 4706 h 10000"/>
                  <a:gd name="connsiteX44" fmla="*/ 272 w 10000"/>
                  <a:gd name="connsiteY44" fmla="*/ 4706 h 10000"/>
                  <a:gd name="connsiteX45" fmla="*/ 306 w 10000"/>
                  <a:gd name="connsiteY45" fmla="*/ 4902 h 10000"/>
                  <a:gd name="connsiteX46" fmla="*/ 408 w 10000"/>
                  <a:gd name="connsiteY46" fmla="*/ 4902 h 10000"/>
                  <a:gd name="connsiteX47" fmla="*/ 272 w 10000"/>
                  <a:gd name="connsiteY47" fmla="*/ 5098 h 10000"/>
                  <a:gd name="connsiteX48" fmla="*/ 374 w 10000"/>
                  <a:gd name="connsiteY48" fmla="*/ 5098 h 10000"/>
                  <a:gd name="connsiteX49" fmla="*/ 374 w 10000"/>
                  <a:gd name="connsiteY49" fmla="*/ 5294 h 10000"/>
                  <a:gd name="connsiteX50" fmla="*/ 136 w 10000"/>
                  <a:gd name="connsiteY50" fmla="*/ 5490 h 10000"/>
                  <a:gd name="connsiteX51" fmla="*/ 170 w 10000"/>
                  <a:gd name="connsiteY51" fmla="*/ 5490 h 10000"/>
                  <a:gd name="connsiteX52" fmla="*/ 102 w 10000"/>
                  <a:gd name="connsiteY52" fmla="*/ 5686 h 10000"/>
                  <a:gd name="connsiteX53" fmla="*/ 0 w 10000"/>
                  <a:gd name="connsiteY53" fmla="*/ 5686 h 10000"/>
                  <a:gd name="connsiteX54" fmla="*/ 442 w 10000"/>
                  <a:gd name="connsiteY54" fmla="*/ 5882 h 10000"/>
                  <a:gd name="connsiteX55" fmla="*/ 578 w 10000"/>
                  <a:gd name="connsiteY55" fmla="*/ 5882 h 10000"/>
                  <a:gd name="connsiteX56" fmla="*/ 612 w 10000"/>
                  <a:gd name="connsiteY56" fmla="*/ 6078 h 10000"/>
                  <a:gd name="connsiteX57" fmla="*/ 374 w 10000"/>
                  <a:gd name="connsiteY57" fmla="*/ 6275 h 10000"/>
                  <a:gd name="connsiteX58" fmla="*/ 510 w 10000"/>
                  <a:gd name="connsiteY58" fmla="*/ 6275 h 10000"/>
                  <a:gd name="connsiteX59" fmla="*/ 136 w 10000"/>
                  <a:gd name="connsiteY59" fmla="*/ 6471 h 10000"/>
                  <a:gd name="connsiteX60" fmla="*/ 850 w 10000"/>
                  <a:gd name="connsiteY60" fmla="*/ 6471 h 10000"/>
                  <a:gd name="connsiteX61" fmla="*/ 6633 w 10000"/>
                  <a:gd name="connsiteY61" fmla="*/ 6863 h 10000"/>
                  <a:gd name="connsiteX62" fmla="*/ 6905 w 10000"/>
                  <a:gd name="connsiteY62" fmla="*/ 7059 h 10000"/>
                  <a:gd name="connsiteX63" fmla="*/ 8503 w 10000"/>
                  <a:gd name="connsiteY63" fmla="*/ 7255 h 10000"/>
                  <a:gd name="connsiteX64" fmla="*/ 9320 w 10000"/>
                  <a:gd name="connsiteY64" fmla="*/ 7255 h 10000"/>
                  <a:gd name="connsiteX65" fmla="*/ 8537 w 10000"/>
                  <a:gd name="connsiteY65" fmla="*/ 7451 h 10000"/>
                  <a:gd name="connsiteX66" fmla="*/ 3673 w 10000"/>
                  <a:gd name="connsiteY66" fmla="*/ 7451 h 10000"/>
                  <a:gd name="connsiteX67" fmla="*/ 3878 w 10000"/>
                  <a:gd name="connsiteY67" fmla="*/ 7647 h 10000"/>
                  <a:gd name="connsiteX68" fmla="*/ 7551 w 10000"/>
                  <a:gd name="connsiteY68" fmla="*/ 7647 h 10000"/>
                  <a:gd name="connsiteX69" fmla="*/ 4456 w 10000"/>
                  <a:gd name="connsiteY69" fmla="*/ 7843 h 10000"/>
                  <a:gd name="connsiteX70" fmla="*/ 8605 w 10000"/>
                  <a:gd name="connsiteY70" fmla="*/ 7843 h 10000"/>
                  <a:gd name="connsiteX71" fmla="*/ 8741 w 10000"/>
                  <a:gd name="connsiteY71" fmla="*/ 8039 h 10000"/>
                  <a:gd name="connsiteX72" fmla="*/ 5034 w 10000"/>
                  <a:gd name="connsiteY72" fmla="*/ 8039 h 10000"/>
                  <a:gd name="connsiteX73" fmla="*/ 6088 w 10000"/>
                  <a:gd name="connsiteY73" fmla="*/ 8235 h 10000"/>
                  <a:gd name="connsiteX74" fmla="*/ 10000 w 10000"/>
                  <a:gd name="connsiteY74" fmla="*/ 8235 h 10000"/>
                  <a:gd name="connsiteX75" fmla="*/ 8741 w 10000"/>
                  <a:gd name="connsiteY75" fmla="*/ 8431 h 10000"/>
                  <a:gd name="connsiteX76" fmla="*/ 6565 w 10000"/>
                  <a:gd name="connsiteY76" fmla="*/ 8431 h 10000"/>
                  <a:gd name="connsiteX77" fmla="*/ 4490 w 10000"/>
                  <a:gd name="connsiteY77" fmla="*/ 8824 h 10000"/>
                  <a:gd name="connsiteX78" fmla="*/ 7687 w 10000"/>
                  <a:gd name="connsiteY78" fmla="*/ 8824 h 10000"/>
                  <a:gd name="connsiteX79" fmla="*/ 7075 w 10000"/>
                  <a:gd name="connsiteY79" fmla="*/ 9020 h 10000"/>
                  <a:gd name="connsiteX80" fmla="*/ 9218 w 10000"/>
                  <a:gd name="connsiteY80" fmla="*/ 9216 h 10000"/>
                  <a:gd name="connsiteX81" fmla="*/ 7517 w 10000"/>
                  <a:gd name="connsiteY81" fmla="*/ 9216 h 10000"/>
                  <a:gd name="connsiteX82" fmla="*/ 4456 w 10000"/>
                  <a:gd name="connsiteY82" fmla="*/ 9412 h 10000"/>
                  <a:gd name="connsiteX83" fmla="*/ 4422 w 10000"/>
                  <a:gd name="connsiteY83" fmla="*/ 9412 h 10000"/>
                  <a:gd name="connsiteX84" fmla="*/ 8571 w 10000"/>
                  <a:gd name="connsiteY84" fmla="*/ 9608 h 10000"/>
                  <a:gd name="connsiteX85" fmla="*/ 9116 w 10000"/>
                  <a:gd name="connsiteY85" fmla="*/ 9608 h 10000"/>
                  <a:gd name="connsiteX86" fmla="*/ 4422 w 10000"/>
                  <a:gd name="connsiteY86" fmla="*/ 9804 h 10000"/>
                  <a:gd name="connsiteX87" fmla="*/ 7721 w 10000"/>
                  <a:gd name="connsiteY87" fmla="*/ 9804 h 10000"/>
                  <a:gd name="connsiteX88" fmla="*/ 7007 w 10000"/>
                  <a:gd name="connsiteY88" fmla="*/ 10000 h 10000"/>
                  <a:gd name="connsiteX89" fmla="*/ 5374 w 10000"/>
                  <a:gd name="connsiteY89" fmla="*/ 10000 h 10000"/>
                  <a:gd name="connsiteX0" fmla="*/ 442 w 10000"/>
                  <a:gd name="connsiteY0" fmla="*/ 0 h 10000"/>
                  <a:gd name="connsiteX1" fmla="*/ 272 w 10000"/>
                  <a:gd name="connsiteY1" fmla="*/ 196 h 10000"/>
                  <a:gd name="connsiteX2" fmla="*/ 306 w 10000"/>
                  <a:gd name="connsiteY2" fmla="*/ 196 h 10000"/>
                  <a:gd name="connsiteX3" fmla="*/ 272 w 10000"/>
                  <a:gd name="connsiteY3" fmla="*/ 196 h 10000"/>
                  <a:gd name="connsiteX4" fmla="*/ 238 w 10000"/>
                  <a:gd name="connsiteY4" fmla="*/ 392 h 10000"/>
                  <a:gd name="connsiteX5" fmla="*/ 204 w 10000"/>
                  <a:gd name="connsiteY5" fmla="*/ 588 h 10000"/>
                  <a:gd name="connsiteX6" fmla="*/ 170 w 10000"/>
                  <a:gd name="connsiteY6" fmla="*/ 784 h 10000"/>
                  <a:gd name="connsiteX7" fmla="*/ 136 w 10000"/>
                  <a:gd name="connsiteY7" fmla="*/ 980 h 10000"/>
                  <a:gd name="connsiteX8" fmla="*/ 204 w 10000"/>
                  <a:gd name="connsiteY8" fmla="*/ 980 h 10000"/>
                  <a:gd name="connsiteX9" fmla="*/ 272 w 10000"/>
                  <a:gd name="connsiteY9" fmla="*/ 1176 h 10000"/>
                  <a:gd name="connsiteX10" fmla="*/ 170 w 10000"/>
                  <a:gd name="connsiteY10" fmla="*/ 1176 h 10000"/>
                  <a:gd name="connsiteX11" fmla="*/ 340 w 10000"/>
                  <a:gd name="connsiteY11" fmla="*/ 1373 h 10000"/>
                  <a:gd name="connsiteX12" fmla="*/ 272 w 10000"/>
                  <a:gd name="connsiteY12" fmla="*/ 1373 h 10000"/>
                  <a:gd name="connsiteX13" fmla="*/ 238 w 10000"/>
                  <a:gd name="connsiteY13" fmla="*/ 1569 h 10000"/>
                  <a:gd name="connsiteX14" fmla="*/ 340 w 10000"/>
                  <a:gd name="connsiteY14" fmla="*/ 1569 h 10000"/>
                  <a:gd name="connsiteX15" fmla="*/ 102 w 10000"/>
                  <a:gd name="connsiteY15" fmla="*/ 1765 h 10000"/>
                  <a:gd name="connsiteX16" fmla="*/ 272 w 10000"/>
                  <a:gd name="connsiteY16" fmla="*/ 1765 h 10000"/>
                  <a:gd name="connsiteX17" fmla="*/ 136 w 10000"/>
                  <a:gd name="connsiteY17" fmla="*/ 1961 h 10000"/>
                  <a:gd name="connsiteX18" fmla="*/ 170 w 10000"/>
                  <a:gd name="connsiteY18" fmla="*/ 2157 h 10000"/>
                  <a:gd name="connsiteX19" fmla="*/ 34 w 10000"/>
                  <a:gd name="connsiteY19" fmla="*/ 2157 h 10000"/>
                  <a:gd name="connsiteX20" fmla="*/ 170 w 10000"/>
                  <a:gd name="connsiteY20" fmla="*/ 2353 h 10000"/>
                  <a:gd name="connsiteX21" fmla="*/ 0 w 10000"/>
                  <a:gd name="connsiteY21" fmla="*/ 2353 h 10000"/>
                  <a:gd name="connsiteX22" fmla="*/ 204 w 10000"/>
                  <a:gd name="connsiteY22" fmla="*/ 2549 h 10000"/>
                  <a:gd name="connsiteX23" fmla="*/ 408 w 10000"/>
                  <a:gd name="connsiteY23" fmla="*/ 2549 h 10000"/>
                  <a:gd name="connsiteX24" fmla="*/ 340 w 10000"/>
                  <a:gd name="connsiteY24" fmla="*/ 2745 h 10000"/>
                  <a:gd name="connsiteX25" fmla="*/ 442 w 10000"/>
                  <a:gd name="connsiteY25" fmla="*/ 2745 h 10000"/>
                  <a:gd name="connsiteX26" fmla="*/ 578 w 10000"/>
                  <a:gd name="connsiteY26" fmla="*/ 2941 h 10000"/>
                  <a:gd name="connsiteX27" fmla="*/ 102 w 10000"/>
                  <a:gd name="connsiteY27" fmla="*/ 2941 h 10000"/>
                  <a:gd name="connsiteX28" fmla="*/ 408 w 10000"/>
                  <a:gd name="connsiteY28" fmla="*/ 3137 h 10000"/>
                  <a:gd name="connsiteX29" fmla="*/ 340 w 10000"/>
                  <a:gd name="connsiteY29" fmla="*/ 3137 h 10000"/>
                  <a:gd name="connsiteX30" fmla="*/ 374 w 10000"/>
                  <a:gd name="connsiteY30" fmla="*/ 3333 h 10000"/>
                  <a:gd name="connsiteX31" fmla="*/ 136 w 10000"/>
                  <a:gd name="connsiteY31" fmla="*/ 3333 h 10000"/>
                  <a:gd name="connsiteX32" fmla="*/ 340 w 10000"/>
                  <a:gd name="connsiteY32" fmla="*/ 3529 h 10000"/>
                  <a:gd name="connsiteX33" fmla="*/ 238 w 10000"/>
                  <a:gd name="connsiteY33" fmla="*/ 3529 h 10000"/>
                  <a:gd name="connsiteX34" fmla="*/ 170 w 10000"/>
                  <a:gd name="connsiteY34" fmla="*/ 3725 h 10000"/>
                  <a:gd name="connsiteX35" fmla="*/ 0 w 10000"/>
                  <a:gd name="connsiteY35" fmla="*/ 3725 h 10000"/>
                  <a:gd name="connsiteX36" fmla="*/ 442 w 10000"/>
                  <a:gd name="connsiteY36" fmla="*/ 3922 h 10000"/>
                  <a:gd name="connsiteX37" fmla="*/ 340 w 10000"/>
                  <a:gd name="connsiteY37" fmla="*/ 3922 h 10000"/>
                  <a:gd name="connsiteX38" fmla="*/ 238 w 10000"/>
                  <a:gd name="connsiteY38" fmla="*/ 4118 h 10000"/>
                  <a:gd name="connsiteX39" fmla="*/ 136 w 10000"/>
                  <a:gd name="connsiteY39" fmla="*/ 4118 h 10000"/>
                  <a:gd name="connsiteX40" fmla="*/ 340 w 10000"/>
                  <a:gd name="connsiteY40" fmla="*/ 4314 h 10000"/>
                  <a:gd name="connsiteX41" fmla="*/ 170 w 10000"/>
                  <a:gd name="connsiteY41" fmla="*/ 4510 h 10000"/>
                  <a:gd name="connsiteX42" fmla="*/ 136 w 10000"/>
                  <a:gd name="connsiteY42" fmla="*/ 4510 h 10000"/>
                  <a:gd name="connsiteX43" fmla="*/ 170 w 10000"/>
                  <a:gd name="connsiteY43" fmla="*/ 4706 h 10000"/>
                  <a:gd name="connsiteX44" fmla="*/ 272 w 10000"/>
                  <a:gd name="connsiteY44" fmla="*/ 4706 h 10000"/>
                  <a:gd name="connsiteX45" fmla="*/ 306 w 10000"/>
                  <a:gd name="connsiteY45" fmla="*/ 4902 h 10000"/>
                  <a:gd name="connsiteX46" fmla="*/ 408 w 10000"/>
                  <a:gd name="connsiteY46" fmla="*/ 4902 h 10000"/>
                  <a:gd name="connsiteX47" fmla="*/ 272 w 10000"/>
                  <a:gd name="connsiteY47" fmla="*/ 5098 h 10000"/>
                  <a:gd name="connsiteX48" fmla="*/ 374 w 10000"/>
                  <a:gd name="connsiteY48" fmla="*/ 5098 h 10000"/>
                  <a:gd name="connsiteX49" fmla="*/ 374 w 10000"/>
                  <a:gd name="connsiteY49" fmla="*/ 5294 h 10000"/>
                  <a:gd name="connsiteX50" fmla="*/ 136 w 10000"/>
                  <a:gd name="connsiteY50" fmla="*/ 5490 h 10000"/>
                  <a:gd name="connsiteX51" fmla="*/ 170 w 10000"/>
                  <a:gd name="connsiteY51" fmla="*/ 5490 h 10000"/>
                  <a:gd name="connsiteX52" fmla="*/ 102 w 10000"/>
                  <a:gd name="connsiteY52" fmla="*/ 5686 h 10000"/>
                  <a:gd name="connsiteX53" fmla="*/ 0 w 10000"/>
                  <a:gd name="connsiteY53" fmla="*/ 5686 h 10000"/>
                  <a:gd name="connsiteX54" fmla="*/ 442 w 10000"/>
                  <a:gd name="connsiteY54" fmla="*/ 5882 h 10000"/>
                  <a:gd name="connsiteX55" fmla="*/ 578 w 10000"/>
                  <a:gd name="connsiteY55" fmla="*/ 5882 h 10000"/>
                  <a:gd name="connsiteX56" fmla="*/ 612 w 10000"/>
                  <a:gd name="connsiteY56" fmla="*/ 6078 h 10000"/>
                  <a:gd name="connsiteX57" fmla="*/ 374 w 10000"/>
                  <a:gd name="connsiteY57" fmla="*/ 6275 h 10000"/>
                  <a:gd name="connsiteX58" fmla="*/ 510 w 10000"/>
                  <a:gd name="connsiteY58" fmla="*/ 6275 h 10000"/>
                  <a:gd name="connsiteX59" fmla="*/ 136 w 10000"/>
                  <a:gd name="connsiteY59" fmla="*/ 6471 h 10000"/>
                  <a:gd name="connsiteX60" fmla="*/ 850 w 10000"/>
                  <a:gd name="connsiteY60" fmla="*/ 6471 h 10000"/>
                  <a:gd name="connsiteX61" fmla="*/ 6633 w 10000"/>
                  <a:gd name="connsiteY61" fmla="*/ 6863 h 10000"/>
                  <a:gd name="connsiteX62" fmla="*/ 6905 w 10000"/>
                  <a:gd name="connsiteY62" fmla="*/ 7059 h 10000"/>
                  <a:gd name="connsiteX63" fmla="*/ 8503 w 10000"/>
                  <a:gd name="connsiteY63" fmla="*/ 7255 h 10000"/>
                  <a:gd name="connsiteX64" fmla="*/ 9320 w 10000"/>
                  <a:gd name="connsiteY64" fmla="*/ 7255 h 10000"/>
                  <a:gd name="connsiteX65" fmla="*/ 8537 w 10000"/>
                  <a:gd name="connsiteY65" fmla="*/ 7451 h 10000"/>
                  <a:gd name="connsiteX66" fmla="*/ 3673 w 10000"/>
                  <a:gd name="connsiteY66" fmla="*/ 7451 h 10000"/>
                  <a:gd name="connsiteX67" fmla="*/ 7551 w 10000"/>
                  <a:gd name="connsiteY67" fmla="*/ 7647 h 10000"/>
                  <a:gd name="connsiteX68" fmla="*/ 4456 w 10000"/>
                  <a:gd name="connsiteY68" fmla="*/ 7843 h 10000"/>
                  <a:gd name="connsiteX69" fmla="*/ 8605 w 10000"/>
                  <a:gd name="connsiteY69" fmla="*/ 7843 h 10000"/>
                  <a:gd name="connsiteX70" fmla="*/ 8741 w 10000"/>
                  <a:gd name="connsiteY70" fmla="*/ 8039 h 10000"/>
                  <a:gd name="connsiteX71" fmla="*/ 5034 w 10000"/>
                  <a:gd name="connsiteY71" fmla="*/ 8039 h 10000"/>
                  <a:gd name="connsiteX72" fmla="*/ 6088 w 10000"/>
                  <a:gd name="connsiteY72" fmla="*/ 8235 h 10000"/>
                  <a:gd name="connsiteX73" fmla="*/ 10000 w 10000"/>
                  <a:gd name="connsiteY73" fmla="*/ 8235 h 10000"/>
                  <a:gd name="connsiteX74" fmla="*/ 8741 w 10000"/>
                  <a:gd name="connsiteY74" fmla="*/ 8431 h 10000"/>
                  <a:gd name="connsiteX75" fmla="*/ 6565 w 10000"/>
                  <a:gd name="connsiteY75" fmla="*/ 8431 h 10000"/>
                  <a:gd name="connsiteX76" fmla="*/ 4490 w 10000"/>
                  <a:gd name="connsiteY76" fmla="*/ 8824 h 10000"/>
                  <a:gd name="connsiteX77" fmla="*/ 7687 w 10000"/>
                  <a:gd name="connsiteY77" fmla="*/ 8824 h 10000"/>
                  <a:gd name="connsiteX78" fmla="*/ 7075 w 10000"/>
                  <a:gd name="connsiteY78" fmla="*/ 9020 h 10000"/>
                  <a:gd name="connsiteX79" fmla="*/ 9218 w 10000"/>
                  <a:gd name="connsiteY79" fmla="*/ 9216 h 10000"/>
                  <a:gd name="connsiteX80" fmla="*/ 7517 w 10000"/>
                  <a:gd name="connsiteY80" fmla="*/ 9216 h 10000"/>
                  <a:gd name="connsiteX81" fmla="*/ 4456 w 10000"/>
                  <a:gd name="connsiteY81" fmla="*/ 9412 h 10000"/>
                  <a:gd name="connsiteX82" fmla="*/ 4422 w 10000"/>
                  <a:gd name="connsiteY82" fmla="*/ 9412 h 10000"/>
                  <a:gd name="connsiteX83" fmla="*/ 8571 w 10000"/>
                  <a:gd name="connsiteY83" fmla="*/ 9608 h 10000"/>
                  <a:gd name="connsiteX84" fmla="*/ 9116 w 10000"/>
                  <a:gd name="connsiteY84" fmla="*/ 9608 h 10000"/>
                  <a:gd name="connsiteX85" fmla="*/ 4422 w 10000"/>
                  <a:gd name="connsiteY85" fmla="*/ 9804 h 10000"/>
                  <a:gd name="connsiteX86" fmla="*/ 7721 w 10000"/>
                  <a:gd name="connsiteY86" fmla="*/ 9804 h 10000"/>
                  <a:gd name="connsiteX87" fmla="*/ 7007 w 10000"/>
                  <a:gd name="connsiteY87" fmla="*/ 10000 h 10000"/>
                  <a:gd name="connsiteX88" fmla="*/ 5374 w 10000"/>
                  <a:gd name="connsiteY88" fmla="*/ 10000 h 10000"/>
                  <a:gd name="connsiteX0" fmla="*/ 442 w 10000"/>
                  <a:gd name="connsiteY0" fmla="*/ 0 h 10000"/>
                  <a:gd name="connsiteX1" fmla="*/ 272 w 10000"/>
                  <a:gd name="connsiteY1" fmla="*/ 196 h 10000"/>
                  <a:gd name="connsiteX2" fmla="*/ 306 w 10000"/>
                  <a:gd name="connsiteY2" fmla="*/ 196 h 10000"/>
                  <a:gd name="connsiteX3" fmla="*/ 272 w 10000"/>
                  <a:gd name="connsiteY3" fmla="*/ 196 h 10000"/>
                  <a:gd name="connsiteX4" fmla="*/ 238 w 10000"/>
                  <a:gd name="connsiteY4" fmla="*/ 392 h 10000"/>
                  <a:gd name="connsiteX5" fmla="*/ 204 w 10000"/>
                  <a:gd name="connsiteY5" fmla="*/ 588 h 10000"/>
                  <a:gd name="connsiteX6" fmla="*/ 170 w 10000"/>
                  <a:gd name="connsiteY6" fmla="*/ 784 h 10000"/>
                  <a:gd name="connsiteX7" fmla="*/ 136 w 10000"/>
                  <a:gd name="connsiteY7" fmla="*/ 980 h 10000"/>
                  <a:gd name="connsiteX8" fmla="*/ 204 w 10000"/>
                  <a:gd name="connsiteY8" fmla="*/ 980 h 10000"/>
                  <a:gd name="connsiteX9" fmla="*/ 272 w 10000"/>
                  <a:gd name="connsiteY9" fmla="*/ 1176 h 10000"/>
                  <a:gd name="connsiteX10" fmla="*/ 170 w 10000"/>
                  <a:gd name="connsiteY10" fmla="*/ 1176 h 10000"/>
                  <a:gd name="connsiteX11" fmla="*/ 340 w 10000"/>
                  <a:gd name="connsiteY11" fmla="*/ 1373 h 10000"/>
                  <a:gd name="connsiteX12" fmla="*/ 272 w 10000"/>
                  <a:gd name="connsiteY12" fmla="*/ 1373 h 10000"/>
                  <a:gd name="connsiteX13" fmla="*/ 238 w 10000"/>
                  <a:gd name="connsiteY13" fmla="*/ 1569 h 10000"/>
                  <a:gd name="connsiteX14" fmla="*/ 340 w 10000"/>
                  <a:gd name="connsiteY14" fmla="*/ 1569 h 10000"/>
                  <a:gd name="connsiteX15" fmla="*/ 102 w 10000"/>
                  <a:gd name="connsiteY15" fmla="*/ 1765 h 10000"/>
                  <a:gd name="connsiteX16" fmla="*/ 272 w 10000"/>
                  <a:gd name="connsiteY16" fmla="*/ 1765 h 10000"/>
                  <a:gd name="connsiteX17" fmla="*/ 136 w 10000"/>
                  <a:gd name="connsiteY17" fmla="*/ 1961 h 10000"/>
                  <a:gd name="connsiteX18" fmla="*/ 170 w 10000"/>
                  <a:gd name="connsiteY18" fmla="*/ 2157 h 10000"/>
                  <a:gd name="connsiteX19" fmla="*/ 34 w 10000"/>
                  <a:gd name="connsiteY19" fmla="*/ 2157 h 10000"/>
                  <a:gd name="connsiteX20" fmla="*/ 170 w 10000"/>
                  <a:gd name="connsiteY20" fmla="*/ 2353 h 10000"/>
                  <a:gd name="connsiteX21" fmla="*/ 0 w 10000"/>
                  <a:gd name="connsiteY21" fmla="*/ 2353 h 10000"/>
                  <a:gd name="connsiteX22" fmla="*/ 204 w 10000"/>
                  <a:gd name="connsiteY22" fmla="*/ 2549 h 10000"/>
                  <a:gd name="connsiteX23" fmla="*/ 408 w 10000"/>
                  <a:gd name="connsiteY23" fmla="*/ 2549 h 10000"/>
                  <a:gd name="connsiteX24" fmla="*/ 340 w 10000"/>
                  <a:gd name="connsiteY24" fmla="*/ 2745 h 10000"/>
                  <a:gd name="connsiteX25" fmla="*/ 442 w 10000"/>
                  <a:gd name="connsiteY25" fmla="*/ 2745 h 10000"/>
                  <a:gd name="connsiteX26" fmla="*/ 578 w 10000"/>
                  <a:gd name="connsiteY26" fmla="*/ 2941 h 10000"/>
                  <a:gd name="connsiteX27" fmla="*/ 102 w 10000"/>
                  <a:gd name="connsiteY27" fmla="*/ 2941 h 10000"/>
                  <a:gd name="connsiteX28" fmla="*/ 408 w 10000"/>
                  <a:gd name="connsiteY28" fmla="*/ 3137 h 10000"/>
                  <a:gd name="connsiteX29" fmla="*/ 340 w 10000"/>
                  <a:gd name="connsiteY29" fmla="*/ 3137 h 10000"/>
                  <a:gd name="connsiteX30" fmla="*/ 374 w 10000"/>
                  <a:gd name="connsiteY30" fmla="*/ 3333 h 10000"/>
                  <a:gd name="connsiteX31" fmla="*/ 136 w 10000"/>
                  <a:gd name="connsiteY31" fmla="*/ 3333 h 10000"/>
                  <a:gd name="connsiteX32" fmla="*/ 340 w 10000"/>
                  <a:gd name="connsiteY32" fmla="*/ 3529 h 10000"/>
                  <a:gd name="connsiteX33" fmla="*/ 238 w 10000"/>
                  <a:gd name="connsiteY33" fmla="*/ 3529 h 10000"/>
                  <a:gd name="connsiteX34" fmla="*/ 170 w 10000"/>
                  <a:gd name="connsiteY34" fmla="*/ 3725 h 10000"/>
                  <a:gd name="connsiteX35" fmla="*/ 0 w 10000"/>
                  <a:gd name="connsiteY35" fmla="*/ 3725 h 10000"/>
                  <a:gd name="connsiteX36" fmla="*/ 442 w 10000"/>
                  <a:gd name="connsiteY36" fmla="*/ 3922 h 10000"/>
                  <a:gd name="connsiteX37" fmla="*/ 340 w 10000"/>
                  <a:gd name="connsiteY37" fmla="*/ 3922 h 10000"/>
                  <a:gd name="connsiteX38" fmla="*/ 238 w 10000"/>
                  <a:gd name="connsiteY38" fmla="*/ 4118 h 10000"/>
                  <a:gd name="connsiteX39" fmla="*/ 136 w 10000"/>
                  <a:gd name="connsiteY39" fmla="*/ 4118 h 10000"/>
                  <a:gd name="connsiteX40" fmla="*/ 340 w 10000"/>
                  <a:gd name="connsiteY40" fmla="*/ 4314 h 10000"/>
                  <a:gd name="connsiteX41" fmla="*/ 170 w 10000"/>
                  <a:gd name="connsiteY41" fmla="*/ 4510 h 10000"/>
                  <a:gd name="connsiteX42" fmla="*/ 136 w 10000"/>
                  <a:gd name="connsiteY42" fmla="*/ 4510 h 10000"/>
                  <a:gd name="connsiteX43" fmla="*/ 170 w 10000"/>
                  <a:gd name="connsiteY43" fmla="*/ 4706 h 10000"/>
                  <a:gd name="connsiteX44" fmla="*/ 272 w 10000"/>
                  <a:gd name="connsiteY44" fmla="*/ 4706 h 10000"/>
                  <a:gd name="connsiteX45" fmla="*/ 306 w 10000"/>
                  <a:gd name="connsiteY45" fmla="*/ 4902 h 10000"/>
                  <a:gd name="connsiteX46" fmla="*/ 408 w 10000"/>
                  <a:gd name="connsiteY46" fmla="*/ 4902 h 10000"/>
                  <a:gd name="connsiteX47" fmla="*/ 272 w 10000"/>
                  <a:gd name="connsiteY47" fmla="*/ 5098 h 10000"/>
                  <a:gd name="connsiteX48" fmla="*/ 374 w 10000"/>
                  <a:gd name="connsiteY48" fmla="*/ 5098 h 10000"/>
                  <a:gd name="connsiteX49" fmla="*/ 374 w 10000"/>
                  <a:gd name="connsiteY49" fmla="*/ 5294 h 10000"/>
                  <a:gd name="connsiteX50" fmla="*/ 136 w 10000"/>
                  <a:gd name="connsiteY50" fmla="*/ 5490 h 10000"/>
                  <a:gd name="connsiteX51" fmla="*/ 170 w 10000"/>
                  <a:gd name="connsiteY51" fmla="*/ 5490 h 10000"/>
                  <a:gd name="connsiteX52" fmla="*/ 102 w 10000"/>
                  <a:gd name="connsiteY52" fmla="*/ 5686 h 10000"/>
                  <a:gd name="connsiteX53" fmla="*/ 0 w 10000"/>
                  <a:gd name="connsiteY53" fmla="*/ 5686 h 10000"/>
                  <a:gd name="connsiteX54" fmla="*/ 442 w 10000"/>
                  <a:gd name="connsiteY54" fmla="*/ 5882 h 10000"/>
                  <a:gd name="connsiteX55" fmla="*/ 578 w 10000"/>
                  <a:gd name="connsiteY55" fmla="*/ 5882 h 10000"/>
                  <a:gd name="connsiteX56" fmla="*/ 612 w 10000"/>
                  <a:gd name="connsiteY56" fmla="*/ 6078 h 10000"/>
                  <a:gd name="connsiteX57" fmla="*/ 374 w 10000"/>
                  <a:gd name="connsiteY57" fmla="*/ 6275 h 10000"/>
                  <a:gd name="connsiteX58" fmla="*/ 510 w 10000"/>
                  <a:gd name="connsiteY58" fmla="*/ 6275 h 10000"/>
                  <a:gd name="connsiteX59" fmla="*/ 136 w 10000"/>
                  <a:gd name="connsiteY59" fmla="*/ 6471 h 10000"/>
                  <a:gd name="connsiteX60" fmla="*/ 850 w 10000"/>
                  <a:gd name="connsiteY60" fmla="*/ 6471 h 10000"/>
                  <a:gd name="connsiteX61" fmla="*/ 6633 w 10000"/>
                  <a:gd name="connsiteY61" fmla="*/ 6863 h 10000"/>
                  <a:gd name="connsiteX62" fmla="*/ 6905 w 10000"/>
                  <a:gd name="connsiteY62" fmla="*/ 7059 h 10000"/>
                  <a:gd name="connsiteX63" fmla="*/ 8503 w 10000"/>
                  <a:gd name="connsiteY63" fmla="*/ 7255 h 10000"/>
                  <a:gd name="connsiteX64" fmla="*/ 9320 w 10000"/>
                  <a:gd name="connsiteY64" fmla="*/ 7255 h 10000"/>
                  <a:gd name="connsiteX65" fmla="*/ 8537 w 10000"/>
                  <a:gd name="connsiteY65" fmla="*/ 7451 h 10000"/>
                  <a:gd name="connsiteX66" fmla="*/ 7551 w 10000"/>
                  <a:gd name="connsiteY66" fmla="*/ 7647 h 10000"/>
                  <a:gd name="connsiteX67" fmla="*/ 4456 w 10000"/>
                  <a:gd name="connsiteY67" fmla="*/ 7843 h 10000"/>
                  <a:gd name="connsiteX68" fmla="*/ 8605 w 10000"/>
                  <a:gd name="connsiteY68" fmla="*/ 7843 h 10000"/>
                  <a:gd name="connsiteX69" fmla="*/ 8741 w 10000"/>
                  <a:gd name="connsiteY69" fmla="*/ 8039 h 10000"/>
                  <a:gd name="connsiteX70" fmla="*/ 5034 w 10000"/>
                  <a:gd name="connsiteY70" fmla="*/ 8039 h 10000"/>
                  <a:gd name="connsiteX71" fmla="*/ 6088 w 10000"/>
                  <a:gd name="connsiteY71" fmla="*/ 8235 h 10000"/>
                  <a:gd name="connsiteX72" fmla="*/ 10000 w 10000"/>
                  <a:gd name="connsiteY72" fmla="*/ 8235 h 10000"/>
                  <a:gd name="connsiteX73" fmla="*/ 8741 w 10000"/>
                  <a:gd name="connsiteY73" fmla="*/ 8431 h 10000"/>
                  <a:gd name="connsiteX74" fmla="*/ 6565 w 10000"/>
                  <a:gd name="connsiteY74" fmla="*/ 8431 h 10000"/>
                  <a:gd name="connsiteX75" fmla="*/ 4490 w 10000"/>
                  <a:gd name="connsiteY75" fmla="*/ 8824 h 10000"/>
                  <a:gd name="connsiteX76" fmla="*/ 7687 w 10000"/>
                  <a:gd name="connsiteY76" fmla="*/ 8824 h 10000"/>
                  <a:gd name="connsiteX77" fmla="*/ 7075 w 10000"/>
                  <a:gd name="connsiteY77" fmla="*/ 9020 h 10000"/>
                  <a:gd name="connsiteX78" fmla="*/ 9218 w 10000"/>
                  <a:gd name="connsiteY78" fmla="*/ 9216 h 10000"/>
                  <a:gd name="connsiteX79" fmla="*/ 7517 w 10000"/>
                  <a:gd name="connsiteY79" fmla="*/ 9216 h 10000"/>
                  <a:gd name="connsiteX80" fmla="*/ 4456 w 10000"/>
                  <a:gd name="connsiteY80" fmla="*/ 9412 h 10000"/>
                  <a:gd name="connsiteX81" fmla="*/ 4422 w 10000"/>
                  <a:gd name="connsiteY81" fmla="*/ 9412 h 10000"/>
                  <a:gd name="connsiteX82" fmla="*/ 8571 w 10000"/>
                  <a:gd name="connsiteY82" fmla="*/ 9608 h 10000"/>
                  <a:gd name="connsiteX83" fmla="*/ 9116 w 10000"/>
                  <a:gd name="connsiteY83" fmla="*/ 9608 h 10000"/>
                  <a:gd name="connsiteX84" fmla="*/ 4422 w 10000"/>
                  <a:gd name="connsiteY84" fmla="*/ 9804 h 10000"/>
                  <a:gd name="connsiteX85" fmla="*/ 7721 w 10000"/>
                  <a:gd name="connsiteY85" fmla="*/ 9804 h 10000"/>
                  <a:gd name="connsiteX86" fmla="*/ 7007 w 10000"/>
                  <a:gd name="connsiteY86" fmla="*/ 10000 h 10000"/>
                  <a:gd name="connsiteX87" fmla="*/ 5374 w 10000"/>
                  <a:gd name="connsiteY87" fmla="*/ 10000 h 10000"/>
                  <a:gd name="connsiteX0" fmla="*/ 442 w 10000"/>
                  <a:gd name="connsiteY0" fmla="*/ 0 h 10000"/>
                  <a:gd name="connsiteX1" fmla="*/ 272 w 10000"/>
                  <a:gd name="connsiteY1" fmla="*/ 196 h 10000"/>
                  <a:gd name="connsiteX2" fmla="*/ 306 w 10000"/>
                  <a:gd name="connsiteY2" fmla="*/ 196 h 10000"/>
                  <a:gd name="connsiteX3" fmla="*/ 272 w 10000"/>
                  <a:gd name="connsiteY3" fmla="*/ 196 h 10000"/>
                  <a:gd name="connsiteX4" fmla="*/ 238 w 10000"/>
                  <a:gd name="connsiteY4" fmla="*/ 392 h 10000"/>
                  <a:gd name="connsiteX5" fmla="*/ 204 w 10000"/>
                  <a:gd name="connsiteY5" fmla="*/ 588 h 10000"/>
                  <a:gd name="connsiteX6" fmla="*/ 170 w 10000"/>
                  <a:gd name="connsiteY6" fmla="*/ 784 h 10000"/>
                  <a:gd name="connsiteX7" fmla="*/ 136 w 10000"/>
                  <a:gd name="connsiteY7" fmla="*/ 980 h 10000"/>
                  <a:gd name="connsiteX8" fmla="*/ 204 w 10000"/>
                  <a:gd name="connsiteY8" fmla="*/ 980 h 10000"/>
                  <a:gd name="connsiteX9" fmla="*/ 272 w 10000"/>
                  <a:gd name="connsiteY9" fmla="*/ 1176 h 10000"/>
                  <a:gd name="connsiteX10" fmla="*/ 170 w 10000"/>
                  <a:gd name="connsiteY10" fmla="*/ 1176 h 10000"/>
                  <a:gd name="connsiteX11" fmla="*/ 340 w 10000"/>
                  <a:gd name="connsiteY11" fmla="*/ 1373 h 10000"/>
                  <a:gd name="connsiteX12" fmla="*/ 272 w 10000"/>
                  <a:gd name="connsiteY12" fmla="*/ 1373 h 10000"/>
                  <a:gd name="connsiteX13" fmla="*/ 238 w 10000"/>
                  <a:gd name="connsiteY13" fmla="*/ 1569 h 10000"/>
                  <a:gd name="connsiteX14" fmla="*/ 340 w 10000"/>
                  <a:gd name="connsiteY14" fmla="*/ 1569 h 10000"/>
                  <a:gd name="connsiteX15" fmla="*/ 102 w 10000"/>
                  <a:gd name="connsiteY15" fmla="*/ 1765 h 10000"/>
                  <a:gd name="connsiteX16" fmla="*/ 272 w 10000"/>
                  <a:gd name="connsiteY16" fmla="*/ 1765 h 10000"/>
                  <a:gd name="connsiteX17" fmla="*/ 136 w 10000"/>
                  <a:gd name="connsiteY17" fmla="*/ 1961 h 10000"/>
                  <a:gd name="connsiteX18" fmla="*/ 170 w 10000"/>
                  <a:gd name="connsiteY18" fmla="*/ 2157 h 10000"/>
                  <a:gd name="connsiteX19" fmla="*/ 34 w 10000"/>
                  <a:gd name="connsiteY19" fmla="*/ 2157 h 10000"/>
                  <a:gd name="connsiteX20" fmla="*/ 170 w 10000"/>
                  <a:gd name="connsiteY20" fmla="*/ 2353 h 10000"/>
                  <a:gd name="connsiteX21" fmla="*/ 0 w 10000"/>
                  <a:gd name="connsiteY21" fmla="*/ 2353 h 10000"/>
                  <a:gd name="connsiteX22" fmla="*/ 204 w 10000"/>
                  <a:gd name="connsiteY22" fmla="*/ 2549 h 10000"/>
                  <a:gd name="connsiteX23" fmla="*/ 408 w 10000"/>
                  <a:gd name="connsiteY23" fmla="*/ 2549 h 10000"/>
                  <a:gd name="connsiteX24" fmla="*/ 340 w 10000"/>
                  <a:gd name="connsiteY24" fmla="*/ 2745 h 10000"/>
                  <a:gd name="connsiteX25" fmla="*/ 442 w 10000"/>
                  <a:gd name="connsiteY25" fmla="*/ 2745 h 10000"/>
                  <a:gd name="connsiteX26" fmla="*/ 578 w 10000"/>
                  <a:gd name="connsiteY26" fmla="*/ 2941 h 10000"/>
                  <a:gd name="connsiteX27" fmla="*/ 102 w 10000"/>
                  <a:gd name="connsiteY27" fmla="*/ 2941 h 10000"/>
                  <a:gd name="connsiteX28" fmla="*/ 408 w 10000"/>
                  <a:gd name="connsiteY28" fmla="*/ 3137 h 10000"/>
                  <a:gd name="connsiteX29" fmla="*/ 340 w 10000"/>
                  <a:gd name="connsiteY29" fmla="*/ 3137 h 10000"/>
                  <a:gd name="connsiteX30" fmla="*/ 374 w 10000"/>
                  <a:gd name="connsiteY30" fmla="*/ 3333 h 10000"/>
                  <a:gd name="connsiteX31" fmla="*/ 136 w 10000"/>
                  <a:gd name="connsiteY31" fmla="*/ 3333 h 10000"/>
                  <a:gd name="connsiteX32" fmla="*/ 340 w 10000"/>
                  <a:gd name="connsiteY32" fmla="*/ 3529 h 10000"/>
                  <a:gd name="connsiteX33" fmla="*/ 238 w 10000"/>
                  <a:gd name="connsiteY33" fmla="*/ 3529 h 10000"/>
                  <a:gd name="connsiteX34" fmla="*/ 170 w 10000"/>
                  <a:gd name="connsiteY34" fmla="*/ 3725 h 10000"/>
                  <a:gd name="connsiteX35" fmla="*/ 0 w 10000"/>
                  <a:gd name="connsiteY35" fmla="*/ 3725 h 10000"/>
                  <a:gd name="connsiteX36" fmla="*/ 442 w 10000"/>
                  <a:gd name="connsiteY36" fmla="*/ 3922 h 10000"/>
                  <a:gd name="connsiteX37" fmla="*/ 340 w 10000"/>
                  <a:gd name="connsiteY37" fmla="*/ 3922 h 10000"/>
                  <a:gd name="connsiteX38" fmla="*/ 238 w 10000"/>
                  <a:gd name="connsiteY38" fmla="*/ 4118 h 10000"/>
                  <a:gd name="connsiteX39" fmla="*/ 136 w 10000"/>
                  <a:gd name="connsiteY39" fmla="*/ 4118 h 10000"/>
                  <a:gd name="connsiteX40" fmla="*/ 340 w 10000"/>
                  <a:gd name="connsiteY40" fmla="*/ 4314 h 10000"/>
                  <a:gd name="connsiteX41" fmla="*/ 170 w 10000"/>
                  <a:gd name="connsiteY41" fmla="*/ 4510 h 10000"/>
                  <a:gd name="connsiteX42" fmla="*/ 136 w 10000"/>
                  <a:gd name="connsiteY42" fmla="*/ 4510 h 10000"/>
                  <a:gd name="connsiteX43" fmla="*/ 170 w 10000"/>
                  <a:gd name="connsiteY43" fmla="*/ 4706 h 10000"/>
                  <a:gd name="connsiteX44" fmla="*/ 272 w 10000"/>
                  <a:gd name="connsiteY44" fmla="*/ 4706 h 10000"/>
                  <a:gd name="connsiteX45" fmla="*/ 306 w 10000"/>
                  <a:gd name="connsiteY45" fmla="*/ 4902 h 10000"/>
                  <a:gd name="connsiteX46" fmla="*/ 408 w 10000"/>
                  <a:gd name="connsiteY46" fmla="*/ 4902 h 10000"/>
                  <a:gd name="connsiteX47" fmla="*/ 272 w 10000"/>
                  <a:gd name="connsiteY47" fmla="*/ 5098 h 10000"/>
                  <a:gd name="connsiteX48" fmla="*/ 374 w 10000"/>
                  <a:gd name="connsiteY48" fmla="*/ 5098 h 10000"/>
                  <a:gd name="connsiteX49" fmla="*/ 374 w 10000"/>
                  <a:gd name="connsiteY49" fmla="*/ 5294 h 10000"/>
                  <a:gd name="connsiteX50" fmla="*/ 136 w 10000"/>
                  <a:gd name="connsiteY50" fmla="*/ 5490 h 10000"/>
                  <a:gd name="connsiteX51" fmla="*/ 170 w 10000"/>
                  <a:gd name="connsiteY51" fmla="*/ 5490 h 10000"/>
                  <a:gd name="connsiteX52" fmla="*/ 102 w 10000"/>
                  <a:gd name="connsiteY52" fmla="*/ 5686 h 10000"/>
                  <a:gd name="connsiteX53" fmla="*/ 0 w 10000"/>
                  <a:gd name="connsiteY53" fmla="*/ 5686 h 10000"/>
                  <a:gd name="connsiteX54" fmla="*/ 442 w 10000"/>
                  <a:gd name="connsiteY54" fmla="*/ 5882 h 10000"/>
                  <a:gd name="connsiteX55" fmla="*/ 578 w 10000"/>
                  <a:gd name="connsiteY55" fmla="*/ 5882 h 10000"/>
                  <a:gd name="connsiteX56" fmla="*/ 612 w 10000"/>
                  <a:gd name="connsiteY56" fmla="*/ 6078 h 10000"/>
                  <a:gd name="connsiteX57" fmla="*/ 374 w 10000"/>
                  <a:gd name="connsiteY57" fmla="*/ 6275 h 10000"/>
                  <a:gd name="connsiteX58" fmla="*/ 510 w 10000"/>
                  <a:gd name="connsiteY58" fmla="*/ 6275 h 10000"/>
                  <a:gd name="connsiteX59" fmla="*/ 136 w 10000"/>
                  <a:gd name="connsiteY59" fmla="*/ 6471 h 10000"/>
                  <a:gd name="connsiteX60" fmla="*/ 850 w 10000"/>
                  <a:gd name="connsiteY60" fmla="*/ 6471 h 10000"/>
                  <a:gd name="connsiteX61" fmla="*/ 6633 w 10000"/>
                  <a:gd name="connsiteY61" fmla="*/ 6863 h 10000"/>
                  <a:gd name="connsiteX62" fmla="*/ 6905 w 10000"/>
                  <a:gd name="connsiteY62" fmla="*/ 7059 h 10000"/>
                  <a:gd name="connsiteX63" fmla="*/ 8503 w 10000"/>
                  <a:gd name="connsiteY63" fmla="*/ 7255 h 10000"/>
                  <a:gd name="connsiteX64" fmla="*/ 9320 w 10000"/>
                  <a:gd name="connsiteY64" fmla="*/ 7255 h 10000"/>
                  <a:gd name="connsiteX65" fmla="*/ 8537 w 10000"/>
                  <a:gd name="connsiteY65" fmla="*/ 7451 h 10000"/>
                  <a:gd name="connsiteX66" fmla="*/ 7551 w 10000"/>
                  <a:gd name="connsiteY66" fmla="*/ 7647 h 10000"/>
                  <a:gd name="connsiteX67" fmla="*/ 8605 w 10000"/>
                  <a:gd name="connsiteY67" fmla="*/ 7843 h 10000"/>
                  <a:gd name="connsiteX68" fmla="*/ 8741 w 10000"/>
                  <a:gd name="connsiteY68" fmla="*/ 8039 h 10000"/>
                  <a:gd name="connsiteX69" fmla="*/ 5034 w 10000"/>
                  <a:gd name="connsiteY69" fmla="*/ 8039 h 10000"/>
                  <a:gd name="connsiteX70" fmla="*/ 6088 w 10000"/>
                  <a:gd name="connsiteY70" fmla="*/ 8235 h 10000"/>
                  <a:gd name="connsiteX71" fmla="*/ 10000 w 10000"/>
                  <a:gd name="connsiteY71" fmla="*/ 8235 h 10000"/>
                  <a:gd name="connsiteX72" fmla="*/ 8741 w 10000"/>
                  <a:gd name="connsiteY72" fmla="*/ 8431 h 10000"/>
                  <a:gd name="connsiteX73" fmla="*/ 6565 w 10000"/>
                  <a:gd name="connsiteY73" fmla="*/ 8431 h 10000"/>
                  <a:gd name="connsiteX74" fmla="*/ 4490 w 10000"/>
                  <a:gd name="connsiteY74" fmla="*/ 8824 h 10000"/>
                  <a:gd name="connsiteX75" fmla="*/ 7687 w 10000"/>
                  <a:gd name="connsiteY75" fmla="*/ 8824 h 10000"/>
                  <a:gd name="connsiteX76" fmla="*/ 7075 w 10000"/>
                  <a:gd name="connsiteY76" fmla="*/ 9020 h 10000"/>
                  <a:gd name="connsiteX77" fmla="*/ 9218 w 10000"/>
                  <a:gd name="connsiteY77" fmla="*/ 9216 h 10000"/>
                  <a:gd name="connsiteX78" fmla="*/ 7517 w 10000"/>
                  <a:gd name="connsiteY78" fmla="*/ 9216 h 10000"/>
                  <a:gd name="connsiteX79" fmla="*/ 4456 w 10000"/>
                  <a:gd name="connsiteY79" fmla="*/ 9412 h 10000"/>
                  <a:gd name="connsiteX80" fmla="*/ 4422 w 10000"/>
                  <a:gd name="connsiteY80" fmla="*/ 9412 h 10000"/>
                  <a:gd name="connsiteX81" fmla="*/ 8571 w 10000"/>
                  <a:gd name="connsiteY81" fmla="*/ 9608 h 10000"/>
                  <a:gd name="connsiteX82" fmla="*/ 9116 w 10000"/>
                  <a:gd name="connsiteY82" fmla="*/ 9608 h 10000"/>
                  <a:gd name="connsiteX83" fmla="*/ 4422 w 10000"/>
                  <a:gd name="connsiteY83" fmla="*/ 9804 h 10000"/>
                  <a:gd name="connsiteX84" fmla="*/ 7721 w 10000"/>
                  <a:gd name="connsiteY84" fmla="*/ 9804 h 10000"/>
                  <a:gd name="connsiteX85" fmla="*/ 7007 w 10000"/>
                  <a:gd name="connsiteY85" fmla="*/ 10000 h 10000"/>
                  <a:gd name="connsiteX86" fmla="*/ 5374 w 10000"/>
                  <a:gd name="connsiteY86" fmla="*/ 10000 h 10000"/>
                  <a:gd name="connsiteX0" fmla="*/ 442 w 10000"/>
                  <a:gd name="connsiteY0" fmla="*/ 0 h 10000"/>
                  <a:gd name="connsiteX1" fmla="*/ 272 w 10000"/>
                  <a:gd name="connsiteY1" fmla="*/ 196 h 10000"/>
                  <a:gd name="connsiteX2" fmla="*/ 306 w 10000"/>
                  <a:gd name="connsiteY2" fmla="*/ 196 h 10000"/>
                  <a:gd name="connsiteX3" fmla="*/ 272 w 10000"/>
                  <a:gd name="connsiteY3" fmla="*/ 196 h 10000"/>
                  <a:gd name="connsiteX4" fmla="*/ 238 w 10000"/>
                  <a:gd name="connsiteY4" fmla="*/ 392 h 10000"/>
                  <a:gd name="connsiteX5" fmla="*/ 204 w 10000"/>
                  <a:gd name="connsiteY5" fmla="*/ 588 h 10000"/>
                  <a:gd name="connsiteX6" fmla="*/ 170 w 10000"/>
                  <a:gd name="connsiteY6" fmla="*/ 784 h 10000"/>
                  <a:gd name="connsiteX7" fmla="*/ 136 w 10000"/>
                  <a:gd name="connsiteY7" fmla="*/ 980 h 10000"/>
                  <a:gd name="connsiteX8" fmla="*/ 204 w 10000"/>
                  <a:gd name="connsiteY8" fmla="*/ 980 h 10000"/>
                  <a:gd name="connsiteX9" fmla="*/ 272 w 10000"/>
                  <a:gd name="connsiteY9" fmla="*/ 1176 h 10000"/>
                  <a:gd name="connsiteX10" fmla="*/ 170 w 10000"/>
                  <a:gd name="connsiteY10" fmla="*/ 1176 h 10000"/>
                  <a:gd name="connsiteX11" fmla="*/ 340 w 10000"/>
                  <a:gd name="connsiteY11" fmla="*/ 1373 h 10000"/>
                  <a:gd name="connsiteX12" fmla="*/ 272 w 10000"/>
                  <a:gd name="connsiteY12" fmla="*/ 1373 h 10000"/>
                  <a:gd name="connsiteX13" fmla="*/ 238 w 10000"/>
                  <a:gd name="connsiteY13" fmla="*/ 1569 h 10000"/>
                  <a:gd name="connsiteX14" fmla="*/ 340 w 10000"/>
                  <a:gd name="connsiteY14" fmla="*/ 1569 h 10000"/>
                  <a:gd name="connsiteX15" fmla="*/ 102 w 10000"/>
                  <a:gd name="connsiteY15" fmla="*/ 1765 h 10000"/>
                  <a:gd name="connsiteX16" fmla="*/ 272 w 10000"/>
                  <a:gd name="connsiteY16" fmla="*/ 1765 h 10000"/>
                  <a:gd name="connsiteX17" fmla="*/ 136 w 10000"/>
                  <a:gd name="connsiteY17" fmla="*/ 1961 h 10000"/>
                  <a:gd name="connsiteX18" fmla="*/ 170 w 10000"/>
                  <a:gd name="connsiteY18" fmla="*/ 2157 h 10000"/>
                  <a:gd name="connsiteX19" fmla="*/ 34 w 10000"/>
                  <a:gd name="connsiteY19" fmla="*/ 2157 h 10000"/>
                  <a:gd name="connsiteX20" fmla="*/ 170 w 10000"/>
                  <a:gd name="connsiteY20" fmla="*/ 2353 h 10000"/>
                  <a:gd name="connsiteX21" fmla="*/ 0 w 10000"/>
                  <a:gd name="connsiteY21" fmla="*/ 2353 h 10000"/>
                  <a:gd name="connsiteX22" fmla="*/ 204 w 10000"/>
                  <a:gd name="connsiteY22" fmla="*/ 2549 h 10000"/>
                  <a:gd name="connsiteX23" fmla="*/ 408 w 10000"/>
                  <a:gd name="connsiteY23" fmla="*/ 2549 h 10000"/>
                  <a:gd name="connsiteX24" fmla="*/ 340 w 10000"/>
                  <a:gd name="connsiteY24" fmla="*/ 2745 h 10000"/>
                  <a:gd name="connsiteX25" fmla="*/ 442 w 10000"/>
                  <a:gd name="connsiteY25" fmla="*/ 2745 h 10000"/>
                  <a:gd name="connsiteX26" fmla="*/ 578 w 10000"/>
                  <a:gd name="connsiteY26" fmla="*/ 2941 h 10000"/>
                  <a:gd name="connsiteX27" fmla="*/ 102 w 10000"/>
                  <a:gd name="connsiteY27" fmla="*/ 2941 h 10000"/>
                  <a:gd name="connsiteX28" fmla="*/ 408 w 10000"/>
                  <a:gd name="connsiteY28" fmla="*/ 3137 h 10000"/>
                  <a:gd name="connsiteX29" fmla="*/ 340 w 10000"/>
                  <a:gd name="connsiteY29" fmla="*/ 3137 h 10000"/>
                  <a:gd name="connsiteX30" fmla="*/ 374 w 10000"/>
                  <a:gd name="connsiteY30" fmla="*/ 3333 h 10000"/>
                  <a:gd name="connsiteX31" fmla="*/ 136 w 10000"/>
                  <a:gd name="connsiteY31" fmla="*/ 3333 h 10000"/>
                  <a:gd name="connsiteX32" fmla="*/ 340 w 10000"/>
                  <a:gd name="connsiteY32" fmla="*/ 3529 h 10000"/>
                  <a:gd name="connsiteX33" fmla="*/ 238 w 10000"/>
                  <a:gd name="connsiteY33" fmla="*/ 3529 h 10000"/>
                  <a:gd name="connsiteX34" fmla="*/ 170 w 10000"/>
                  <a:gd name="connsiteY34" fmla="*/ 3725 h 10000"/>
                  <a:gd name="connsiteX35" fmla="*/ 0 w 10000"/>
                  <a:gd name="connsiteY35" fmla="*/ 3725 h 10000"/>
                  <a:gd name="connsiteX36" fmla="*/ 442 w 10000"/>
                  <a:gd name="connsiteY36" fmla="*/ 3922 h 10000"/>
                  <a:gd name="connsiteX37" fmla="*/ 340 w 10000"/>
                  <a:gd name="connsiteY37" fmla="*/ 3922 h 10000"/>
                  <a:gd name="connsiteX38" fmla="*/ 238 w 10000"/>
                  <a:gd name="connsiteY38" fmla="*/ 4118 h 10000"/>
                  <a:gd name="connsiteX39" fmla="*/ 136 w 10000"/>
                  <a:gd name="connsiteY39" fmla="*/ 4118 h 10000"/>
                  <a:gd name="connsiteX40" fmla="*/ 340 w 10000"/>
                  <a:gd name="connsiteY40" fmla="*/ 4314 h 10000"/>
                  <a:gd name="connsiteX41" fmla="*/ 170 w 10000"/>
                  <a:gd name="connsiteY41" fmla="*/ 4510 h 10000"/>
                  <a:gd name="connsiteX42" fmla="*/ 136 w 10000"/>
                  <a:gd name="connsiteY42" fmla="*/ 4510 h 10000"/>
                  <a:gd name="connsiteX43" fmla="*/ 170 w 10000"/>
                  <a:gd name="connsiteY43" fmla="*/ 4706 h 10000"/>
                  <a:gd name="connsiteX44" fmla="*/ 272 w 10000"/>
                  <a:gd name="connsiteY44" fmla="*/ 4706 h 10000"/>
                  <a:gd name="connsiteX45" fmla="*/ 306 w 10000"/>
                  <a:gd name="connsiteY45" fmla="*/ 4902 h 10000"/>
                  <a:gd name="connsiteX46" fmla="*/ 408 w 10000"/>
                  <a:gd name="connsiteY46" fmla="*/ 4902 h 10000"/>
                  <a:gd name="connsiteX47" fmla="*/ 272 w 10000"/>
                  <a:gd name="connsiteY47" fmla="*/ 5098 h 10000"/>
                  <a:gd name="connsiteX48" fmla="*/ 374 w 10000"/>
                  <a:gd name="connsiteY48" fmla="*/ 5098 h 10000"/>
                  <a:gd name="connsiteX49" fmla="*/ 374 w 10000"/>
                  <a:gd name="connsiteY49" fmla="*/ 5294 h 10000"/>
                  <a:gd name="connsiteX50" fmla="*/ 136 w 10000"/>
                  <a:gd name="connsiteY50" fmla="*/ 5490 h 10000"/>
                  <a:gd name="connsiteX51" fmla="*/ 170 w 10000"/>
                  <a:gd name="connsiteY51" fmla="*/ 5490 h 10000"/>
                  <a:gd name="connsiteX52" fmla="*/ 102 w 10000"/>
                  <a:gd name="connsiteY52" fmla="*/ 5686 h 10000"/>
                  <a:gd name="connsiteX53" fmla="*/ 0 w 10000"/>
                  <a:gd name="connsiteY53" fmla="*/ 5686 h 10000"/>
                  <a:gd name="connsiteX54" fmla="*/ 442 w 10000"/>
                  <a:gd name="connsiteY54" fmla="*/ 5882 h 10000"/>
                  <a:gd name="connsiteX55" fmla="*/ 578 w 10000"/>
                  <a:gd name="connsiteY55" fmla="*/ 5882 h 10000"/>
                  <a:gd name="connsiteX56" fmla="*/ 612 w 10000"/>
                  <a:gd name="connsiteY56" fmla="*/ 6078 h 10000"/>
                  <a:gd name="connsiteX57" fmla="*/ 374 w 10000"/>
                  <a:gd name="connsiteY57" fmla="*/ 6275 h 10000"/>
                  <a:gd name="connsiteX58" fmla="*/ 510 w 10000"/>
                  <a:gd name="connsiteY58" fmla="*/ 6275 h 10000"/>
                  <a:gd name="connsiteX59" fmla="*/ 136 w 10000"/>
                  <a:gd name="connsiteY59" fmla="*/ 6471 h 10000"/>
                  <a:gd name="connsiteX60" fmla="*/ 850 w 10000"/>
                  <a:gd name="connsiteY60" fmla="*/ 6471 h 10000"/>
                  <a:gd name="connsiteX61" fmla="*/ 6633 w 10000"/>
                  <a:gd name="connsiteY61" fmla="*/ 6863 h 10000"/>
                  <a:gd name="connsiteX62" fmla="*/ 6905 w 10000"/>
                  <a:gd name="connsiteY62" fmla="*/ 7059 h 10000"/>
                  <a:gd name="connsiteX63" fmla="*/ 8503 w 10000"/>
                  <a:gd name="connsiteY63" fmla="*/ 7255 h 10000"/>
                  <a:gd name="connsiteX64" fmla="*/ 9320 w 10000"/>
                  <a:gd name="connsiteY64" fmla="*/ 7255 h 10000"/>
                  <a:gd name="connsiteX65" fmla="*/ 8537 w 10000"/>
                  <a:gd name="connsiteY65" fmla="*/ 7451 h 10000"/>
                  <a:gd name="connsiteX66" fmla="*/ 7551 w 10000"/>
                  <a:gd name="connsiteY66" fmla="*/ 7647 h 10000"/>
                  <a:gd name="connsiteX67" fmla="*/ 8605 w 10000"/>
                  <a:gd name="connsiteY67" fmla="*/ 7843 h 10000"/>
                  <a:gd name="connsiteX68" fmla="*/ 8741 w 10000"/>
                  <a:gd name="connsiteY68" fmla="*/ 8039 h 10000"/>
                  <a:gd name="connsiteX69" fmla="*/ 5034 w 10000"/>
                  <a:gd name="connsiteY69" fmla="*/ 8039 h 10000"/>
                  <a:gd name="connsiteX70" fmla="*/ 6088 w 10000"/>
                  <a:gd name="connsiteY70" fmla="*/ 8235 h 10000"/>
                  <a:gd name="connsiteX71" fmla="*/ 10000 w 10000"/>
                  <a:gd name="connsiteY71" fmla="*/ 8235 h 10000"/>
                  <a:gd name="connsiteX72" fmla="*/ 8741 w 10000"/>
                  <a:gd name="connsiteY72" fmla="*/ 8431 h 10000"/>
                  <a:gd name="connsiteX73" fmla="*/ 6565 w 10000"/>
                  <a:gd name="connsiteY73" fmla="*/ 8431 h 10000"/>
                  <a:gd name="connsiteX74" fmla="*/ 7687 w 10000"/>
                  <a:gd name="connsiteY74" fmla="*/ 8824 h 10000"/>
                  <a:gd name="connsiteX75" fmla="*/ 7075 w 10000"/>
                  <a:gd name="connsiteY75" fmla="*/ 9020 h 10000"/>
                  <a:gd name="connsiteX76" fmla="*/ 9218 w 10000"/>
                  <a:gd name="connsiteY76" fmla="*/ 9216 h 10000"/>
                  <a:gd name="connsiteX77" fmla="*/ 7517 w 10000"/>
                  <a:gd name="connsiteY77" fmla="*/ 9216 h 10000"/>
                  <a:gd name="connsiteX78" fmla="*/ 4456 w 10000"/>
                  <a:gd name="connsiteY78" fmla="*/ 9412 h 10000"/>
                  <a:gd name="connsiteX79" fmla="*/ 4422 w 10000"/>
                  <a:gd name="connsiteY79" fmla="*/ 9412 h 10000"/>
                  <a:gd name="connsiteX80" fmla="*/ 8571 w 10000"/>
                  <a:gd name="connsiteY80" fmla="*/ 9608 h 10000"/>
                  <a:gd name="connsiteX81" fmla="*/ 9116 w 10000"/>
                  <a:gd name="connsiteY81" fmla="*/ 9608 h 10000"/>
                  <a:gd name="connsiteX82" fmla="*/ 4422 w 10000"/>
                  <a:gd name="connsiteY82" fmla="*/ 9804 h 10000"/>
                  <a:gd name="connsiteX83" fmla="*/ 7721 w 10000"/>
                  <a:gd name="connsiteY83" fmla="*/ 9804 h 10000"/>
                  <a:gd name="connsiteX84" fmla="*/ 7007 w 10000"/>
                  <a:gd name="connsiteY84" fmla="*/ 10000 h 10000"/>
                  <a:gd name="connsiteX85" fmla="*/ 5374 w 10000"/>
                  <a:gd name="connsiteY85" fmla="*/ 10000 h 10000"/>
                  <a:gd name="connsiteX0" fmla="*/ 442 w 10000"/>
                  <a:gd name="connsiteY0" fmla="*/ 0 h 10000"/>
                  <a:gd name="connsiteX1" fmla="*/ 272 w 10000"/>
                  <a:gd name="connsiteY1" fmla="*/ 196 h 10000"/>
                  <a:gd name="connsiteX2" fmla="*/ 306 w 10000"/>
                  <a:gd name="connsiteY2" fmla="*/ 196 h 10000"/>
                  <a:gd name="connsiteX3" fmla="*/ 272 w 10000"/>
                  <a:gd name="connsiteY3" fmla="*/ 196 h 10000"/>
                  <a:gd name="connsiteX4" fmla="*/ 238 w 10000"/>
                  <a:gd name="connsiteY4" fmla="*/ 392 h 10000"/>
                  <a:gd name="connsiteX5" fmla="*/ 204 w 10000"/>
                  <a:gd name="connsiteY5" fmla="*/ 588 h 10000"/>
                  <a:gd name="connsiteX6" fmla="*/ 170 w 10000"/>
                  <a:gd name="connsiteY6" fmla="*/ 784 h 10000"/>
                  <a:gd name="connsiteX7" fmla="*/ 136 w 10000"/>
                  <a:gd name="connsiteY7" fmla="*/ 980 h 10000"/>
                  <a:gd name="connsiteX8" fmla="*/ 204 w 10000"/>
                  <a:gd name="connsiteY8" fmla="*/ 980 h 10000"/>
                  <a:gd name="connsiteX9" fmla="*/ 272 w 10000"/>
                  <a:gd name="connsiteY9" fmla="*/ 1176 h 10000"/>
                  <a:gd name="connsiteX10" fmla="*/ 170 w 10000"/>
                  <a:gd name="connsiteY10" fmla="*/ 1176 h 10000"/>
                  <a:gd name="connsiteX11" fmla="*/ 340 w 10000"/>
                  <a:gd name="connsiteY11" fmla="*/ 1373 h 10000"/>
                  <a:gd name="connsiteX12" fmla="*/ 272 w 10000"/>
                  <a:gd name="connsiteY12" fmla="*/ 1373 h 10000"/>
                  <a:gd name="connsiteX13" fmla="*/ 238 w 10000"/>
                  <a:gd name="connsiteY13" fmla="*/ 1569 h 10000"/>
                  <a:gd name="connsiteX14" fmla="*/ 340 w 10000"/>
                  <a:gd name="connsiteY14" fmla="*/ 1569 h 10000"/>
                  <a:gd name="connsiteX15" fmla="*/ 102 w 10000"/>
                  <a:gd name="connsiteY15" fmla="*/ 1765 h 10000"/>
                  <a:gd name="connsiteX16" fmla="*/ 272 w 10000"/>
                  <a:gd name="connsiteY16" fmla="*/ 1765 h 10000"/>
                  <a:gd name="connsiteX17" fmla="*/ 136 w 10000"/>
                  <a:gd name="connsiteY17" fmla="*/ 1961 h 10000"/>
                  <a:gd name="connsiteX18" fmla="*/ 170 w 10000"/>
                  <a:gd name="connsiteY18" fmla="*/ 2157 h 10000"/>
                  <a:gd name="connsiteX19" fmla="*/ 34 w 10000"/>
                  <a:gd name="connsiteY19" fmla="*/ 2157 h 10000"/>
                  <a:gd name="connsiteX20" fmla="*/ 170 w 10000"/>
                  <a:gd name="connsiteY20" fmla="*/ 2353 h 10000"/>
                  <a:gd name="connsiteX21" fmla="*/ 0 w 10000"/>
                  <a:gd name="connsiteY21" fmla="*/ 2353 h 10000"/>
                  <a:gd name="connsiteX22" fmla="*/ 204 w 10000"/>
                  <a:gd name="connsiteY22" fmla="*/ 2549 h 10000"/>
                  <a:gd name="connsiteX23" fmla="*/ 408 w 10000"/>
                  <a:gd name="connsiteY23" fmla="*/ 2549 h 10000"/>
                  <a:gd name="connsiteX24" fmla="*/ 340 w 10000"/>
                  <a:gd name="connsiteY24" fmla="*/ 2745 h 10000"/>
                  <a:gd name="connsiteX25" fmla="*/ 442 w 10000"/>
                  <a:gd name="connsiteY25" fmla="*/ 2745 h 10000"/>
                  <a:gd name="connsiteX26" fmla="*/ 578 w 10000"/>
                  <a:gd name="connsiteY26" fmla="*/ 2941 h 10000"/>
                  <a:gd name="connsiteX27" fmla="*/ 102 w 10000"/>
                  <a:gd name="connsiteY27" fmla="*/ 2941 h 10000"/>
                  <a:gd name="connsiteX28" fmla="*/ 408 w 10000"/>
                  <a:gd name="connsiteY28" fmla="*/ 3137 h 10000"/>
                  <a:gd name="connsiteX29" fmla="*/ 340 w 10000"/>
                  <a:gd name="connsiteY29" fmla="*/ 3137 h 10000"/>
                  <a:gd name="connsiteX30" fmla="*/ 374 w 10000"/>
                  <a:gd name="connsiteY30" fmla="*/ 3333 h 10000"/>
                  <a:gd name="connsiteX31" fmla="*/ 136 w 10000"/>
                  <a:gd name="connsiteY31" fmla="*/ 3333 h 10000"/>
                  <a:gd name="connsiteX32" fmla="*/ 340 w 10000"/>
                  <a:gd name="connsiteY32" fmla="*/ 3529 h 10000"/>
                  <a:gd name="connsiteX33" fmla="*/ 238 w 10000"/>
                  <a:gd name="connsiteY33" fmla="*/ 3529 h 10000"/>
                  <a:gd name="connsiteX34" fmla="*/ 170 w 10000"/>
                  <a:gd name="connsiteY34" fmla="*/ 3725 h 10000"/>
                  <a:gd name="connsiteX35" fmla="*/ 0 w 10000"/>
                  <a:gd name="connsiteY35" fmla="*/ 3725 h 10000"/>
                  <a:gd name="connsiteX36" fmla="*/ 442 w 10000"/>
                  <a:gd name="connsiteY36" fmla="*/ 3922 h 10000"/>
                  <a:gd name="connsiteX37" fmla="*/ 340 w 10000"/>
                  <a:gd name="connsiteY37" fmla="*/ 3922 h 10000"/>
                  <a:gd name="connsiteX38" fmla="*/ 238 w 10000"/>
                  <a:gd name="connsiteY38" fmla="*/ 4118 h 10000"/>
                  <a:gd name="connsiteX39" fmla="*/ 136 w 10000"/>
                  <a:gd name="connsiteY39" fmla="*/ 4118 h 10000"/>
                  <a:gd name="connsiteX40" fmla="*/ 340 w 10000"/>
                  <a:gd name="connsiteY40" fmla="*/ 4314 h 10000"/>
                  <a:gd name="connsiteX41" fmla="*/ 170 w 10000"/>
                  <a:gd name="connsiteY41" fmla="*/ 4510 h 10000"/>
                  <a:gd name="connsiteX42" fmla="*/ 136 w 10000"/>
                  <a:gd name="connsiteY42" fmla="*/ 4510 h 10000"/>
                  <a:gd name="connsiteX43" fmla="*/ 170 w 10000"/>
                  <a:gd name="connsiteY43" fmla="*/ 4706 h 10000"/>
                  <a:gd name="connsiteX44" fmla="*/ 272 w 10000"/>
                  <a:gd name="connsiteY44" fmla="*/ 4706 h 10000"/>
                  <a:gd name="connsiteX45" fmla="*/ 306 w 10000"/>
                  <a:gd name="connsiteY45" fmla="*/ 4902 h 10000"/>
                  <a:gd name="connsiteX46" fmla="*/ 408 w 10000"/>
                  <a:gd name="connsiteY46" fmla="*/ 4902 h 10000"/>
                  <a:gd name="connsiteX47" fmla="*/ 272 w 10000"/>
                  <a:gd name="connsiteY47" fmla="*/ 5098 h 10000"/>
                  <a:gd name="connsiteX48" fmla="*/ 374 w 10000"/>
                  <a:gd name="connsiteY48" fmla="*/ 5098 h 10000"/>
                  <a:gd name="connsiteX49" fmla="*/ 374 w 10000"/>
                  <a:gd name="connsiteY49" fmla="*/ 5294 h 10000"/>
                  <a:gd name="connsiteX50" fmla="*/ 136 w 10000"/>
                  <a:gd name="connsiteY50" fmla="*/ 5490 h 10000"/>
                  <a:gd name="connsiteX51" fmla="*/ 170 w 10000"/>
                  <a:gd name="connsiteY51" fmla="*/ 5490 h 10000"/>
                  <a:gd name="connsiteX52" fmla="*/ 102 w 10000"/>
                  <a:gd name="connsiteY52" fmla="*/ 5686 h 10000"/>
                  <a:gd name="connsiteX53" fmla="*/ 0 w 10000"/>
                  <a:gd name="connsiteY53" fmla="*/ 5686 h 10000"/>
                  <a:gd name="connsiteX54" fmla="*/ 442 w 10000"/>
                  <a:gd name="connsiteY54" fmla="*/ 5882 h 10000"/>
                  <a:gd name="connsiteX55" fmla="*/ 578 w 10000"/>
                  <a:gd name="connsiteY55" fmla="*/ 5882 h 10000"/>
                  <a:gd name="connsiteX56" fmla="*/ 612 w 10000"/>
                  <a:gd name="connsiteY56" fmla="*/ 6078 h 10000"/>
                  <a:gd name="connsiteX57" fmla="*/ 374 w 10000"/>
                  <a:gd name="connsiteY57" fmla="*/ 6275 h 10000"/>
                  <a:gd name="connsiteX58" fmla="*/ 510 w 10000"/>
                  <a:gd name="connsiteY58" fmla="*/ 6275 h 10000"/>
                  <a:gd name="connsiteX59" fmla="*/ 136 w 10000"/>
                  <a:gd name="connsiteY59" fmla="*/ 6471 h 10000"/>
                  <a:gd name="connsiteX60" fmla="*/ 850 w 10000"/>
                  <a:gd name="connsiteY60" fmla="*/ 6471 h 10000"/>
                  <a:gd name="connsiteX61" fmla="*/ 6633 w 10000"/>
                  <a:gd name="connsiteY61" fmla="*/ 6863 h 10000"/>
                  <a:gd name="connsiteX62" fmla="*/ 6905 w 10000"/>
                  <a:gd name="connsiteY62" fmla="*/ 7059 h 10000"/>
                  <a:gd name="connsiteX63" fmla="*/ 8503 w 10000"/>
                  <a:gd name="connsiteY63" fmla="*/ 7255 h 10000"/>
                  <a:gd name="connsiteX64" fmla="*/ 9320 w 10000"/>
                  <a:gd name="connsiteY64" fmla="*/ 7255 h 10000"/>
                  <a:gd name="connsiteX65" fmla="*/ 8537 w 10000"/>
                  <a:gd name="connsiteY65" fmla="*/ 7451 h 10000"/>
                  <a:gd name="connsiteX66" fmla="*/ 7551 w 10000"/>
                  <a:gd name="connsiteY66" fmla="*/ 7647 h 10000"/>
                  <a:gd name="connsiteX67" fmla="*/ 8605 w 10000"/>
                  <a:gd name="connsiteY67" fmla="*/ 7843 h 10000"/>
                  <a:gd name="connsiteX68" fmla="*/ 8741 w 10000"/>
                  <a:gd name="connsiteY68" fmla="*/ 8039 h 10000"/>
                  <a:gd name="connsiteX69" fmla="*/ 5034 w 10000"/>
                  <a:gd name="connsiteY69" fmla="*/ 8039 h 10000"/>
                  <a:gd name="connsiteX70" fmla="*/ 6088 w 10000"/>
                  <a:gd name="connsiteY70" fmla="*/ 8235 h 10000"/>
                  <a:gd name="connsiteX71" fmla="*/ 10000 w 10000"/>
                  <a:gd name="connsiteY71" fmla="*/ 8235 h 10000"/>
                  <a:gd name="connsiteX72" fmla="*/ 8741 w 10000"/>
                  <a:gd name="connsiteY72" fmla="*/ 8431 h 10000"/>
                  <a:gd name="connsiteX73" fmla="*/ 6565 w 10000"/>
                  <a:gd name="connsiteY73" fmla="*/ 8431 h 10000"/>
                  <a:gd name="connsiteX74" fmla="*/ 7687 w 10000"/>
                  <a:gd name="connsiteY74" fmla="*/ 8824 h 10000"/>
                  <a:gd name="connsiteX75" fmla="*/ 7075 w 10000"/>
                  <a:gd name="connsiteY75" fmla="*/ 9020 h 10000"/>
                  <a:gd name="connsiteX76" fmla="*/ 9218 w 10000"/>
                  <a:gd name="connsiteY76" fmla="*/ 9216 h 10000"/>
                  <a:gd name="connsiteX77" fmla="*/ 7517 w 10000"/>
                  <a:gd name="connsiteY77" fmla="*/ 9216 h 10000"/>
                  <a:gd name="connsiteX78" fmla="*/ 4422 w 10000"/>
                  <a:gd name="connsiteY78" fmla="*/ 9412 h 10000"/>
                  <a:gd name="connsiteX79" fmla="*/ 8571 w 10000"/>
                  <a:gd name="connsiteY79" fmla="*/ 9608 h 10000"/>
                  <a:gd name="connsiteX80" fmla="*/ 9116 w 10000"/>
                  <a:gd name="connsiteY80" fmla="*/ 9608 h 10000"/>
                  <a:gd name="connsiteX81" fmla="*/ 4422 w 10000"/>
                  <a:gd name="connsiteY81" fmla="*/ 9804 h 10000"/>
                  <a:gd name="connsiteX82" fmla="*/ 7721 w 10000"/>
                  <a:gd name="connsiteY82" fmla="*/ 9804 h 10000"/>
                  <a:gd name="connsiteX83" fmla="*/ 7007 w 10000"/>
                  <a:gd name="connsiteY83" fmla="*/ 10000 h 10000"/>
                  <a:gd name="connsiteX84" fmla="*/ 5374 w 10000"/>
                  <a:gd name="connsiteY84" fmla="*/ 10000 h 10000"/>
                  <a:gd name="connsiteX0" fmla="*/ 442 w 10000"/>
                  <a:gd name="connsiteY0" fmla="*/ 0 h 10000"/>
                  <a:gd name="connsiteX1" fmla="*/ 272 w 10000"/>
                  <a:gd name="connsiteY1" fmla="*/ 196 h 10000"/>
                  <a:gd name="connsiteX2" fmla="*/ 306 w 10000"/>
                  <a:gd name="connsiteY2" fmla="*/ 196 h 10000"/>
                  <a:gd name="connsiteX3" fmla="*/ 272 w 10000"/>
                  <a:gd name="connsiteY3" fmla="*/ 196 h 10000"/>
                  <a:gd name="connsiteX4" fmla="*/ 238 w 10000"/>
                  <a:gd name="connsiteY4" fmla="*/ 392 h 10000"/>
                  <a:gd name="connsiteX5" fmla="*/ 204 w 10000"/>
                  <a:gd name="connsiteY5" fmla="*/ 588 h 10000"/>
                  <a:gd name="connsiteX6" fmla="*/ 170 w 10000"/>
                  <a:gd name="connsiteY6" fmla="*/ 784 h 10000"/>
                  <a:gd name="connsiteX7" fmla="*/ 136 w 10000"/>
                  <a:gd name="connsiteY7" fmla="*/ 980 h 10000"/>
                  <a:gd name="connsiteX8" fmla="*/ 204 w 10000"/>
                  <a:gd name="connsiteY8" fmla="*/ 980 h 10000"/>
                  <a:gd name="connsiteX9" fmla="*/ 272 w 10000"/>
                  <a:gd name="connsiteY9" fmla="*/ 1176 h 10000"/>
                  <a:gd name="connsiteX10" fmla="*/ 170 w 10000"/>
                  <a:gd name="connsiteY10" fmla="*/ 1176 h 10000"/>
                  <a:gd name="connsiteX11" fmla="*/ 340 w 10000"/>
                  <a:gd name="connsiteY11" fmla="*/ 1373 h 10000"/>
                  <a:gd name="connsiteX12" fmla="*/ 272 w 10000"/>
                  <a:gd name="connsiteY12" fmla="*/ 1373 h 10000"/>
                  <a:gd name="connsiteX13" fmla="*/ 238 w 10000"/>
                  <a:gd name="connsiteY13" fmla="*/ 1569 h 10000"/>
                  <a:gd name="connsiteX14" fmla="*/ 340 w 10000"/>
                  <a:gd name="connsiteY14" fmla="*/ 1569 h 10000"/>
                  <a:gd name="connsiteX15" fmla="*/ 102 w 10000"/>
                  <a:gd name="connsiteY15" fmla="*/ 1765 h 10000"/>
                  <a:gd name="connsiteX16" fmla="*/ 272 w 10000"/>
                  <a:gd name="connsiteY16" fmla="*/ 1765 h 10000"/>
                  <a:gd name="connsiteX17" fmla="*/ 136 w 10000"/>
                  <a:gd name="connsiteY17" fmla="*/ 1961 h 10000"/>
                  <a:gd name="connsiteX18" fmla="*/ 170 w 10000"/>
                  <a:gd name="connsiteY18" fmla="*/ 2157 h 10000"/>
                  <a:gd name="connsiteX19" fmla="*/ 34 w 10000"/>
                  <a:gd name="connsiteY19" fmla="*/ 2157 h 10000"/>
                  <a:gd name="connsiteX20" fmla="*/ 170 w 10000"/>
                  <a:gd name="connsiteY20" fmla="*/ 2353 h 10000"/>
                  <a:gd name="connsiteX21" fmla="*/ 0 w 10000"/>
                  <a:gd name="connsiteY21" fmla="*/ 2353 h 10000"/>
                  <a:gd name="connsiteX22" fmla="*/ 204 w 10000"/>
                  <a:gd name="connsiteY22" fmla="*/ 2549 h 10000"/>
                  <a:gd name="connsiteX23" fmla="*/ 408 w 10000"/>
                  <a:gd name="connsiteY23" fmla="*/ 2549 h 10000"/>
                  <a:gd name="connsiteX24" fmla="*/ 340 w 10000"/>
                  <a:gd name="connsiteY24" fmla="*/ 2745 h 10000"/>
                  <a:gd name="connsiteX25" fmla="*/ 442 w 10000"/>
                  <a:gd name="connsiteY25" fmla="*/ 2745 h 10000"/>
                  <a:gd name="connsiteX26" fmla="*/ 578 w 10000"/>
                  <a:gd name="connsiteY26" fmla="*/ 2941 h 10000"/>
                  <a:gd name="connsiteX27" fmla="*/ 102 w 10000"/>
                  <a:gd name="connsiteY27" fmla="*/ 2941 h 10000"/>
                  <a:gd name="connsiteX28" fmla="*/ 408 w 10000"/>
                  <a:gd name="connsiteY28" fmla="*/ 3137 h 10000"/>
                  <a:gd name="connsiteX29" fmla="*/ 340 w 10000"/>
                  <a:gd name="connsiteY29" fmla="*/ 3137 h 10000"/>
                  <a:gd name="connsiteX30" fmla="*/ 374 w 10000"/>
                  <a:gd name="connsiteY30" fmla="*/ 3333 h 10000"/>
                  <a:gd name="connsiteX31" fmla="*/ 136 w 10000"/>
                  <a:gd name="connsiteY31" fmla="*/ 3333 h 10000"/>
                  <a:gd name="connsiteX32" fmla="*/ 340 w 10000"/>
                  <a:gd name="connsiteY32" fmla="*/ 3529 h 10000"/>
                  <a:gd name="connsiteX33" fmla="*/ 238 w 10000"/>
                  <a:gd name="connsiteY33" fmla="*/ 3529 h 10000"/>
                  <a:gd name="connsiteX34" fmla="*/ 170 w 10000"/>
                  <a:gd name="connsiteY34" fmla="*/ 3725 h 10000"/>
                  <a:gd name="connsiteX35" fmla="*/ 0 w 10000"/>
                  <a:gd name="connsiteY35" fmla="*/ 3725 h 10000"/>
                  <a:gd name="connsiteX36" fmla="*/ 442 w 10000"/>
                  <a:gd name="connsiteY36" fmla="*/ 3922 h 10000"/>
                  <a:gd name="connsiteX37" fmla="*/ 340 w 10000"/>
                  <a:gd name="connsiteY37" fmla="*/ 3922 h 10000"/>
                  <a:gd name="connsiteX38" fmla="*/ 238 w 10000"/>
                  <a:gd name="connsiteY38" fmla="*/ 4118 h 10000"/>
                  <a:gd name="connsiteX39" fmla="*/ 136 w 10000"/>
                  <a:gd name="connsiteY39" fmla="*/ 4118 h 10000"/>
                  <a:gd name="connsiteX40" fmla="*/ 340 w 10000"/>
                  <a:gd name="connsiteY40" fmla="*/ 4314 h 10000"/>
                  <a:gd name="connsiteX41" fmla="*/ 170 w 10000"/>
                  <a:gd name="connsiteY41" fmla="*/ 4510 h 10000"/>
                  <a:gd name="connsiteX42" fmla="*/ 136 w 10000"/>
                  <a:gd name="connsiteY42" fmla="*/ 4510 h 10000"/>
                  <a:gd name="connsiteX43" fmla="*/ 170 w 10000"/>
                  <a:gd name="connsiteY43" fmla="*/ 4706 h 10000"/>
                  <a:gd name="connsiteX44" fmla="*/ 272 w 10000"/>
                  <a:gd name="connsiteY44" fmla="*/ 4706 h 10000"/>
                  <a:gd name="connsiteX45" fmla="*/ 306 w 10000"/>
                  <a:gd name="connsiteY45" fmla="*/ 4902 h 10000"/>
                  <a:gd name="connsiteX46" fmla="*/ 408 w 10000"/>
                  <a:gd name="connsiteY46" fmla="*/ 4902 h 10000"/>
                  <a:gd name="connsiteX47" fmla="*/ 272 w 10000"/>
                  <a:gd name="connsiteY47" fmla="*/ 5098 h 10000"/>
                  <a:gd name="connsiteX48" fmla="*/ 374 w 10000"/>
                  <a:gd name="connsiteY48" fmla="*/ 5098 h 10000"/>
                  <a:gd name="connsiteX49" fmla="*/ 374 w 10000"/>
                  <a:gd name="connsiteY49" fmla="*/ 5294 h 10000"/>
                  <a:gd name="connsiteX50" fmla="*/ 136 w 10000"/>
                  <a:gd name="connsiteY50" fmla="*/ 5490 h 10000"/>
                  <a:gd name="connsiteX51" fmla="*/ 170 w 10000"/>
                  <a:gd name="connsiteY51" fmla="*/ 5490 h 10000"/>
                  <a:gd name="connsiteX52" fmla="*/ 102 w 10000"/>
                  <a:gd name="connsiteY52" fmla="*/ 5686 h 10000"/>
                  <a:gd name="connsiteX53" fmla="*/ 0 w 10000"/>
                  <a:gd name="connsiteY53" fmla="*/ 5686 h 10000"/>
                  <a:gd name="connsiteX54" fmla="*/ 442 w 10000"/>
                  <a:gd name="connsiteY54" fmla="*/ 5882 h 10000"/>
                  <a:gd name="connsiteX55" fmla="*/ 578 w 10000"/>
                  <a:gd name="connsiteY55" fmla="*/ 5882 h 10000"/>
                  <a:gd name="connsiteX56" fmla="*/ 612 w 10000"/>
                  <a:gd name="connsiteY56" fmla="*/ 6078 h 10000"/>
                  <a:gd name="connsiteX57" fmla="*/ 374 w 10000"/>
                  <a:gd name="connsiteY57" fmla="*/ 6275 h 10000"/>
                  <a:gd name="connsiteX58" fmla="*/ 510 w 10000"/>
                  <a:gd name="connsiteY58" fmla="*/ 6275 h 10000"/>
                  <a:gd name="connsiteX59" fmla="*/ 136 w 10000"/>
                  <a:gd name="connsiteY59" fmla="*/ 6471 h 10000"/>
                  <a:gd name="connsiteX60" fmla="*/ 850 w 10000"/>
                  <a:gd name="connsiteY60" fmla="*/ 6471 h 10000"/>
                  <a:gd name="connsiteX61" fmla="*/ 6633 w 10000"/>
                  <a:gd name="connsiteY61" fmla="*/ 6863 h 10000"/>
                  <a:gd name="connsiteX62" fmla="*/ 6905 w 10000"/>
                  <a:gd name="connsiteY62" fmla="*/ 7059 h 10000"/>
                  <a:gd name="connsiteX63" fmla="*/ 8503 w 10000"/>
                  <a:gd name="connsiteY63" fmla="*/ 7255 h 10000"/>
                  <a:gd name="connsiteX64" fmla="*/ 9320 w 10000"/>
                  <a:gd name="connsiteY64" fmla="*/ 7255 h 10000"/>
                  <a:gd name="connsiteX65" fmla="*/ 8537 w 10000"/>
                  <a:gd name="connsiteY65" fmla="*/ 7451 h 10000"/>
                  <a:gd name="connsiteX66" fmla="*/ 7551 w 10000"/>
                  <a:gd name="connsiteY66" fmla="*/ 7647 h 10000"/>
                  <a:gd name="connsiteX67" fmla="*/ 8605 w 10000"/>
                  <a:gd name="connsiteY67" fmla="*/ 7843 h 10000"/>
                  <a:gd name="connsiteX68" fmla="*/ 8741 w 10000"/>
                  <a:gd name="connsiteY68" fmla="*/ 8039 h 10000"/>
                  <a:gd name="connsiteX69" fmla="*/ 5034 w 10000"/>
                  <a:gd name="connsiteY69" fmla="*/ 8039 h 10000"/>
                  <a:gd name="connsiteX70" fmla="*/ 6088 w 10000"/>
                  <a:gd name="connsiteY70" fmla="*/ 8235 h 10000"/>
                  <a:gd name="connsiteX71" fmla="*/ 10000 w 10000"/>
                  <a:gd name="connsiteY71" fmla="*/ 8235 h 10000"/>
                  <a:gd name="connsiteX72" fmla="*/ 8741 w 10000"/>
                  <a:gd name="connsiteY72" fmla="*/ 8431 h 10000"/>
                  <a:gd name="connsiteX73" fmla="*/ 6565 w 10000"/>
                  <a:gd name="connsiteY73" fmla="*/ 8431 h 10000"/>
                  <a:gd name="connsiteX74" fmla="*/ 7687 w 10000"/>
                  <a:gd name="connsiteY74" fmla="*/ 8824 h 10000"/>
                  <a:gd name="connsiteX75" fmla="*/ 7075 w 10000"/>
                  <a:gd name="connsiteY75" fmla="*/ 9020 h 10000"/>
                  <a:gd name="connsiteX76" fmla="*/ 9218 w 10000"/>
                  <a:gd name="connsiteY76" fmla="*/ 9216 h 10000"/>
                  <a:gd name="connsiteX77" fmla="*/ 7517 w 10000"/>
                  <a:gd name="connsiteY77" fmla="*/ 9216 h 10000"/>
                  <a:gd name="connsiteX78" fmla="*/ 4422 w 10000"/>
                  <a:gd name="connsiteY78" fmla="*/ 9412 h 10000"/>
                  <a:gd name="connsiteX79" fmla="*/ 8571 w 10000"/>
                  <a:gd name="connsiteY79" fmla="*/ 9608 h 10000"/>
                  <a:gd name="connsiteX80" fmla="*/ 9116 w 10000"/>
                  <a:gd name="connsiteY80" fmla="*/ 9608 h 10000"/>
                  <a:gd name="connsiteX81" fmla="*/ 7721 w 10000"/>
                  <a:gd name="connsiteY81" fmla="*/ 9804 h 10000"/>
                  <a:gd name="connsiteX82" fmla="*/ 7007 w 10000"/>
                  <a:gd name="connsiteY82" fmla="*/ 10000 h 10000"/>
                  <a:gd name="connsiteX83" fmla="*/ 5374 w 10000"/>
                  <a:gd name="connsiteY83" fmla="*/ 10000 h 10000"/>
                  <a:gd name="connsiteX0" fmla="*/ 442 w 10000"/>
                  <a:gd name="connsiteY0" fmla="*/ 0 h 10000"/>
                  <a:gd name="connsiteX1" fmla="*/ 272 w 10000"/>
                  <a:gd name="connsiteY1" fmla="*/ 196 h 10000"/>
                  <a:gd name="connsiteX2" fmla="*/ 306 w 10000"/>
                  <a:gd name="connsiteY2" fmla="*/ 196 h 10000"/>
                  <a:gd name="connsiteX3" fmla="*/ 272 w 10000"/>
                  <a:gd name="connsiteY3" fmla="*/ 196 h 10000"/>
                  <a:gd name="connsiteX4" fmla="*/ 238 w 10000"/>
                  <a:gd name="connsiteY4" fmla="*/ 392 h 10000"/>
                  <a:gd name="connsiteX5" fmla="*/ 204 w 10000"/>
                  <a:gd name="connsiteY5" fmla="*/ 588 h 10000"/>
                  <a:gd name="connsiteX6" fmla="*/ 170 w 10000"/>
                  <a:gd name="connsiteY6" fmla="*/ 784 h 10000"/>
                  <a:gd name="connsiteX7" fmla="*/ 136 w 10000"/>
                  <a:gd name="connsiteY7" fmla="*/ 980 h 10000"/>
                  <a:gd name="connsiteX8" fmla="*/ 204 w 10000"/>
                  <a:gd name="connsiteY8" fmla="*/ 980 h 10000"/>
                  <a:gd name="connsiteX9" fmla="*/ 272 w 10000"/>
                  <a:gd name="connsiteY9" fmla="*/ 1176 h 10000"/>
                  <a:gd name="connsiteX10" fmla="*/ 170 w 10000"/>
                  <a:gd name="connsiteY10" fmla="*/ 1176 h 10000"/>
                  <a:gd name="connsiteX11" fmla="*/ 340 w 10000"/>
                  <a:gd name="connsiteY11" fmla="*/ 1373 h 10000"/>
                  <a:gd name="connsiteX12" fmla="*/ 272 w 10000"/>
                  <a:gd name="connsiteY12" fmla="*/ 1373 h 10000"/>
                  <a:gd name="connsiteX13" fmla="*/ 238 w 10000"/>
                  <a:gd name="connsiteY13" fmla="*/ 1569 h 10000"/>
                  <a:gd name="connsiteX14" fmla="*/ 340 w 10000"/>
                  <a:gd name="connsiteY14" fmla="*/ 1569 h 10000"/>
                  <a:gd name="connsiteX15" fmla="*/ 102 w 10000"/>
                  <a:gd name="connsiteY15" fmla="*/ 1765 h 10000"/>
                  <a:gd name="connsiteX16" fmla="*/ 272 w 10000"/>
                  <a:gd name="connsiteY16" fmla="*/ 1765 h 10000"/>
                  <a:gd name="connsiteX17" fmla="*/ 136 w 10000"/>
                  <a:gd name="connsiteY17" fmla="*/ 1961 h 10000"/>
                  <a:gd name="connsiteX18" fmla="*/ 170 w 10000"/>
                  <a:gd name="connsiteY18" fmla="*/ 2157 h 10000"/>
                  <a:gd name="connsiteX19" fmla="*/ 34 w 10000"/>
                  <a:gd name="connsiteY19" fmla="*/ 2157 h 10000"/>
                  <a:gd name="connsiteX20" fmla="*/ 170 w 10000"/>
                  <a:gd name="connsiteY20" fmla="*/ 2353 h 10000"/>
                  <a:gd name="connsiteX21" fmla="*/ 0 w 10000"/>
                  <a:gd name="connsiteY21" fmla="*/ 2353 h 10000"/>
                  <a:gd name="connsiteX22" fmla="*/ 204 w 10000"/>
                  <a:gd name="connsiteY22" fmla="*/ 2549 h 10000"/>
                  <a:gd name="connsiteX23" fmla="*/ 408 w 10000"/>
                  <a:gd name="connsiteY23" fmla="*/ 2549 h 10000"/>
                  <a:gd name="connsiteX24" fmla="*/ 340 w 10000"/>
                  <a:gd name="connsiteY24" fmla="*/ 2745 h 10000"/>
                  <a:gd name="connsiteX25" fmla="*/ 442 w 10000"/>
                  <a:gd name="connsiteY25" fmla="*/ 2745 h 10000"/>
                  <a:gd name="connsiteX26" fmla="*/ 578 w 10000"/>
                  <a:gd name="connsiteY26" fmla="*/ 2941 h 10000"/>
                  <a:gd name="connsiteX27" fmla="*/ 102 w 10000"/>
                  <a:gd name="connsiteY27" fmla="*/ 2941 h 10000"/>
                  <a:gd name="connsiteX28" fmla="*/ 408 w 10000"/>
                  <a:gd name="connsiteY28" fmla="*/ 3137 h 10000"/>
                  <a:gd name="connsiteX29" fmla="*/ 340 w 10000"/>
                  <a:gd name="connsiteY29" fmla="*/ 3137 h 10000"/>
                  <a:gd name="connsiteX30" fmla="*/ 374 w 10000"/>
                  <a:gd name="connsiteY30" fmla="*/ 3333 h 10000"/>
                  <a:gd name="connsiteX31" fmla="*/ 136 w 10000"/>
                  <a:gd name="connsiteY31" fmla="*/ 3333 h 10000"/>
                  <a:gd name="connsiteX32" fmla="*/ 340 w 10000"/>
                  <a:gd name="connsiteY32" fmla="*/ 3529 h 10000"/>
                  <a:gd name="connsiteX33" fmla="*/ 238 w 10000"/>
                  <a:gd name="connsiteY33" fmla="*/ 3529 h 10000"/>
                  <a:gd name="connsiteX34" fmla="*/ 170 w 10000"/>
                  <a:gd name="connsiteY34" fmla="*/ 3725 h 10000"/>
                  <a:gd name="connsiteX35" fmla="*/ 0 w 10000"/>
                  <a:gd name="connsiteY35" fmla="*/ 3725 h 10000"/>
                  <a:gd name="connsiteX36" fmla="*/ 442 w 10000"/>
                  <a:gd name="connsiteY36" fmla="*/ 3922 h 10000"/>
                  <a:gd name="connsiteX37" fmla="*/ 340 w 10000"/>
                  <a:gd name="connsiteY37" fmla="*/ 3922 h 10000"/>
                  <a:gd name="connsiteX38" fmla="*/ 238 w 10000"/>
                  <a:gd name="connsiteY38" fmla="*/ 4118 h 10000"/>
                  <a:gd name="connsiteX39" fmla="*/ 136 w 10000"/>
                  <a:gd name="connsiteY39" fmla="*/ 4118 h 10000"/>
                  <a:gd name="connsiteX40" fmla="*/ 340 w 10000"/>
                  <a:gd name="connsiteY40" fmla="*/ 4314 h 10000"/>
                  <a:gd name="connsiteX41" fmla="*/ 170 w 10000"/>
                  <a:gd name="connsiteY41" fmla="*/ 4510 h 10000"/>
                  <a:gd name="connsiteX42" fmla="*/ 136 w 10000"/>
                  <a:gd name="connsiteY42" fmla="*/ 4510 h 10000"/>
                  <a:gd name="connsiteX43" fmla="*/ 170 w 10000"/>
                  <a:gd name="connsiteY43" fmla="*/ 4706 h 10000"/>
                  <a:gd name="connsiteX44" fmla="*/ 272 w 10000"/>
                  <a:gd name="connsiteY44" fmla="*/ 4706 h 10000"/>
                  <a:gd name="connsiteX45" fmla="*/ 306 w 10000"/>
                  <a:gd name="connsiteY45" fmla="*/ 4902 h 10000"/>
                  <a:gd name="connsiteX46" fmla="*/ 408 w 10000"/>
                  <a:gd name="connsiteY46" fmla="*/ 4902 h 10000"/>
                  <a:gd name="connsiteX47" fmla="*/ 272 w 10000"/>
                  <a:gd name="connsiteY47" fmla="*/ 5098 h 10000"/>
                  <a:gd name="connsiteX48" fmla="*/ 374 w 10000"/>
                  <a:gd name="connsiteY48" fmla="*/ 5098 h 10000"/>
                  <a:gd name="connsiteX49" fmla="*/ 374 w 10000"/>
                  <a:gd name="connsiteY49" fmla="*/ 5294 h 10000"/>
                  <a:gd name="connsiteX50" fmla="*/ 136 w 10000"/>
                  <a:gd name="connsiteY50" fmla="*/ 5490 h 10000"/>
                  <a:gd name="connsiteX51" fmla="*/ 170 w 10000"/>
                  <a:gd name="connsiteY51" fmla="*/ 5490 h 10000"/>
                  <a:gd name="connsiteX52" fmla="*/ 102 w 10000"/>
                  <a:gd name="connsiteY52" fmla="*/ 5686 h 10000"/>
                  <a:gd name="connsiteX53" fmla="*/ 0 w 10000"/>
                  <a:gd name="connsiteY53" fmla="*/ 5686 h 10000"/>
                  <a:gd name="connsiteX54" fmla="*/ 442 w 10000"/>
                  <a:gd name="connsiteY54" fmla="*/ 5882 h 10000"/>
                  <a:gd name="connsiteX55" fmla="*/ 578 w 10000"/>
                  <a:gd name="connsiteY55" fmla="*/ 5882 h 10000"/>
                  <a:gd name="connsiteX56" fmla="*/ 612 w 10000"/>
                  <a:gd name="connsiteY56" fmla="*/ 6078 h 10000"/>
                  <a:gd name="connsiteX57" fmla="*/ 374 w 10000"/>
                  <a:gd name="connsiteY57" fmla="*/ 6275 h 10000"/>
                  <a:gd name="connsiteX58" fmla="*/ 510 w 10000"/>
                  <a:gd name="connsiteY58" fmla="*/ 6275 h 10000"/>
                  <a:gd name="connsiteX59" fmla="*/ 136 w 10000"/>
                  <a:gd name="connsiteY59" fmla="*/ 6471 h 10000"/>
                  <a:gd name="connsiteX60" fmla="*/ 850 w 10000"/>
                  <a:gd name="connsiteY60" fmla="*/ 6471 h 10000"/>
                  <a:gd name="connsiteX61" fmla="*/ 6633 w 10000"/>
                  <a:gd name="connsiteY61" fmla="*/ 6863 h 10000"/>
                  <a:gd name="connsiteX62" fmla="*/ 6905 w 10000"/>
                  <a:gd name="connsiteY62" fmla="*/ 7059 h 10000"/>
                  <a:gd name="connsiteX63" fmla="*/ 8503 w 10000"/>
                  <a:gd name="connsiteY63" fmla="*/ 7255 h 10000"/>
                  <a:gd name="connsiteX64" fmla="*/ 9320 w 10000"/>
                  <a:gd name="connsiteY64" fmla="*/ 7255 h 10000"/>
                  <a:gd name="connsiteX65" fmla="*/ 8537 w 10000"/>
                  <a:gd name="connsiteY65" fmla="*/ 7451 h 10000"/>
                  <a:gd name="connsiteX66" fmla="*/ 7551 w 10000"/>
                  <a:gd name="connsiteY66" fmla="*/ 7647 h 10000"/>
                  <a:gd name="connsiteX67" fmla="*/ 8605 w 10000"/>
                  <a:gd name="connsiteY67" fmla="*/ 7843 h 10000"/>
                  <a:gd name="connsiteX68" fmla="*/ 8741 w 10000"/>
                  <a:gd name="connsiteY68" fmla="*/ 8039 h 10000"/>
                  <a:gd name="connsiteX69" fmla="*/ 5034 w 10000"/>
                  <a:gd name="connsiteY69" fmla="*/ 8039 h 10000"/>
                  <a:gd name="connsiteX70" fmla="*/ 6088 w 10000"/>
                  <a:gd name="connsiteY70" fmla="*/ 8235 h 10000"/>
                  <a:gd name="connsiteX71" fmla="*/ 10000 w 10000"/>
                  <a:gd name="connsiteY71" fmla="*/ 8235 h 10000"/>
                  <a:gd name="connsiteX72" fmla="*/ 8741 w 10000"/>
                  <a:gd name="connsiteY72" fmla="*/ 8431 h 10000"/>
                  <a:gd name="connsiteX73" fmla="*/ 6565 w 10000"/>
                  <a:gd name="connsiteY73" fmla="*/ 8431 h 10000"/>
                  <a:gd name="connsiteX74" fmla="*/ 7687 w 10000"/>
                  <a:gd name="connsiteY74" fmla="*/ 8824 h 10000"/>
                  <a:gd name="connsiteX75" fmla="*/ 7075 w 10000"/>
                  <a:gd name="connsiteY75" fmla="*/ 9020 h 10000"/>
                  <a:gd name="connsiteX76" fmla="*/ 9218 w 10000"/>
                  <a:gd name="connsiteY76" fmla="*/ 9216 h 10000"/>
                  <a:gd name="connsiteX77" fmla="*/ 7517 w 10000"/>
                  <a:gd name="connsiteY77" fmla="*/ 9216 h 10000"/>
                  <a:gd name="connsiteX78" fmla="*/ 8571 w 10000"/>
                  <a:gd name="connsiteY78" fmla="*/ 9608 h 10000"/>
                  <a:gd name="connsiteX79" fmla="*/ 9116 w 10000"/>
                  <a:gd name="connsiteY79" fmla="*/ 9608 h 10000"/>
                  <a:gd name="connsiteX80" fmla="*/ 7721 w 10000"/>
                  <a:gd name="connsiteY80" fmla="*/ 9804 h 10000"/>
                  <a:gd name="connsiteX81" fmla="*/ 7007 w 10000"/>
                  <a:gd name="connsiteY81" fmla="*/ 10000 h 10000"/>
                  <a:gd name="connsiteX82" fmla="*/ 5374 w 10000"/>
                  <a:gd name="connsiteY82" fmla="*/ 10000 h 10000"/>
                  <a:gd name="connsiteX0" fmla="*/ 442 w 10000"/>
                  <a:gd name="connsiteY0" fmla="*/ 0 h 10000"/>
                  <a:gd name="connsiteX1" fmla="*/ 272 w 10000"/>
                  <a:gd name="connsiteY1" fmla="*/ 196 h 10000"/>
                  <a:gd name="connsiteX2" fmla="*/ 306 w 10000"/>
                  <a:gd name="connsiteY2" fmla="*/ 196 h 10000"/>
                  <a:gd name="connsiteX3" fmla="*/ 272 w 10000"/>
                  <a:gd name="connsiteY3" fmla="*/ 196 h 10000"/>
                  <a:gd name="connsiteX4" fmla="*/ 238 w 10000"/>
                  <a:gd name="connsiteY4" fmla="*/ 392 h 10000"/>
                  <a:gd name="connsiteX5" fmla="*/ 204 w 10000"/>
                  <a:gd name="connsiteY5" fmla="*/ 588 h 10000"/>
                  <a:gd name="connsiteX6" fmla="*/ 170 w 10000"/>
                  <a:gd name="connsiteY6" fmla="*/ 784 h 10000"/>
                  <a:gd name="connsiteX7" fmla="*/ 136 w 10000"/>
                  <a:gd name="connsiteY7" fmla="*/ 980 h 10000"/>
                  <a:gd name="connsiteX8" fmla="*/ 204 w 10000"/>
                  <a:gd name="connsiteY8" fmla="*/ 980 h 10000"/>
                  <a:gd name="connsiteX9" fmla="*/ 272 w 10000"/>
                  <a:gd name="connsiteY9" fmla="*/ 1176 h 10000"/>
                  <a:gd name="connsiteX10" fmla="*/ 170 w 10000"/>
                  <a:gd name="connsiteY10" fmla="*/ 1176 h 10000"/>
                  <a:gd name="connsiteX11" fmla="*/ 340 w 10000"/>
                  <a:gd name="connsiteY11" fmla="*/ 1373 h 10000"/>
                  <a:gd name="connsiteX12" fmla="*/ 272 w 10000"/>
                  <a:gd name="connsiteY12" fmla="*/ 1373 h 10000"/>
                  <a:gd name="connsiteX13" fmla="*/ 238 w 10000"/>
                  <a:gd name="connsiteY13" fmla="*/ 1569 h 10000"/>
                  <a:gd name="connsiteX14" fmla="*/ 340 w 10000"/>
                  <a:gd name="connsiteY14" fmla="*/ 1569 h 10000"/>
                  <a:gd name="connsiteX15" fmla="*/ 102 w 10000"/>
                  <a:gd name="connsiteY15" fmla="*/ 1765 h 10000"/>
                  <a:gd name="connsiteX16" fmla="*/ 272 w 10000"/>
                  <a:gd name="connsiteY16" fmla="*/ 1765 h 10000"/>
                  <a:gd name="connsiteX17" fmla="*/ 136 w 10000"/>
                  <a:gd name="connsiteY17" fmla="*/ 1961 h 10000"/>
                  <a:gd name="connsiteX18" fmla="*/ 170 w 10000"/>
                  <a:gd name="connsiteY18" fmla="*/ 2157 h 10000"/>
                  <a:gd name="connsiteX19" fmla="*/ 34 w 10000"/>
                  <a:gd name="connsiteY19" fmla="*/ 2157 h 10000"/>
                  <a:gd name="connsiteX20" fmla="*/ 170 w 10000"/>
                  <a:gd name="connsiteY20" fmla="*/ 2353 h 10000"/>
                  <a:gd name="connsiteX21" fmla="*/ 0 w 10000"/>
                  <a:gd name="connsiteY21" fmla="*/ 2353 h 10000"/>
                  <a:gd name="connsiteX22" fmla="*/ 204 w 10000"/>
                  <a:gd name="connsiteY22" fmla="*/ 2549 h 10000"/>
                  <a:gd name="connsiteX23" fmla="*/ 408 w 10000"/>
                  <a:gd name="connsiteY23" fmla="*/ 2549 h 10000"/>
                  <a:gd name="connsiteX24" fmla="*/ 340 w 10000"/>
                  <a:gd name="connsiteY24" fmla="*/ 2745 h 10000"/>
                  <a:gd name="connsiteX25" fmla="*/ 442 w 10000"/>
                  <a:gd name="connsiteY25" fmla="*/ 2745 h 10000"/>
                  <a:gd name="connsiteX26" fmla="*/ 578 w 10000"/>
                  <a:gd name="connsiteY26" fmla="*/ 2941 h 10000"/>
                  <a:gd name="connsiteX27" fmla="*/ 102 w 10000"/>
                  <a:gd name="connsiteY27" fmla="*/ 2941 h 10000"/>
                  <a:gd name="connsiteX28" fmla="*/ 408 w 10000"/>
                  <a:gd name="connsiteY28" fmla="*/ 3137 h 10000"/>
                  <a:gd name="connsiteX29" fmla="*/ 340 w 10000"/>
                  <a:gd name="connsiteY29" fmla="*/ 3137 h 10000"/>
                  <a:gd name="connsiteX30" fmla="*/ 374 w 10000"/>
                  <a:gd name="connsiteY30" fmla="*/ 3333 h 10000"/>
                  <a:gd name="connsiteX31" fmla="*/ 136 w 10000"/>
                  <a:gd name="connsiteY31" fmla="*/ 3333 h 10000"/>
                  <a:gd name="connsiteX32" fmla="*/ 340 w 10000"/>
                  <a:gd name="connsiteY32" fmla="*/ 3529 h 10000"/>
                  <a:gd name="connsiteX33" fmla="*/ 238 w 10000"/>
                  <a:gd name="connsiteY33" fmla="*/ 3529 h 10000"/>
                  <a:gd name="connsiteX34" fmla="*/ 170 w 10000"/>
                  <a:gd name="connsiteY34" fmla="*/ 3725 h 10000"/>
                  <a:gd name="connsiteX35" fmla="*/ 0 w 10000"/>
                  <a:gd name="connsiteY35" fmla="*/ 3725 h 10000"/>
                  <a:gd name="connsiteX36" fmla="*/ 442 w 10000"/>
                  <a:gd name="connsiteY36" fmla="*/ 3922 h 10000"/>
                  <a:gd name="connsiteX37" fmla="*/ 340 w 10000"/>
                  <a:gd name="connsiteY37" fmla="*/ 3922 h 10000"/>
                  <a:gd name="connsiteX38" fmla="*/ 238 w 10000"/>
                  <a:gd name="connsiteY38" fmla="*/ 4118 h 10000"/>
                  <a:gd name="connsiteX39" fmla="*/ 136 w 10000"/>
                  <a:gd name="connsiteY39" fmla="*/ 4118 h 10000"/>
                  <a:gd name="connsiteX40" fmla="*/ 340 w 10000"/>
                  <a:gd name="connsiteY40" fmla="*/ 4314 h 10000"/>
                  <a:gd name="connsiteX41" fmla="*/ 170 w 10000"/>
                  <a:gd name="connsiteY41" fmla="*/ 4510 h 10000"/>
                  <a:gd name="connsiteX42" fmla="*/ 136 w 10000"/>
                  <a:gd name="connsiteY42" fmla="*/ 4510 h 10000"/>
                  <a:gd name="connsiteX43" fmla="*/ 170 w 10000"/>
                  <a:gd name="connsiteY43" fmla="*/ 4706 h 10000"/>
                  <a:gd name="connsiteX44" fmla="*/ 272 w 10000"/>
                  <a:gd name="connsiteY44" fmla="*/ 4706 h 10000"/>
                  <a:gd name="connsiteX45" fmla="*/ 306 w 10000"/>
                  <a:gd name="connsiteY45" fmla="*/ 4902 h 10000"/>
                  <a:gd name="connsiteX46" fmla="*/ 408 w 10000"/>
                  <a:gd name="connsiteY46" fmla="*/ 4902 h 10000"/>
                  <a:gd name="connsiteX47" fmla="*/ 272 w 10000"/>
                  <a:gd name="connsiteY47" fmla="*/ 5098 h 10000"/>
                  <a:gd name="connsiteX48" fmla="*/ 374 w 10000"/>
                  <a:gd name="connsiteY48" fmla="*/ 5098 h 10000"/>
                  <a:gd name="connsiteX49" fmla="*/ 374 w 10000"/>
                  <a:gd name="connsiteY49" fmla="*/ 5294 h 10000"/>
                  <a:gd name="connsiteX50" fmla="*/ 136 w 10000"/>
                  <a:gd name="connsiteY50" fmla="*/ 5490 h 10000"/>
                  <a:gd name="connsiteX51" fmla="*/ 170 w 10000"/>
                  <a:gd name="connsiteY51" fmla="*/ 5490 h 10000"/>
                  <a:gd name="connsiteX52" fmla="*/ 102 w 10000"/>
                  <a:gd name="connsiteY52" fmla="*/ 5686 h 10000"/>
                  <a:gd name="connsiteX53" fmla="*/ 0 w 10000"/>
                  <a:gd name="connsiteY53" fmla="*/ 5686 h 10000"/>
                  <a:gd name="connsiteX54" fmla="*/ 442 w 10000"/>
                  <a:gd name="connsiteY54" fmla="*/ 5882 h 10000"/>
                  <a:gd name="connsiteX55" fmla="*/ 578 w 10000"/>
                  <a:gd name="connsiteY55" fmla="*/ 5882 h 10000"/>
                  <a:gd name="connsiteX56" fmla="*/ 612 w 10000"/>
                  <a:gd name="connsiteY56" fmla="*/ 6078 h 10000"/>
                  <a:gd name="connsiteX57" fmla="*/ 374 w 10000"/>
                  <a:gd name="connsiteY57" fmla="*/ 6275 h 10000"/>
                  <a:gd name="connsiteX58" fmla="*/ 510 w 10000"/>
                  <a:gd name="connsiteY58" fmla="*/ 6275 h 10000"/>
                  <a:gd name="connsiteX59" fmla="*/ 136 w 10000"/>
                  <a:gd name="connsiteY59" fmla="*/ 6471 h 10000"/>
                  <a:gd name="connsiteX60" fmla="*/ 850 w 10000"/>
                  <a:gd name="connsiteY60" fmla="*/ 6471 h 10000"/>
                  <a:gd name="connsiteX61" fmla="*/ 6633 w 10000"/>
                  <a:gd name="connsiteY61" fmla="*/ 6863 h 10000"/>
                  <a:gd name="connsiteX62" fmla="*/ 6905 w 10000"/>
                  <a:gd name="connsiteY62" fmla="*/ 7059 h 10000"/>
                  <a:gd name="connsiteX63" fmla="*/ 8503 w 10000"/>
                  <a:gd name="connsiteY63" fmla="*/ 7255 h 10000"/>
                  <a:gd name="connsiteX64" fmla="*/ 9320 w 10000"/>
                  <a:gd name="connsiteY64" fmla="*/ 7255 h 10000"/>
                  <a:gd name="connsiteX65" fmla="*/ 8537 w 10000"/>
                  <a:gd name="connsiteY65" fmla="*/ 7451 h 10000"/>
                  <a:gd name="connsiteX66" fmla="*/ 7551 w 10000"/>
                  <a:gd name="connsiteY66" fmla="*/ 7647 h 10000"/>
                  <a:gd name="connsiteX67" fmla="*/ 8605 w 10000"/>
                  <a:gd name="connsiteY67" fmla="*/ 7843 h 10000"/>
                  <a:gd name="connsiteX68" fmla="*/ 8741 w 10000"/>
                  <a:gd name="connsiteY68" fmla="*/ 8039 h 10000"/>
                  <a:gd name="connsiteX69" fmla="*/ 5034 w 10000"/>
                  <a:gd name="connsiteY69" fmla="*/ 8039 h 10000"/>
                  <a:gd name="connsiteX70" fmla="*/ 6088 w 10000"/>
                  <a:gd name="connsiteY70" fmla="*/ 8235 h 10000"/>
                  <a:gd name="connsiteX71" fmla="*/ 10000 w 10000"/>
                  <a:gd name="connsiteY71" fmla="*/ 8235 h 10000"/>
                  <a:gd name="connsiteX72" fmla="*/ 8741 w 10000"/>
                  <a:gd name="connsiteY72" fmla="*/ 8431 h 10000"/>
                  <a:gd name="connsiteX73" fmla="*/ 6565 w 10000"/>
                  <a:gd name="connsiteY73" fmla="*/ 8431 h 10000"/>
                  <a:gd name="connsiteX74" fmla="*/ 7687 w 10000"/>
                  <a:gd name="connsiteY74" fmla="*/ 8824 h 10000"/>
                  <a:gd name="connsiteX75" fmla="*/ 7075 w 10000"/>
                  <a:gd name="connsiteY75" fmla="*/ 9020 h 10000"/>
                  <a:gd name="connsiteX76" fmla="*/ 9218 w 10000"/>
                  <a:gd name="connsiteY76" fmla="*/ 9216 h 10000"/>
                  <a:gd name="connsiteX77" fmla="*/ 7517 w 10000"/>
                  <a:gd name="connsiteY77" fmla="*/ 9216 h 10000"/>
                  <a:gd name="connsiteX78" fmla="*/ 8571 w 10000"/>
                  <a:gd name="connsiteY78" fmla="*/ 9608 h 10000"/>
                  <a:gd name="connsiteX79" fmla="*/ 9116 w 10000"/>
                  <a:gd name="connsiteY79" fmla="*/ 9608 h 10000"/>
                  <a:gd name="connsiteX80" fmla="*/ 7721 w 10000"/>
                  <a:gd name="connsiteY80" fmla="*/ 9804 h 10000"/>
                  <a:gd name="connsiteX81" fmla="*/ 7007 w 10000"/>
                  <a:gd name="connsiteY81" fmla="*/ 10000 h 10000"/>
                  <a:gd name="connsiteX0" fmla="*/ 442 w 10000"/>
                  <a:gd name="connsiteY0" fmla="*/ 0 h 10000"/>
                  <a:gd name="connsiteX1" fmla="*/ 272 w 10000"/>
                  <a:gd name="connsiteY1" fmla="*/ 196 h 10000"/>
                  <a:gd name="connsiteX2" fmla="*/ 306 w 10000"/>
                  <a:gd name="connsiteY2" fmla="*/ 196 h 10000"/>
                  <a:gd name="connsiteX3" fmla="*/ 272 w 10000"/>
                  <a:gd name="connsiteY3" fmla="*/ 196 h 10000"/>
                  <a:gd name="connsiteX4" fmla="*/ 238 w 10000"/>
                  <a:gd name="connsiteY4" fmla="*/ 392 h 10000"/>
                  <a:gd name="connsiteX5" fmla="*/ 204 w 10000"/>
                  <a:gd name="connsiteY5" fmla="*/ 588 h 10000"/>
                  <a:gd name="connsiteX6" fmla="*/ 170 w 10000"/>
                  <a:gd name="connsiteY6" fmla="*/ 784 h 10000"/>
                  <a:gd name="connsiteX7" fmla="*/ 136 w 10000"/>
                  <a:gd name="connsiteY7" fmla="*/ 980 h 10000"/>
                  <a:gd name="connsiteX8" fmla="*/ 204 w 10000"/>
                  <a:gd name="connsiteY8" fmla="*/ 980 h 10000"/>
                  <a:gd name="connsiteX9" fmla="*/ 272 w 10000"/>
                  <a:gd name="connsiteY9" fmla="*/ 1176 h 10000"/>
                  <a:gd name="connsiteX10" fmla="*/ 170 w 10000"/>
                  <a:gd name="connsiteY10" fmla="*/ 1176 h 10000"/>
                  <a:gd name="connsiteX11" fmla="*/ 340 w 10000"/>
                  <a:gd name="connsiteY11" fmla="*/ 1373 h 10000"/>
                  <a:gd name="connsiteX12" fmla="*/ 272 w 10000"/>
                  <a:gd name="connsiteY12" fmla="*/ 1373 h 10000"/>
                  <a:gd name="connsiteX13" fmla="*/ 238 w 10000"/>
                  <a:gd name="connsiteY13" fmla="*/ 1569 h 10000"/>
                  <a:gd name="connsiteX14" fmla="*/ 340 w 10000"/>
                  <a:gd name="connsiteY14" fmla="*/ 1569 h 10000"/>
                  <a:gd name="connsiteX15" fmla="*/ 102 w 10000"/>
                  <a:gd name="connsiteY15" fmla="*/ 1765 h 10000"/>
                  <a:gd name="connsiteX16" fmla="*/ 272 w 10000"/>
                  <a:gd name="connsiteY16" fmla="*/ 1765 h 10000"/>
                  <a:gd name="connsiteX17" fmla="*/ 136 w 10000"/>
                  <a:gd name="connsiteY17" fmla="*/ 1961 h 10000"/>
                  <a:gd name="connsiteX18" fmla="*/ 170 w 10000"/>
                  <a:gd name="connsiteY18" fmla="*/ 2157 h 10000"/>
                  <a:gd name="connsiteX19" fmla="*/ 34 w 10000"/>
                  <a:gd name="connsiteY19" fmla="*/ 2157 h 10000"/>
                  <a:gd name="connsiteX20" fmla="*/ 170 w 10000"/>
                  <a:gd name="connsiteY20" fmla="*/ 2353 h 10000"/>
                  <a:gd name="connsiteX21" fmla="*/ 0 w 10000"/>
                  <a:gd name="connsiteY21" fmla="*/ 2353 h 10000"/>
                  <a:gd name="connsiteX22" fmla="*/ 204 w 10000"/>
                  <a:gd name="connsiteY22" fmla="*/ 2549 h 10000"/>
                  <a:gd name="connsiteX23" fmla="*/ 408 w 10000"/>
                  <a:gd name="connsiteY23" fmla="*/ 2549 h 10000"/>
                  <a:gd name="connsiteX24" fmla="*/ 340 w 10000"/>
                  <a:gd name="connsiteY24" fmla="*/ 2745 h 10000"/>
                  <a:gd name="connsiteX25" fmla="*/ 442 w 10000"/>
                  <a:gd name="connsiteY25" fmla="*/ 2745 h 10000"/>
                  <a:gd name="connsiteX26" fmla="*/ 578 w 10000"/>
                  <a:gd name="connsiteY26" fmla="*/ 2941 h 10000"/>
                  <a:gd name="connsiteX27" fmla="*/ 102 w 10000"/>
                  <a:gd name="connsiteY27" fmla="*/ 2941 h 10000"/>
                  <a:gd name="connsiteX28" fmla="*/ 408 w 10000"/>
                  <a:gd name="connsiteY28" fmla="*/ 3137 h 10000"/>
                  <a:gd name="connsiteX29" fmla="*/ 340 w 10000"/>
                  <a:gd name="connsiteY29" fmla="*/ 3137 h 10000"/>
                  <a:gd name="connsiteX30" fmla="*/ 374 w 10000"/>
                  <a:gd name="connsiteY30" fmla="*/ 3333 h 10000"/>
                  <a:gd name="connsiteX31" fmla="*/ 136 w 10000"/>
                  <a:gd name="connsiteY31" fmla="*/ 3333 h 10000"/>
                  <a:gd name="connsiteX32" fmla="*/ 340 w 10000"/>
                  <a:gd name="connsiteY32" fmla="*/ 3529 h 10000"/>
                  <a:gd name="connsiteX33" fmla="*/ 238 w 10000"/>
                  <a:gd name="connsiteY33" fmla="*/ 3529 h 10000"/>
                  <a:gd name="connsiteX34" fmla="*/ 170 w 10000"/>
                  <a:gd name="connsiteY34" fmla="*/ 3725 h 10000"/>
                  <a:gd name="connsiteX35" fmla="*/ 0 w 10000"/>
                  <a:gd name="connsiteY35" fmla="*/ 3725 h 10000"/>
                  <a:gd name="connsiteX36" fmla="*/ 442 w 10000"/>
                  <a:gd name="connsiteY36" fmla="*/ 3922 h 10000"/>
                  <a:gd name="connsiteX37" fmla="*/ 340 w 10000"/>
                  <a:gd name="connsiteY37" fmla="*/ 3922 h 10000"/>
                  <a:gd name="connsiteX38" fmla="*/ 238 w 10000"/>
                  <a:gd name="connsiteY38" fmla="*/ 4118 h 10000"/>
                  <a:gd name="connsiteX39" fmla="*/ 136 w 10000"/>
                  <a:gd name="connsiteY39" fmla="*/ 4118 h 10000"/>
                  <a:gd name="connsiteX40" fmla="*/ 340 w 10000"/>
                  <a:gd name="connsiteY40" fmla="*/ 4314 h 10000"/>
                  <a:gd name="connsiteX41" fmla="*/ 170 w 10000"/>
                  <a:gd name="connsiteY41" fmla="*/ 4510 h 10000"/>
                  <a:gd name="connsiteX42" fmla="*/ 136 w 10000"/>
                  <a:gd name="connsiteY42" fmla="*/ 4510 h 10000"/>
                  <a:gd name="connsiteX43" fmla="*/ 170 w 10000"/>
                  <a:gd name="connsiteY43" fmla="*/ 4706 h 10000"/>
                  <a:gd name="connsiteX44" fmla="*/ 272 w 10000"/>
                  <a:gd name="connsiteY44" fmla="*/ 4706 h 10000"/>
                  <a:gd name="connsiteX45" fmla="*/ 306 w 10000"/>
                  <a:gd name="connsiteY45" fmla="*/ 4902 h 10000"/>
                  <a:gd name="connsiteX46" fmla="*/ 408 w 10000"/>
                  <a:gd name="connsiteY46" fmla="*/ 4902 h 10000"/>
                  <a:gd name="connsiteX47" fmla="*/ 272 w 10000"/>
                  <a:gd name="connsiteY47" fmla="*/ 5098 h 10000"/>
                  <a:gd name="connsiteX48" fmla="*/ 374 w 10000"/>
                  <a:gd name="connsiteY48" fmla="*/ 5098 h 10000"/>
                  <a:gd name="connsiteX49" fmla="*/ 374 w 10000"/>
                  <a:gd name="connsiteY49" fmla="*/ 5294 h 10000"/>
                  <a:gd name="connsiteX50" fmla="*/ 136 w 10000"/>
                  <a:gd name="connsiteY50" fmla="*/ 5490 h 10000"/>
                  <a:gd name="connsiteX51" fmla="*/ 170 w 10000"/>
                  <a:gd name="connsiteY51" fmla="*/ 5490 h 10000"/>
                  <a:gd name="connsiteX52" fmla="*/ 102 w 10000"/>
                  <a:gd name="connsiteY52" fmla="*/ 5686 h 10000"/>
                  <a:gd name="connsiteX53" fmla="*/ 0 w 10000"/>
                  <a:gd name="connsiteY53" fmla="*/ 5686 h 10000"/>
                  <a:gd name="connsiteX54" fmla="*/ 442 w 10000"/>
                  <a:gd name="connsiteY54" fmla="*/ 5882 h 10000"/>
                  <a:gd name="connsiteX55" fmla="*/ 578 w 10000"/>
                  <a:gd name="connsiteY55" fmla="*/ 5882 h 10000"/>
                  <a:gd name="connsiteX56" fmla="*/ 612 w 10000"/>
                  <a:gd name="connsiteY56" fmla="*/ 6078 h 10000"/>
                  <a:gd name="connsiteX57" fmla="*/ 374 w 10000"/>
                  <a:gd name="connsiteY57" fmla="*/ 6275 h 10000"/>
                  <a:gd name="connsiteX58" fmla="*/ 510 w 10000"/>
                  <a:gd name="connsiteY58" fmla="*/ 6275 h 10000"/>
                  <a:gd name="connsiteX59" fmla="*/ 136 w 10000"/>
                  <a:gd name="connsiteY59" fmla="*/ 6471 h 10000"/>
                  <a:gd name="connsiteX60" fmla="*/ 850 w 10000"/>
                  <a:gd name="connsiteY60" fmla="*/ 6471 h 10000"/>
                  <a:gd name="connsiteX61" fmla="*/ 6633 w 10000"/>
                  <a:gd name="connsiteY61" fmla="*/ 6863 h 10000"/>
                  <a:gd name="connsiteX62" fmla="*/ 6905 w 10000"/>
                  <a:gd name="connsiteY62" fmla="*/ 7059 h 10000"/>
                  <a:gd name="connsiteX63" fmla="*/ 8503 w 10000"/>
                  <a:gd name="connsiteY63" fmla="*/ 7255 h 10000"/>
                  <a:gd name="connsiteX64" fmla="*/ 9320 w 10000"/>
                  <a:gd name="connsiteY64" fmla="*/ 7255 h 10000"/>
                  <a:gd name="connsiteX65" fmla="*/ 8537 w 10000"/>
                  <a:gd name="connsiteY65" fmla="*/ 7451 h 10000"/>
                  <a:gd name="connsiteX66" fmla="*/ 7551 w 10000"/>
                  <a:gd name="connsiteY66" fmla="*/ 7647 h 10000"/>
                  <a:gd name="connsiteX67" fmla="*/ 8605 w 10000"/>
                  <a:gd name="connsiteY67" fmla="*/ 7843 h 10000"/>
                  <a:gd name="connsiteX68" fmla="*/ 8741 w 10000"/>
                  <a:gd name="connsiteY68" fmla="*/ 8039 h 10000"/>
                  <a:gd name="connsiteX69" fmla="*/ 6088 w 10000"/>
                  <a:gd name="connsiteY69" fmla="*/ 8235 h 10000"/>
                  <a:gd name="connsiteX70" fmla="*/ 10000 w 10000"/>
                  <a:gd name="connsiteY70" fmla="*/ 8235 h 10000"/>
                  <a:gd name="connsiteX71" fmla="*/ 8741 w 10000"/>
                  <a:gd name="connsiteY71" fmla="*/ 8431 h 10000"/>
                  <a:gd name="connsiteX72" fmla="*/ 6565 w 10000"/>
                  <a:gd name="connsiteY72" fmla="*/ 8431 h 10000"/>
                  <a:gd name="connsiteX73" fmla="*/ 7687 w 10000"/>
                  <a:gd name="connsiteY73" fmla="*/ 8824 h 10000"/>
                  <a:gd name="connsiteX74" fmla="*/ 7075 w 10000"/>
                  <a:gd name="connsiteY74" fmla="*/ 9020 h 10000"/>
                  <a:gd name="connsiteX75" fmla="*/ 9218 w 10000"/>
                  <a:gd name="connsiteY75" fmla="*/ 9216 h 10000"/>
                  <a:gd name="connsiteX76" fmla="*/ 7517 w 10000"/>
                  <a:gd name="connsiteY76" fmla="*/ 9216 h 10000"/>
                  <a:gd name="connsiteX77" fmla="*/ 8571 w 10000"/>
                  <a:gd name="connsiteY77" fmla="*/ 9608 h 10000"/>
                  <a:gd name="connsiteX78" fmla="*/ 9116 w 10000"/>
                  <a:gd name="connsiteY78" fmla="*/ 9608 h 10000"/>
                  <a:gd name="connsiteX79" fmla="*/ 7721 w 10000"/>
                  <a:gd name="connsiteY79" fmla="*/ 9804 h 10000"/>
                  <a:gd name="connsiteX80" fmla="*/ 7007 w 10000"/>
                  <a:gd name="connsiteY80" fmla="*/ 10000 h 10000"/>
                  <a:gd name="connsiteX0" fmla="*/ 442 w 10000"/>
                  <a:gd name="connsiteY0" fmla="*/ 0 h 10000"/>
                  <a:gd name="connsiteX1" fmla="*/ 272 w 10000"/>
                  <a:gd name="connsiteY1" fmla="*/ 196 h 10000"/>
                  <a:gd name="connsiteX2" fmla="*/ 306 w 10000"/>
                  <a:gd name="connsiteY2" fmla="*/ 196 h 10000"/>
                  <a:gd name="connsiteX3" fmla="*/ 272 w 10000"/>
                  <a:gd name="connsiteY3" fmla="*/ 196 h 10000"/>
                  <a:gd name="connsiteX4" fmla="*/ 238 w 10000"/>
                  <a:gd name="connsiteY4" fmla="*/ 392 h 10000"/>
                  <a:gd name="connsiteX5" fmla="*/ 204 w 10000"/>
                  <a:gd name="connsiteY5" fmla="*/ 588 h 10000"/>
                  <a:gd name="connsiteX6" fmla="*/ 170 w 10000"/>
                  <a:gd name="connsiteY6" fmla="*/ 784 h 10000"/>
                  <a:gd name="connsiteX7" fmla="*/ 136 w 10000"/>
                  <a:gd name="connsiteY7" fmla="*/ 980 h 10000"/>
                  <a:gd name="connsiteX8" fmla="*/ 204 w 10000"/>
                  <a:gd name="connsiteY8" fmla="*/ 980 h 10000"/>
                  <a:gd name="connsiteX9" fmla="*/ 272 w 10000"/>
                  <a:gd name="connsiteY9" fmla="*/ 1176 h 10000"/>
                  <a:gd name="connsiteX10" fmla="*/ 170 w 10000"/>
                  <a:gd name="connsiteY10" fmla="*/ 1176 h 10000"/>
                  <a:gd name="connsiteX11" fmla="*/ 340 w 10000"/>
                  <a:gd name="connsiteY11" fmla="*/ 1373 h 10000"/>
                  <a:gd name="connsiteX12" fmla="*/ 272 w 10000"/>
                  <a:gd name="connsiteY12" fmla="*/ 1373 h 10000"/>
                  <a:gd name="connsiteX13" fmla="*/ 238 w 10000"/>
                  <a:gd name="connsiteY13" fmla="*/ 1569 h 10000"/>
                  <a:gd name="connsiteX14" fmla="*/ 340 w 10000"/>
                  <a:gd name="connsiteY14" fmla="*/ 1569 h 10000"/>
                  <a:gd name="connsiteX15" fmla="*/ 102 w 10000"/>
                  <a:gd name="connsiteY15" fmla="*/ 1765 h 10000"/>
                  <a:gd name="connsiteX16" fmla="*/ 272 w 10000"/>
                  <a:gd name="connsiteY16" fmla="*/ 1765 h 10000"/>
                  <a:gd name="connsiteX17" fmla="*/ 136 w 10000"/>
                  <a:gd name="connsiteY17" fmla="*/ 1961 h 10000"/>
                  <a:gd name="connsiteX18" fmla="*/ 170 w 10000"/>
                  <a:gd name="connsiteY18" fmla="*/ 2157 h 10000"/>
                  <a:gd name="connsiteX19" fmla="*/ 34 w 10000"/>
                  <a:gd name="connsiteY19" fmla="*/ 2157 h 10000"/>
                  <a:gd name="connsiteX20" fmla="*/ 170 w 10000"/>
                  <a:gd name="connsiteY20" fmla="*/ 2353 h 10000"/>
                  <a:gd name="connsiteX21" fmla="*/ 0 w 10000"/>
                  <a:gd name="connsiteY21" fmla="*/ 2353 h 10000"/>
                  <a:gd name="connsiteX22" fmla="*/ 204 w 10000"/>
                  <a:gd name="connsiteY22" fmla="*/ 2549 h 10000"/>
                  <a:gd name="connsiteX23" fmla="*/ 408 w 10000"/>
                  <a:gd name="connsiteY23" fmla="*/ 2549 h 10000"/>
                  <a:gd name="connsiteX24" fmla="*/ 340 w 10000"/>
                  <a:gd name="connsiteY24" fmla="*/ 2745 h 10000"/>
                  <a:gd name="connsiteX25" fmla="*/ 442 w 10000"/>
                  <a:gd name="connsiteY25" fmla="*/ 2745 h 10000"/>
                  <a:gd name="connsiteX26" fmla="*/ 578 w 10000"/>
                  <a:gd name="connsiteY26" fmla="*/ 2941 h 10000"/>
                  <a:gd name="connsiteX27" fmla="*/ 102 w 10000"/>
                  <a:gd name="connsiteY27" fmla="*/ 2941 h 10000"/>
                  <a:gd name="connsiteX28" fmla="*/ 408 w 10000"/>
                  <a:gd name="connsiteY28" fmla="*/ 3137 h 10000"/>
                  <a:gd name="connsiteX29" fmla="*/ 340 w 10000"/>
                  <a:gd name="connsiteY29" fmla="*/ 3137 h 10000"/>
                  <a:gd name="connsiteX30" fmla="*/ 374 w 10000"/>
                  <a:gd name="connsiteY30" fmla="*/ 3333 h 10000"/>
                  <a:gd name="connsiteX31" fmla="*/ 136 w 10000"/>
                  <a:gd name="connsiteY31" fmla="*/ 3333 h 10000"/>
                  <a:gd name="connsiteX32" fmla="*/ 340 w 10000"/>
                  <a:gd name="connsiteY32" fmla="*/ 3529 h 10000"/>
                  <a:gd name="connsiteX33" fmla="*/ 238 w 10000"/>
                  <a:gd name="connsiteY33" fmla="*/ 3529 h 10000"/>
                  <a:gd name="connsiteX34" fmla="*/ 170 w 10000"/>
                  <a:gd name="connsiteY34" fmla="*/ 3725 h 10000"/>
                  <a:gd name="connsiteX35" fmla="*/ 0 w 10000"/>
                  <a:gd name="connsiteY35" fmla="*/ 3725 h 10000"/>
                  <a:gd name="connsiteX36" fmla="*/ 442 w 10000"/>
                  <a:gd name="connsiteY36" fmla="*/ 3922 h 10000"/>
                  <a:gd name="connsiteX37" fmla="*/ 340 w 10000"/>
                  <a:gd name="connsiteY37" fmla="*/ 3922 h 10000"/>
                  <a:gd name="connsiteX38" fmla="*/ 238 w 10000"/>
                  <a:gd name="connsiteY38" fmla="*/ 4118 h 10000"/>
                  <a:gd name="connsiteX39" fmla="*/ 136 w 10000"/>
                  <a:gd name="connsiteY39" fmla="*/ 4118 h 10000"/>
                  <a:gd name="connsiteX40" fmla="*/ 340 w 10000"/>
                  <a:gd name="connsiteY40" fmla="*/ 4314 h 10000"/>
                  <a:gd name="connsiteX41" fmla="*/ 170 w 10000"/>
                  <a:gd name="connsiteY41" fmla="*/ 4510 h 10000"/>
                  <a:gd name="connsiteX42" fmla="*/ 136 w 10000"/>
                  <a:gd name="connsiteY42" fmla="*/ 4510 h 10000"/>
                  <a:gd name="connsiteX43" fmla="*/ 170 w 10000"/>
                  <a:gd name="connsiteY43" fmla="*/ 4706 h 10000"/>
                  <a:gd name="connsiteX44" fmla="*/ 272 w 10000"/>
                  <a:gd name="connsiteY44" fmla="*/ 4706 h 10000"/>
                  <a:gd name="connsiteX45" fmla="*/ 306 w 10000"/>
                  <a:gd name="connsiteY45" fmla="*/ 4902 h 10000"/>
                  <a:gd name="connsiteX46" fmla="*/ 408 w 10000"/>
                  <a:gd name="connsiteY46" fmla="*/ 4902 h 10000"/>
                  <a:gd name="connsiteX47" fmla="*/ 272 w 10000"/>
                  <a:gd name="connsiteY47" fmla="*/ 5098 h 10000"/>
                  <a:gd name="connsiteX48" fmla="*/ 374 w 10000"/>
                  <a:gd name="connsiteY48" fmla="*/ 5098 h 10000"/>
                  <a:gd name="connsiteX49" fmla="*/ 374 w 10000"/>
                  <a:gd name="connsiteY49" fmla="*/ 5294 h 10000"/>
                  <a:gd name="connsiteX50" fmla="*/ 136 w 10000"/>
                  <a:gd name="connsiteY50" fmla="*/ 5490 h 10000"/>
                  <a:gd name="connsiteX51" fmla="*/ 170 w 10000"/>
                  <a:gd name="connsiteY51" fmla="*/ 5490 h 10000"/>
                  <a:gd name="connsiteX52" fmla="*/ 102 w 10000"/>
                  <a:gd name="connsiteY52" fmla="*/ 5686 h 10000"/>
                  <a:gd name="connsiteX53" fmla="*/ 0 w 10000"/>
                  <a:gd name="connsiteY53" fmla="*/ 5686 h 10000"/>
                  <a:gd name="connsiteX54" fmla="*/ 442 w 10000"/>
                  <a:gd name="connsiteY54" fmla="*/ 5882 h 10000"/>
                  <a:gd name="connsiteX55" fmla="*/ 578 w 10000"/>
                  <a:gd name="connsiteY55" fmla="*/ 5882 h 10000"/>
                  <a:gd name="connsiteX56" fmla="*/ 612 w 10000"/>
                  <a:gd name="connsiteY56" fmla="*/ 6078 h 10000"/>
                  <a:gd name="connsiteX57" fmla="*/ 374 w 10000"/>
                  <a:gd name="connsiteY57" fmla="*/ 6275 h 10000"/>
                  <a:gd name="connsiteX58" fmla="*/ 510 w 10000"/>
                  <a:gd name="connsiteY58" fmla="*/ 6275 h 10000"/>
                  <a:gd name="connsiteX59" fmla="*/ 136 w 10000"/>
                  <a:gd name="connsiteY59" fmla="*/ 6471 h 10000"/>
                  <a:gd name="connsiteX60" fmla="*/ 850 w 10000"/>
                  <a:gd name="connsiteY60" fmla="*/ 6471 h 10000"/>
                  <a:gd name="connsiteX61" fmla="*/ 6633 w 10000"/>
                  <a:gd name="connsiteY61" fmla="*/ 6863 h 10000"/>
                  <a:gd name="connsiteX62" fmla="*/ 6905 w 10000"/>
                  <a:gd name="connsiteY62" fmla="*/ 7059 h 10000"/>
                  <a:gd name="connsiteX63" fmla="*/ 8503 w 10000"/>
                  <a:gd name="connsiteY63" fmla="*/ 7255 h 10000"/>
                  <a:gd name="connsiteX64" fmla="*/ 9320 w 10000"/>
                  <a:gd name="connsiteY64" fmla="*/ 7255 h 10000"/>
                  <a:gd name="connsiteX65" fmla="*/ 8537 w 10000"/>
                  <a:gd name="connsiteY65" fmla="*/ 7451 h 10000"/>
                  <a:gd name="connsiteX66" fmla="*/ 7551 w 10000"/>
                  <a:gd name="connsiteY66" fmla="*/ 7647 h 10000"/>
                  <a:gd name="connsiteX67" fmla="*/ 8605 w 10000"/>
                  <a:gd name="connsiteY67" fmla="*/ 7843 h 10000"/>
                  <a:gd name="connsiteX68" fmla="*/ 8741 w 10000"/>
                  <a:gd name="connsiteY68" fmla="*/ 8039 h 10000"/>
                  <a:gd name="connsiteX69" fmla="*/ 10000 w 10000"/>
                  <a:gd name="connsiteY69" fmla="*/ 8235 h 10000"/>
                  <a:gd name="connsiteX70" fmla="*/ 8741 w 10000"/>
                  <a:gd name="connsiteY70" fmla="*/ 8431 h 10000"/>
                  <a:gd name="connsiteX71" fmla="*/ 6565 w 10000"/>
                  <a:gd name="connsiteY71" fmla="*/ 8431 h 10000"/>
                  <a:gd name="connsiteX72" fmla="*/ 7687 w 10000"/>
                  <a:gd name="connsiteY72" fmla="*/ 8824 h 10000"/>
                  <a:gd name="connsiteX73" fmla="*/ 7075 w 10000"/>
                  <a:gd name="connsiteY73" fmla="*/ 9020 h 10000"/>
                  <a:gd name="connsiteX74" fmla="*/ 9218 w 10000"/>
                  <a:gd name="connsiteY74" fmla="*/ 9216 h 10000"/>
                  <a:gd name="connsiteX75" fmla="*/ 7517 w 10000"/>
                  <a:gd name="connsiteY75" fmla="*/ 9216 h 10000"/>
                  <a:gd name="connsiteX76" fmla="*/ 8571 w 10000"/>
                  <a:gd name="connsiteY76" fmla="*/ 9608 h 10000"/>
                  <a:gd name="connsiteX77" fmla="*/ 9116 w 10000"/>
                  <a:gd name="connsiteY77" fmla="*/ 9608 h 10000"/>
                  <a:gd name="connsiteX78" fmla="*/ 7721 w 10000"/>
                  <a:gd name="connsiteY78" fmla="*/ 9804 h 10000"/>
                  <a:gd name="connsiteX79" fmla="*/ 7007 w 10000"/>
                  <a:gd name="connsiteY79" fmla="*/ 10000 h 10000"/>
                  <a:gd name="connsiteX0" fmla="*/ 442 w 10000"/>
                  <a:gd name="connsiteY0" fmla="*/ 0 h 10000"/>
                  <a:gd name="connsiteX1" fmla="*/ 272 w 10000"/>
                  <a:gd name="connsiteY1" fmla="*/ 196 h 10000"/>
                  <a:gd name="connsiteX2" fmla="*/ 306 w 10000"/>
                  <a:gd name="connsiteY2" fmla="*/ 196 h 10000"/>
                  <a:gd name="connsiteX3" fmla="*/ 272 w 10000"/>
                  <a:gd name="connsiteY3" fmla="*/ 196 h 10000"/>
                  <a:gd name="connsiteX4" fmla="*/ 238 w 10000"/>
                  <a:gd name="connsiteY4" fmla="*/ 392 h 10000"/>
                  <a:gd name="connsiteX5" fmla="*/ 204 w 10000"/>
                  <a:gd name="connsiteY5" fmla="*/ 588 h 10000"/>
                  <a:gd name="connsiteX6" fmla="*/ 170 w 10000"/>
                  <a:gd name="connsiteY6" fmla="*/ 784 h 10000"/>
                  <a:gd name="connsiteX7" fmla="*/ 136 w 10000"/>
                  <a:gd name="connsiteY7" fmla="*/ 980 h 10000"/>
                  <a:gd name="connsiteX8" fmla="*/ 204 w 10000"/>
                  <a:gd name="connsiteY8" fmla="*/ 980 h 10000"/>
                  <a:gd name="connsiteX9" fmla="*/ 272 w 10000"/>
                  <a:gd name="connsiteY9" fmla="*/ 1176 h 10000"/>
                  <a:gd name="connsiteX10" fmla="*/ 170 w 10000"/>
                  <a:gd name="connsiteY10" fmla="*/ 1176 h 10000"/>
                  <a:gd name="connsiteX11" fmla="*/ 340 w 10000"/>
                  <a:gd name="connsiteY11" fmla="*/ 1373 h 10000"/>
                  <a:gd name="connsiteX12" fmla="*/ 272 w 10000"/>
                  <a:gd name="connsiteY12" fmla="*/ 1373 h 10000"/>
                  <a:gd name="connsiteX13" fmla="*/ 238 w 10000"/>
                  <a:gd name="connsiteY13" fmla="*/ 1569 h 10000"/>
                  <a:gd name="connsiteX14" fmla="*/ 340 w 10000"/>
                  <a:gd name="connsiteY14" fmla="*/ 1569 h 10000"/>
                  <a:gd name="connsiteX15" fmla="*/ 102 w 10000"/>
                  <a:gd name="connsiteY15" fmla="*/ 1765 h 10000"/>
                  <a:gd name="connsiteX16" fmla="*/ 272 w 10000"/>
                  <a:gd name="connsiteY16" fmla="*/ 1765 h 10000"/>
                  <a:gd name="connsiteX17" fmla="*/ 136 w 10000"/>
                  <a:gd name="connsiteY17" fmla="*/ 1961 h 10000"/>
                  <a:gd name="connsiteX18" fmla="*/ 170 w 10000"/>
                  <a:gd name="connsiteY18" fmla="*/ 2157 h 10000"/>
                  <a:gd name="connsiteX19" fmla="*/ 34 w 10000"/>
                  <a:gd name="connsiteY19" fmla="*/ 2157 h 10000"/>
                  <a:gd name="connsiteX20" fmla="*/ 170 w 10000"/>
                  <a:gd name="connsiteY20" fmla="*/ 2353 h 10000"/>
                  <a:gd name="connsiteX21" fmla="*/ 0 w 10000"/>
                  <a:gd name="connsiteY21" fmla="*/ 2353 h 10000"/>
                  <a:gd name="connsiteX22" fmla="*/ 204 w 10000"/>
                  <a:gd name="connsiteY22" fmla="*/ 2549 h 10000"/>
                  <a:gd name="connsiteX23" fmla="*/ 408 w 10000"/>
                  <a:gd name="connsiteY23" fmla="*/ 2549 h 10000"/>
                  <a:gd name="connsiteX24" fmla="*/ 340 w 10000"/>
                  <a:gd name="connsiteY24" fmla="*/ 2745 h 10000"/>
                  <a:gd name="connsiteX25" fmla="*/ 442 w 10000"/>
                  <a:gd name="connsiteY25" fmla="*/ 2745 h 10000"/>
                  <a:gd name="connsiteX26" fmla="*/ 578 w 10000"/>
                  <a:gd name="connsiteY26" fmla="*/ 2941 h 10000"/>
                  <a:gd name="connsiteX27" fmla="*/ 102 w 10000"/>
                  <a:gd name="connsiteY27" fmla="*/ 2941 h 10000"/>
                  <a:gd name="connsiteX28" fmla="*/ 408 w 10000"/>
                  <a:gd name="connsiteY28" fmla="*/ 3137 h 10000"/>
                  <a:gd name="connsiteX29" fmla="*/ 340 w 10000"/>
                  <a:gd name="connsiteY29" fmla="*/ 3137 h 10000"/>
                  <a:gd name="connsiteX30" fmla="*/ 374 w 10000"/>
                  <a:gd name="connsiteY30" fmla="*/ 3333 h 10000"/>
                  <a:gd name="connsiteX31" fmla="*/ 136 w 10000"/>
                  <a:gd name="connsiteY31" fmla="*/ 3333 h 10000"/>
                  <a:gd name="connsiteX32" fmla="*/ 340 w 10000"/>
                  <a:gd name="connsiteY32" fmla="*/ 3529 h 10000"/>
                  <a:gd name="connsiteX33" fmla="*/ 238 w 10000"/>
                  <a:gd name="connsiteY33" fmla="*/ 3529 h 10000"/>
                  <a:gd name="connsiteX34" fmla="*/ 170 w 10000"/>
                  <a:gd name="connsiteY34" fmla="*/ 3725 h 10000"/>
                  <a:gd name="connsiteX35" fmla="*/ 0 w 10000"/>
                  <a:gd name="connsiteY35" fmla="*/ 3725 h 10000"/>
                  <a:gd name="connsiteX36" fmla="*/ 442 w 10000"/>
                  <a:gd name="connsiteY36" fmla="*/ 3922 h 10000"/>
                  <a:gd name="connsiteX37" fmla="*/ 340 w 10000"/>
                  <a:gd name="connsiteY37" fmla="*/ 3922 h 10000"/>
                  <a:gd name="connsiteX38" fmla="*/ 238 w 10000"/>
                  <a:gd name="connsiteY38" fmla="*/ 4118 h 10000"/>
                  <a:gd name="connsiteX39" fmla="*/ 136 w 10000"/>
                  <a:gd name="connsiteY39" fmla="*/ 4118 h 10000"/>
                  <a:gd name="connsiteX40" fmla="*/ 340 w 10000"/>
                  <a:gd name="connsiteY40" fmla="*/ 4314 h 10000"/>
                  <a:gd name="connsiteX41" fmla="*/ 170 w 10000"/>
                  <a:gd name="connsiteY41" fmla="*/ 4510 h 10000"/>
                  <a:gd name="connsiteX42" fmla="*/ 136 w 10000"/>
                  <a:gd name="connsiteY42" fmla="*/ 4510 h 10000"/>
                  <a:gd name="connsiteX43" fmla="*/ 170 w 10000"/>
                  <a:gd name="connsiteY43" fmla="*/ 4706 h 10000"/>
                  <a:gd name="connsiteX44" fmla="*/ 272 w 10000"/>
                  <a:gd name="connsiteY44" fmla="*/ 4706 h 10000"/>
                  <a:gd name="connsiteX45" fmla="*/ 306 w 10000"/>
                  <a:gd name="connsiteY45" fmla="*/ 4902 h 10000"/>
                  <a:gd name="connsiteX46" fmla="*/ 408 w 10000"/>
                  <a:gd name="connsiteY46" fmla="*/ 4902 h 10000"/>
                  <a:gd name="connsiteX47" fmla="*/ 272 w 10000"/>
                  <a:gd name="connsiteY47" fmla="*/ 5098 h 10000"/>
                  <a:gd name="connsiteX48" fmla="*/ 374 w 10000"/>
                  <a:gd name="connsiteY48" fmla="*/ 5098 h 10000"/>
                  <a:gd name="connsiteX49" fmla="*/ 374 w 10000"/>
                  <a:gd name="connsiteY49" fmla="*/ 5294 h 10000"/>
                  <a:gd name="connsiteX50" fmla="*/ 136 w 10000"/>
                  <a:gd name="connsiteY50" fmla="*/ 5490 h 10000"/>
                  <a:gd name="connsiteX51" fmla="*/ 170 w 10000"/>
                  <a:gd name="connsiteY51" fmla="*/ 5490 h 10000"/>
                  <a:gd name="connsiteX52" fmla="*/ 102 w 10000"/>
                  <a:gd name="connsiteY52" fmla="*/ 5686 h 10000"/>
                  <a:gd name="connsiteX53" fmla="*/ 0 w 10000"/>
                  <a:gd name="connsiteY53" fmla="*/ 5686 h 10000"/>
                  <a:gd name="connsiteX54" fmla="*/ 442 w 10000"/>
                  <a:gd name="connsiteY54" fmla="*/ 5882 h 10000"/>
                  <a:gd name="connsiteX55" fmla="*/ 578 w 10000"/>
                  <a:gd name="connsiteY55" fmla="*/ 5882 h 10000"/>
                  <a:gd name="connsiteX56" fmla="*/ 612 w 10000"/>
                  <a:gd name="connsiteY56" fmla="*/ 6078 h 10000"/>
                  <a:gd name="connsiteX57" fmla="*/ 374 w 10000"/>
                  <a:gd name="connsiteY57" fmla="*/ 6275 h 10000"/>
                  <a:gd name="connsiteX58" fmla="*/ 510 w 10000"/>
                  <a:gd name="connsiteY58" fmla="*/ 6275 h 10000"/>
                  <a:gd name="connsiteX59" fmla="*/ 136 w 10000"/>
                  <a:gd name="connsiteY59" fmla="*/ 6471 h 10000"/>
                  <a:gd name="connsiteX60" fmla="*/ 850 w 10000"/>
                  <a:gd name="connsiteY60" fmla="*/ 6471 h 10000"/>
                  <a:gd name="connsiteX61" fmla="*/ 6633 w 10000"/>
                  <a:gd name="connsiteY61" fmla="*/ 6863 h 10000"/>
                  <a:gd name="connsiteX62" fmla="*/ 8503 w 10000"/>
                  <a:gd name="connsiteY62" fmla="*/ 7255 h 10000"/>
                  <a:gd name="connsiteX63" fmla="*/ 9320 w 10000"/>
                  <a:gd name="connsiteY63" fmla="*/ 7255 h 10000"/>
                  <a:gd name="connsiteX64" fmla="*/ 8537 w 10000"/>
                  <a:gd name="connsiteY64" fmla="*/ 7451 h 10000"/>
                  <a:gd name="connsiteX65" fmla="*/ 7551 w 10000"/>
                  <a:gd name="connsiteY65" fmla="*/ 7647 h 10000"/>
                  <a:gd name="connsiteX66" fmla="*/ 8605 w 10000"/>
                  <a:gd name="connsiteY66" fmla="*/ 7843 h 10000"/>
                  <a:gd name="connsiteX67" fmla="*/ 8741 w 10000"/>
                  <a:gd name="connsiteY67" fmla="*/ 8039 h 10000"/>
                  <a:gd name="connsiteX68" fmla="*/ 10000 w 10000"/>
                  <a:gd name="connsiteY68" fmla="*/ 8235 h 10000"/>
                  <a:gd name="connsiteX69" fmla="*/ 8741 w 10000"/>
                  <a:gd name="connsiteY69" fmla="*/ 8431 h 10000"/>
                  <a:gd name="connsiteX70" fmla="*/ 6565 w 10000"/>
                  <a:gd name="connsiteY70" fmla="*/ 8431 h 10000"/>
                  <a:gd name="connsiteX71" fmla="*/ 7687 w 10000"/>
                  <a:gd name="connsiteY71" fmla="*/ 8824 h 10000"/>
                  <a:gd name="connsiteX72" fmla="*/ 7075 w 10000"/>
                  <a:gd name="connsiteY72" fmla="*/ 9020 h 10000"/>
                  <a:gd name="connsiteX73" fmla="*/ 9218 w 10000"/>
                  <a:gd name="connsiteY73" fmla="*/ 9216 h 10000"/>
                  <a:gd name="connsiteX74" fmla="*/ 7517 w 10000"/>
                  <a:gd name="connsiteY74" fmla="*/ 9216 h 10000"/>
                  <a:gd name="connsiteX75" fmla="*/ 8571 w 10000"/>
                  <a:gd name="connsiteY75" fmla="*/ 9608 h 10000"/>
                  <a:gd name="connsiteX76" fmla="*/ 9116 w 10000"/>
                  <a:gd name="connsiteY76" fmla="*/ 9608 h 10000"/>
                  <a:gd name="connsiteX77" fmla="*/ 7721 w 10000"/>
                  <a:gd name="connsiteY77" fmla="*/ 9804 h 10000"/>
                  <a:gd name="connsiteX78" fmla="*/ 7007 w 10000"/>
                  <a:gd name="connsiteY78" fmla="*/ 10000 h 10000"/>
                  <a:gd name="connsiteX0" fmla="*/ 442 w 10000"/>
                  <a:gd name="connsiteY0" fmla="*/ 0 h 10000"/>
                  <a:gd name="connsiteX1" fmla="*/ 272 w 10000"/>
                  <a:gd name="connsiteY1" fmla="*/ 196 h 10000"/>
                  <a:gd name="connsiteX2" fmla="*/ 306 w 10000"/>
                  <a:gd name="connsiteY2" fmla="*/ 196 h 10000"/>
                  <a:gd name="connsiteX3" fmla="*/ 272 w 10000"/>
                  <a:gd name="connsiteY3" fmla="*/ 196 h 10000"/>
                  <a:gd name="connsiteX4" fmla="*/ 238 w 10000"/>
                  <a:gd name="connsiteY4" fmla="*/ 392 h 10000"/>
                  <a:gd name="connsiteX5" fmla="*/ 204 w 10000"/>
                  <a:gd name="connsiteY5" fmla="*/ 588 h 10000"/>
                  <a:gd name="connsiteX6" fmla="*/ 170 w 10000"/>
                  <a:gd name="connsiteY6" fmla="*/ 784 h 10000"/>
                  <a:gd name="connsiteX7" fmla="*/ 136 w 10000"/>
                  <a:gd name="connsiteY7" fmla="*/ 980 h 10000"/>
                  <a:gd name="connsiteX8" fmla="*/ 204 w 10000"/>
                  <a:gd name="connsiteY8" fmla="*/ 980 h 10000"/>
                  <a:gd name="connsiteX9" fmla="*/ 272 w 10000"/>
                  <a:gd name="connsiteY9" fmla="*/ 1176 h 10000"/>
                  <a:gd name="connsiteX10" fmla="*/ 170 w 10000"/>
                  <a:gd name="connsiteY10" fmla="*/ 1176 h 10000"/>
                  <a:gd name="connsiteX11" fmla="*/ 340 w 10000"/>
                  <a:gd name="connsiteY11" fmla="*/ 1373 h 10000"/>
                  <a:gd name="connsiteX12" fmla="*/ 272 w 10000"/>
                  <a:gd name="connsiteY12" fmla="*/ 1373 h 10000"/>
                  <a:gd name="connsiteX13" fmla="*/ 238 w 10000"/>
                  <a:gd name="connsiteY13" fmla="*/ 1569 h 10000"/>
                  <a:gd name="connsiteX14" fmla="*/ 340 w 10000"/>
                  <a:gd name="connsiteY14" fmla="*/ 1569 h 10000"/>
                  <a:gd name="connsiteX15" fmla="*/ 102 w 10000"/>
                  <a:gd name="connsiteY15" fmla="*/ 1765 h 10000"/>
                  <a:gd name="connsiteX16" fmla="*/ 272 w 10000"/>
                  <a:gd name="connsiteY16" fmla="*/ 1765 h 10000"/>
                  <a:gd name="connsiteX17" fmla="*/ 136 w 10000"/>
                  <a:gd name="connsiteY17" fmla="*/ 1961 h 10000"/>
                  <a:gd name="connsiteX18" fmla="*/ 170 w 10000"/>
                  <a:gd name="connsiteY18" fmla="*/ 2157 h 10000"/>
                  <a:gd name="connsiteX19" fmla="*/ 34 w 10000"/>
                  <a:gd name="connsiteY19" fmla="*/ 2157 h 10000"/>
                  <a:gd name="connsiteX20" fmla="*/ 170 w 10000"/>
                  <a:gd name="connsiteY20" fmla="*/ 2353 h 10000"/>
                  <a:gd name="connsiteX21" fmla="*/ 0 w 10000"/>
                  <a:gd name="connsiteY21" fmla="*/ 2353 h 10000"/>
                  <a:gd name="connsiteX22" fmla="*/ 204 w 10000"/>
                  <a:gd name="connsiteY22" fmla="*/ 2549 h 10000"/>
                  <a:gd name="connsiteX23" fmla="*/ 408 w 10000"/>
                  <a:gd name="connsiteY23" fmla="*/ 2549 h 10000"/>
                  <a:gd name="connsiteX24" fmla="*/ 340 w 10000"/>
                  <a:gd name="connsiteY24" fmla="*/ 2745 h 10000"/>
                  <a:gd name="connsiteX25" fmla="*/ 442 w 10000"/>
                  <a:gd name="connsiteY25" fmla="*/ 2745 h 10000"/>
                  <a:gd name="connsiteX26" fmla="*/ 578 w 10000"/>
                  <a:gd name="connsiteY26" fmla="*/ 2941 h 10000"/>
                  <a:gd name="connsiteX27" fmla="*/ 102 w 10000"/>
                  <a:gd name="connsiteY27" fmla="*/ 2941 h 10000"/>
                  <a:gd name="connsiteX28" fmla="*/ 408 w 10000"/>
                  <a:gd name="connsiteY28" fmla="*/ 3137 h 10000"/>
                  <a:gd name="connsiteX29" fmla="*/ 340 w 10000"/>
                  <a:gd name="connsiteY29" fmla="*/ 3137 h 10000"/>
                  <a:gd name="connsiteX30" fmla="*/ 374 w 10000"/>
                  <a:gd name="connsiteY30" fmla="*/ 3333 h 10000"/>
                  <a:gd name="connsiteX31" fmla="*/ 136 w 10000"/>
                  <a:gd name="connsiteY31" fmla="*/ 3333 h 10000"/>
                  <a:gd name="connsiteX32" fmla="*/ 340 w 10000"/>
                  <a:gd name="connsiteY32" fmla="*/ 3529 h 10000"/>
                  <a:gd name="connsiteX33" fmla="*/ 238 w 10000"/>
                  <a:gd name="connsiteY33" fmla="*/ 3529 h 10000"/>
                  <a:gd name="connsiteX34" fmla="*/ 170 w 10000"/>
                  <a:gd name="connsiteY34" fmla="*/ 3725 h 10000"/>
                  <a:gd name="connsiteX35" fmla="*/ 0 w 10000"/>
                  <a:gd name="connsiteY35" fmla="*/ 3725 h 10000"/>
                  <a:gd name="connsiteX36" fmla="*/ 442 w 10000"/>
                  <a:gd name="connsiteY36" fmla="*/ 3922 h 10000"/>
                  <a:gd name="connsiteX37" fmla="*/ 340 w 10000"/>
                  <a:gd name="connsiteY37" fmla="*/ 3922 h 10000"/>
                  <a:gd name="connsiteX38" fmla="*/ 238 w 10000"/>
                  <a:gd name="connsiteY38" fmla="*/ 4118 h 10000"/>
                  <a:gd name="connsiteX39" fmla="*/ 136 w 10000"/>
                  <a:gd name="connsiteY39" fmla="*/ 4118 h 10000"/>
                  <a:gd name="connsiteX40" fmla="*/ 340 w 10000"/>
                  <a:gd name="connsiteY40" fmla="*/ 4314 h 10000"/>
                  <a:gd name="connsiteX41" fmla="*/ 170 w 10000"/>
                  <a:gd name="connsiteY41" fmla="*/ 4510 h 10000"/>
                  <a:gd name="connsiteX42" fmla="*/ 136 w 10000"/>
                  <a:gd name="connsiteY42" fmla="*/ 4510 h 10000"/>
                  <a:gd name="connsiteX43" fmla="*/ 170 w 10000"/>
                  <a:gd name="connsiteY43" fmla="*/ 4706 h 10000"/>
                  <a:gd name="connsiteX44" fmla="*/ 272 w 10000"/>
                  <a:gd name="connsiteY44" fmla="*/ 4706 h 10000"/>
                  <a:gd name="connsiteX45" fmla="*/ 306 w 10000"/>
                  <a:gd name="connsiteY45" fmla="*/ 4902 h 10000"/>
                  <a:gd name="connsiteX46" fmla="*/ 408 w 10000"/>
                  <a:gd name="connsiteY46" fmla="*/ 4902 h 10000"/>
                  <a:gd name="connsiteX47" fmla="*/ 272 w 10000"/>
                  <a:gd name="connsiteY47" fmla="*/ 5098 h 10000"/>
                  <a:gd name="connsiteX48" fmla="*/ 374 w 10000"/>
                  <a:gd name="connsiteY48" fmla="*/ 5098 h 10000"/>
                  <a:gd name="connsiteX49" fmla="*/ 374 w 10000"/>
                  <a:gd name="connsiteY49" fmla="*/ 5294 h 10000"/>
                  <a:gd name="connsiteX50" fmla="*/ 136 w 10000"/>
                  <a:gd name="connsiteY50" fmla="*/ 5490 h 10000"/>
                  <a:gd name="connsiteX51" fmla="*/ 170 w 10000"/>
                  <a:gd name="connsiteY51" fmla="*/ 5490 h 10000"/>
                  <a:gd name="connsiteX52" fmla="*/ 102 w 10000"/>
                  <a:gd name="connsiteY52" fmla="*/ 5686 h 10000"/>
                  <a:gd name="connsiteX53" fmla="*/ 0 w 10000"/>
                  <a:gd name="connsiteY53" fmla="*/ 5686 h 10000"/>
                  <a:gd name="connsiteX54" fmla="*/ 442 w 10000"/>
                  <a:gd name="connsiteY54" fmla="*/ 5882 h 10000"/>
                  <a:gd name="connsiteX55" fmla="*/ 578 w 10000"/>
                  <a:gd name="connsiteY55" fmla="*/ 5882 h 10000"/>
                  <a:gd name="connsiteX56" fmla="*/ 612 w 10000"/>
                  <a:gd name="connsiteY56" fmla="*/ 6078 h 10000"/>
                  <a:gd name="connsiteX57" fmla="*/ 374 w 10000"/>
                  <a:gd name="connsiteY57" fmla="*/ 6275 h 10000"/>
                  <a:gd name="connsiteX58" fmla="*/ 510 w 10000"/>
                  <a:gd name="connsiteY58" fmla="*/ 6275 h 10000"/>
                  <a:gd name="connsiteX59" fmla="*/ 136 w 10000"/>
                  <a:gd name="connsiteY59" fmla="*/ 6471 h 10000"/>
                  <a:gd name="connsiteX60" fmla="*/ 850 w 10000"/>
                  <a:gd name="connsiteY60" fmla="*/ 6471 h 10000"/>
                  <a:gd name="connsiteX61" fmla="*/ 8503 w 10000"/>
                  <a:gd name="connsiteY61" fmla="*/ 7255 h 10000"/>
                  <a:gd name="connsiteX62" fmla="*/ 9320 w 10000"/>
                  <a:gd name="connsiteY62" fmla="*/ 7255 h 10000"/>
                  <a:gd name="connsiteX63" fmla="*/ 8537 w 10000"/>
                  <a:gd name="connsiteY63" fmla="*/ 7451 h 10000"/>
                  <a:gd name="connsiteX64" fmla="*/ 7551 w 10000"/>
                  <a:gd name="connsiteY64" fmla="*/ 7647 h 10000"/>
                  <a:gd name="connsiteX65" fmla="*/ 8605 w 10000"/>
                  <a:gd name="connsiteY65" fmla="*/ 7843 h 10000"/>
                  <a:gd name="connsiteX66" fmla="*/ 8741 w 10000"/>
                  <a:gd name="connsiteY66" fmla="*/ 8039 h 10000"/>
                  <a:gd name="connsiteX67" fmla="*/ 10000 w 10000"/>
                  <a:gd name="connsiteY67" fmla="*/ 8235 h 10000"/>
                  <a:gd name="connsiteX68" fmla="*/ 8741 w 10000"/>
                  <a:gd name="connsiteY68" fmla="*/ 8431 h 10000"/>
                  <a:gd name="connsiteX69" fmla="*/ 6565 w 10000"/>
                  <a:gd name="connsiteY69" fmla="*/ 8431 h 10000"/>
                  <a:gd name="connsiteX70" fmla="*/ 7687 w 10000"/>
                  <a:gd name="connsiteY70" fmla="*/ 8824 h 10000"/>
                  <a:gd name="connsiteX71" fmla="*/ 7075 w 10000"/>
                  <a:gd name="connsiteY71" fmla="*/ 9020 h 10000"/>
                  <a:gd name="connsiteX72" fmla="*/ 9218 w 10000"/>
                  <a:gd name="connsiteY72" fmla="*/ 9216 h 10000"/>
                  <a:gd name="connsiteX73" fmla="*/ 7517 w 10000"/>
                  <a:gd name="connsiteY73" fmla="*/ 9216 h 10000"/>
                  <a:gd name="connsiteX74" fmla="*/ 8571 w 10000"/>
                  <a:gd name="connsiteY74" fmla="*/ 9608 h 10000"/>
                  <a:gd name="connsiteX75" fmla="*/ 9116 w 10000"/>
                  <a:gd name="connsiteY75" fmla="*/ 9608 h 10000"/>
                  <a:gd name="connsiteX76" fmla="*/ 7721 w 10000"/>
                  <a:gd name="connsiteY76" fmla="*/ 9804 h 10000"/>
                  <a:gd name="connsiteX77" fmla="*/ 7007 w 10000"/>
                  <a:gd name="connsiteY77" fmla="*/ 10000 h 10000"/>
                  <a:gd name="connsiteX0" fmla="*/ 442 w 10000"/>
                  <a:gd name="connsiteY0" fmla="*/ 0 h 10000"/>
                  <a:gd name="connsiteX1" fmla="*/ 272 w 10000"/>
                  <a:gd name="connsiteY1" fmla="*/ 196 h 10000"/>
                  <a:gd name="connsiteX2" fmla="*/ 306 w 10000"/>
                  <a:gd name="connsiteY2" fmla="*/ 196 h 10000"/>
                  <a:gd name="connsiteX3" fmla="*/ 272 w 10000"/>
                  <a:gd name="connsiteY3" fmla="*/ 196 h 10000"/>
                  <a:gd name="connsiteX4" fmla="*/ 238 w 10000"/>
                  <a:gd name="connsiteY4" fmla="*/ 392 h 10000"/>
                  <a:gd name="connsiteX5" fmla="*/ 204 w 10000"/>
                  <a:gd name="connsiteY5" fmla="*/ 588 h 10000"/>
                  <a:gd name="connsiteX6" fmla="*/ 170 w 10000"/>
                  <a:gd name="connsiteY6" fmla="*/ 784 h 10000"/>
                  <a:gd name="connsiteX7" fmla="*/ 136 w 10000"/>
                  <a:gd name="connsiteY7" fmla="*/ 980 h 10000"/>
                  <a:gd name="connsiteX8" fmla="*/ 204 w 10000"/>
                  <a:gd name="connsiteY8" fmla="*/ 980 h 10000"/>
                  <a:gd name="connsiteX9" fmla="*/ 272 w 10000"/>
                  <a:gd name="connsiteY9" fmla="*/ 1176 h 10000"/>
                  <a:gd name="connsiteX10" fmla="*/ 170 w 10000"/>
                  <a:gd name="connsiteY10" fmla="*/ 1176 h 10000"/>
                  <a:gd name="connsiteX11" fmla="*/ 340 w 10000"/>
                  <a:gd name="connsiteY11" fmla="*/ 1373 h 10000"/>
                  <a:gd name="connsiteX12" fmla="*/ 272 w 10000"/>
                  <a:gd name="connsiteY12" fmla="*/ 1373 h 10000"/>
                  <a:gd name="connsiteX13" fmla="*/ 238 w 10000"/>
                  <a:gd name="connsiteY13" fmla="*/ 1569 h 10000"/>
                  <a:gd name="connsiteX14" fmla="*/ 340 w 10000"/>
                  <a:gd name="connsiteY14" fmla="*/ 1569 h 10000"/>
                  <a:gd name="connsiteX15" fmla="*/ 102 w 10000"/>
                  <a:gd name="connsiteY15" fmla="*/ 1765 h 10000"/>
                  <a:gd name="connsiteX16" fmla="*/ 272 w 10000"/>
                  <a:gd name="connsiteY16" fmla="*/ 1765 h 10000"/>
                  <a:gd name="connsiteX17" fmla="*/ 136 w 10000"/>
                  <a:gd name="connsiteY17" fmla="*/ 1961 h 10000"/>
                  <a:gd name="connsiteX18" fmla="*/ 170 w 10000"/>
                  <a:gd name="connsiteY18" fmla="*/ 2157 h 10000"/>
                  <a:gd name="connsiteX19" fmla="*/ 34 w 10000"/>
                  <a:gd name="connsiteY19" fmla="*/ 2157 h 10000"/>
                  <a:gd name="connsiteX20" fmla="*/ 170 w 10000"/>
                  <a:gd name="connsiteY20" fmla="*/ 2353 h 10000"/>
                  <a:gd name="connsiteX21" fmla="*/ 0 w 10000"/>
                  <a:gd name="connsiteY21" fmla="*/ 2353 h 10000"/>
                  <a:gd name="connsiteX22" fmla="*/ 204 w 10000"/>
                  <a:gd name="connsiteY22" fmla="*/ 2549 h 10000"/>
                  <a:gd name="connsiteX23" fmla="*/ 408 w 10000"/>
                  <a:gd name="connsiteY23" fmla="*/ 2549 h 10000"/>
                  <a:gd name="connsiteX24" fmla="*/ 340 w 10000"/>
                  <a:gd name="connsiteY24" fmla="*/ 2745 h 10000"/>
                  <a:gd name="connsiteX25" fmla="*/ 442 w 10000"/>
                  <a:gd name="connsiteY25" fmla="*/ 2745 h 10000"/>
                  <a:gd name="connsiteX26" fmla="*/ 578 w 10000"/>
                  <a:gd name="connsiteY26" fmla="*/ 2941 h 10000"/>
                  <a:gd name="connsiteX27" fmla="*/ 102 w 10000"/>
                  <a:gd name="connsiteY27" fmla="*/ 2941 h 10000"/>
                  <a:gd name="connsiteX28" fmla="*/ 408 w 10000"/>
                  <a:gd name="connsiteY28" fmla="*/ 3137 h 10000"/>
                  <a:gd name="connsiteX29" fmla="*/ 340 w 10000"/>
                  <a:gd name="connsiteY29" fmla="*/ 3137 h 10000"/>
                  <a:gd name="connsiteX30" fmla="*/ 374 w 10000"/>
                  <a:gd name="connsiteY30" fmla="*/ 3333 h 10000"/>
                  <a:gd name="connsiteX31" fmla="*/ 136 w 10000"/>
                  <a:gd name="connsiteY31" fmla="*/ 3333 h 10000"/>
                  <a:gd name="connsiteX32" fmla="*/ 340 w 10000"/>
                  <a:gd name="connsiteY32" fmla="*/ 3529 h 10000"/>
                  <a:gd name="connsiteX33" fmla="*/ 238 w 10000"/>
                  <a:gd name="connsiteY33" fmla="*/ 3529 h 10000"/>
                  <a:gd name="connsiteX34" fmla="*/ 170 w 10000"/>
                  <a:gd name="connsiteY34" fmla="*/ 3725 h 10000"/>
                  <a:gd name="connsiteX35" fmla="*/ 0 w 10000"/>
                  <a:gd name="connsiteY35" fmla="*/ 3725 h 10000"/>
                  <a:gd name="connsiteX36" fmla="*/ 442 w 10000"/>
                  <a:gd name="connsiteY36" fmla="*/ 3922 h 10000"/>
                  <a:gd name="connsiteX37" fmla="*/ 340 w 10000"/>
                  <a:gd name="connsiteY37" fmla="*/ 3922 h 10000"/>
                  <a:gd name="connsiteX38" fmla="*/ 238 w 10000"/>
                  <a:gd name="connsiteY38" fmla="*/ 4118 h 10000"/>
                  <a:gd name="connsiteX39" fmla="*/ 136 w 10000"/>
                  <a:gd name="connsiteY39" fmla="*/ 4118 h 10000"/>
                  <a:gd name="connsiteX40" fmla="*/ 340 w 10000"/>
                  <a:gd name="connsiteY40" fmla="*/ 4314 h 10000"/>
                  <a:gd name="connsiteX41" fmla="*/ 170 w 10000"/>
                  <a:gd name="connsiteY41" fmla="*/ 4510 h 10000"/>
                  <a:gd name="connsiteX42" fmla="*/ 136 w 10000"/>
                  <a:gd name="connsiteY42" fmla="*/ 4510 h 10000"/>
                  <a:gd name="connsiteX43" fmla="*/ 170 w 10000"/>
                  <a:gd name="connsiteY43" fmla="*/ 4706 h 10000"/>
                  <a:gd name="connsiteX44" fmla="*/ 272 w 10000"/>
                  <a:gd name="connsiteY44" fmla="*/ 4706 h 10000"/>
                  <a:gd name="connsiteX45" fmla="*/ 306 w 10000"/>
                  <a:gd name="connsiteY45" fmla="*/ 4902 h 10000"/>
                  <a:gd name="connsiteX46" fmla="*/ 408 w 10000"/>
                  <a:gd name="connsiteY46" fmla="*/ 4902 h 10000"/>
                  <a:gd name="connsiteX47" fmla="*/ 272 w 10000"/>
                  <a:gd name="connsiteY47" fmla="*/ 5098 h 10000"/>
                  <a:gd name="connsiteX48" fmla="*/ 374 w 10000"/>
                  <a:gd name="connsiteY48" fmla="*/ 5098 h 10000"/>
                  <a:gd name="connsiteX49" fmla="*/ 374 w 10000"/>
                  <a:gd name="connsiteY49" fmla="*/ 5294 h 10000"/>
                  <a:gd name="connsiteX50" fmla="*/ 136 w 10000"/>
                  <a:gd name="connsiteY50" fmla="*/ 5490 h 10000"/>
                  <a:gd name="connsiteX51" fmla="*/ 170 w 10000"/>
                  <a:gd name="connsiteY51" fmla="*/ 5490 h 10000"/>
                  <a:gd name="connsiteX52" fmla="*/ 102 w 10000"/>
                  <a:gd name="connsiteY52" fmla="*/ 5686 h 10000"/>
                  <a:gd name="connsiteX53" fmla="*/ 0 w 10000"/>
                  <a:gd name="connsiteY53" fmla="*/ 5686 h 10000"/>
                  <a:gd name="connsiteX54" fmla="*/ 442 w 10000"/>
                  <a:gd name="connsiteY54" fmla="*/ 5882 h 10000"/>
                  <a:gd name="connsiteX55" fmla="*/ 578 w 10000"/>
                  <a:gd name="connsiteY55" fmla="*/ 5882 h 10000"/>
                  <a:gd name="connsiteX56" fmla="*/ 612 w 10000"/>
                  <a:gd name="connsiteY56" fmla="*/ 6078 h 10000"/>
                  <a:gd name="connsiteX57" fmla="*/ 374 w 10000"/>
                  <a:gd name="connsiteY57" fmla="*/ 6275 h 10000"/>
                  <a:gd name="connsiteX58" fmla="*/ 510 w 10000"/>
                  <a:gd name="connsiteY58" fmla="*/ 6275 h 10000"/>
                  <a:gd name="connsiteX59" fmla="*/ 136 w 10000"/>
                  <a:gd name="connsiteY59" fmla="*/ 6471 h 10000"/>
                  <a:gd name="connsiteX60" fmla="*/ 850 w 10000"/>
                  <a:gd name="connsiteY60" fmla="*/ 6471 h 10000"/>
                  <a:gd name="connsiteX61" fmla="*/ 8503 w 10000"/>
                  <a:gd name="connsiteY61" fmla="*/ 7255 h 10000"/>
                  <a:gd name="connsiteX62" fmla="*/ 9320 w 10000"/>
                  <a:gd name="connsiteY62" fmla="*/ 7255 h 10000"/>
                  <a:gd name="connsiteX63" fmla="*/ 8537 w 10000"/>
                  <a:gd name="connsiteY63" fmla="*/ 7451 h 10000"/>
                  <a:gd name="connsiteX64" fmla="*/ 8605 w 10000"/>
                  <a:gd name="connsiteY64" fmla="*/ 7843 h 10000"/>
                  <a:gd name="connsiteX65" fmla="*/ 8741 w 10000"/>
                  <a:gd name="connsiteY65" fmla="*/ 8039 h 10000"/>
                  <a:gd name="connsiteX66" fmla="*/ 10000 w 10000"/>
                  <a:gd name="connsiteY66" fmla="*/ 8235 h 10000"/>
                  <a:gd name="connsiteX67" fmla="*/ 8741 w 10000"/>
                  <a:gd name="connsiteY67" fmla="*/ 8431 h 10000"/>
                  <a:gd name="connsiteX68" fmla="*/ 6565 w 10000"/>
                  <a:gd name="connsiteY68" fmla="*/ 8431 h 10000"/>
                  <a:gd name="connsiteX69" fmla="*/ 7687 w 10000"/>
                  <a:gd name="connsiteY69" fmla="*/ 8824 h 10000"/>
                  <a:gd name="connsiteX70" fmla="*/ 7075 w 10000"/>
                  <a:gd name="connsiteY70" fmla="*/ 9020 h 10000"/>
                  <a:gd name="connsiteX71" fmla="*/ 9218 w 10000"/>
                  <a:gd name="connsiteY71" fmla="*/ 9216 h 10000"/>
                  <a:gd name="connsiteX72" fmla="*/ 7517 w 10000"/>
                  <a:gd name="connsiteY72" fmla="*/ 9216 h 10000"/>
                  <a:gd name="connsiteX73" fmla="*/ 8571 w 10000"/>
                  <a:gd name="connsiteY73" fmla="*/ 9608 h 10000"/>
                  <a:gd name="connsiteX74" fmla="*/ 9116 w 10000"/>
                  <a:gd name="connsiteY74" fmla="*/ 9608 h 10000"/>
                  <a:gd name="connsiteX75" fmla="*/ 7721 w 10000"/>
                  <a:gd name="connsiteY75" fmla="*/ 9804 h 10000"/>
                  <a:gd name="connsiteX76" fmla="*/ 7007 w 10000"/>
                  <a:gd name="connsiteY76" fmla="*/ 10000 h 10000"/>
                  <a:gd name="connsiteX0" fmla="*/ 442 w 10000"/>
                  <a:gd name="connsiteY0" fmla="*/ 0 h 10000"/>
                  <a:gd name="connsiteX1" fmla="*/ 272 w 10000"/>
                  <a:gd name="connsiteY1" fmla="*/ 196 h 10000"/>
                  <a:gd name="connsiteX2" fmla="*/ 306 w 10000"/>
                  <a:gd name="connsiteY2" fmla="*/ 196 h 10000"/>
                  <a:gd name="connsiteX3" fmla="*/ 272 w 10000"/>
                  <a:gd name="connsiteY3" fmla="*/ 196 h 10000"/>
                  <a:gd name="connsiteX4" fmla="*/ 238 w 10000"/>
                  <a:gd name="connsiteY4" fmla="*/ 392 h 10000"/>
                  <a:gd name="connsiteX5" fmla="*/ 204 w 10000"/>
                  <a:gd name="connsiteY5" fmla="*/ 588 h 10000"/>
                  <a:gd name="connsiteX6" fmla="*/ 170 w 10000"/>
                  <a:gd name="connsiteY6" fmla="*/ 784 h 10000"/>
                  <a:gd name="connsiteX7" fmla="*/ 136 w 10000"/>
                  <a:gd name="connsiteY7" fmla="*/ 980 h 10000"/>
                  <a:gd name="connsiteX8" fmla="*/ 204 w 10000"/>
                  <a:gd name="connsiteY8" fmla="*/ 980 h 10000"/>
                  <a:gd name="connsiteX9" fmla="*/ 272 w 10000"/>
                  <a:gd name="connsiteY9" fmla="*/ 1176 h 10000"/>
                  <a:gd name="connsiteX10" fmla="*/ 170 w 10000"/>
                  <a:gd name="connsiteY10" fmla="*/ 1176 h 10000"/>
                  <a:gd name="connsiteX11" fmla="*/ 340 w 10000"/>
                  <a:gd name="connsiteY11" fmla="*/ 1373 h 10000"/>
                  <a:gd name="connsiteX12" fmla="*/ 272 w 10000"/>
                  <a:gd name="connsiteY12" fmla="*/ 1373 h 10000"/>
                  <a:gd name="connsiteX13" fmla="*/ 238 w 10000"/>
                  <a:gd name="connsiteY13" fmla="*/ 1569 h 10000"/>
                  <a:gd name="connsiteX14" fmla="*/ 340 w 10000"/>
                  <a:gd name="connsiteY14" fmla="*/ 1569 h 10000"/>
                  <a:gd name="connsiteX15" fmla="*/ 102 w 10000"/>
                  <a:gd name="connsiteY15" fmla="*/ 1765 h 10000"/>
                  <a:gd name="connsiteX16" fmla="*/ 272 w 10000"/>
                  <a:gd name="connsiteY16" fmla="*/ 1765 h 10000"/>
                  <a:gd name="connsiteX17" fmla="*/ 136 w 10000"/>
                  <a:gd name="connsiteY17" fmla="*/ 1961 h 10000"/>
                  <a:gd name="connsiteX18" fmla="*/ 170 w 10000"/>
                  <a:gd name="connsiteY18" fmla="*/ 2157 h 10000"/>
                  <a:gd name="connsiteX19" fmla="*/ 34 w 10000"/>
                  <a:gd name="connsiteY19" fmla="*/ 2157 h 10000"/>
                  <a:gd name="connsiteX20" fmla="*/ 170 w 10000"/>
                  <a:gd name="connsiteY20" fmla="*/ 2353 h 10000"/>
                  <a:gd name="connsiteX21" fmla="*/ 0 w 10000"/>
                  <a:gd name="connsiteY21" fmla="*/ 2353 h 10000"/>
                  <a:gd name="connsiteX22" fmla="*/ 204 w 10000"/>
                  <a:gd name="connsiteY22" fmla="*/ 2549 h 10000"/>
                  <a:gd name="connsiteX23" fmla="*/ 408 w 10000"/>
                  <a:gd name="connsiteY23" fmla="*/ 2549 h 10000"/>
                  <a:gd name="connsiteX24" fmla="*/ 340 w 10000"/>
                  <a:gd name="connsiteY24" fmla="*/ 2745 h 10000"/>
                  <a:gd name="connsiteX25" fmla="*/ 442 w 10000"/>
                  <a:gd name="connsiteY25" fmla="*/ 2745 h 10000"/>
                  <a:gd name="connsiteX26" fmla="*/ 578 w 10000"/>
                  <a:gd name="connsiteY26" fmla="*/ 2941 h 10000"/>
                  <a:gd name="connsiteX27" fmla="*/ 102 w 10000"/>
                  <a:gd name="connsiteY27" fmla="*/ 2941 h 10000"/>
                  <a:gd name="connsiteX28" fmla="*/ 408 w 10000"/>
                  <a:gd name="connsiteY28" fmla="*/ 3137 h 10000"/>
                  <a:gd name="connsiteX29" fmla="*/ 340 w 10000"/>
                  <a:gd name="connsiteY29" fmla="*/ 3137 h 10000"/>
                  <a:gd name="connsiteX30" fmla="*/ 374 w 10000"/>
                  <a:gd name="connsiteY30" fmla="*/ 3333 h 10000"/>
                  <a:gd name="connsiteX31" fmla="*/ 136 w 10000"/>
                  <a:gd name="connsiteY31" fmla="*/ 3333 h 10000"/>
                  <a:gd name="connsiteX32" fmla="*/ 340 w 10000"/>
                  <a:gd name="connsiteY32" fmla="*/ 3529 h 10000"/>
                  <a:gd name="connsiteX33" fmla="*/ 238 w 10000"/>
                  <a:gd name="connsiteY33" fmla="*/ 3529 h 10000"/>
                  <a:gd name="connsiteX34" fmla="*/ 170 w 10000"/>
                  <a:gd name="connsiteY34" fmla="*/ 3725 h 10000"/>
                  <a:gd name="connsiteX35" fmla="*/ 0 w 10000"/>
                  <a:gd name="connsiteY35" fmla="*/ 3725 h 10000"/>
                  <a:gd name="connsiteX36" fmla="*/ 442 w 10000"/>
                  <a:gd name="connsiteY36" fmla="*/ 3922 h 10000"/>
                  <a:gd name="connsiteX37" fmla="*/ 340 w 10000"/>
                  <a:gd name="connsiteY37" fmla="*/ 3922 h 10000"/>
                  <a:gd name="connsiteX38" fmla="*/ 238 w 10000"/>
                  <a:gd name="connsiteY38" fmla="*/ 4118 h 10000"/>
                  <a:gd name="connsiteX39" fmla="*/ 136 w 10000"/>
                  <a:gd name="connsiteY39" fmla="*/ 4118 h 10000"/>
                  <a:gd name="connsiteX40" fmla="*/ 340 w 10000"/>
                  <a:gd name="connsiteY40" fmla="*/ 4314 h 10000"/>
                  <a:gd name="connsiteX41" fmla="*/ 170 w 10000"/>
                  <a:gd name="connsiteY41" fmla="*/ 4510 h 10000"/>
                  <a:gd name="connsiteX42" fmla="*/ 136 w 10000"/>
                  <a:gd name="connsiteY42" fmla="*/ 4510 h 10000"/>
                  <a:gd name="connsiteX43" fmla="*/ 170 w 10000"/>
                  <a:gd name="connsiteY43" fmla="*/ 4706 h 10000"/>
                  <a:gd name="connsiteX44" fmla="*/ 272 w 10000"/>
                  <a:gd name="connsiteY44" fmla="*/ 4706 h 10000"/>
                  <a:gd name="connsiteX45" fmla="*/ 306 w 10000"/>
                  <a:gd name="connsiteY45" fmla="*/ 4902 h 10000"/>
                  <a:gd name="connsiteX46" fmla="*/ 408 w 10000"/>
                  <a:gd name="connsiteY46" fmla="*/ 4902 h 10000"/>
                  <a:gd name="connsiteX47" fmla="*/ 272 w 10000"/>
                  <a:gd name="connsiteY47" fmla="*/ 5098 h 10000"/>
                  <a:gd name="connsiteX48" fmla="*/ 374 w 10000"/>
                  <a:gd name="connsiteY48" fmla="*/ 5098 h 10000"/>
                  <a:gd name="connsiteX49" fmla="*/ 374 w 10000"/>
                  <a:gd name="connsiteY49" fmla="*/ 5294 h 10000"/>
                  <a:gd name="connsiteX50" fmla="*/ 136 w 10000"/>
                  <a:gd name="connsiteY50" fmla="*/ 5490 h 10000"/>
                  <a:gd name="connsiteX51" fmla="*/ 170 w 10000"/>
                  <a:gd name="connsiteY51" fmla="*/ 5490 h 10000"/>
                  <a:gd name="connsiteX52" fmla="*/ 102 w 10000"/>
                  <a:gd name="connsiteY52" fmla="*/ 5686 h 10000"/>
                  <a:gd name="connsiteX53" fmla="*/ 0 w 10000"/>
                  <a:gd name="connsiteY53" fmla="*/ 5686 h 10000"/>
                  <a:gd name="connsiteX54" fmla="*/ 442 w 10000"/>
                  <a:gd name="connsiteY54" fmla="*/ 5882 h 10000"/>
                  <a:gd name="connsiteX55" fmla="*/ 578 w 10000"/>
                  <a:gd name="connsiteY55" fmla="*/ 5882 h 10000"/>
                  <a:gd name="connsiteX56" fmla="*/ 612 w 10000"/>
                  <a:gd name="connsiteY56" fmla="*/ 6078 h 10000"/>
                  <a:gd name="connsiteX57" fmla="*/ 374 w 10000"/>
                  <a:gd name="connsiteY57" fmla="*/ 6275 h 10000"/>
                  <a:gd name="connsiteX58" fmla="*/ 510 w 10000"/>
                  <a:gd name="connsiteY58" fmla="*/ 6275 h 10000"/>
                  <a:gd name="connsiteX59" fmla="*/ 136 w 10000"/>
                  <a:gd name="connsiteY59" fmla="*/ 6471 h 10000"/>
                  <a:gd name="connsiteX60" fmla="*/ 850 w 10000"/>
                  <a:gd name="connsiteY60" fmla="*/ 6471 h 10000"/>
                  <a:gd name="connsiteX61" fmla="*/ 8503 w 10000"/>
                  <a:gd name="connsiteY61" fmla="*/ 7255 h 10000"/>
                  <a:gd name="connsiteX62" fmla="*/ 9320 w 10000"/>
                  <a:gd name="connsiteY62" fmla="*/ 7255 h 10000"/>
                  <a:gd name="connsiteX63" fmla="*/ 8537 w 10000"/>
                  <a:gd name="connsiteY63" fmla="*/ 7451 h 10000"/>
                  <a:gd name="connsiteX64" fmla="*/ 8605 w 10000"/>
                  <a:gd name="connsiteY64" fmla="*/ 7843 h 10000"/>
                  <a:gd name="connsiteX65" fmla="*/ 8741 w 10000"/>
                  <a:gd name="connsiteY65" fmla="*/ 8039 h 10000"/>
                  <a:gd name="connsiteX66" fmla="*/ 10000 w 10000"/>
                  <a:gd name="connsiteY66" fmla="*/ 8235 h 10000"/>
                  <a:gd name="connsiteX67" fmla="*/ 8741 w 10000"/>
                  <a:gd name="connsiteY67" fmla="*/ 8431 h 10000"/>
                  <a:gd name="connsiteX68" fmla="*/ 7687 w 10000"/>
                  <a:gd name="connsiteY68" fmla="*/ 8824 h 10000"/>
                  <a:gd name="connsiteX69" fmla="*/ 7075 w 10000"/>
                  <a:gd name="connsiteY69" fmla="*/ 9020 h 10000"/>
                  <a:gd name="connsiteX70" fmla="*/ 9218 w 10000"/>
                  <a:gd name="connsiteY70" fmla="*/ 9216 h 10000"/>
                  <a:gd name="connsiteX71" fmla="*/ 7517 w 10000"/>
                  <a:gd name="connsiteY71" fmla="*/ 9216 h 10000"/>
                  <a:gd name="connsiteX72" fmla="*/ 8571 w 10000"/>
                  <a:gd name="connsiteY72" fmla="*/ 9608 h 10000"/>
                  <a:gd name="connsiteX73" fmla="*/ 9116 w 10000"/>
                  <a:gd name="connsiteY73" fmla="*/ 9608 h 10000"/>
                  <a:gd name="connsiteX74" fmla="*/ 7721 w 10000"/>
                  <a:gd name="connsiteY74" fmla="*/ 9804 h 10000"/>
                  <a:gd name="connsiteX75" fmla="*/ 7007 w 10000"/>
                  <a:gd name="connsiteY75" fmla="*/ 10000 h 10000"/>
                  <a:gd name="connsiteX0" fmla="*/ 442 w 10000"/>
                  <a:gd name="connsiteY0" fmla="*/ 0 h 10000"/>
                  <a:gd name="connsiteX1" fmla="*/ 272 w 10000"/>
                  <a:gd name="connsiteY1" fmla="*/ 196 h 10000"/>
                  <a:gd name="connsiteX2" fmla="*/ 306 w 10000"/>
                  <a:gd name="connsiteY2" fmla="*/ 196 h 10000"/>
                  <a:gd name="connsiteX3" fmla="*/ 272 w 10000"/>
                  <a:gd name="connsiteY3" fmla="*/ 196 h 10000"/>
                  <a:gd name="connsiteX4" fmla="*/ 238 w 10000"/>
                  <a:gd name="connsiteY4" fmla="*/ 392 h 10000"/>
                  <a:gd name="connsiteX5" fmla="*/ 204 w 10000"/>
                  <a:gd name="connsiteY5" fmla="*/ 588 h 10000"/>
                  <a:gd name="connsiteX6" fmla="*/ 170 w 10000"/>
                  <a:gd name="connsiteY6" fmla="*/ 784 h 10000"/>
                  <a:gd name="connsiteX7" fmla="*/ 136 w 10000"/>
                  <a:gd name="connsiteY7" fmla="*/ 980 h 10000"/>
                  <a:gd name="connsiteX8" fmla="*/ 204 w 10000"/>
                  <a:gd name="connsiteY8" fmla="*/ 980 h 10000"/>
                  <a:gd name="connsiteX9" fmla="*/ 272 w 10000"/>
                  <a:gd name="connsiteY9" fmla="*/ 1176 h 10000"/>
                  <a:gd name="connsiteX10" fmla="*/ 170 w 10000"/>
                  <a:gd name="connsiteY10" fmla="*/ 1176 h 10000"/>
                  <a:gd name="connsiteX11" fmla="*/ 340 w 10000"/>
                  <a:gd name="connsiteY11" fmla="*/ 1373 h 10000"/>
                  <a:gd name="connsiteX12" fmla="*/ 272 w 10000"/>
                  <a:gd name="connsiteY12" fmla="*/ 1373 h 10000"/>
                  <a:gd name="connsiteX13" fmla="*/ 238 w 10000"/>
                  <a:gd name="connsiteY13" fmla="*/ 1569 h 10000"/>
                  <a:gd name="connsiteX14" fmla="*/ 340 w 10000"/>
                  <a:gd name="connsiteY14" fmla="*/ 1569 h 10000"/>
                  <a:gd name="connsiteX15" fmla="*/ 102 w 10000"/>
                  <a:gd name="connsiteY15" fmla="*/ 1765 h 10000"/>
                  <a:gd name="connsiteX16" fmla="*/ 272 w 10000"/>
                  <a:gd name="connsiteY16" fmla="*/ 1765 h 10000"/>
                  <a:gd name="connsiteX17" fmla="*/ 136 w 10000"/>
                  <a:gd name="connsiteY17" fmla="*/ 1961 h 10000"/>
                  <a:gd name="connsiteX18" fmla="*/ 170 w 10000"/>
                  <a:gd name="connsiteY18" fmla="*/ 2157 h 10000"/>
                  <a:gd name="connsiteX19" fmla="*/ 34 w 10000"/>
                  <a:gd name="connsiteY19" fmla="*/ 2157 h 10000"/>
                  <a:gd name="connsiteX20" fmla="*/ 170 w 10000"/>
                  <a:gd name="connsiteY20" fmla="*/ 2353 h 10000"/>
                  <a:gd name="connsiteX21" fmla="*/ 0 w 10000"/>
                  <a:gd name="connsiteY21" fmla="*/ 2353 h 10000"/>
                  <a:gd name="connsiteX22" fmla="*/ 204 w 10000"/>
                  <a:gd name="connsiteY22" fmla="*/ 2549 h 10000"/>
                  <a:gd name="connsiteX23" fmla="*/ 408 w 10000"/>
                  <a:gd name="connsiteY23" fmla="*/ 2549 h 10000"/>
                  <a:gd name="connsiteX24" fmla="*/ 340 w 10000"/>
                  <a:gd name="connsiteY24" fmla="*/ 2745 h 10000"/>
                  <a:gd name="connsiteX25" fmla="*/ 442 w 10000"/>
                  <a:gd name="connsiteY25" fmla="*/ 2745 h 10000"/>
                  <a:gd name="connsiteX26" fmla="*/ 578 w 10000"/>
                  <a:gd name="connsiteY26" fmla="*/ 2941 h 10000"/>
                  <a:gd name="connsiteX27" fmla="*/ 102 w 10000"/>
                  <a:gd name="connsiteY27" fmla="*/ 2941 h 10000"/>
                  <a:gd name="connsiteX28" fmla="*/ 408 w 10000"/>
                  <a:gd name="connsiteY28" fmla="*/ 3137 h 10000"/>
                  <a:gd name="connsiteX29" fmla="*/ 340 w 10000"/>
                  <a:gd name="connsiteY29" fmla="*/ 3137 h 10000"/>
                  <a:gd name="connsiteX30" fmla="*/ 374 w 10000"/>
                  <a:gd name="connsiteY30" fmla="*/ 3333 h 10000"/>
                  <a:gd name="connsiteX31" fmla="*/ 136 w 10000"/>
                  <a:gd name="connsiteY31" fmla="*/ 3333 h 10000"/>
                  <a:gd name="connsiteX32" fmla="*/ 340 w 10000"/>
                  <a:gd name="connsiteY32" fmla="*/ 3529 h 10000"/>
                  <a:gd name="connsiteX33" fmla="*/ 238 w 10000"/>
                  <a:gd name="connsiteY33" fmla="*/ 3529 h 10000"/>
                  <a:gd name="connsiteX34" fmla="*/ 170 w 10000"/>
                  <a:gd name="connsiteY34" fmla="*/ 3725 h 10000"/>
                  <a:gd name="connsiteX35" fmla="*/ 0 w 10000"/>
                  <a:gd name="connsiteY35" fmla="*/ 3725 h 10000"/>
                  <a:gd name="connsiteX36" fmla="*/ 442 w 10000"/>
                  <a:gd name="connsiteY36" fmla="*/ 3922 h 10000"/>
                  <a:gd name="connsiteX37" fmla="*/ 340 w 10000"/>
                  <a:gd name="connsiteY37" fmla="*/ 3922 h 10000"/>
                  <a:gd name="connsiteX38" fmla="*/ 238 w 10000"/>
                  <a:gd name="connsiteY38" fmla="*/ 4118 h 10000"/>
                  <a:gd name="connsiteX39" fmla="*/ 136 w 10000"/>
                  <a:gd name="connsiteY39" fmla="*/ 4118 h 10000"/>
                  <a:gd name="connsiteX40" fmla="*/ 340 w 10000"/>
                  <a:gd name="connsiteY40" fmla="*/ 4314 h 10000"/>
                  <a:gd name="connsiteX41" fmla="*/ 170 w 10000"/>
                  <a:gd name="connsiteY41" fmla="*/ 4510 h 10000"/>
                  <a:gd name="connsiteX42" fmla="*/ 136 w 10000"/>
                  <a:gd name="connsiteY42" fmla="*/ 4510 h 10000"/>
                  <a:gd name="connsiteX43" fmla="*/ 170 w 10000"/>
                  <a:gd name="connsiteY43" fmla="*/ 4706 h 10000"/>
                  <a:gd name="connsiteX44" fmla="*/ 272 w 10000"/>
                  <a:gd name="connsiteY44" fmla="*/ 4706 h 10000"/>
                  <a:gd name="connsiteX45" fmla="*/ 306 w 10000"/>
                  <a:gd name="connsiteY45" fmla="*/ 4902 h 10000"/>
                  <a:gd name="connsiteX46" fmla="*/ 408 w 10000"/>
                  <a:gd name="connsiteY46" fmla="*/ 4902 h 10000"/>
                  <a:gd name="connsiteX47" fmla="*/ 272 w 10000"/>
                  <a:gd name="connsiteY47" fmla="*/ 5098 h 10000"/>
                  <a:gd name="connsiteX48" fmla="*/ 374 w 10000"/>
                  <a:gd name="connsiteY48" fmla="*/ 5098 h 10000"/>
                  <a:gd name="connsiteX49" fmla="*/ 374 w 10000"/>
                  <a:gd name="connsiteY49" fmla="*/ 5294 h 10000"/>
                  <a:gd name="connsiteX50" fmla="*/ 136 w 10000"/>
                  <a:gd name="connsiteY50" fmla="*/ 5490 h 10000"/>
                  <a:gd name="connsiteX51" fmla="*/ 170 w 10000"/>
                  <a:gd name="connsiteY51" fmla="*/ 5490 h 10000"/>
                  <a:gd name="connsiteX52" fmla="*/ 102 w 10000"/>
                  <a:gd name="connsiteY52" fmla="*/ 5686 h 10000"/>
                  <a:gd name="connsiteX53" fmla="*/ 0 w 10000"/>
                  <a:gd name="connsiteY53" fmla="*/ 5686 h 10000"/>
                  <a:gd name="connsiteX54" fmla="*/ 442 w 10000"/>
                  <a:gd name="connsiteY54" fmla="*/ 5882 h 10000"/>
                  <a:gd name="connsiteX55" fmla="*/ 578 w 10000"/>
                  <a:gd name="connsiteY55" fmla="*/ 5882 h 10000"/>
                  <a:gd name="connsiteX56" fmla="*/ 612 w 10000"/>
                  <a:gd name="connsiteY56" fmla="*/ 6078 h 10000"/>
                  <a:gd name="connsiteX57" fmla="*/ 374 w 10000"/>
                  <a:gd name="connsiteY57" fmla="*/ 6275 h 10000"/>
                  <a:gd name="connsiteX58" fmla="*/ 510 w 10000"/>
                  <a:gd name="connsiteY58" fmla="*/ 6275 h 10000"/>
                  <a:gd name="connsiteX59" fmla="*/ 136 w 10000"/>
                  <a:gd name="connsiteY59" fmla="*/ 6471 h 10000"/>
                  <a:gd name="connsiteX60" fmla="*/ 850 w 10000"/>
                  <a:gd name="connsiteY60" fmla="*/ 6471 h 10000"/>
                  <a:gd name="connsiteX61" fmla="*/ 8503 w 10000"/>
                  <a:gd name="connsiteY61" fmla="*/ 7255 h 10000"/>
                  <a:gd name="connsiteX62" fmla="*/ 9320 w 10000"/>
                  <a:gd name="connsiteY62" fmla="*/ 7255 h 10000"/>
                  <a:gd name="connsiteX63" fmla="*/ 8537 w 10000"/>
                  <a:gd name="connsiteY63" fmla="*/ 7451 h 10000"/>
                  <a:gd name="connsiteX64" fmla="*/ 8605 w 10000"/>
                  <a:gd name="connsiteY64" fmla="*/ 7843 h 10000"/>
                  <a:gd name="connsiteX65" fmla="*/ 8741 w 10000"/>
                  <a:gd name="connsiteY65" fmla="*/ 8039 h 10000"/>
                  <a:gd name="connsiteX66" fmla="*/ 10000 w 10000"/>
                  <a:gd name="connsiteY66" fmla="*/ 8235 h 10000"/>
                  <a:gd name="connsiteX67" fmla="*/ 8741 w 10000"/>
                  <a:gd name="connsiteY67" fmla="*/ 8431 h 10000"/>
                  <a:gd name="connsiteX68" fmla="*/ 7687 w 10000"/>
                  <a:gd name="connsiteY68" fmla="*/ 8824 h 10000"/>
                  <a:gd name="connsiteX69" fmla="*/ 9218 w 10000"/>
                  <a:gd name="connsiteY69" fmla="*/ 9216 h 10000"/>
                  <a:gd name="connsiteX70" fmla="*/ 7517 w 10000"/>
                  <a:gd name="connsiteY70" fmla="*/ 9216 h 10000"/>
                  <a:gd name="connsiteX71" fmla="*/ 8571 w 10000"/>
                  <a:gd name="connsiteY71" fmla="*/ 9608 h 10000"/>
                  <a:gd name="connsiteX72" fmla="*/ 9116 w 10000"/>
                  <a:gd name="connsiteY72" fmla="*/ 9608 h 10000"/>
                  <a:gd name="connsiteX73" fmla="*/ 7721 w 10000"/>
                  <a:gd name="connsiteY73" fmla="*/ 9804 h 10000"/>
                  <a:gd name="connsiteX74" fmla="*/ 7007 w 10000"/>
                  <a:gd name="connsiteY74" fmla="*/ 10000 h 10000"/>
                  <a:gd name="connsiteX0" fmla="*/ 442 w 10000"/>
                  <a:gd name="connsiteY0" fmla="*/ 0 h 10000"/>
                  <a:gd name="connsiteX1" fmla="*/ 272 w 10000"/>
                  <a:gd name="connsiteY1" fmla="*/ 196 h 10000"/>
                  <a:gd name="connsiteX2" fmla="*/ 306 w 10000"/>
                  <a:gd name="connsiteY2" fmla="*/ 196 h 10000"/>
                  <a:gd name="connsiteX3" fmla="*/ 272 w 10000"/>
                  <a:gd name="connsiteY3" fmla="*/ 196 h 10000"/>
                  <a:gd name="connsiteX4" fmla="*/ 238 w 10000"/>
                  <a:gd name="connsiteY4" fmla="*/ 392 h 10000"/>
                  <a:gd name="connsiteX5" fmla="*/ 204 w 10000"/>
                  <a:gd name="connsiteY5" fmla="*/ 588 h 10000"/>
                  <a:gd name="connsiteX6" fmla="*/ 170 w 10000"/>
                  <a:gd name="connsiteY6" fmla="*/ 784 h 10000"/>
                  <a:gd name="connsiteX7" fmla="*/ 136 w 10000"/>
                  <a:gd name="connsiteY7" fmla="*/ 980 h 10000"/>
                  <a:gd name="connsiteX8" fmla="*/ 204 w 10000"/>
                  <a:gd name="connsiteY8" fmla="*/ 980 h 10000"/>
                  <a:gd name="connsiteX9" fmla="*/ 272 w 10000"/>
                  <a:gd name="connsiteY9" fmla="*/ 1176 h 10000"/>
                  <a:gd name="connsiteX10" fmla="*/ 170 w 10000"/>
                  <a:gd name="connsiteY10" fmla="*/ 1176 h 10000"/>
                  <a:gd name="connsiteX11" fmla="*/ 340 w 10000"/>
                  <a:gd name="connsiteY11" fmla="*/ 1373 h 10000"/>
                  <a:gd name="connsiteX12" fmla="*/ 272 w 10000"/>
                  <a:gd name="connsiteY12" fmla="*/ 1373 h 10000"/>
                  <a:gd name="connsiteX13" fmla="*/ 238 w 10000"/>
                  <a:gd name="connsiteY13" fmla="*/ 1569 h 10000"/>
                  <a:gd name="connsiteX14" fmla="*/ 340 w 10000"/>
                  <a:gd name="connsiteY14" fmla="*/ 1569 h 10000"/>
                  <a:gd name="connsiteX15" fmla="*/ 102 w 10000"/>
                  <a:gd name="connsiteY15" fmla="*/ 1765 h 10000"/>
                  <a:gd name="connsiteX16" fmla="*/ 272 w 10000"/>
                  <a:gd name="connsiteY16" fmla="*/ 1765 h 10000"/>
                  <a:gd name="connsiteX17" fmla="*/ 136 w 10000"/>
                  <a:gd name="connsiteY17" fmla="*/ 1961 h 10000"/>
                  <a:gd name="connsiteX18" fmla="*/ 170 w 10000"/>
                  <a:gd name="connsiteY18" fmla="*/ 2157 h 10000"/>
                  <a:gd name="connsiteX19" fmla="*/ 34 w 10000"/>
                  <a:gd name="connsiteY19" fmla="*/ 2157 h 10000"/>
                  <a:gd name="connsiteX20" fmla="*/ 170 w 10000"/>
                  <a:gd name="connsiteY20" fmla="*/ 2353 h 10000"/>
                  <a:gd name="connsiteX21" fmla="*/ 0 w 10000"/>
                  <a:gd name="connsiteY21" fmla="*/ 2353 h 10000"/>
                  <a:gd name="connsiteX22" fmla="*/ 204 w 10000"/>
                  <a:gd name="connsiteY22" fmla="*/ 2549 h 10000"/>
                  <a:gd name="connsiteX23" fmla="*/ 408 w 10000"/>
                  <a:gd name="connsiteY23" fmla="*/ 2549 h 10000"/>
                  <a:gd name="connsiteX24" fmla="*/ 340 w 10000"/>
                  <a:gd name="connsiteY24" fmla="*/ 2745 h 10000"/>
                  <a:gd name="connsiteX25" fmla="*/ 442 w 10000"/>
                  <a:gd name="connsiteY25" fmla="*/ 2745 h 10000"/>
                  <a:gd name="connsiteX26" fmla="*/ 578 w 10000"/>
                  <a:gd name="connsiteY26" fmla="*/ 2941 h 10000"/>
                  <a:gd name="connsiteX27" fmla="*/ 102 w 10000"/>
                  <a:gd name="connsiteY27" fmla="*/ 2941 h 10000"/>
                  <a:gd name="connsiteX28" fmla="*/ 408 w 10000"/>
                  <a:gd name="connsiteY28" fmla="*/ 3137 h 10000"/>
                  <a:gd name="connsiteX29" fmla="*/ 340 w 10000"/>
                  <a:gd name="connsiteY29" fmla="*/ 3137 h 10000"/>
                  <a:gd name="connsiteX30" fmla="*/ 374 w 10000"/>
                  <a:gd name="connsiteY30" fmla="*/ 3333 h 10000"/>
                  <a:gd name="connsiteX31" fmla="*/ 136 w 10000"/>
                  <a:gd name="connsiteY31" fmla="*/ 3333 h 10000"/>
                  <a:gd name="connsiteX32" fmla="*/ 340 w 10000"/>
                  <a:gd name="connsiteY32" fmla="*/ 3529 h 10000"/>
                  <a:gd name="connsiteX33" fmla="*/ 238 w 10000"/>
                  <a:gd name="connsiteY33" fmla="*/ 3529 h 10000"/>
                  <a:gd name="connsiteX34" fmla="*/ 170 w 10000"/>
                  <a:gd name="connsiteY34" fmla="*/ 3725 h 10000"/>
                  <a:gd name="connsiteX35" fmla="*/ 0 w 10000"/>
                  <a:gd name="connsiteY35" fmla="*/ 3725 h 10000"/>
                  <a:gd name="connsiteX36" fmla="*/ 442 w 10000"/>
                  <a:gd name="connsiteY36" fmla="*/ 3922 h 10000"/>
                  <a:gd name="connsiteX37" fmla="*/ 340 w 10000"/>
                  <a:gd name="connsiteY37" fmla="*/ 3922 h 10000"/>
                  <a:gd name="connsiteX38" fmla="*/ 238 w 10000"/>
                  <a:gd name="connsiteY38" fmla="*/ 4118 h 10000"/>
                  <a:gd name="connsiteX39" fmla="*/ 136 w 10000"/>
                  <a:gd name="connsiteY39" fmla="*/ 4118 h 10000"/>
                  <a:gd name="connsiteX40" fmla="*/ 340 w 10000"/>
                  <a:gd name="connsiteY40" fmla="*/ 4314 h 10000"/>
                  <a:gd name="connsiteX41" fmla="*/ 170 w 10000"/>
                  <a:gd name="connsiteY41" fmla="*/ 4510 h 10000"/>
                  <a:gd name="connsiteX42" fmla="*/ 136 w 10000"/>
                  <a:gd name="connsiteY42" fmla="*/ 4510 h 10000"/>
                  <a:gd name="connsiteX43" fmla="*/ 170 w 10000"/>
                  <a:gd name="connsiteY43" fmla="*/ 4706 h 10000"/>
                  <a:gd name="connsiteX44" fmla="*/ 272 w 10000"/>
                  <a:gd name="connsiteY44" fmla="*/ 4706 h 10000"/>
                  <a:gd name="connsiteX45" fmla="*/ 306 w 10000"/>
                  <a:gd name="connsiteY45" fmla="*/ 4902 h 10000"/>
                  <a:gd name="connsiteX46" fmla="*/ 408 w 10000"/>
                  <a:gd name="connsiteY46" fmla="*/ 4902 h 10000"/>
                  <a:gd name="connsiteX47" fmla="*/ 272 w 10000"/>
                  <a:gd name="connsiteY47" fmla="*/ 5098 h 10000"/>
                  <a:gd name="connsiteX48" fmla="*/ 374 w 10000"/>
                  <a:gd name="connsiteY48" fmla="*/ 5098 h 10000"/>
                  <a:gd name="connsiteX49" fmla="*/ 374 w 10000"/>
                  <a:gd name="connsiteY49" fmla="*/ 5294 h 10000"/>
                  <a:gd name="connsiteX50" fmla="*/ 136 w 10000"/>
                  <a:gd name="connsiteY50" fmla="*/ 5490 h 10000"/>
                  <a:gd name="connsiteX51" fmla="*/ 170 w 10000"/>
                  <a:gd name="connsiteY51" fmla="*/ 5490 h 10000"/>
                  <a:gd name="connsiteX52" fmla="*/ 102 w 10000"/>
                  <a:gd name="connsiteY52" fmla="*/ 5686 h 10000"/>
                  <a:gd name="connsiteX53" fmla="*/ 0 w 10000"/>
                  <a:gd name="connsiteY53" fmla="*/ 5686 h 10000"/>
                  <a:gd name="connsiteX54" fmla="*/ 442 w 10000"/>
                  <a:gd name="connsiteY54" fmla="*/ 5882 h 10000"/>
                  <a:gd name="connsiteX55" fmla="*/ 578 w 10000"/>
                  <a:gd name="connsiteY55" fmla="*/ 5882 h 10000"/>
                  <a:gd name="connsiteX56" fmla="*/ 612 w 10000"/>
                  <a:gd name="connsiteY56" fmla="*/ 6078 h 10000"/>
                  <a:gd name="connsiteX57" fmla="*/ 374 w 10000"/>
                  <a:gd name="connsiteY57" fmla="*/ 6275 h 10000"/>
                  <a:gd name="connsiteX58" fmla="*/ 510 w 10000"/>
                  <a:gd name="connsiteY58" fmla="*/ 6275 h 10000"/>
                  <a:gd name="connsiteX59" fmla="*/ 136 w 10000"/>
                  <a:gd name="connsiteY59" fmla="*/ 6471 h 10000"/>
                  <a:gd name="connsiteX60" fmla="*/ 850 w 10000"/>
                  <a:gd name="connsiteY60" fmla="*/ 6471 h 10000"/>
                  <a:gd name="connsiteX61" fmla="*/ 8503 w 10000"/>
                  <a:gd name="connsiteY61" fmla="*/ 7255 h 10000"/>
                  <a:gd name="connsiteX62" fmla="*/ 9320 w 10000"/>
                  <a:gd name="connsiteY62" fmla="*/ 7255 h 10000"/>
                  <a:gd name="connsiteX63" fmla="*/ 8537 w 10000"/>
                  <a:gd name="connsiteY63" fmla="*/ 7451 h 10000"/>
                  <a:gd name="connsiteX64" fmla="*/ 8605 w 10000"/>
                  <a:gd name="connsiteY64" fmla="*/ 7843 h 10000"/>
                  <a:gd name="connsiteX65" fmla="*/ 8741 w 10000"/>
                  <a:gd name="connsiteY65" fmla="*/ 8039 h 10000"/>
                  <a:gd name="connsiteX66" fmla="*/ 10000 w 10000"/>
                  <a:gd name="connsiteY66" fmla="*/ 8235 h 10000"/>
                  <a:gd name="connsiteX67" fmla="*/ 8741 w 10000"/>
                  <a:gd name="connsiteY67" fmla="*/ 8431 h 10000"/>
                  <a:gd name="connsiteX68" fmla="*/ 9218 w 10000"/>
                  <a:gd name="connsiteY68" fmla="*/ 9216 h 10000"/>
                  <a:gd name="connsiteX69" fmla="*/ 7517 w 10000"/>
                  <a:gd name="connsiteY69" fmla="*/ 9216 h 10000"/>
                  <a:gd name="connsiteX70" fmla="*/ 8571 w 10000"/>
                  <a:gd name="connsiteY70" fmla="*/ 9608 h 10000"/>
                  <a:gd name="connsiteX71" fmla="*/ 9116 w 10000"/>
                  <a:gd name="connsiteY71" fmla="*/ 9608 h 10000"/>
                  <a:gd name="connsiteX72" fmla="*/ 7721 w 10000"/>
                  <a:gd name="connsiteY72" fmla="*/ 9804 h 10000"/>
                  <a:gd name="connsiteX73" fmla="*/ 7007 w 10000"/>
                  <a:gd name="connsiteY73" fmla="*/ 10000 h 10000"/>
                  <a:gd name="connsiteX0" fmla="*/ 442 w 10000"/>
                  <a:gd name="connsiteY0" fmla="*/ 0 h 10000"/>
                  <a:gd name="connsiteX1" fmla="*/ 272 w 10000"/>
                  <a:gd name="connsiteY1" fmla="*/ 196 h 10000"/>
                  <a:gd name="connsiteX2" fmla="*/ 306 w 10000"/>
                  <a:gd name="connsiteY2" fmla="*/ 196 h 10000"/>
                  <a:gd name="connsiteX3" fmla="*/ 272 w 10000"/>
                  <a:gd name="connsiteY3" fmla="*/ 196 h 10000"/>
                  <a:gd name="connsiteX4" fmla="*/ 238 w 10000"/>
                  <a:gd name="connsiteY4" fmla="*/ 392 h 10000"/>
                  <a:gd name="connsiteX5" fmla="*/ 204 w 10000"/>
                  <a:gd name="connsiteY5" fmla="*/ 588 h 10000"/>
                  <a:gd name="connsiteX6" fmla="*/ 170 w 10000"/>
                  <a:gd name="connsiteY6" fmla="*/ 784 h 10000"/>
                  <a:gd name="connsiteX7" fmla="*/ 136 w 10000"/>
                  <a:gd name="connsiteY7" fmla="*/ 980 h 10000"/>
                  <a:gd name="connsiteX8" fmla="*/ 204 w 10000"/>
                  <a:gd name="connsiteY8" fmla="*/ 980 h 10000"/>
                  <a:gd name="connsiteX9" fmla="*/ 272 w 10000"/>
                  <a:gd name="connsiteY9" fmla="*/ 1176 h 10000"/>
                  <a:gd name="connsiteX10" fmla="*/ 170 w 10000"/>
                  <a:gd name="connsiteY10" fmla="*/ 1176 h 10000"/>
                  <a:gd name="connsiteX11" fmla="*/ 340 w 10000"/>
                  <a:gd name="connsiteY11" fmla="*/ 1373 h 10000"/>
                  <a:gd name="connsiteX12" fmla="*/ 272 w 10000"/>
                  <a:gd name="connsiteY12" fmla="*/ 1373 h 10000"/>
                  <a:gd name="connsiteX13" fmla="*/ 238 w 10000"/>
                  <a:gd name="connsiteY13" fmla="*/ 1569 h 10000"/>
                  <a:gd name="connsiteX14" fmla="*/ 340 w 10000"/>
                  <a:gd name="connsiteY14" fmla="*/ 1569 h 10000"/>
                  <a:gd name="connsiteX15" fmla="*/ 102 w 10000"/>
                  <a:gd name="connsiteY15" fmla="*/ 1765 h 10000"/>
                  <a:gd name="connsiteX16" fmla="*/ 272 w 10000"/>
                  <a:gd name="connsiteY16" fmla="*/ 1765 h 10000"/>
                  <a:gd name="connsiteX17" fmla="*/ 136 w 10000"/>
                  <a:gd name="connsiteY17" fmla="*/ 1961 h 10000"/>
                  <a:gd name="connsiteX18" fmla="*/ 170 w 10000"/>
                  <a:gd name="connsiteY18" fmla="*/ 2157 h 10000"/>
                  <a:gd name="connsiteX19" fmla="*/ 34 w 10000"/>
                  <a:gd name="connsiteY19" fmla="*/ 2157 h 10000"/>
                  <a:gd name="connsiteX20" fmla="*/ 170 w 10000"/>
                  <a:gd name="connsiteY20" fmla="*/ 2353 h 10000"/>
                  <a:gd name="connsiteX21" fmla="*/ 0 w 10000"/>
                  <a:gd name="connsiteY21" fmla="*/ 2353 h 10000"/>
                  <a:gd name="connsiteX22" fmla="*/ 204 w 10000"/>
                  <a:gd name="connsiteY22" fmla="*/ 2549 h 10000"/>
                  <a:gd name="connsiteX23" fmla="*/ 408 w 10000"/>
                  <a:gd name="connsiteY23" fmla="*/ 2549 h 10000"/>
                  <a:gd name="connsiteX24" fmla="*/ 340 w 10000"/>
                  <a:gd name="connsiteY24" fmla="*/ 2745 h 10000"/>
                  <a:gd name="connsiteX25" fmla="*/ 442 w 10000"/>
                  <a:gd name="connsiteY25" fmla="*/ 2745 h 10000"/>
                  <a:gd name="connsiteX26" fmla="*/ 578 w 10000"/>
                  <a:gd name="connsiteY26" fmla="*/ 2941 h 10000"/>
                  <a:gd name="connsiteX27" fmla="*/ 102 w 10000"/>
                  <a:gd name="connsiteY27" fmla="*/ 2941 h 10000"/>
                  <a:gd name="connsiteX28" fmla="*/ 408 w 10000"/>
                  <a:gd name="connsiteY28" fmla="*/ 3137 h 10000"/>
                  <a:gd name="connsiteX29" fmla="*/ 340 w 10000"/>
                  <a:gd name="connsiteY29" fmla="*/ 3137 h 10000"/>
                  <a:gd name="connsiteX30" fmla="*/ 374 w 10000"/>
                  <a:gd name="connsiteY30" fmla="*/ 3333 h 10000"/>
                  <a:gd name="connsiteX31" fmla="*/ 136 w 10000"/>
                  <a:gd name="connsiteY31" fmla="*/ 3333 h 10000"/>
                  <a:gd name="connsiteX32" fmla="*/ 340 w 10000"/>
                  <a:gd name="connsiteY32" fmla="*/ 3529 h 10000"/>
                  <a:gd name="connsiteX33" fmla="*/ 238 w 10000"/>
                  <a:gd name="connsiteY33" fmla="*/ 3529 h 10000"/>
                  <a:gd name="connsiteX34" fmla="*/ 170 w 10000"/>
                  <a:gd name="connsiteY34" fmla="*/ 3725 h 10000"/>
                  <a:gd name="connsiteX35" fmla="*/ 0 w 10000"/>
                  <a:gd name="connsiteY35" fmla="*/ 3725 h 10000"/>
                  <a:gd name="connsiteX36" fmla="*/ 442 w 10000"/>
                  <a:gd name="connsiteY36" fmla="*/ 3922 h 10000"/>
                  <a:gd name="connsiteX37" fmla="*/ 340 w 10000"/>
                  <a:gd name="connsiteY37" fmla="*/ 3922 h 10000"/>
                  <a:gd name="connsiteX38" fmla="*/ 238 w 10000"/>
                  <a:gd name="connsiteY38" fmla="*/ 4118 h 10000"/>
                  <a:gd name="connsiteX39" fmla="*/ 136 w 10000"/>
                  <a:gd name="connsiteY39" fmla="*/ 4118 h 10000"/>
                  <a:gd name="connsiteX40" fmla="*/ 340 w 10000"/>
                  <a:gd name="connsiteY40" fmla="*/ 4314 h 10000"/>
                  <a:gd name="connsiteX41" fmla="*/ 170 w 10000"/>
                  <a:gd name="connsiteY41" fmla="*/ 4510 h 10000"/>
                  <a:gd name="connsiteX42" fmla="*/ 136 w 10000"/>
                  <a:gd name="connsiteY42" fmla="*/ 4510 h 10000"/>
                  <a:gd name="connsiteX43" fmla="*/ 170 w 10000"/>
                  <a:gd name="connsiteY43" fmla="*/ 4706 h 10000"/>
                  <a:gd name="connsiteX44" fmla="*/ 272 w 10000"/>
                  <a:gd name="connsiteY44" fmla="*/ 4706 h 10000"/>
                  <a:gd name="connsiteX45" fmla="*/ 306 w 10000"/>
                  <a:gd name="connsiteY45" fmla="*/ 4902 h 10000"/>
                  <a:gd name="connsiteX46" fmla="*/ 408 w 10000"/>
                  <a:gd name="connsiteY46" fmla="*/ 4902 h 10000"/>
                  <a:gd name="connsiteX47" fmla="*/ 272 w 10000"/>
                  <a:gd name="connsiteY47" fmla="*/ 5098 h 10000"/>
                  <a:gd name="connsiteX48" fmla="*/ 374 w 10000"/>
                  <a:gd name="connsiteY48" fmla="*/ 5098 h 10000"/>
                  <a:gd name="connsiteX49" fmla="*/ 374 w 10000"/>
                  <a:gd name="connsiteY49" fmla="*/ 5294 h 10000"/>
                  <a:gd name="connsiteX50" fmla="*/ 136 w 10000"/>
                  <a:gd name="connsiteY50" fmla="*/ 5490 h 10000"/>
                  <a:gd name="connsiteX51" fmla="*/ 170 w 10000"/>
                  <a:gd name="connsiteY51" fmla="*/ 5490 h 10000"/>
                  <a:gd name="connsiteX52" fmla="*/ 102 w 10000"/>
                  <a:gd name="connsiteY52" fmla="*/ 5686 h 10000"/>
                  <a:gd name="connsiteX53" fmla="*/ 0 w 10000"/>
                  <a:gd name="connsiteY53" fmla="*/ 5686 h 10000"/>
                  <a:gd name="connsiteX54" fmla="*/ 442 w 10000"/>
                  <a:gd name="connsiteY54" fmla="*/ 5882 h 10000"/>
                  <a:gd name="connsiteX55" fmla="*/ 578 w 10000"/>
                  <a:gd name="connsiteY55" fmla="*/ 5882 h 10000"/>
                  <a:gd name="connsiteX56" fmla="*/ 612 w 10000"/>
                  <a:gd name="connsiteY56" fmla="*/ 6078 h 10000"/>
                  <a:gd name="connsiteX57" fmla="*/ 374 w 10000"/>
                  <a:gd name="connsiteY57" fmla="*/ 6275 h 10000"/>
                  <a:gd name="connsiteX58" fmla="*/ 510 w 10000"/>
                  <a:gd name="connsiteY58" fmla="*/ 6275 h 10000"/>
                  <a:gd name="connsiteX59" fmla="*/ 136 w 10000"/>
                  <a:gd name="connsiteY59" fmla="*/ 6471 h 10000"/>
                  <a:gd name="connsiteX60" fmla="*/ 850 w 10000"/>
                  <a:gd name="connsiteY60" fmla="*/ 6471 h 10000"/>
                  <a:gd name="connsiteX61" fmla="*/ 8503 w 10000"/>
                  <a:gd name="connsiteY61" fmla="*/ 7255 h 10000"/>
                  <a:gd name="connsiteX62" fmla="*/ 9320 w 10000"/>
                  <a:gd name="connsiteY62" fmla="*/ 7255 h 10000"/>
                  <a:gd name="connsiteX63" fmla="*/ 8537 w 10000"/>
                  <a:gd name="connsiteY63" fmla="*/ 7451 h 10000"/>
                  <a:gd name="connsiteX64" fmla="*/ 8605 w 10000"/>
                  <a:gd name="connsiteY64" fmla="*/ 7843 h 10000"/>
                  <a:gd name="connsiteX65" fmla="*/ 8741 w 10000"/>
                  <a:gd name="connsiteY65" fmla="*/ 8039 h 10000"/>
                  <a:gd name="connsiteX66" fmla="*/ 10000 w 10000"/>
                  <a:gd name="connsiteY66" fmla="*/ 8235 h 10000"/>
                  <a:gd name="connsiteX67" fmla="*/ 8741 w 10000"/>
                  <a:gd name="connsiteY67" fmla="*/ 8431 h 10000"/>
                  <a:gd name="connsiteX68" fmla="*/ 9218 w 10000"/>
                  <a:gd name="connsiteY68" fmla="*/ 9216 h 10000"/>
                  <a:gd name="connsiteX69" fmla="*/ 7517 w 10000"/>
                  <a:gd name="connsiteY69" fmla="*/ 9216 h 10000"/>
                  <a:gd name="connsiteX70" fmla="*/ 7534 w 10000"/>
                  <a:gd name="connsiteY70" fmla="*/ 9121 h 10000"/>
                  <a:gd name="connsiteX71" fmla="*/ 8571 w 10000"/>
                  <a:gd name="connsiteY71" fmla="*/ 9608 h 10000"/>
                  <a:gd name="connsiteX72" fmla="*/ 9116 w 10000"/>
                  <a:gd name="connsiteY72" fmla="*/ 9608 h 10000"/>
                  <a:gd name="connsiteX73" fmla="*/ 7721 w 10000"/>
                  <a:gd name="connsiteY73" fmla="*/ 9804 h 10000"/>
                  <a:gd name="connsiteX74" fmla="*/ 7007 w 10000"/>
                  <a:gd name="connsiteY74" fmla="*/ 10000 h 10000"/>
                  <a:gd name="connsiteX0" fmla="*/ 442 w 10000"/>
                  <a:gd name="connsiteY0" fmla="*/ 0 h 10000"/>
                  <a:gd name="connsiteX1" fmla="*/ 272 w 10000"/>
                  <a:gd name="connsiteY1" fmla="*/ 196 h 10000"/>
                  <a:gd name="connsiteX2" fmla="*/ 306 w 10000"/>
                  <a:gd name="connsiteY2" fmla="*/ 196 h 10000"/>
                  <a:gd name="connsiteX3" fmla="*/ 272 w 10000"/>
                  <a:gd name="connsiteY3" fmla="*/ 196 h 10000"/>
                  <a:gd name="connsiteX4" fmla="*/ 238 w 10000"/>
                  <a:gd name="connsiteY4" fmla="*/ 392 h 10000"/>
                  <a:gd name="connsiteX5" fmla="*/ 204 w 10000"/>
                  <a:gd name="connsiteY5" fmla="*/ 588 h 10000"/>
                  <a:gd name="connsiteX6" fmla="*/ 170 w 10000"/>
                  <a:gd name="connsiteY6" fmla="*/ 784 h 10000"/>
                  <a:gd name="connsiteX7" fmla="*/ 136 w 10000"/>
                  <a:gd name="connsiteY7" fmla="*/ 980 h 10000"/>
                  <a:gd name="connsiteX8" fmla="*/ 204 w 10000"/>
                  <a:gd name="connsiteY8" fmla="*/ 980 h 10000"/>
                  <a:gd name="connsiteX9" fmla="*/ 272 w 10000"/>
                  <a:gd name="connsiteY9" fmla="*/ 1176 h 10000"/>
                  <a:gd name="connsiteX10" fmla="*/ 170 w 10000"/>
                  <a:gd name="connsiteY10" fmla="*/ 1176 h 10000"/>
                  <a:gd name="connsiteX11" fmla="*/ 340 w 10000"/>
                  <a:gd name="connsiteY11" fmla="*/ 1373 h 10000"/>
                  <a:gd name="connsiteX12" fmla="*/ 272 w 10000"/>
                  <a:gd name="connsiteY12" fmla="*/ 1373 h 10000"/>
                  <a:gd name="connsiteX13" fmla="*/ 238 w 10000"/>
                  <a:gd name="connsiteY13" fmla="*/ 1569 h 10000"/>
                  <a:gd name="connsiteX14" fmla="*/ 340 w 10000"/>
                  <a:gd name="connsiteY14" fmla="*/ 1569 h 10000"/>
                  <a:gd name="connsiteX15" fmla="*/ 102 w 10000"/>
                  <a:gd name="connsiteY15" fmla="*/ 1765 h 10000"/>
                  <a:gd name="connsiteX16" fmla="*/ 272 w 10000"/>
                  <a:gd name="connsiteY16" fmla="*/ 1765 h 10000"/>
                  <a:gd name="connsiteX17" fmla="*/ 136 w 10000"/>
                  <a:gd name="connsiteY17" fmla="*/ 1961 h 10000"/>
                  <a:gd name="connsiteX18" fmla="*/ 170 w 10000"/>
                  <a:gd name="connsiteY18" fmla="*/ 2157 h 10000"/>
                  <a:gd name="connsiteX19" fmla="*/ 34 w 10000"/>
                  <a:gd name="connsiteY19" fmla="*/ 2157 h 10000"/>
                  <a:gd name="connsiteX20" fmla="*/ 170 w 10000"/>
                  <a:gd name="connsiteY20" fmla="*/ 2353 h 10000"/>
                  <a:gd name="connsiteX21" fmla="*/ 0 w 10000"/>
                  <a:gd name="connsiteY21" fmla="*/ 2353 h 10000"/>
                  <a:gd name="connsiteX22" fmla="*/ 204 w 10000"/>
                  <a:gd name="connsiteY22" fmla="*/ 2549 h 10000"/>
                  <a:gd name="connsiteX23" fmla="*/ 408 w 10000"/>
                  <a:gd name="connsiteY23" fmla="*/ 2549 h 10000"/>
                  <a:gd name="connsiteX24" fmla="*/ 340 w 10000"/>
                  <a:gd name="connsiteY24" fmla="*/ 2745 h 10000"/>
                  <a:gd name="connsiteX25" fmla="*/ 442 w 10000"/>
                  <a:gd name="connsiteY25" fmla="*/ 2745 h 10000"/>
                  <a:gd name="connsiteX26" fmla="*/ 578 w 10000"/>
                  <a:gd name="connsiteY26" fmla="*/ 2941 h 10000"/>
                  <a:gd name="connsiteX27" fmla="*/ 102 w 10000"/>
                  <a:gd name="connsiteY27" fmla="*/ 2941 h 10000"/>
                  <a:gd name="connsiteX28" fmla="*/ 408 w 10000"/>
                  <a:gd name="connsiteY28" fmla="*/ 3137 h 10000"/>
                  <a:gd name="connsiteX29" fmla="*/ 340 w 10000"/>
                  <a:gd name="connsiteY29" fmla="*/ 3137 h 10000"/>
                  <a:gd name="connsiteX30" fmla="*/ 374 w 10000"/>
                  <a:gd name="connsiteY30" fmla="*/ 3333 h 10000"/>
                  <a:gd name="connsiteX31" fmla="*/ 136 w 10000"/>
                  <a:gd name="connsiteY31" fmla="*/ 3333 h 10000"/>
                  <a:gd name="connsiteX32" fmla="*/ 340 w 10000"/>
                  <a:gd name="connsiteY32" fmla="*/ 3529 h 10000"/>
                  <a:gd name="connsiteX33" fmla="*/ 238 w 10000"/>
                  <a:gd name="connsiteY33" fmla="*/ 3529 h 10000"/>
                  <a:gd name="connsiteX34" fmla="*/ 170 w 10000"/>
                  <a:gd name="connsiteY34" fmla="*/ 3725 h 10000"/>
                  <a:gd name="connsiteX35" fmla="*/ 0 w 10000"/>
                  <a:gd name="connsiteY35" fmla="*/ 3725 h 10000"/>
                  <a:gd name="connsiteX36" fmla="*/ 442 w 10000"/>
                  <a:gd name="connsiteY36" fmla="*/ 3922 h 10000"/>
                  <a:gd name="connsiteX37" fmla="*/ 340 w 10000"/>
                  <a:gd name="connsiteY37" fmla="*/ 3922 h 10000"/>
                  <a:gd name="connsiteX38" fmla="*/ 238 w 10000"/>
                  <a:gd name="connsiteY38" fmla="*/ 4118 h 10000"/>
                  <a:gd name="connsiteX39" fmla="*/ 136 w 10000"/>
                  <a:gd name="connsiteY39" fmla="*/ 4118 h 10000"/>
                  <a:gd name="connsiteX40" fmla="*/ 340 w 10000"/>
                  <a:gd name="connsiteY40" fmla="*/ 4314 h 10000"/>
                  <a:gd name="connsiteX41" fmla="*/ 170 w 10000"/>
                  <a:gd name="connsiteY41" fmla="*/ 4510 h 10000"/>
                  <a:gd name="connsiteX42" fmla="*/ 136 w 10000"/>
                  <a:gd name="connsiteY42" fmla="*/ 4510 h 10000"/>
                  <a:gd name="connsiteX43" fmla="*/ 170 w 10000"/>
                  <a:gd name="connsiteY43" fmla="*/ 4706 h 10000"/>
                  <a:gd name="connsiteX44" fmla="*/ 272 w 10000"/>
                  <a:gd name="connsiteY44" fmla="*/ 4706 h 10000"/>
                  <a:gd name="connsiteX45" fmla="*/ 306 w 10000"/>
                  <a:gd name="connsiteY45" fmla="*/ 4902 h 10000"/>
                  <a:gd name="connsiteX46" fmla="*/ 408 w 10000"/>
                  <a:gd name="connsiteY46" fmla="*/ 4902 h 10000"/>
                  <a:gd name="connsiteX47" fmla="*/ 272 w 10000"/>
                  <a:gd name="connsiteY47" fmla="*/ 5098 h 10000"/>
                  <a:gd name="connsiteX48" fmla="*/ 374 w 10000"/>
                  <a:gd name="connsiteY48" fmla="*/ 5098 h 10000"/>
                  <a:gd name="connsiteX49" fmla="*/ 374 w 10000"/>
                  <a:gd name="connsiteY49" fmla="*/ 5294 h 10000"/>
                  <a:gd name="connsiteX50" fmla="*/ 136 w 10000"/>
                  <a:gd name="connsiteY50" fmla="*/ 5490 h 10000"/>
                  <a:gd name="connsiteX51" fmla="*/ 170 w 10000"/>
                  <a:gd name="connsiteY51" fmla="*/ 5490 h 10000"/>
                  <a:gd name="connsiteX52" fmla="*/ 102 w 10000"/>
                  <a:gd name="connsiteY52" fmla="*/ 5686 h 10000"/>
                  <a:gd name="connsiteX53" fmla="*/ 0 w 10000"/>
                  <a:gd name="connsiteY53" fmla="*/ 5686 h 10000"/>
                  <a:gd name="connsiteX54" fmla="*/ 442 w 10000"/>
                  <a:gd name="connsiteY54" fmla="*/ 5882 h 10000"/>
                  <a:gd name="connsiteX55" fmla="*/ 578 w 10000"/>
                  <a:gd name="connsiteY55" fmla="*/ 5882 h 10000"/>
                  <a:gd name="connsiteX56" fmla="*/ 612 w 10000"/>
                  <a:gd name="connsiteY56" fmla="*/ 6078 h 10000"/>
                  <a:gd name="connsiteX57" fmla="*/ 374 w 10000"/>
                  <a:gd name="connsiteY57" fmla="*/ 6275 h 10000"/>
                  <a:gd name="connsiteX58" fmla="*/ 510 w 10000"/>
                  <a:gd name="connsiteY58" fmla="*/ 6275 h 10000"/>
                  <a:gd name="connsiteX59" fmla="*/ 136 w 10000"/>
                  <a:gd name="connsiteY59" fmla="*/ 6471 h 10000"/>
                  <a:gd name="connsiteX60" fmla="*/ 850 w 10000"/>
                  <a:gd name="connsiteY60" fmla="*/ 6471 h 10000"/>
                  <a:gd name="connsiteX61" fmla="*/ 8503 w 10000"/>
                  <a:gd name="connsiteY61" fmla="*/ 7255 h 10000"/>
                  <a:gd name="connsiteX62" fmla="*/ 9320 w 10000"/>
                  <a:gd name="connsiteY62" fmla="*/ 7255 h 10000"/>
                  <a:gd name="connsiteX63" fmla="*/ 8537 w 10000"/>
                  <a:gd name="connsiteY63" fmla="*/ 7451 h 10000"/>
                  <a:gd name="connsiteX64" fmla="*/ 8605 w 10000"/>
                  <a:gd name="connsiteY64" fmla="*/ 7843 h 10000"/>
                  <a:gd name="connsiteX65" fmla="*/ 8741 w 10000"/>
                  <a:gd name="connsiteY65" fmla="*/ 8039 h 10000"/>
                  <a:gd name="connsiteX66" fmla="*/ 10000 w 10000"/>
                  <a:gd name="connsiteY66" fmla="*/ 8235 h 10000"/>
                  <a:gd name="connsiteX67" fmla="*/ 8741 w 10000"/>
                  <a:gd name="connsiteY67" fmla="*/ 8431 h 10000"/>
                  <a:gd name="connsiteX68" fmla="*/ 9218 w 10000"/>
                  <a:gd name="connsiteY68" fmla="*/ 9216 h 10000"/>
                  <a:gd name="connsiteX69" fmla="*/ 7517 w 10000"/>
                  <a:gd name="connsiteY69" fmla="*/ 9216 h 10000"/>
                  <a:gd name="connsiteX70" fmla="*/ 8571 w 10000"/>
                  <a:gd name="connsiteY70" fmla="*/ 9608 h 10000"/>
                  <a:gd name="connsiteX71" fmla="*/ 9116 w 10000"/>
                  <a:gd name="connsiteY71" fmla="*/ 9608 h 10000"/>
                  <a:gd name="connsiteX72" fmla="*/ 7721 w 10000"/>
                  <a:gd name="connsiteY72" fmla="*/ 9804 h 10000"/>
                  <a:gd name="connsiteX73" fmla="*/ 7007 w 10000"/>
                  <a:gd name="connsiteY73" fmla="*/ 10000 h 10000"/>
                  <a:gd name="connsiteX0" fmla="*/ 442 w 10000"/>
                  <a:gd name="connsiteY0" fmla="*/ 0 h 10000"/>
                  <a:gd name="connsiteX1" fmla="*/ 272 w 10000"/>
                  <a:gd name="connsiteY1" fmla="*/ 196 h 10000"/>
                  <a:gd name="connsiteX2" fmla="*/ 306 w 10000"/>
                  <a:gd name="connsiteY2" fmla="*/ 196 h 10000"/>
                  <a:gd name="connsiteX3" fmla="*/ 272 w 10000"/>
                  <a:gd name="connsiteY3" fmla="*/ 196 h 10000"/>
                  <a:gd name="connsiteX4" fmla="*/ 238 w 10000"/>
                  <a:gd name="connsiteY4" fmla="*/ 392 h 10000"/>
                  <a:gd name="connsiteX5" fmla="*/ 204 w 10000"/>
                  <a:gd name="connsiteY5" fmla="*/ 588 h 10000"/>
                  <a:gd name="connsiteX6" fmla="*/ 170 w 10000"/>
                  <a:gd name="connsiteY6" fmla="*/ 784 h 10000"/>
                  <a:gd name="connsiteX7" fmla="*/ 136 w 10000"/>
                  <a:gd name="connsiteY7" fmla="*/ 980 h 10000"/>
                  <a:gd name="connsiteX8" fmla="*/ 204 w 10000"/>
                  <a:gd name="connsiteY8" fmla="*/ 980 h 10000"/>
                  <a:gd name="connsiteX9" fmla="*/ 272 w 10000"/>
                  <a:gd name="connsiteY9" fmla="*/ 1176 h 10000"/>
                  <a:gd name="connsiteX10" fmla="*/ 170 w 10000"/>
                  <a:gd name="connsiteY10" fmla="*/ 1176 h 10000"/>
                  <a:gd name="connsiteX11" fmla="*/ 340 w 10000"/>
                  <a:gd name="connsiteY11" fmla="*/ 1373 h 10000"/>
                  <a:gd name="connsiteX12" fmla="*/ 272 w 10000"/>
                  <a:gd name="connsiteY12" fmla="*/ 1373 h 10000"/>
                  <a:gd name="connsiteX13" fmla="*/ 238 w 10000"/>
                  <a:gd name="connsiteY13" fmla="*/ 1569 h 10000"/>
                  <a:gd name="connsiteX14" fmla="*/ 340 w 10000"/>
                  <a:gd name="connsiteY14" fmla="*/ 1569 h 10000"/>
                  <a:gd name="connsiteX15" fmla="*/ 102 w 10000"/>
                  <a:gd name="connsiteY15" fmla="*/ 1765 h 10000"/>
                  <a:gd name="connsiteX16" fmla="*/ 272 w 10000"/>
                  <a:gd name="connsiteY16" fmla="*/ 1765 h 10000"/>
                  <a:gd name="connsiteX17" fmla="*/ 136 w 10000"/>
                  <a:gd name="connsiteY17" fmla="*/ 1961 h 10000"/>
                  <a:gd name="connsiteX18" fmla="*/ 170 w 10000"/>
                  <a:gd name="connsiteY18" fmla="*/ 2157 h 10000"/>
                  <a:gd name="connsiteX19" fmla="*/ 34 w 10000"/>
                  <a:gd name="connsiteY19" fmla="*/ 2157 h 10000"/>
                  <a:gd name="connsiteX20" fmla="*/ 170 w 10000"/>
                  <a:gd name="connsiteY20" fmla="*/ 2353 h 10000"/>
                  <a:gd name="connsiteX21" fmla="*/ 0 w 10000"/>
                  <a:gd name="connsiteY21" fmla="*/ 2353 h 10000"/>
                  <a:gd name="connsiteX22" fmla="*/ 204 w 10000"/>
                  <a:gd name="connsiteY22" fmla="*/ 2549 h 10000"/>
                  <a:gd name="connsiteX23" fmla="*/ 408 w 10000"/>
                  <a:gd name="connsiteY23" fmla="*/ 2549 h 10000"/>
                  <a:gd name="connsiteX24" fmla="*/ 340 w 10000"/>
                  <a:gd name="connsiteY24" fmla="*/ 2745 h 10000"/>
                  <a:gd name="connsiteX25" fmla="*/ 442 w 10000"/>
                  <a:gd name="connsiteY25" fmla="*/ 2745 h 10000"/>
                  <a:gd name="connsiteX26" fmla="*/ 578 w 10000"/>
                  <a:gd name="connsiteY26" fmla="*/ 2941 h 10000"/>
                  <a:gd name="connsiteX27" fmla="*/ 102 w 10000"/>
                  <a:gd name="connsiteY27" fmla="*/ 2941 h 10000"/>
                  <a:gd name="connsiteX28" fmla="*/ 408 w 10000"/>
                  <a:gd name="connsiteY28" fmla="*/ 3137 h 10000"/>
                  <a:gd name="connsiteX29" fmla="*/ 340 w 10000"/>
                  <a:gd name="connsiteY29" fmla="*/ 3137 h 10000"/>
                  <a:gd name="connsiteX30" fmla="*/ 374 w 10000"/>
                  <a:gd name="connsiteY30" fmla="*/ 3333 h 10000"/>
                  <a:gd name="connsiteX31" fmla="*/ 136 w 10000"/>
                  <a:gd name="connsiteY31" fmla="*/ 3333 h 10000"/>
                  <a:gd name="connsiteX32" fmla="*/ 340 w 10000"/>
                  <a:gd name="connsiteY32" fmla="*/ 3529 h 10000"/>
                  <a:gd name="connsiteX33" fmla="*/ 238 w 10000"/>
                  <a:gd name="connsiteY33" fmla="*/ 3529 h 10000"/>
                  <a:gd name="connsiteX34" fmla="*/ 170 w 10000"/>
                  <a:gd name="connsiteY34" fmla="*/ 3725 h 10000"/>
                  <a:gd name="connsiteX35" fmla="*/ 0 w 10000"/>
                  <a:gd name="connsiteY35" fmla="*/ 3725 h 10000"/>
                  <a:gd name="connsiteX36" fmla="*/ 442 w 10000"/>
                  <a:gd name="connsiteY36" fmla="*/ 3922 h 10000"/>
                  <a:gd name="connsiteX37" fmla="*/ 340 w 10000"/>
                  <a:gd name="connsiteY37" fmla="*/ 3922 h 10000"/>
                  <a:gd name="connsiteX38" fmla="*/ 238 w 10000"/>
                  <a:gd name="connsiteY38" fmla="*/ 4118 h 10000"/>
                  <a:gd name="connsiteX39" fmla="*/ 136 w 10000"/>
                  <a:gd name="connsiteY39" fmla="*/ 4118 h 10000"/>
                  <a:gd name="connsiteX40" fmla="*/ 340 w 10000"/>
                  <a:gd name="connsiteY40" fmla="*/ 4314 h 10000"/>
                  <a:gd name="connsiteX41" fmla="*/ 170 w 10000"/>
                  <a:gd name="connsiteY41" fmla="*/ 4510 h 10000"/>
                  <a:gd name="connsiteX42" fmla="*/ 136 w 10000"/>
                  <a:gd name="connsiteY42" fmla="*/ 4510 h 10000"/>
                  <a:gd name="connsiteX43" fmla="*/ 170 w 10000"/>
                  <a:gd name="connsiteY43" fmla="*/ 4706 h 10000"/>
                  <a:gd name="connsiteX44" fmla="*/ 272 w 10000"/>
                  <a:gd name="connsiteY44" fmla="*/ 4706 h 10000"/>
                  <a:gd name="connsiteX45" fmla="*/ 306 w 10000"/>
                  <a:gd name="connsiteY45" fmla="*/ 4902 h 10000"/>
                  <a:gd name="connsiteX46" fmla="*/ 408 w 10000"/>
                  <a:gd name="connsiteY46" fmla="*/ 4902 h 10000"/>
                  <a:gd name="connsiteX47" fmla="*/ 272 w 10000"/>
                  <a:gd name="connsiteY47" fmla="*/ 5098 h 10000"/>
                  <a:gd name="connsiteX48" fmla="*/ 374 w 10000"/>
                  <a:gd name="connsiteY48" fmla="*/ 5098 h 10000"/>
                  <a:gd name="connsiteX49" fmla="*/ 374 w 10000"/>
                  <a:gd name="connsiteY49" fmla="*/ 5294 h 10000"/>
                  <a:gd name="connsiteX50" fmla="*/ 136 w 10000"/>
                  <a:gd name="connsiteY50" fmla="*/ 5490 h 10000"/>
                  <a:gd name="connsiteX51" fmla="*/ 170 w 10000"/>
                  <a:gd name="connsiteY51" fmla="*/ 5490 h 10000"/>
                  <a:gd name="connsiteX52" fmla="*/ 102 w 10000"/>
                  <a:gd name="connsiteY52" fmla="*/ 5686 h 10000"/>
                  <a:gd name="connsiteX53" fmla="*/ 0 w 10000"/>
                  <a:gd name="connsiteY53" fmla="*/ 5686 h 10000"/>
                  <a:gd name="connsiteX54" fmla="*/ 442 w 10000"/>
                  <a:gd name="connsiteY54" fmla="*/ 5882 h 10000"/>
                  <a:gd name="connsiteX55" fmla="*/ 578 w 10000"/>
                  <a:gd name="connsiteY55" fmla="*/ 5882 h 10000"/>
                  <a:gd name="connsiteX56" fmla="*/ 612 w 10000"/>
                  <a:gd name="connsiteY56" fmla="*/ 6078 h 10000"/>
                  <a:gd name="connsiteX57" fmla="*/ 374 w 10000"/>
                  <a:gd name="connsiteY57" fmla="*/ 6275 h 10000"/>
                  <a:gd name="connsiteX58" fmla="*/ 510 w 10000"/>
                  <a:gd name="connsiteY58" fmla="*/ 6275 h 10000"/>
                  <a:gd name="connsiteX59" fmla="*/ 136 w 10000"/>
                  <a:gd name="connsiteY59" fmla="*/ 6471 h 10000"/>
                  <a:gd name="connsiteX60" fmla="*/ 850 w 10000"/>
                  <a:gd name="connsiteY60" fmla="*/ 6471 h 10000"/>
                  <a:gd name="connsiteX61" fmla="*/ 8503 w 10000"/>
                  <a:gd name="connsiteY61" fmla="*/ 7255 h 10000"/>
                  <a:gd name="connsiteX62" fmla="*/ 9320 w 10000"/>
                  <a:gd name="connsiteY62" fmla="*/ 7255 h 10000"/>
                  <a:gd name="connsiteX63" fmla="*/ 8537 w 10000"/>
                  <a:gd name="connsiteY63" fmla="*/ 7451 h 10000"/>
                  <a:gd name="connsiteX64" fmla="*/ 8605 w 10000"/>
                  <a:gd name="connsiteY64" fmla="*/ 7843 h 10000"/>
                  <a:gd name="connsiteX65" fmla="*/ 8741 w 10000"/>
                  <a:gd name="connsiteY65" fmla="*/ 8039 h 10000"/>
                  <a:gd name="connsiteX66" fmla="*/ 10000 w 10000"/>
                  <a:gd name="connsiteY66" fmla="*/ 8235 h 10000"/>
                  <a:gd name="connsiteX67" fmla="*/ 8741 w 10000"/>
                  <a:gd name="connsiteY67" fmla="*/ 8431 h 10000"/>
                  <a:gd name="connsiteX68" fmla="*/ 9218 w 10000"/>
                  <a:gd name="connsiteY68" fmla="*/ 9216 h 10000"/>
                  <a:gd name="connsiteX69" fmla="*/ 8571 w 10000"/>
                  <a:gd name="connsiteY69" fmla="*/ 9608 h 10000"/>
                  <a:gd name="connsiteX70" fmla="*/ 9116 w 10000"/>
                  <a:gd name="connsiteY70" fmla="*/ 9608 h 10000"/>
                  <a:gd name="connsiteX71" fmla="*/ 7721 w 10000"/>
                  <a:gd name="connsiteY71" fmla="*/ 9804 h 10000"/>
                  <a:gd name="connsiteX72" fmla="*/ 7007 w 10000"/>
                  <a:gd name="connsiteY72" fmla="*/ 10000 h 10000"/>
                  <a:gd name="connsiteX0" fmla="*/ 442 w 10000"/>
                  <a:gd name="connsiteY0" fmla="*/ 0 h 9804"/>
                  <a:gd name="connsiteX1" fmla="*/ 272 w 10000"/>
                  <a:gd name="connsiteY1" fmla="*/ 196 h 9804"/>
                  <a:gd name="connsiteX2" fmla="*/ 306 w 10000"/>
                  <a:gd name="connsiteY2" fmla="*/ 196 h 9804"/>
                  <a:gd name="connsiteX3" fmla="*/ 272 w 10000"/>
                  <a:gd name="connsiteY3" fmla="*/ 196 h 9804"/>
                  <a:gd name="connsiteX4" fmla="*/ 238 w 10000"/>
                  <a:gd name="connsiteY4" fmla="*/ 392 h 9804"/>
                  <a:gd name="connsiteX5" fmla="*/ 204 w 10000"/>
                  <a:gd name="connsiteY5" fmla="*/ 588 h 9804"/>
                  <a:gd name="connsiteX6" fmla="*/ 170 w 10000"/>
                  <a:gd name="connsiteY6" fmla="*/ 784 h 9804"/>
                  <a:gd name="connsiteX7" fmla="*/ 136 w 10000"/>
                  <a:gd name="connsiteY7" fmla="*/ 980 h 9804"/>
                  <a:gd name="connsiteX8" fmla="*/ 204 w 10000"/>
                  <a:gd name="connsiteY8" fmla="*/ 980 h 9804"/>
                  <a:gd name="connsiteX9" fmla="*/ 272 w 10000"/>
                  <a:gd name="connsiteY9" fmla="*/ 1176 h 9804"/>
                  <a:gd name="connsiteX10" fmla="*/ 170 w 10000"/>
                  <a:gd name="connsiteY10" fmla="*/ 1176 h 9804"/>
                  <a:gd name="connsiteX11" fmla="*/ 340 w 10000"/>
                  <a:gd name="connsiteY11" fmla="*/ 1373 h 9804"/>
                  <a:gd name="connsiteX12" fmla="*/ 272 w 10000"/>
                  <a:gd name="connsiteY12" fmla="*/ 1373 h 9804"/>
                  <a:gd name="connsiteX13" fmla="*/ 238 w 10000"/>
                  <a:gd name="connsiteY13" fmla="*/ 1569 h 9804"/>
                  <a:gd name="connsiteX14" fmla="*/ 340 w 10000"/>
                  <a:gd name="connsiteY14" fmla="*/ 1569 h 9804"/>
                  <a:gd name="connsiteX15" fmla="*/ 102 w 10000"/>
                  <a:gd name="connsiteY15" fmla="*/ 1765 h 9804"/>
                  <a:gd name="connsiteX16" fmla="*/ 272 w 10000"/>
                  <a:gd name="connsiteY16" fmla="*/ 1765 h 9804"/>
                  <a:gd name="connsiteX17" fmla="*/ 136 w 10000"/>
                  <a:gd name="connsiteY17" fmla="*/ 1961 h 9804"/>
                  <a:gd name="connsiteX18" fmla="*/ 170 w 10000"/>
                  <a:gd name="connsiteY18" fmla="*/ 2157 h 9804"/>
                  <a:gd name="connsiteX19" fmla="*/ 34 w 10000"/>
                  <a:gd name="connsiteY19" fmla="*/ 2157 h 9804"/>
                  <a:gd name="connsiteX20" fmla="*/ 170 w 10000"/>
                  <a:gd name="connsiteY20" fmla="*/ 2353 h 9804"/>
                  <a:gd name="connsiteX21" fmla="*/ 0 w 10000"/>
                  <a:gd name="connsiteY21" fmla="*/ 2353 h 9804"/>
                  <a:gd name="connsiteX22" fmla="*/ 204 w 10000"/>
                  <a:gd name="connsiteY22" fmla="*/ 2549 h 9804"/>
                  <a:gd name="connsiteX23" fmla="*/ 408 w 10000"/>
                  <a:gd name="connsiteY23" fmla="*/ 2549 h 9804"/>
                  <a:gd name="connsiteX24" fmla="*/ 340 w 10000"/>
                  <a:gd name="connsiteY24" fmla="*/ 2745 h 9804"/>
                  <a:gd name="connsiteX25" fmla="*/ 442 w 10000"/>
                  <a:gd name="connsiteY25" fmla="*/ 2745 h 9804"/>
                  <a:gd name="connsiteX26" fmla="*/ 578 w 10000"/>
                  <a:gd name="connsiteY26" fmla="*/ 2941 h 9804"/>
                  <a:gd name="connsiteX27" fmla="*/ 102 w 10000"/>
                  <a:gd name="connsiteY27" fmla="*/ 2941 h 9804"/>
                  <a:gd name="connsiteX28" fmla="*/ 408 w 10000"/>
                  <a:gd name="connsiteY28" fmla="*/ 3137 h 9804"/>
                  <a:gd name="connsiteX29" fmla="*/ 340 w 10000"/>
                  <a:gd name="connsiteY29" fmla="*/ 3137 h 9804"/>
                  <a:gd name="connsiteX30" fmla="*/ 374 w 10000"/>
                  <a:gd name="connsiteY30" fmla="*/ 3333 h 9804"/>
                  <a:gd name="connsiteX31" fmla="*/ 136 w 10000"/>
                  <a:gd name="connsiteY31" fmla="*/ 3333 h 9804"/>
                  <a:gd name="connsiteX32" fmla="*/ 340 w 10000"/>
                  <a:gd name="connsiteY32" fmla="*/ 3529 h 9804"/>
                  <a:gd name="connsiteX33" fmla="*/ 238 w 10000"/>
                  <a:gd name="connsiteY33" fmla="*/ 3529 h 9804"/>
                  <a:gd name="connsiteX34" fmla="*/ 170 w 10000"/>
                  <a:gd name="connsiteY34" fmla="*/ 3725 h 9804"/>
                  <a:gd name="connsiteX35" fmla="*/ 0 w 10000"/>
                  <a:gd name="connsiteY35" fmla="*/ 3725 h 9804"/>
                  <a:gd name="connsiteX36" fmla="*/ 442 w 10000"/>
                  <a:gd name="connsiteY36" fmla="*/ 3922 h 9804"/>
                  <a:gd name="connsiteX37" fmla="*/ 340 w 10000"/>
                  <a:gd name="connsiteY37" fmla="*/ 3922 h 9804"/>
                  <a:gd name="connsiteX38" fmla="*/ 238 w 10000"/>
                  <a:gd name="connsiteY38" fmla="*/ 4118 h 9804"/>
                  <a:gd name="connsiteX39" fmla="*/ 136 w 10000"/>
                  <a:gd name="connsiteY39" fmla="*/ 4118 h 9804"/>
                  <a:gd name="connsiteX40" fmla="*/ 340 w 10000"/>
                  <a:gd name="connsiteY40" fmla="*/ 4314 h 9804"/>
                  <a:gd name="connsiteX41" fmla="*/ 170 w 10000"/>
                  <a:gd name="connsiteY41" fmla="*/ 4510 h 9804"/>
                  <a:gd name="connsiteX42" fmla="*/ 136 w 10000"/>
                  <a:gd name="connsiteY42" fmla="*/ 4510 h 9804"/>
                  <a:gd name="connsiteX43" fmla="*/ 170 w 10000"/>
                  <a:gd name="connsiteY43" fmla="*/ 4706 h 9804"/>
                  <a:gd name="connsiteX44" fmla="*/ 272 w 10000"/>
                  <a:gd name="connsiteY44" fmla="*/ 4706 h 9804"/>
                  <a:gd name="connsiteX45" fmla="*/ 306 w 10000"/>
                  <a:gd name="connsiteY45" fmla="*/ 4902 h 9804"/>
                  <a:gd name="connsiteX46" fmla="*/ 408 w 10000"/>
                  <a:gd name="connsiteY46" fmla="*/ 4902 h 9804"/>
                  <a:gd name="connsiteX47" fmla="*/ 272 w 10000"/>
                  <a:gd name="connsiteY47" fmla="*/ 5098 h 9804"/>
                  <a:gd name="connsiteX48" fmla="*/ 374 w 10000"/>
                  <a:gd name="connsiteY48" fmla="*/ 5098 h 9804"/>
                  <a:gd name="connsiteX49" fmla="*/ 374 w 10000"/>
                  <a:gd name="connsiteY49" fmla="*/ 5294 h 9804"/>
                  <a:gd name="connsiteX50" fmla="*/ 136 w 10000"/>
                  <a:gd name="connsiteY50" fmla="*/ 5490 h 9804"/>
                  <a:gd name="connsiteX51" fmla="*/ 170 w 10000"/>
                  <a:gd name="connsiteY51" fmla="*/ 5490 h 9804"/>
                  <a:gd name="connsiteX52" fmla="*/ 102 w 10000"/>
                  <a:gd name="connsiteY52" fmla="*/ 5686 h 9804"/>
                  <a:gd name="connsiteX53" fmla="*/ 0 w 10000"/>
                  <a:gd name="connsiteY53" fmla="*/ 5686 h 9804"/>
                  <a:gd name="connsiteX54" fmla="*/ 442 w 10000"/>
                  <a:gd name="connsiteY54" fmla="*/ 5882 h 9804"/>
                  <a:gd name="connsiteX55" fmla="*/ 578 w 10000"/>
                  <a:gd name="connsiteY55" fmla="*/ 5882 h 9804"/>
                  <a:gd name="connsiteX56" fmla="*/ 612 w 10000"/>
                  <a:gd name="connsiteY56" fmla="*/ 6078 h 9804"/>
                  <a:gd name="connsiteX57" fmla="*/ 374 w 10000"/>
                  <a:gd name="connsiteY57" fmla="*/ 6275 h 9804"/>
                  <a:gd name="connsiteX58" fmla="*/ 510 w 10000"/>
                  <a:gd name="connsiteY58" fmla="*/ 6275 h 9804"/>
                  <a:gd name="connsiteX59" fmla="*/ 136 w 10000"/>
                  <a:gd name="connsiteY59" fmla="*/ 6471 h 9804"/>
                  <a:gd name="connsiteX60" fmla="*/ 850 w 10000"/>
                  <a:gd name="connsiteY60" fmla="*/ 6471 h 9804"/>
                  <a:gd name="connsiteX61" fmla="*/ 8503 w 10000"/>
                  <a:gd name="connsiteY61" fmla="*/ 7255 h 9804"/>
                  <a:gd name="connsiteX62" fmla="*/ 9320 w 10000"/>
                  <a:gd name="connsiteY62" fmla="*/ 7255 h 9804"/>
                  <a:gd name="connsiteX63" fmla="*/ 8537 w 10000"/>
                  <a:gd name="connsiteY63" fmla="*/ 7451 h 9804"/>
                  <a:gd name="connsiteX64" fmla="*/ 8605 w 10000"/>
                  <a:gd name="connsiteY64" fmla="*/ 7843 h 9804"/>
                  <a:gd name="connsiteX65" fmla="*/ 8741 w 10000"/>
                  <a:gd name="connsiteY65" fmla="*/ 8039 h 9804"/>
                  <a:gd name="connsiteX66" fmla="*/ 10000 w 10000"/>
                  <a:gd name="connsiteY66" fmla="*/ 8235 h 9804"/>
                  <a:gd name="connsiteX67" fmla="*/ 8741 w 10000"/>
                  <a:gd name="connsiteY67" fmla="*/ 8431 h 9804"/>
                  <a:gd name="connsiteX68" fmla="*/ 9218 w 10000"/>
                  <a:gd name="connsiteY68" fmla="*/ 9216 h 9804"/>
                  <a:gd name="connsiteX69" fmla="*/ 8571 w 10000"/>
                  <a:gd name="connsiteY69" fmla="*/ 9608 h 9804"/>
                  <a:gd name="connsiteX70" fmla="*/ 9116 w 10000"/>
                  <a:gd name="connsiteY70" fmla="*/ 9608 h 9804"/>
                  <a:gd name="connsiteX71" fmla="*/ 7721 w 10000"/>
                  <a:gd name="connsiteY71" fmla="*/ 9804 h 9804"/>
                  <a:gd name="connsiteX0" fmla="*/ 442 w 10000"/>
                  <a:gd name="connsiteY0" fmla="*/ 0 h 9800"/>
                  <a:gd name="connsiteX1" fmla="*/ 272 w 10000"/>
                  <a:gd name="connsiteY1" fmla="*/ 200 h 9800"/>
                  <a:gd name="connsiteX2" fmla="*/ 306 w 10000"/>
                  <a:gd name="connsiteY2" fmla="*/ 200 h 9800"/>
                  <a:gd name="connsiteX3" fmla="*/ 272 w 10000"/>
                  <a:gd name="connsiteY3" fmla="*/ 200 h 9800"/>
                  <a:gd name="connsiteX4" fmla="*/ 238 w 10000"/>
                  <a:gd name="connsiteY4" fmla="*/ 400 h 9800"/>
                  <a:gd name="connsiteX5" fmla="*/ 204 w 10000"/>
                  <a:gd name="connsiteY5" fmla="*/ 600 h 9800"/>
                  <a:gd name="connsiteX6" fmla="*/ 170 w 10000"/>
                  <a:gd name="connsiteY6" fmla="*/ 800 h 9800"/>
                  <a:gd name="connsiteX7" fmla="*/ 136 w 10000"/>
                  <a:gd name="connsiteY7" fmla="*/ 1000 h 9800"/>
                  <a:gd name="connsiteX8" fmla="*/ 204 w 10000"/>
                  <a:gd name="connsiteY8" fmla="*/ 1000 h 9800"/>
                  <a:gd name="connsiteX9" fmla="*/ 272 w 10000"/>
                  <a:gd name="connsiteY9" fmla="*/ 1200 h 9800"/>
                  <a:gd name="connsiteX10" fmla="*/ 170 w 10000"/>
                  <a:gd name="connsiteY10" fmla="*/ 1200 h 9800"/>
                  <a:gd name="connsiteX11" fmla="*/ 340 w 10000"/>
                  <a:gd name="connsiteY11" fmla="*/ 1400 h 9800"/>
                  <a:gd name="connsiteX12" fmla="*/ 272 w 10000"/>
                  <a:gd name="connsiteY12" fmla="*/ 1400 h 9800"/>
                  <a:gd name="connsiteX13" fmla="*/ 238 w 10000"/>
                  <a:gd name="connsiteY13" fmla="*/ 1600 h 9800"/>
                  <a:gd name="connsiteX14" fmla="*/ 340 w 10000"/>
                  <a:gd name="connsiteY14" fmla="*/ 1600 h 9800"/>
                  <a:gd name="connsiteX15" fmla="*/ 102 w 10000"/>
                  <a:gd name="connsiteY15" fmla="*/ 1800 h 9800"/>
                  <a:gd name="connsiteX16" fmla="*/ 272 w 10000"/>
                  <a:gd name="connsiteY16" fmla="*/ 1800 h 9800"/>
                  <a:gd name="connsiteX17" fmla="*/ 136 w 10000"/>
                  <a:gd name="connsiteY17" fmla="*/ 2000 h 9800"/>
                  <a:gd name="connsiteX18" fmla="*/ 170 w 10000"/>
                  <a:gd name="connsiteY18" fmla="*/ 2200 h 9800"/>
                  <a:gd name="connsiteX19" fmla="*/ 34 w 10000"/>
                  <a:gd name="connsiteY19" fmla="*/ 2200 h 9800"/>
                  <a:gd name="connsiteX20" fmla="*/ 170 w 10000"/>
                  <a:gd name="connsiteY20" fmla="*/ 2400 h 9800"/>
                  <a:gd name="connsiteX21" fmla="*/ 0 w 10000"/>
                  <a:gd name="connsiteY21" fmla="*/ 2400 h 9800"/>
                  <a:gd name="connsiteX22" fmla="*/ 204 w 10000"/>
                  <a:gd name="connsiteY22" fmla="*/ 2600 h 9800"/>
                  <a:gd name="connsiteX23" fmla="*/ 408 w 10000"/>
                  <a:gd name="connsiteY23" fmla="*/ 2600 h 9800"/>
                  <a:gd name="connsiteX24" fmla="*/ 340 w 10000"/>
                  <a:gd name="connsiteY24" fmla="*/ 2800 h 9800"/>
                  <a:gd name="connsiteX25" fmla="*/ 442 w 10000"/>
                  <a:gd name="connsiteY25" fmla="*/ 2800 h 9800"/>
                  <a:gd name="connsiteX26" fmla="*/ 578 w 10000"/>
                  <a:gd name="connsiteY26" fmla="*/ 3000 h 9800"/>
                  <a:gd name="connsiteX27" fmla="*/ 102 w 10000"/>
                  <a:gd name="connsiteY27" fmla="*/ 3000 h 9800"/>
                  <a:gd name="connsiteX28" fmla="*/ 408 w 10000"/>
                  <a:gd name="connsiteY28" fmla="*/ 3200 h 9800"/>
                  <a:gd name="connsiteX29" fmla="*/ 340 w 10000"/>
                  <a:gd name="connsiteY29" fmla="*/ 3200 h 9800"/>
                  <a:gd name="connsiteX30" fmla="*/ 374 w 10000"/>
                  <a:gd name="connsiteY30" fmla="*/ 3400 h 9800"/>
                  <a:gd name="connsiteX31" fmla="*/ 136 w 10000"/>
                  <a:gd name="connsiteY31" fmla="*/ 3400 h 9800"/>
                  <a:gd name="connsiteX32" fmla="*/ 340 w 10000"/>
                  <a:gd name="connsiteY32" fmla="*/ 3600 h 9800"/>
                  <a:gd name="connsiteX33" fmla="*/ 238 w 10000"/>
                  <a:gd name="connsiteY33" fmla="*/ 3600 h 9800"/>
                  <a:gd name="connsiteX34" fmla="*/ 170 w 10000"/>
                  <a:gd name="connsiteY34" fmla="*/ 3799 h 9800"/>
                  <a:gd name="connsiteX35" fmla="*/ 0 w 10000"/>
                  <a:gd name="connsiteY35" fmla="*/ 3799 h 9800"/>
                  <a:gd name="connsiteX36" fmla="*/ 442 w 10000"/>
                  <a:gd name="connsiteY36" fmla="*/ 4000 h 9800"/>
                  <a:gd name="connsiteX37" fmla="*/ 340 w 10000"/>
                  <a:gd name="connsiteY37" fmla="*/ 4000 h 9800"/>
                  <a:gd name="connsiteX38" fmla="*/ 238 w 10000"/>
                  <a:gd name="connsiteY38" fmla="*/ 4200 h 9800"/>
                  <a:gd name="connsiteX39" fmla="*/ 136 w 10000"/>
                  <a:gd name="connsiteY39" fmla="*/ 4200 h 9800"/>
                  <a:gd name="connsiteX40" fmla="*/ 340 w 10000"/>
                  <a:gd name="connsiteY40" fmla="*/ 4400 h 9800"/>
                  <a:gd name="connsiteX41" fmla="*/ 170 w 10000"/>
                  <a:gd name="connsiteY41" fmla="*/ 4600 h 9800"/>
                  <a:gd name="connsiteX42" fmla="*/ 136 w 10000"/>
                  <a:gd name="connsiteY42" fmla="*/ 4600 h 9800"/>
                  <a:gd name="connsiteX43" fmla="*/ 170 w 10000"/>
                  <a:gd name="connsiteY43" fmla="*/ 4800 h 9800"/>
                  <a:gd name="connsiteX44" fmla="*/ 272 w 10000"/>
                  <a:gd name="connsiteY44" fmla="*/ 4800 h 9800"/>
                  <a:gd name="connsiteX45" fmla="*/ 306 w 10000"/>
                  <a:gd name="connsiteY45" fmla="*/ 5000 h 9800"/>
                  <a:gd name="connsiteX46" fmla="*/ 408 w 10000"/>
                  <a:gd name="connsiteY46" fmla="*/ 5000 h 9800"/>
                  <a:gd name="connsiteX47" fmla="*/ 272 w 10000"/>
                  <a:gd name="connsiteY47" fmla="*/ 5200 h 9800"/>
                  <a:gd name="connsiteX48" fmla="*/ 374 w 10000"/>
                  <a:gd name="connsiteY48" fmla="*/ 5200 h 9800"/>
                  <a:gd name="connsiteX49" fmla="*/ 374 w 10000"/>
                  <a:gd name="connsiteY49" fmla="*/ 5400 h 9800"/>
                  <a:gd name="connsiteX50" fmla="*/ 136 w 10000"/>
                  <a:gd name="connsiteY50" fmla="*/ 5600 h 9800"/>
                  <a:gd name="connsiteX51" fmla="*/ 170 w 10000"/>
                  <a:gd name="connsiteY51" fmla="*/ 5600 h 9800"/>
                  <a:gd name="connsiteX52" fmla="*/ 102 w 10000"/>
                  <a:gd name="connsiteY52" fmla="*/ 5800 h 9800"/>
                  <a:gd name="connsiteX53" fmla="*/ 0 w 10000"/>
                  <a:gd name="connsiteY53" fmla="*/ 5800 h 9800"/>
                  <a:gd name="connsiteX54" fmla="*/ 442 w 10000"/>
                  <a:gd name="connsiteY54" fmla="*/ 6000 h 9800"/>
                  <a:gd name="connsiteX55" fmla="*/ 578 w 10000"/>
                  <a:gd name="connsiteY55" fmla="*/ 6000 h 9800"/>
                  <a:gd name="connsiteX56" fmla="*/ 612 w 10000"/>
                  <a:gd name="connsiteY56" fmla="*/ 6200 h 9800"/>
                  <a:gd name="connsiteX57" fmla="*/ 374 w 10000"/>
                  <a:gd name="connsiteY57" fmla="*/ 6400 h 9800"/>
                  <a:gd name="connsiteX58" fmla="*/ 510 w 10000"/>
                  <a:gd name="connsiteY58" fmla="*/ 6400 h 9800"/>
                  <a:gd name="connsiteX59" fmla="*/ 136 w 10000"/>
                  <a:gd name="connsiteY59" fmla="*/ 6600 h 9800"/>
                  <a:gd name="connsiteX60" fmla="*/ 850 w 10000"/>
                  <a:gd name="connsiteY60" fmla="*/ 6600 h 9800"/>
                  <a:gd name="connsiteX61" fmla="*/ 8503 w 10000"/>
                  <a:gd name="connsiteY61" fmla="*/ 7400 h 9800"/>
                  <a:gd name="connsiteX62" fmla="*/ 9320 w 10000"/>
                  <a:gd name="connsiteY62" fmla="*/ 7400 h 9800"/>
                  <a:gd name="connsiteX63" fmla="*/ 8537 w 10000"/>
                  <a:gd name="connsiteY63" fmla="*/ 7600 h 9800"/>
                  <a:gd name="connsiteX64" fmla="*/ 8605 w 10000"/>
                  <a:gd name="connsiteY64" fmla="*/ 8000 h 9800"/>
                  <a:gd name="connsiteX65" fmla="*/ 8741 w 10000"/>
                  <a:gd name="connsiteY65" fmla="*/ 8200 h 9800"/>
                  <a:gd name="connsiteX66" fmla="*/ 10000 w 10000"/>
                  <a:gd name="connsiteY66" fmla="*/ 8400 h 9800"/>
                  <a:gd name="connsiteX67" fmla="*/ 8741 w 10000"/>
                  <a:gd name="connsiteY67" fmla="*/ 8600 h 9800"/>
                  <a:gd name="connsiteX68" fmla="*/ 9218 w 10000"/>
                  <a:gd name="connsiteY68" fmla="*/ 9400 h 9800"/>
                  <a:gd name="connsiteX69" fmla="*/ 8571 w 10000"/>
                  <a:gd name="connsiteY69" fmla="*/ 9800 h 9800"/>
                  <a:gd name="connsiteX70" fmla="*/ 9116 w 10000"/>
                  <a:gd name="connsiteY70" fmla="*/ 9800 h 9800"/>
                  <a:gd name="connsiteX0" fmla="*/ 442 w 10000"/>
                  <a:gd name="connsiteY0" fmla="*/ 0 h 10000"/>
                  <a:gd name="connsiteX1" fmla="*/ 272 w 10000"/>
                  <a:gd name="connsiteY1" fmla="*/ 204 h 10000"/>
                  <a:gd name="connsiteX2" fmla="*/ 306 w 10000"/>
                  <a:gd name="connsiteY2" fmla="*/ 204 h 10000"/>
                  <a:gd name="connsiteX3" fmla="*/ 272 w 10000"/>
                  <a:gd name="connsiteY3" fmla="*/ 204 h 10000"/>
                  <a:gd name="connsiteX4" fmla="*/ 238 w 10000"/>
                  <a:gd name="connsiteY4" fmla="*/ 408 h 10000"/>
                  <a:gd name="connsiteX5" fmla="*/ 204 w 10000"/>
                  <a:gd name="connsiteY5" fmla="*/ 612 h 10000"/>
                  <a:gd name="connsiteX6" fmla="*/ 170 w 10000"/>
                  <a:gd name="connsiteY6" fmla="*/ 816 h 10000"/>
                  <a:gd name="connsiteX7" fmla="*/ 136 w 10000"/>
                  <a:gd name="connsiteY7" fmla="*/ 1020 h 10000"/>
                  <a:gd name="connsiteX8" fmla="*/ 204 w 10000"/>
                  <a:gd name="connsiteY8" fmla="*/ 1020 h 10000"/>
                  <a:gd name="connsiteX9" fmla="*/ 272 w 10000"/>
                  <a:gd name="connsiteY9" fmla="*/ 1224 h 10000"/>
                  <a:gd name="connsiteX10" fmla="*/ 170 w 10000"/>
                  <a:gd name="connsiteY10" fmla="*/ 1224 h 10000"/>
                  <a:gd name="connsiteX11" fmla="*/ 340 w 10000"/>
                  <a:gd name="connsiteY11" fmla="*/ 1429 h 10000"/>
                  <a:gd name="connsiteX12" fmla="*/ 272 w 10000"/>
                  <a:gd name="connsiteY12" fmla="*/ 1429 h 10000"/>
                  <a:gd name="connsiteX13" fmla="*/ 238 w 10000"/>
                  <a:gd name="connsiteY13" fmla="*/ 1633 h 10000"/>
                  <a:gd name="connsiteX14" fmla="*/ 340 w 10000"/>
                  <a:gd name="connsiteY14" fmla="*/ 1633 h 10000"/>
                  <a:gd name="connsiteX15" fmla="*/ 102 w 10000"/>
                  <a:gd name="connsiteY15" fmla="*/ 1837 h 10000"/>
                  <a:gd name="connsiteX16" fmla="*/ 272 w 10000"/>
                  <a:gd name="connsiteY16" fmla="*/ 1837 h 10000"/>
                  <a:gd name="connsiteX17" fmla="*/ 136 w 10000"/>
                  <a:gd name="connsiteY17" fmla="*/ 2041 h 10000"/>
                  <a:gd name="connsiteX18" fmla="*/ 170 w 10000"/>
                  <a:gd name="connsiteY18" fmla="*/ 2245 h 10000"/>
                  <a:gd name="connsiteX19" fmla="*/ 34 w 10000"/>
                  <a:gd name="connsiteY19" fmla="*/ 2245 h 10000"/>
                  <a:gd name="connsiteX20" fmla="*/ 170 w 10000"/>
                  <a:gd name="connsiteY20" fmla="*/ 2449 h 10000"/>
                  <a:gd name="connsiteX21" fmla="*/ 0 w 10000"/>
                  <a:gd name="connsiteY21" fmla="*/ 2449 h 10000"/>
                  <a:gd name="connsiteX22" fmla="*/ 204 w 10000"/>
                  <a:gd name="connsiteY22" fmla="*/ 2653 h 10000"/>
                  <a:gd name="connsiteX23" fmla="*/ 408 w 10000"/>
                  <a:gd name="connsiteY23" fmla="*/ 2653 h 10000"/>
                  <a:gd name="connsiteX24" fmla="*/ 340 w 10000"/>
                  <a:gd name="connsiteY24" fmla="*/ 2857 h 10000"/>
                  <a:gd name="connsiteX25" fmla="*/ 442 w 10000"/>
                  <a:gd name="connsiteY25" fmla="*/ 2857 h 10000"/>
                  <a:gd name="connsiteX26" fmla="*/ 578 w 10000"/>
                  <a:gd name="connsiteY26" fmla="*/ 3061 h 10000"/>
                  <a:gd name="connsiteX27" fmla="*/ 102 w 10000"/>
                  <a:gd name="connsiteY27" fmla="*/ 3061 h 10000"/>
                  <a:gd name="connsiteX28" fmla="*/ 408 w 10000"/>
                  <a:gd name="connsiteY28" fmla="*/ 3265 h 10000"/>
                  <a:gd name="connsiteX29" fmla="*/ 340 w 10000"/>
                  <a:gd name="connsiteY29" fmla="*/ 3265 h 10000"/>
                  <a:gd name="connsiteX30" fmla="*/ 374 w 10000"/>
                  <a:gd name="connsiteY30" fmla="*/ 3469 h 10000"/>
                  <a:gd name="connsiteX31" fmla="*/ 136 w 10000"/>
                  <a:gd name="connsiteY31" fmla="*/ 3469 h 10000"/>
                  <a:gd name="connsiteX32" fmla="*/ 340 w 10000"/>
                  <a:gd name="connsiteY32" fmla="*/ 3673 h 10000"/>
                  <a:gd name="connsiteX33" fmla="*/ 238 w 10000"/>
                  <a:gd name="connsiteY33" fmla="*/ 3673 h 10000"/>
                  <a:gd name="connsiteX34" fmla="*/ 170 w 10000"/>
                  <a:gd name="connsiteY34" fmla="*/ 3877 h 10000"/>
                  <a:gd name="connsiteX35" fmla="*/ 0 w 10000"/>
                  <a:gd name="connsiteY35" fmla="*/ 3877 h 10000"/>
                  <a:gd name="connsiteX36" fmla="*/ 442 w 10000"/>
                  <a:gd name="connsiteY36" fmla="*/ 4082 h 10000"/>
                  <a:gd name="connsiteX37" fmla="*/ 340 w 10000"/>
                  <a:gd name="connsiteY37" fmla="*/ 4082 h 10000"/>
                  <a:gd name="connsiteX38" fmla="*/ 238 w 10000"/>
                  <a:gd name="connsiteY38" fmla="*/ 4286 h 10000"/>
                  <a:gd name="connsiteX39" fmla="*/ 136 w 10000"/>
                  <a:gd name="connsiteY39" fmla="*/ 4286 h 10000"/>
                  <a:gd name="connsiteX40" fmla="*/ 340 w 10000"/>
                  <a:gd name="connsiteY40" fmla="*/ 4490 h 10000"/>
                  <a:gd name="connsiteX41" fmla="*/ 170 w 10000"/>
                  <a:gd name="connsiteY41" fmla="*/ 4694 h 10000"/>
                  <a:gd name="connsiteX42" fmla="*/ 136 w 10000"/>
                  <a:gd name="connsiteY42" fmla="*/ 4694 h 10000"/>
                  <a:gd name="connsiteX43" fmla="*/ 170 w 10000"/>
                  <a:gd name="connsiteY43" fmla="*/ 4898 h 10000"/>
                  <a:gd name="connsiteX44" fmla="*/ 272 w 10000"/>
                  <a:gd name="connsiteY44" fmla="*/ 4898 h 10000"/>
                  <a:gd name="connsiteX45" fmla="*/ 306 w 10000"/>
                  <a:gd name="connsiteY45" fmla="*/ 5102 h 10000"/>
                  <a:gd name="connsiteX46" fmla="*/ 408 w 10000"/>
                  <a:gd name="connsiteY46" fmla="*/ 5102 h 10000"/>
                  <a:gd name="connsiteX47" fmla="*/ 272 w 10000"/>
                  <a:gd name="connsiteY47" fmla="*/ 5306 h 10000"/>
                  <a:gd name="connsiteX48" fmla="*/ 374 w 10000"/>
                  <a:gd name="connsiteY48" fmla="*/ 5306 h 10000"/>
                  <a:gd name="connsiteX49" fmla="*/ 374 w 10000"/>
                  <a:gd name="connsiteY49" fmla="*/ 5510 h 10000"/>
                  <a:gd name="connsiteX50" fmla="*/ 136 w 10000"/>
                  <a:gd name="connsiteY50" fmla="*/ 5714 h 10000"/>
                  <a:gd name="connsiteX51" fmla="*/ 170 w 10000"/>
                  <a:gd name="connsiteY51" fmla="*/ 5714 h 10000"/>
                  <a:gd name="connsiteX52" fmla="*/ 102 w 10000"/>
                  <a:gd name="connsiteY52" fmla="*/ 5918 h 10000"/>
                  <a:gd name="connsiteX53" fmla="*/ 0 w 10000"/>
                  <a:gd name="connsiteY53" fmla="*/ 5918 h 10000"/>
                  <a:gd name="connsiteX54" fmla="*/ 442 w 10000"/>
                  <a:gd name="connsiteY54" fmla="*/ 6122 h 10000"/>
                  <a:gd name="connsiteX55" fmla="*/ 578 w 10000"/>
                  <a:gd name="connsiteY55" fmla="*/ 6122 h 10000"/>
                  <a:gd name="connsiteX56" fmla="*/ 612 w 10000"/>
                  <a:gd name="connsiteY56" fmla="*/ 6327 h 10000"/>
                  <a:gd name="connsiteX57" fmla="*/ 374 w 10000"/>
                  <a:gd name="connsiteY57" fmla="*/ 6531 h 10000"/>
                  <a:gd name="connsiteX58" fmla="*/ 510 w 10000"/>
                  <a:gd name="connsiteY58" fmla="*/ 6531 h 10000"/>
                  <a:gd name="connsiteX59" fmla="*/ 136 w 10000"/>
                  <a:gd name="connsiteY59" fmla="*/ 6735 h 10000"/>
                  <a:gd name="connsiteX60" fmla="*/ 850 w 10000"/>
                  <a:gd name="connsiteY60" fmla="*/ 6735 h 10000"/>
                  <a:gd name="connsiteX61" fmla="*/ 8503 w 10000"/>
                  <a:gd name="connsiteY61" fmla="*/ 7551 h 10000"/>
                  <a:gd name="connsiteX62" fmla="*/ 9320 w 10000"/>
                  <a:gd name="connsiteY62" fmla="*/ 7551 h 10000"/>
                  <a:gd name="connsiteX63" fmla="*/ 8537 w 10000"/>
                  <a:gd name="connsiteY63" fmla="*/ 7755 h 10000"/>
                  <a:gd name="connsiteX64" fmla="*/ 8605 w 10000"/>
                  <a:gd name="connsiteY64" fmla="*/ 8163 h 10000"/>
                  <a:gd name="connsiteX65" fmla="*/ 8741 w 10000"/>
                  <a:gd name="connsiteY65" fmla="*/ 8367 h 10000"/>
                  <a:gd name="connsiteX66" fmla="*/ 10000 w 10000"/>
                  <a:gd name="connsiteY66" fmla="*/ 8571 h 10000"/>
                  <a:gd name="connsiteX67" fmla="*/ 8741 w 10000"/>
                  <a:gd name="connsiteY67" fmla="*/ 8776 h 10000"/>
                  <a:gd name="connsiteX68" fmla="*/ 9218 w 10000"/>
                  <a:gd name="connsiteY68" fmla="*/ 9592 h 10000"/>
                  <a:gd name="connsiteX69" fmla="*/ 9116 w 10000"/>
                  <a:gd name="connsiteY69" fmla="*/ 10000 h 10000"/>
                  <a:gd name="connsiteX0" fmla="*/ 442 w 10000"/>
                  <a:gd name="connsiteY0" fmla="*/ 0 h 9592"/>
                  <a:gd name="connsiteX1" fmla="*/ 272 w 10000"/>
                  <a:gd name="connsiteY1" fmla="*/ 204 h 9592"/>
                  <a:gd name="connsiteX2" fmla="*/ 306 w 10000"/>
                  <a:gd name="connsiteY2" fmla="*/ 204 h 9592"/>
                  <a:gd name="connsiteX3" fmla="*/ 272 w 10000"/>
                  <a:gd name="connsiteY3" fmla="*/ 204 h 9592"/>
                  <a:gd name="connsiteX4" fmla="*/ 238 w 10000"/>
                  <a:gd name="connsiteY4" fmla="*/ 408 h 9592"/>
                  <a:gd name="connsiteX5" fmla="*/ 204 w 10000"/>
                  <a:gd name="connsiteY5" fmla="*/ 612 h 9592"/>
                  <a:gd name="connsiteX6" fmla="*/ 170 w 10000"/>
                  <a:gd name="connsiteY6" fmla="*/ 816 h 9592"/>
                  <a:gd name="connsiteX7" fmla="*/ 136 w 10000"/>
                  <a:gd name="connsiteY7" fmla="*/ 1020 h 9592"/>
                  <a:gd name="connsiteX8" fmla="*/ 204 w 10000"/>
                  <a:gd name="connsiteY8" fmla="*/ 1020 h 9592"/>
                  <a:gd name="connsiteX9" fmla="*/ 272 w 10000"/>
                  <a:gd name="connsiteY9" fmla="*/ 1224 h 9592"/>
                  <a:gd name="connsiteX10" fmla="*/ 170 w 10000"/>
                  <a:gd name="connsiteY10" fmla="*/ 1224 h 9592"/>
                  <a:gd name="connsiteX11" fmla="*/ 340 w 10000"/>
                  <a:gd name="connsiteY11" fmla="*/ 1429 h 9592"/>
                  <a:gd name="connsiteX12" fmla="*/ 272 w 10000"/>
                  <a:gd name="connsiteY12" fmla="*/ 1429 h 9592"/>
                  <a:gd name="connsiteX13" fmla="*/ 238 w 10000"/>
                  <a:gd name="connsiteY13" fmla="*/ 1633 h 9592"/>
                  <a:gd name="connsiteX14" fmla="*/ 340 w 10000"/>
                  <a:gd name="connsiteY14" fmla="*/ 1633 h 9592"/>
                  <a:gd name="connsiteX15" fmla="*/ 102 w 10000"/>
                  <a:gd name="connsiteY15" fmla="*/ 1837 h 9592"/>
                  <a:gd name="connsiteX16" fmla="*/ 272 w 10000"/>
                  <a:gd name="connsiteY16" fmla="*/ 1837 h 9592"/>
                  <a:gd name="connsiteX17" fmla="*/ 136 w 10000"/>
                  <a:gd name="connsiteY17" fmla="*/ 2041 h 9592"/>
                  <a:gd name="connsiteX18" fmla="*/ 170 w 10000"/>
                  <a:gd name="connsiteY18" fmla="*/ 2245 h 9592"/>
                  <a:gd name="connsiteX19" fmla="*/ 34 w 10000"/>
                  <a:gd name="connsiteY19" fmla="*/ 2245 h 9592"/>
                  <a:gd name="connsiteX20" fmla="*/ 170 w 10000"/>
                  <a:gd name="connsiteY20" fmla="*/ 2449 h 9592"/>
                  <a:gd name="connsiteX21" fmla="*/ 0 w 10000"/>
                  <a:gd name="connsiteY21" fmla="*/ 2449 h 9592"/>
                  <a:gd name="connsiteX22" fmla="*/ 204 w 10000"/>
                  <a:gd name="connsiteY22" fmla="*/ 2653 h 9592"/>
                  <a:gd name="connsiteX23" fmla="*/ 408 w 10000"/>
                  <a:gd name="connsiteY23" fmla="*/ 2653 h 9592"/>
                  <a:gd name="connsiteX24" fmla="*/ 340 w 10000"/>
                  <a:gd name="connsiteY24" fmla="*/ 2857 h 9592"/>
                  <a:gd name="connsiteX25" fmla="*/ 442 w 10000"/>
                  <a:gd name="connsiteY25" fmla="*/ 2857 h 9592"/>
                  <a:gd name="connsiteX26" fmla="*/ 578 w 10000"/>
                  <a:gd name="connsiteY26" fmla="*/ 3061 h 9592"/>
                  <a:gd name="connsiteX27" fmla="*/ 102 w 10000"/>
                  <a:gd name="connsiteY27" fmla="*/ 3061 h 9592"/>
                  <a:gd name="connsiteX28" fmla="*/ 408 w 10000"/>
                  <a:gd name="connsiteY28" fmla="*/ 3265 h 9592"/>
                  <a:gd name="connsiteX29" fmla="*/ 340 w 10000"/>
                  <a:gd name="connsiteY29" fmla="*/ 3265 h 9592"/>
                  <a:gd name="connsiteX30" fmla="*/ 374 w 10000"/>
                  <a:gd name="connsiteY30" fmla="*/ 3469 h 9592"/>
                  <a:gd name="connsiteX31" fmla="*/ 136 w 10000"/>
                  <a:gd name="connsiteY31" fmla="*/ 3469 h 9592"/>
                  <a:gd name="connsiteX32" fmla="*/ 340 w 10000"/>
                  <a:gd name="connsiteY32" fmla="*/ 3673 h 9592"/>
                  <a:gd name="connsiteX33" fmla="*/ 238 w 10000"/>
                  <a:gd name="connsiteY33" fmla="*/ 3673 h 9592"/>
                  <a:gd name="connsiteX34" fmla="*/ 170 w 10000"/>
                  <a:gd name="connsiteY34" fmla="*/ 3877 h 9592"/>
                  <a:gd name="connsiteX35" fmla="*/ 0 w 10000"/>
                  <a:gd name="connsiteY35" fmla="*/ 3877 h 9592"/>
                  <a:gd name="connsiteX36" fmla="*/ 442 w 10000"/>
                  <a:gd name="connsiteY36" fmla="*/ 4082 h 9592"/>
                  <a:gd name="connsiteX37" fmla="*/ 340 w 10000"/>
                  <a:gd name="connsiteY37" fmla="*/ 4082 h 9592"/>
                  <a:gd name="connsiteX38" fmla="*/ 238 w 10000"/>
                  <a:gd name="connsiteY38" fmla="*/ 4286 h 9592"/>
                  <a:gd name="connsiteX39" fmla="*/ 136 w 10000"/>
                  <a:gd name="connsiteY39" fmla="*/ 4286 h 9592"/>
                  <a:gd name="connsiteX40" fmla="*/ 340 w 10000"/>
                  <a:gd name="connsiteY40" fmla="*/ 4490 h 9592"/>
                  <a:gd name="connsiteX41" fmla="*/ 170 w 10000"/>
                  <a:gd name="connsiteY41" fmla="*/ 4694 h 9592"/>
                  <a:gd name="connsiteX42" fmla="*/ 136 w 10000"/>
                  <a:gd name="connsiteY42" fmla="*/ 4694 h 9592"/>
                  <a:gd name="connsiteX43" fmla="*/ 170 w 10000"/>
                  <a:gd name="connsiteY43" fmla="*/ 4898 h 9592"/>
                  <a:gd name="connsiteX44" fmla="*/ 272 w 10000"/>
                  <a:gd name="connsiteY44" fmla="*/ 4898 h 9592"/>
                  <a:gd name="connsiteX45" fmla="*/ 306 w 10000"/>
                  <a:gd name="connsiteY45" fmla="*/ 5102 h 9592"/>
                  <a:gd name="connsiteX46" fmla="*/ 408 w 10000"/>
                  <a:gd name="connsiteY46" fmla="*/ 5102 h 9592"/>
                  <a:gd name="connsiteX47" fmla="*/ 272 w 10000"/>
                  <a:gd name="connsiteY47" fmla="*/ 5306 h 9592"/>
                  <a:gd name="connsiteX48" fmla="*/ 374 w 10000"/>
                  <a:gd name="connsiteY48" fmla="*/ 5306 h 9592"/>
                  <a:gd name="connsiteX49" fmla="*/ 374 w 10000"/>
                  <a:gd name="connsiteY49" fmla="*/ 5510 h 9592"/>
                  <a:gd name="connsiteX50" fmla="*/ 136 w 10000"/>
                  <a:gd name="connsiteY50" fmla="*/ 5714 h 9592"/>
                  <a:gd name="connsiteX51" fmla="*/ 170 w 10000"/>
                  <a:gd name="connsiteY51" fmla="*/ 5714 h 9592"/>
                  <a:gd name="connsiteX52" fmla="*/ 102 w 10000"/>
                  <a:gd name="connsiteY52" fmla="*/ 5918 h 9592"/>
                  <a:gd name="connsiteX53" fmla="*/ 0 w 10000"/>
                  <a:gd name="connsiteY53" fmla="*/ 5918 h 9592"/>
                  <a:gd name="connsiteX54" fmla="*/ 442 w 10000"/>
                  <a:gd name="connsiteY54" fmla="*/ 6122 h 9592"/>
                  <a:gd name="connsiteX55" fmla="*/ 578 w 10000"/>
                  <a:gd name="connsiteY55" fmla="*/ 6122 h 9592"/>
                  <a:gd name="connsiteX56" fmla="*/ 612 w 10000"/>
                  <a:gd name="connsiteY56" fmla="*/ 6327 h 9592"/>
                  <a:gd name="connsiteX57" fmla="*/ 374 w 10000"/>
                  <a:gd name="connsiteY57" fmla="*/ 6531 h 9592"/>
                  <a:gd name="connsiteX58" fmla="*/ 510 w 10000"/>
                  <a:gd name="connsiteY58" fmla="*/ 6531 h 9592"/>
                  <a:gd name="connsiteX59" fmla="*/ 136 w 10000"/>
                  <a:gd name="connsiteY59" fmla="*/ 6735 h 9592"/>
                  <a:gd name="connsiteX60" fmla="*/ 850 w 10000"/>
                  <a:gd name="connsiteY60" fmla="*/ 6735 h 9592"/>
                  <a:gd name="connsiteX61" fmla="*/ 8503 w 10000"/>
                  <a:gd name="connsiteY61" fmla="*/ 7551 h 9592"/>
                  <a:gd name="connsiteX62" fmla="*/ 9320 w 10000"/>
                  <a:gd name="connsiteY62" fmla="*/ 7551 h 9592"/>
                  <a:gd name="connsiteX63" fmla="*/ 8537 w 10000"/>
                  <a:gd name="connsiteY63" fmla="*/ 7755 h 9592"/>
                  <a:gd name="connsiteX64" fmla="*/ 8605 w 10000"/>
                  <a:gd name="connsiteY64" fmla="*/ 8163 h 9592"/>
                  <a:gd name="connsiteX65" fmla="*/ 8741 w 10000"/>
                  <a:gd name="connsiteY65" fmla="*/ 8367 h 9592"/>
                  <a:gd name="connsiteX66" fmla="*/ 10000 w 10000"/>
                  <a:gd name="connsiteY66" fmla="*/ 8571 h 9592"/>
                  <a:gd name="connsiteX67" fmla="*/ 8741 w 10000"/>
                  <a:gd name="connsiteY67" fmla="*/ 8776 h 9592"/>
                  <a:gd name="connsiteX68" fmla="*/ 9218 w 10000"/>
                  <a:gd name="connsiteY68" fmla="*/ 9592 h 9592"/>
                  <a:gd name="connsiteX0" fmla="*/ 442 w 10000"/>
                  <a:gd name="connsiteY0" fmla="*/ 0 h 10000"/>
                  <a:gd name="connsiteX1" fmla="*/ 272 w 10000"/>
                  <a:gd name="connsiteY1" fmla="*/ 213 h 10000"/>
                  <a:gd name="connsiteX2" fmla="*/ 306 w 10000"/>
                  <a:gd name="connsiteY2" fmla="*/ 213 h 10000"/>
                  <a:gd name="connsiteX3" fmla="*/ 272 w 10000"/>
                  <a:gd name="connsiteY3" fmla="*/ 213 h 10000"/>
                  <a:gd name="connsiteX4" fmla="*/ 238 w 10000"/>
                  <a:gd name="connsiteY4" fmla="*/ 425 h 10000"/>
                  <a:gd name="connsiteX5" fmla="*/ 204 w 10000"/>
                  <a:gd name="connsiteY5" fmla="*/ 638 h 10000"/>
                  <a:gd name="connsiteX6" fmla="*/ 170 w 10000"/>
                  <a:gd name="connsiteY6" fmla="*/ 851 h 10000"/>
                  <a:gd name="connsiteX7" fmla="*/ 136 w 10000"/>
                  <a:gd name="connsiteY7" fmla="*/ 1063 h 10000"/>
                  <a:gd name="connsiteX8" fmla="*/ 204 w 10000"/>
                  <a:gd name="connsiteY8" fmla="*/ 1063 h 10000"/>
                  <a:gd name="connsiteX9" fmla="*/ 272 w 10000"/>
                  <a:gd name="connsiteY9" fmla="*/ 1276 h 10000"/>
                  <a:gd name="connsiteX10" fmla="*/ 170 w 10000"/>
                  <a:gd name="connsiteY10" fmla="*/ 1276 h 10000"/>
                  <a:gd name="connsiteX11" fmla="*/ 340 w 10000"/>
                  <a:gd name="connsiteY11" fmla="*/ 1490 h 10000"/>
                  <a:gd name="connsiteX12" fmla="*/ 272 w 10000"/>
                  <a:gd name="connsiteY12" fmla="*/ 1490 h 10000"/>
                  <a:gd name="connsiteX13" fmla="*/ 238 w 10000"/>
                  <a:gd name="connsiteY13" fmla="*/ 1702 h 10000"/>
                  <a:gd name="connsiteX14" fmla="*/ 340 w 10000"/>
                  <a:gd name="connsiteY14" fmla="*/ 1702 h 10000"/>
                  <a:gd name="connsiteX15" fmla="*/ 102 w 10000"/>
                  <a:gd name="connsiteY15" fmla="*/ 1915 h 10000"/>
                  <a:gd name="connsiteX16" fmla="*/ 272 w 10000"/>
                  <a:gd name="connsiteY16" fmla="*/ 1915 h 10000"/>
                  <a:gd name="connsiteX17" fmla="*/ 136 w 10000"/>
                  <a:gd name="connsiteY17" fmla="*/ 2128 h 10000"/>
                  <a:gd name="connsiteX18" fmla="*/ 170 w 10000"/>
                  <a:gd name="connsiteY18" fmla="*/ 2340 h 10000"/>
                  <a:gd name="connsiteX19" fmla="*/ 34 w 10000"/>
                  <a:gd name="connsiteY19" fmla="*/ 2340 h 10000"/>
                  <a:gd name="connsiteX20" fmla="*/ 170 w 10000"/>
                  <a:gd name="connsiteY20" fmla="*/ 2553 h 10000"/>
                  <a:gd name="connsiteX21" fmla="*/ 0 w 10000"/>
                  <a:gd name="connsiteY21" fmla="*/ 2553 h 10000"/>
                  <a:gd name="connsiteX22" fmla="*/ 204 w 10000"/>
                  <a:gd name="connsiteY22" fmla="*/ 2766 h 10000"/>
                  <a:gd name="connsiteX23" fmla="*/ 408 w 10000"/>
                  <a:gd name="connsiteY23" fmla="*/ 2766 h 10000"/>
                  <a:gd name="connsiteX24" fmla="*/ 340 w 10000"/>
                  <a:gd name="connsiteY24" fmla="*/ 2979 h 10000"/>
                  <a:gd name="connsiteX25" fmla="*/ 442 w 10000"/>
                  <a:gd name="connsiteY25" fmla="*/ 2979 h 10000"/>
                  <a:gd name="connsiteX26" fmla="*/ 578 w 10000"/>
                  <a:gd name="connsiteY26" fmla="*/ 3191 h 10000"/>
                  <a:gd name="connsiteX27" fmla="*/ 102 w 10000"/>
                  <a:gd name="connsiteY27" fmla="*/ 3191 h 10000"/>
                  <a:gd name="connsiteX28" fmla="*/ 408 w 10000"/>
                  <a:gd name="connsiteY28" fmla="*/ 3404 h 10000"/>
                  <a:gd name="connsiteX29" fmla="*/ 340 w 10000"/>
                  <a:gd name="connsiteY29" fmla="*/ 3404 h 10000"/>
                  <a:gd name="connsiteX30" fmla="*/ 374 w 10000"/>
                  <a:gd name="connsiteY30" fmla="*/ 3617 h 10000"/>
                  <a:gd name="connsiteX31" fmla="*/ 136 w 10000"/>
                  <a:gd name="connsiteY31" fmla="*/ 3617 h 10000"/>
                  <a:gd name="connsiteX32" fmla="*/ 340 w 10000"/>
                  <a:gd name="connsiteY32" fmla="*/ 3829 h 10000"/>
                  <a:gd name="connsiteX33" fmla="*/ 238 w 10000"/>
                  <a:gd name="connsiteY33" fmla="*/ 3829 h 10000"/>
                  <a:gd name="connsiteX34" fmla="*/ 170 w 10000"/>
                  <a:gd name="connsiteY34" fmla="*/ 4042 h 10000"/>
                  <a:gd name="connsiteX35" fmla="*/ 0 w 10000"/>
                  <a:gd name="connsiteY35" fmla="*/ 4042 h 10000"/>
                  <a:gd name="connsiteX36" fmla="*/ 442 w 10000"/>
                  <a:gd name="connsiteY36" fmla="*/ 4256 h 10000"/>
                  <a:gd name="connsiteX37" fmla="*/ 340 w 10000"/>
                  <a:gd name="connsiteY37" fmla="*/ 4256 h 10000"/>
                  <a:gd name="connsiteX38" fmla="*/ 238 w 10000"/>
                  <a:gd name="connsiteY38" fmla="*/ 4468 h 10000"/>
                  <a:gd name="connsiteX39" fmla="*/ 136 w 10000"/>
                  <a:gd name="connsiteY39" fmla="*/ 4468 h 10000"/>
                  <a:gd name="connsiteX40" fmla="*/ 340 w 10000"/>
                  <a:gd name="connsiteY40" fmla="*/ 4681 h 10000"/>
                  <a:gd name="connsiteX41" fmla="*/ 170 w 10000"/>
                  <a:gd name="connsiteY41" fmla="*/ 4894 h 10000"/>
                  <a:gd name="connsiteX42" fmla="*/ 136 w 10000"/>
                  <a:gd name="connsiteY42" fmla="*/ 4894 h 10000"/>
                  <a:gd name="connsiteX43" fmla="*/ 170 w 10000"/>
                  <a:gd name="connsiteY43" fmla="*/ 5106 h 10000"/>
                  <a:gd name="connsiteX44" fmla="*/ 272 w 10000"/>
                  <a:gd name="connsiteY44" fmla="*/ 5106 h 10000"/>
                  <a:gd name="connsiteX45" fmla="*/ 306 w 10000"/>
                  <a:gd name="connsiteY45" fmla="*/ 5319 h 10000"/>
                  <a:gd name="connsiteX46" fmla="*/ 408 w 10000"/>
                  <a:gd name="connsiteY46" fmla="*/ 5319 h 10000"/>
                  <a:gd name="connsiteX47" fmla="*/ 272 w 10000"/>
                  <a:gd name="connsiteY47" fmla="*/ 5532 h 10000"/>
                  <a:gd name="connsiteX48" fmla="*/ 374 w 10000"/>
                  <a:gd name="connsiteY48" fmla="*/ 5532 h 10000"/>
                  <a:gd name="connsiteX49" fmla="*/ 374 w 10000"/>
                  <a:gd name="connsiteY49" fmla="*/ 5744 h 10000"/>
                  <a:gd name="connsiteX50" fmla="*/ 136 w 10000"/>
                  <a:gd name="connsiteY50" fmla="*/ 5957 h 10000"/>
                  <a:gd name="connsiteX51" fmla="*/ 170 w 10000"/>
                  <a:gd name="connsiteY51" fmla="*/ 5957 h 10000"/>
                  <a:gd name="connsiteX52" fmla="*/ 102 w 10000"/>
                  <a:gd name="connsiteY52" fmla="*/ 6170 h 10000"/>
                  <a:gd name="connsiteX53" fmla="*/ 0 w 10000"/>
                  <a:gd name="connsiteY53" fmla="*/ 6170 h 10000"/>
                  <a:gd name="connsiteX54" fmla="*/ 442 w 10000"/>
                  <a:gd name="connsiteY54" fmla="*/ 6382 h 10000"/>
                  <a:gd name="connsiteX55" fmla="*/ 578 w 10000"/>
                  <a:gd name="connsiteY55" fmla="*/ 6382 h 10000"/>
                  <a:gd name="connsiteX56" fmla="*/ 612 w 10000"/>
                  <a:gd name="connsiteY56" fmla="*/ 6596 h 10000"/>
                  <a:gd name="connsiteX57" fmla="*/ 374 w 10000"/>
                  <a:gd name="connsiteY57" fmla="*/ 6809 h 10000"/>
                  <a:gd name="connsiteX58" fmla="*/ 510 w 10000"/>
                  <a:gd name="connsiteY58" fmla="*/ 6809 h 10000"/>
                  <a:gd name="connsiteX59" fmla="*/ 136 w 10000"/>
                  <a:gd name="connsiteY59" fmla="*/ 7021 h 10000"/>
                  <a:gd name="connsiteX60" fmla="*/ 850 w 10000"/>
                  <a:gd name="connsiteY60" fmla="*/ 7021 h 10000"/>
                  <a:gd name="connsiteX61" fmla="*/ 8503 w 10000"/>
                  <a:gd name="connsiteY61" fmla="*/ 7872 h 10000"/>
                  <a:gd name="connsiteX62" fmla="*/ 9320 w 10000"/>
                  <a:gd name="connsiteY62" fmla="*/ 7872 h 10000"/>
                  <a:gd name="connsiteX63" fmla="*/ 8537 w 10000"/>
                  <a:gd name="connsiteY63" fmla="*/ 8085 h 10000"/>
                  <a:gd name="connsiteX64" fmla="*/ 8605 w 10000"/>
                  <a:gd name="connsiteY64" fmla="*/ 8510 h 10000"/>
                  <a:gd name="connsiteX65" fmla="*/ 8741 w 10000"/>
                  <a:gd name="connsiteY65" fmla="*/ 8723 h 10000"/>
                  <a:gd name="connsiteX66" fmla="*/ 10000 w 10000"/>
                  <a:gd name="connsiteY66" fmla="*/ 8936 h 10000"/>
                  <a:gd name="connsiteX67" fmla="*/ 9218 w 10000"/>
                  <a:gd name="connsiteY67" fmla="*/ 10000 h 10000"/>
                  <a:gd name="connsiteX0" fmla="*/ 442 w 10000"/>
                  <a:gd name="connsiteY0" fmla="*/ 0 h 10000"/>
                  <a:gd name="connsiteX1" fmla="*/ 272 w 10000"/>
                  <a:gd name="connsiteY1" fmla="*/ 213 h 10000"/>
                  <a:gd name="connsiteX2" fmla="*/ 306 w 10000"/>
                  <a:gd name="connsiteY2" fmla="*/ 213 h 10000"/>
                  <a:gd name="connsiteX3" fmla="*/ 272 w 10000"/>
                  <a:gd name="connsiteY3" fmla="*/ 213 h 10000"/>
                  <a:gd name="connsiteX4" fmla="*/ 238 w 10000"/>
                  <a:gd name="connsiteY4" fmla="*/ 425 h 10000"/>
                  <a:gd name="connsiteX5" fmla="*/ 204 w 10000"/>
                  <a:gd name="connsiteY5" fmla="*/ 638 h 10000"/>
                  <a:gd name="connsiteX6" fmla="*/ 170 w 10000"/>
                  <a:gd name="connsiteY6" fmla="*/ 851 h 10000"/>
                  <a:gd name="connsiteX7" fmla="*/ 136 w 10000"/>
                  <a:gd name="connsiteY7" fmla="*/ 1063 h 10000"/>
                  <a:gd name="connsiteX8" fmla="*/ 204 w 10000"/>
                  <a:gd name="connsiteY8" fmla="*/ 1063 h 10000"/>
                  <a:gd name="connsiteX9" fmla="*/ 272 w 10000"/>
                  <a:gd name="connsiteY9" fmla="*/ 1276 h 10000"/>
                  <a:gd name="connsiteX10" fmla="*/ 170 w 10000"/>
                  <a:gd name="connsiteY10" fmla="*/ 1276 h 10000"/>
                  <a:gd name="connsiteX11" fmla="*/ 340 w 10000"/>
                  <a:gd name="connsiteY11" fmla="*/ 1490 h 10000"/>
                  <a:gd name="connsiteX12" fmla="*/ 272 w 10000"/>
                  <a:gd name="connsiteY12" fmla="*/ 1490 h 10000"/>
                  <a:gd name="connsiteX13" fmla="*/ 238 w 10000"/>
                  <a:gd name="connsiteY13" fmla="*/ 1702 h 10000"/>
                  <a:gd name="connsiteX14" fmla="*/ 340 w 10000"/>
                  <a:gd name="connsiteY14" fmla="*/ 1702 h 10000"/>
                  <a:gd name="connsiteX15" fmla="*/ 102 w 10000"/>
                  <a:gd name="connsiteY15" fmla="*/ 1915 h 10000"/>
                  <a:gd name="connsiteX16" fmla="*/ 272 w 10000"/>
                  <a:gd name="connsiteY16" fmla="*/ 1915 h 10000"/>
                  <a:gd name="connsiteX17" fmla="*/ 136 w 10000"/>
                  <a:gd name="connsiteY17" fmla="*/ 2128 h 10000"/>
                  <a:gd name="connsiteX18" fmla="*/ 170 w 10000"/>
                  <a:gd name="connsiteY18" fmla="*/ 2340 h 10000"/>
                  <a:gd name="connsiteX19" fmla="*/ 34 w 10000"/>
                  <a:gd name="connsiteY19" fmla="*/ 2340 h 10000"/>
                  <a:gd name="connsiteX20" fmla="*/ 170 w 10000"/>
                  <a:gd name="connsiteY20" fmla="*/ 2553 h 10000"/>
                  <a:gd name="connsiteX21" fmla="*/ 0 w 10000"/>
                  <a:gd name="connsiteY21" fmla="*/ 2553 h 10000"/>
                  <a:gd name="connsiteX22" fmla="*/ 204 w 10000"/>
                  <a:gd name="connsiteY22" fmla="*/ 2766 h 10000"/>
                  <a:gd name="connsiteX23" fmla="*/ 408 w 10000"/>
                  <a:gd name="connsiteY23" fmla="*/ 2766 h 10000"/>
                  <a:gd name="connsiteX24" fmla="*/ 340 w 10000"/>
                  <a:gd name="connsiteY24" fmla="*/ 2979 h 10000"/>
                  <a:gd name="connsiteX25" fmla="*/ 442 w 10000"/>
                  <a:gd name="connsiteY25" fmla="*/ 2979 h 10000"/>
                  <a:gd name="connsiteX26" fmla="*/ 578 w 10000"/>
                  <a:gd name="connsiteY26" fmla="*/ 3191 h 10000"/>
                  <a:gd name="connsiteX27" fmla="*/ 102 w 10000"/>
                  <a:gd name="connsiteY27" fmla="*/ 3191 h 10000"/>
                  <a:gd name="connsiteX28" fmla="*/ 408 w 10000"/>
                  <a:gd name="connsiteY28" fmla="*/ 3404 h 10000"/>
                  <a:gd name="connsiteX29" fmla="*/ 340 w 10000"/>
                  <a:gd name="connsiteY29" fmla="*/ 3404 h 10000"/>
                  <a:gd name="connsiteX30" fmla="*/ 374 w 10000"/>
                  <a:gd name="connsiteY30" fmla="*/ 3617 h 10000"/>
                  <a:gd name="connsiteX31" fmla="*/ 136 w 10000"/>
                  <a:gd name="connsiteY31" fmla="*/ 3617 h 10000"/>
                  <a:gd name="connsiteX32" fmla="*/ 340 w 10000"/>
                  <a:gd name="connsiteY32" fmla="*/ 3829 h 10000"/>
                  <a:gd name="connsiteX33" fmla="*/ 238 w 10000"/>
                  <a:gd name="connsiteY33" fmla="*/ 3829 h 10000"/>
                  <a:gd name="connsiteX34" fmla="*/ 170 w 10000"/>
                  <a:gd name="connsiteY34" fmla="*/ 4042 h 10000"/>
                  <a:gd name="connsiteX35" fmla="*/ 0 w 10000"/>
                  <a:gd name="connsiteY35" fmla="*/ 4042 h 10000"/>
                  <a:gd name="connsiteX36" fmla="*/ 442 w 10000"/>
                  <a:gd name="connsiteY36" fmla="*/ 4256 h 10000"/>
                  <a:gd name="connsiteX37" fmla="*/ 340 w 10000"/>
                  <a:gd name="connsiteY37" fmla="*/ 4256 h 10000"/>
                  <a:gd name="connsiteX38" fmla="*/ 238 w 10000"/>
                  <a:gd name="connsiteY38" fmla="*/ 4468 h 10000"/>
                  <a:gd name="connsiteX39" fmla="*/ 136 w 10000"/>
                  <a:gd name="connsiteY39" fmla="*/ 4468 h 10000"/>
                  <a:gd name="connsiteX40" fmla="*/ 340 w 10000"/>
                  <a:gd name="connsiteY40" fmla="*/ 4681 h 10000"/>
                  <a:gd name="connsiteX41" fmla="*/ 170 w 10000"/>
                  <a:gd name="connsiteY41" fmla="*/ 4894 h 10000"/>
                  <a:gd name="connsiteX42" fmla="*/ 136 w 10000"/>
                  <a:gd name="connsiteY42" fmla="*/ 4894 h 10000"/>
                  <a:gd name="connsiteX43" fmla="*/ 170 w 10000"/>
                  <a:gd name="connsiteY43" fmla="*/ 5106 h 10000"/>
                  <a:gd name="connsiteX44" fmla="*/ 272 w 10000"/>
                  <a:gd name="connsiteY44" fmla="*/ 5106 h 10000"/>
                  <a:gd name="connsiteX45" fmla="*/ 306 w 10000"/>
                  <a:gd name="connsiteY45" fmla="*/ 5319 h 10000"/>
                  <a:gd name="connsiteX46" fmla="*/ 408 w 10000"/>
                  <a:gd name="connsiteY46" fmla="*/ 5319 h 10000"/>
                  <a:gd name="connsiteX47" fmla="*/ 272 w 10000"/>
                  <a:gd name="connsiteY47" fmla="*/ 5532 h 10000"/>
                  <a:gd name="connsiteX48" fmla="*/ 374 w 10000"/>
                  <a:gd name="connsiteY48" fmla="*/ 5532 h 10000"/>
                  <a:gd name="connsiteX49" fmla="*/ 374 w 10000"/>
                  <a:gd name="connsiteY49" fmla="*/ 5744 h 10000"/>
                  <a:gd name="connsiteX50" fmla="*/ 136 w 10000"/>
                  <a:gd name="connsiteY50" fmla="*/ 5957 h 10000"/>
                  <a:gd name="connsiteX51" fmla="*/ 170 w 10000"/>
                  <a:gd name="connsiteY51" fmla="*/ 5957 h 10000"/>
                  <a:gd name="connsiteX52" fmla="*/ 102 w 10000"/>
                  <a:gd name="connsiteY52" fmla="*/ 6170 h 10000"/>
                  <a:gd name="connsiteX53" fmla="*/ 0 w 10000"/>
                  <a:gd name="connsiteY53" fmla="*/ 6170 h 10000"/>
                  <a:gd name="connsiteX54" fmla="*/ 442 w 10000"/>
                  <a:gd name="connsiteY54" fmla="*/ 6382 h 10000"/>
                  <a:gd name="connsiteX55" fmla="*/ 578 w 10000"/>
                  <a:gd name="connsiteY55" fmla="*/ 6382 h 10000"/>
                  <a:gd name="connsiteX56" fmla="*/ 612 w 10000"/>
                  <a:gd name="connsiteY56" fmla="*/ 6596 h 10000"/>
                  <a:gd name="connsiteX57" fmla="*/ 374 w 10000"/>
                  <a:gd name="connsiteY57" fmla="*/ 6809 h 10000"/>
                  <a:gd name="connsiteX58" fmla="*/ 510 w 10000"/>
                  <a:gd name="connsiteY58" fmla="*/ 6809 h 10000"/>
                  <a:gd name="connsiteX59" fmla="*/ 136 w 10000"/>
                  <a:gd name="connsiteY59" fmla="*/ 7021 h 10000"/>
                  <a:gd name="connsiteX60" fmla="*/ 850 w 10000"/>
                  <a:gd name="connsiteY60" fmla="*/ 7021 h 10000"/>
                  <a:gd name="connsiteX61" fmla="*/ 8503 w 10000"/>
                  <a:gd name="connsiteY61" fmla="*/ 7872 h 10000"/>
                  <a:gd name="connsiteX62" fmla="*/ 9320 w 10000"/>
                  <a:gd name="connsiteY62" fmla="*/ 7872 h 10000"/>
                  <a:gd name="connsiteX63" fmla="*/ 8537 w 10000"/>
                  <a:gd name="connsiteY63" fmla="*/ 8085 h 10000"/>
                  <a:gd name="connsiteX64" fmla="*/ 8605 w 10000"/>
                  <a:gd name="connsiteY64" fmla="*/ 8510 h 10000"/>
                  <a:gd name="connsiteX65" fmla="*/ 10000 w 10000"/>
                  <a:gd name="connsiteY65" fmla="*/ 8936 h 10000"/>
                  <a:gd name="connsiteX66" fmla="*/ 9218 w 10000"/>
                  <a:gd name="connsiteY66" fmla="*/ 10000 h 10000"/>
                  <a:gd name="connsiteX0" fmla="*/ 442 w 9320"/>
                  <a:gd name="connsiteY0" fmla="*/ 0 h 10000"/>
                  <a:gd name="connsiteX1" fmla="*/ 272 w 9320"/>
                  <a:gd name="connsiteY1" fmla="*/ 213 h 10000"/>
                  <a:gd name="connsiteX2" fmla="*/ 306 w 9320"/>
                  <a:gd name="connsiteY2" fmla="*/ 213 h 10000"/>
                  <a:gd name="connsiteX3" fmla="*/ 272 w 9320"/>
                  <a:gd name="connsiteY3" fmla="*/ 213 h 10000"/>
                  <a:gd name="connsiteX4" fmla="*/ 238 w 9320"/>
                  <a:gd name="connsiteY4" fmla="*/ 425 h 10000"/>
                  <a:gd name="connsiteX5" fmla="*/ 204 w 9320"/>
                  <a:gd name="connsiteY5" fmla="*/ 638 h 10000"/>
                  <a:gd name="connsiteX6" fmla="*/ 170 w 9320"/>
                  <a:gd name="connsiteY6" fmla="*/ 851 h 10000"/>
                  <a:gd name="connsiteX7" fmla="*/ 136 w 9320"/>
                  <a:gd name="connsiteY7" fmla="*/ 1063 h 10000"/>
                  <a:gd name="connsiteX8" fmla="*/ 204 w 9320"/>
                  <a:gd name="connsiteY8" fmla="*/ 1063 h 10000"/>
                  <a:gd name="connsiteX9" fmla="*/ 272 w 9320"/>
                  <a:gd name="connsiteY9" fmla="*/ 1276 h 10000"/>
                  <a:gd name="connsiteX10" fmla="*/ 170 w 9320"/>
                  <a:gd name="connsiteY10" fmla="*/ 1276 h 10000"/>
                  <a:gd name="connsiteX11" fmla="*/ 340 w 9320"/>
                  <a:gd name="connsiteY11" fmla="*/ 1490 h 10000"/>
                  <a:gd name="connsiteX12" fmla="*/ 272 w 9320"/>
                  <a:gd name="connsiteY12" fmla="*/ 1490 h 10000"/>
                  <a:gd name="connsiteX13" fmla="*/ 238 w 9320"/>
                  <a:gd name="connsiteY13" fmla="*/ 1702 h 10000"/>
                  <a:gd name="connsiteX14" fmla="*/ 340 w 9320"/>
                  <a:gd name="connsiteY14" fmla="*/ 1702 h 10000"/>
                  <a:gd name="connsiteX15" fmla="*/ 102 w 9320"/>
                  <a:gd name="connsiteY15" fmla="*/ 1915 h 10000"/>
                  <a:gd name="connsiteX16" fmla="*/ 272 w 9320"/>
                  <a:gd name="connsiteY16" fmla="*/ 1915 h 10000"/>
                  <a:gd name="connsiteX17" fmla="*/ 136 w 9320"/>
                  <a:gd name="connsiteY17" fmla="*/ 2128 h 10000"/>
                  <a:gd name="connsiteX18" fmla="*/ 170 w 9320"/>
                  <a:gd name="connsiteY18" fmla="*/ 2340 h 10000"/>
                  <a:gd name="connsiteX19" fmla="*/ 34 w 9320"/>
                  <a:gd name="connsiteY19" fmla="*/ 2340 h 10000"/>
                  <a:gd name="connsiteX20" fmla="*/ 170 w 9320"/>
                  <a:gd name="connsiteY20" fmla="*/ 2553 h 10000"/>
                  <a:gd name="connsiteX21" fmla="*/ 0 w 9320"/>
                  <a:gd name="connsiteY21" fmla="*/ 2553 h 10000"/>
                  <a:gd name="connsiteX22" fmla="*/ 204 w 9320"/>
                  <a:gd name="connsiteY22" fmla="*/ 2766 h 10000"/>
                  <a:gd name="connsiteX23" fmla="*/ 408 w 9320"/>
                  <a:gd name="connsiteY23" fmla="*/ 2766 h 10000"/>
                  <a:gd name="connsiteX24" fmla="*/ 340 w 9320"/>
                  <a:gd name="connsiteY24" fmla="*/ 2979 h 10000"/>
                  <a:gd name="connsiteX25" fmla="*/ 442 w 9320"/>
                  <a:gd name="connsiteY25" fmla="*/ 2979 h 10000"/>
                  <a:gd name="connsiteX26" fmla="*/ 578 w 9320"/>
                  <a:gd name="connsiteY26" fmla="*/ 3191 h 10000"/>
                  <a:gd name="connsiteX27" fmla="*/ 102 w 9320"/>
                  <a:gd name="connsiteY27" fmla="*/ 3191 h 10000"/>
                  <a:gd name="connsiteX28" fmla="*/ 408 w 9320"/>
                  <a:gd name="connsiteY28" fmla="*/ 3404 h 10000"/>
                  <a:gd name="connsiteX29" fmla="*/ 340 w 9320"/>
                  <a:gd name="connsiteY29" fmla="*/ 3404 h 10000"/>
                  <a:gd name="connsiteX30" fmla="*/ 374 w 9320"/>
                  <a:gd name="connsiteY30" fmla="*/ 3617 h 10000"/>
                  <a:gd name="connsiteX31" fmla="*/ 136 w 9320"/>
                  <a:gd name="connsiteY31" fmla="*/ 3617 h 10000"/>
                  <a:gd name="connsiteX32" fmla="*/ 340 w 9320"/>
                  <a:gd name="connsiteY32" fmla="*/ 3829 h 10000"/>
                  <a:gd name="connsiteX33" fmla="*/ 238 w 9320"/>
                  <a:gd name="connsiteY33" fmla="*/ 3829 h 10000"/>
                  <a:gd name="connsiteX34" fmla="*/ 170 w 9320"/>
                  <a:gd name="connsiteY34" fmla="*/ 4042 h 10000"/>
                  <a:gd name="connsiteX35" fmla="*/ 0 w 9320"/>
                  <a:gd name="connsiteY35" fmla="*/ 4042 h 10000"/>
                  <a:gd name="connsiteX36" fmla="*/ 442 w 9320"/>
                  <a:gd name="connsiteY36" fmla="*/ 4256 h 10000"/>
                  <a:gd name="connsiteX37" fmla="*/ 340 w 9320"/>
                  <a:gd name="connsiteY37" fmla="*/ 4256 h 10000"/>
                  <a:gd name="connsiteX38" fmla="*/ 238 w 9320"/>
                  <a:gd name="connsiteY38" fmla="*/ 4468 h 10000"/>
                  <a:gd name="connsiteX39" fmla="*/ 136 w 9320"/>
                  <a:gd name="connsiteY39" fmla="*/ 4468 h 10000"/>
                  <a:gd name="connsiteX40" fmla="*/ 340 w 9320"/>
                  <a:gd name="connsiteY40" fmla="*/ 4681 h 10000"/>
                  <a:gd name="connsiteX41" fmla="*/ 170 w 9320"/>
                  <a:gd name="connsiteY41" fmla="*/ 4894 h 10000"/>
                  <a:gd name="connsiteX42" fmla="*/ 136 w 9320"/>
                  <a:gd name="connsiteY42" fmla="*/ 4894 h 10000"/>
                  <a:gd name="connsiteX43" fmla="*/ 170 w 9320"/>
                  <a:gd name="connsiteY43" fmla="*/ 5106 h 10000"/>
                  <a:gd name="connsiteX44" fmla="*/ 272 w 9320"/>
                  <a:gd name="connsiteY44" fmla="*/ 5106 h 10000"/>
                  <a:gd name="connsiteX45" fmla="*/ 306 w 9320"/>
                  <a:gd name="connsiteY45" fmla="*/ 5319 h 10000"/>
                  <a:gd name="connsiteX46" fmla="*/ 408 w 9320"/>
                  <a:gd name="connsiteY46" fmla="*/ 5319 h 10000"/>
                  <a:gd name="connsiteX47" fmla="*/ 272 w 9320"/>
                  <a:gd name="connsiteY47" fmla="*/ 5532 h 10000"/>
                  <a:gd name="connsiteX48" fmla="*/ 374 w 9320"/>
                  <a:gd name="connsiteY48" fmla="*/ 5532 h 10000"/>
                  <a:gd name="connsiteX49" fmla="*/ 374 w 9320"/>
                  <a:gd name="connsiteY49" fmla="*/ 5744 h 10000"/>
                  <a:gd name="connsiteX50" fmla="*/ 136 w 9320"/>
                  <a:gd name="connsiteY50" fmla="*/ 5957 h 10000"/>
                  <a:gd name="connsiteX51" fmla="*/ 170 w 9320"/>
                  <a:gd name="connsiteY51" fmla="*/ 5957 h 10000"/>
                  <a:gd name="connsiteX52" fmla="*/ 102 w 9320"/>
                  <a:gd name="connsiteY52" fmla="*/ 6170 h 10000"/>
                  <a:gd name="connsiteX53" fmla="*/ 0 w 9320"/>
                  <a:gd name="connsiteY53" fmla="*/ 6170 h 10000"/>
                  <a:gd name="connsiteX54" fmla="*/ 442 w 9320"/>
                  <a:gd name="connsiteY54" fmla="*/ 6382 h 10000"/>
                  <a:gd name="connsiteX55" fmla="*/ 578 w 9320"/>
                  <a:gd name="connsiteY55" fmla="*/ 6382 h 10000"/>
                  <a:gd name="connsiteX56" fmla="*/ 612 w 9320"/>
                  <a:gd name="connsiteY56" fmla="*/ 6596 h 10000"/>
                  <a:gd name="connsiteX57" fmla="*/ 374 w 9320"/>
                  <a:gd name="connsiteY57" fmla="*/ 6809 h 10000"/>
                  <a:gd name="connsiteX58" fmla="*/ 510 w 9320"/>
                  <a:gd name="connsiteY58" fmla="*/ 6809 h 10000"/>
                  <a:gd name="connsiteX59" fmla="*/ 136 w 9320"/>
                  <a:gd name="connsiteY59" fmla="*/ 7021 h 10000"/>
                  <a:gd name="connsiteX60" fmla="*/ 850 w 9320"/>
                  <a:gd name="connsiteY60" fmla="*/ 7021 h 10000"/>
                  <a:gd name="connsiteX61" fmla="*/ 8503 w 9320"/>
                  <a:gd name="connsiteY61" fmla="*/ 7872 h 10000"/>
                  <a:gd name="connsiteX62" fmla="*/ 9320 w 9320"/>
                  <a:gd name="connsiteY62" fmla="*/ 7872 h 10000"/>
                  <a:gd name="connsiteX63" fmla="*/ 8537 w 9320"/>
                  <a:gd name="connsiteY63" fmla="*/ 8085 h 10000"/>
                  <a:gd name="connsiteX64" fmla="*/ 8605 w 9320"/>
                  <a:gd name="connsiteY64" fmla="*/ 8510 h 10000"/>
                  <a:gd name="connsiteX65" fmla="*/ 9218 w 9320"/>
                  <a:gd name="connsiteY65" fmla="*/ 10000 h 10000"/>
                  <a:gd name="connsiteX0" fmla="*/ 474 w 10000"/>
                  <a:gd name="connsiteY0" fmla="*/ 0 h 8510"/>
                  <a:gd name="connsiteX1" fmla="*/ 292 w 10000"/>
                  <a:gd name="connsiteY1" fmla="*/ 213 h 8510"/>
                  <a:gd name="connsiteX2" fmla="*/ 328 w 10000"/>
                  <a:gd name="connsiteY2" fmla="*/ 213 h 8510"/>
                  <a:gd name="connsiteX3" fmla="*/ 292 w 10000"/>
                  <a:gd name="connsiteY3" fmla="*/ 213 h 8510"/>
                  <a:gd name="connsiteX4" fmla="*/ 255 w 10000"/>
                  <a:gd name="connsiteY4" fmla="*/ 425 h 8510"/>
                  <a:gd name="connsiteX5" fmla="*/ 219 w 10000"/>
                  <a:gd name="connsiteY5" fmla="*/ 638 h 8510"/>
                  <a:gd name="connsiteX6" fmla="*/ 182 w 10000"/>
                  <a:gd name="connsiteY6" fmla="*/ 851 h 8510"/>
                  <a:gd name="connsiteX7" fmla="*/ 146 w 10000"/>
                  <a:gd name="connsiteY7" fmla="*/ 1063 h 8510"/>
                  <a:gd name="connsiteX8" fmla="*/ 219 w 10000"/>
                  <a:gd name="connsiteY8" fmla="*/ 1063 h 8510"/>
                  <a:gd name="connsiteX9" fmla="*/ 292 w 10000"/>
                  <a:gd name="connsiteY9" fmla="*/ 1276 h 8510"/>
                  <a:gd name="connsiteX10" fmla="*/ 182 w 10000"/>
                  <a:gd name="connsiteY10" fmla="*/ 1276 h 8510"/>
                  <a:gd name="connsiteX11" fmla="*/ 365 w 10000"/>
                  <a:gd name="connsiteY11" fmla="*/ 1490 h 8510"/>
                  <a:gd name="connsiteX12" fmla="*/ 292 w 10000"/>
                  <a:gd name="connsiteY12" fmla="*/ 1490 h 8510"/>
                  <a:gd name="connsiteX13" fmla="*/ 255 w 10000"/>
                  <a:gd name="connsiteY13" fmla="*/ 1702 h 8510"/>
                  <a:gd name="connsiteX14" fmla="*/ 365 w 10000"/>
                  <a:gd name="connsiteY14" fmla="*/ 1702 h 8510"/>
                  <a:gd name="connsiteX15" fmla="*/ 109 w 10000"/>
                  <a:gd name="connsiteY15" fmla="*/ 1915 h 8510"/>
                  <a:gd name="connsiteX16" fmla="*/ 292 w 10000"/>
                  <a:gd name="connsiteY16" fmla="*/ 1915 h 8510"/>
                  <a:gd name="connsiteX17" fmla="*/ 146 w 10000"/>
                  <a:gd name="connsiteY17" fmla="*/ 2128 h 8510"/>
                  <a:gd name="connsiteX18" fmla="*/ 182 w 10000"/>
                  <a:gd name="connsiteY18" fmla="*/ 2340 h 8510"/>
                  <a:gd name="connsiteX19" fmla="*/ 36 w 10000"/>
                  <a:gd name="connsiteY19" fmla="*/ 2340 h 8510"/>
                  <a:gd name="connsiteX20" fmla="*/ 182 w 10000"/>
                  <a:gd name="connsiteY20" fmla="*/ 2553 h 8510"/>
                  <a:gd name="connsiteX21" fmla="*/ 0 w 10000"/>
                  <a:gd name="connsiteY21" fmla="*/ 2553 h 8510"/>
                  <a:gd name="connsiteX22" fmla="*/ 219 w 10000"/>
                  <a:gd name="connsiteY22" fmla="*/ 2766 h 8510"/>
                  <a:gd name="connsiteX23" fmla="*/ 438 w 10000"/>
                  <a:gd name="connsiteY23" fmla="*/ 2766 h 8510"/>
                  <a:gd name="connsiteX24" fmla="*/ 365 w 10000"/>
                  <a:gd name="connsiteY24" fmla="*/ 2979 h 8510"/>
                  <a:gd name="connsiteX25" fmla="*/ 474 w 10000"/>
                  <a:gd name="connsiteY25" fmla="*/ 2979 h 8510"/>
                  <a:gd name="connsiteX26" fmla="*/ 620 w 10000"/>
                  <a:gd name="connsiteY26" fmla="*/ 3191 h 8510"/>
                  <a:gd name="connsiteX27" fmla="*/ 109 w 10000"/>
                  <a:gd name="connsiteY27" fmla="*/ 3191 h 8510"/>
                  <a:gd name="connsiteX28" fmla="*/ 438 w 10000"/>
                  <a:gd name="connsiteY28" fmla="*/ 3404 h 8510"/>
                  <a:gd name="connsiteX29" fmla="*/ 365 w 10000"/>
                  <a:gd name="connsiteY29" fmla="*/ 3404 h 8510"/>
                  <a:gd name="connsiteX30" fmla="*/ 401 w 10000"/>
                  <a:gd name="connsiteY30" fmla="*/ 3617 h 8510"/>
                  <a:gd name="connsiteX31" fmla="*/ 146 w 10000"/>
                  <a:gd name="connsiteY31" fmla="*/ 3617 h 8510"/>
                  <a:gd name="connsiteX32" fmla="*/ 365 w 10000"/>
                  <a:gd name="connsiteY32" fmla="*/ 3829 h 8510"/>
                  <a:gd name="connsiteX33" fmla="*/ 255 w 10000"/>
                  <a:gd name="connsiteY33" fmla="*/ 3829 h 8510"/>
                  <a:gd name="connsiteX34" fmla="*/ 182 w 10000"/>
                  <a:gd name="connsiteY34" fmla="*/ 4042 h 8510"/>
                  <a:gd name="connsiteX35" fmla="*/ 0 w 10000"/>
                  <a:gd name="connsiteY35" fmla="*/ 4042 h 8510"/>
                  <a:gd name="connsiteX36" fmla="*/ 474 w 10000"/>
                  <a:gd name="connsiteY36" fmla="*/ 4256 h 8510"/>
                  <a:gd name="connsiteX37" fmla="*/ 365 w 10000"/>
                  <a:gd name="connsiteY37" fmla="*/ 4256 h 8510"/>
                  <a:gd name="connsiteX38" fmla="*/ 255 w 10000"/>
                  <a:gd name="connsiteY38" fmla="*/ 4468 h 8510"/>
                  <a:gd name="connsiteX39" fmla="*/ 146 w 10000"/>
                  <a:gd name="connsiteY39" fmla="*/ 4468 h 8510"/>
                  <a:gd name="connsiteX40" fmla="*/ 365 w 10000"/>
                  <a:gd name="connsiteY40" fmla="*/ 4681 h 8510"/>
                  <a:gd name="connsiteX41" fmla="*/ 182 w 10000"/>
                  <a:gd name="connsiteY41" fmla="*/ 4894 h 8510"/>
                  <a:gd name="connsiteX42" fmla="*/ 146 w 10000"/>
                  <a:gd name="connsiteY42" fmla="*/ 4894 h 8510"/>
                  <a:gd name="connsiteX43" fmla="*/ 182 w 10000"/>
                  <a:gd name="connsiteY43" fmla="*/ 5106 h 8510"/>
                  <a:gd name="connsiteX44" fmla="*/ 292 w 10000"/>
                  <a:gd name="connsiteY44" fmla="*/ 5106 h 8510"/>
                  <a:gd name="connsiteX45" fmla="*/ 328 w 10000"/>
                  <a:gd name="connsiteY45" fmla="*/ 5319 h 8510"/>
                  <a:gd name="connsiteX46" fmla="*/ 438 w 10000"/>
                  <a:gd name="connsiteY46" fmla="*/ 5319 h 8510"/>
                  <a:gd name="connsiteX47" fmla="*/ 292 w 10000"/>
                  <a:gd name="connsiteY47" fmla="*/ 5532 h 8510"/>
                  <a:gd name="connsiteX48" fmla="*/ 401 w 10000"/>
                  <a:gd name="connsiteY48" fmla="*/ 5532 h 8510"/>
                  <a:gd name="connsiteX49" fmla="*/ 401 w 10000"/>
                  <a:gd name="connsiteY49" fmla="*/ 5744 h 8510"/>
                  <a:gd name="connsiteX50" fmla="*/ 146 w 10000"/>
                  <a:gd name="connsiteY50" fmla="*/ 5957 h 8510"/>
                  <a:gd name="connsiteX51" fmla="*/ 182 w 10000"/>
                  <a:gd name="connsiteY51" fmla="*/ 5957 h 8510"/>
                  <a:gd name="connsiteX52" fmla="*/ 109 w 10000"/>
                  <a:gd name="connsiteY52" fmla="*/ 6170 h 8510"/>
                  <a:gd name="connsiteX53" fmla="*/ 0 w 10000"/>
                  <a:gd name="connsiteY53" fmla="*/ 6170 h 8510"/>
                  <a:gd name="connsiteX54" fmla="*/ 474 w 10000"/>
                  <a:gd name="connsiteY54" fmla="*/ 6382 h 8510"/>
                  <a:gd name="connsiteX55" fmla="*/ 620 w 10000"/>
                  <a:gd name="connsiteY55" fmla="*/ 6382 h 8510"/>
                  <a:gd name="connsiteX56" fmla="*/ 657 w 10000"/>
                  <a:gd name="connsiteY56" fmla="*/ 6596 h 8510"/>
                  <a:gd name="connsiteX57" fmla="*/ 401 w 10000"/>
                  <a:gd name="connsiteY57" fmla="*/ 6809 h 8510"/>
                  <a:gd name="connsiteX58" fmla="*/ 547 w 10000"/>
                  <a:gd name="connsiteY58" fmla="*/ 6809 h 8510"/>
                  <a:gd name="connsiteX59" fmla="*/ 146 w 10000"/>
                  <a:gd name="connsiteY59" fmla="*/ 7021 h 8510"/>
                  <a:gd name="connsiteX60" fmla="*/ 912 w 10000"/>
                  <a:gd name="connsiteY60" fmla="*/ 7021 h 8510"/>
                  <a:gd name="connsiteX61" fmla="*/ 9123 w 10000"/>
                  <a:gd name="connsiteY61" fmla="*/ 7872 h 8510"/>
                  <a:gd name="connsiteX62" fmla="*/ 10000 w 10000"/>
                  <a:gd name="connsiteY62" fmla="*/ 7872 h 8510"/>
                  <a:gd name="connsiteX63" fmla="*/ 9160 w 10000"/>
                  <a:gd name="connsiteY63" fmla="*/ 8085 h 8510"/>
                  <a:gd name="connsiteX64" fmla="*/ 9233 w 10000"/>
                  <a:gd name="connsiteY64" fmla="*/ 8510 h 8510"/>
                  <a:gd name="connsiteX0" fmla="*/ 474 w 10000"/>
                  <a:gd name="connsiteY0" fmla="*/ 0 h 9501"/>
                  <a:gd name="connsiteX1" fmla="*/ 292 w 10000"/>
                  <a:gd name="connsiteY1" fmla="*/ 250 h 9501"/>
                  <a:gd name="connsiteX2" fmla="*/ 328 w 10000"/>
                  <a:gd name="connsiteY2" fmla="*/ 250 h 9501"/>
                  <a:gd name="connsiteX3" fmla="*/ 292 w 10000"/>
                  <a:gd name="connsiteY3" fmla="*/ 250 h 9501"/>
                  <a:gd name="connsiteX4" fmla="*/ 255 w 10000"/>
                  <a:gd name="connsiteY4" fmla="*/ 499 h 9501"/>
                  <a:gd name="connsiteX5" fmla="*/ 219 w 10000"/>
                  <a:gd name="connsiteY5" fmla="*/ 750 h 9501"/>
                  <a:gd name="connsiteX6" fmla="*/ 182 w 10000"/>
                  <a:gd name="connsiteY6" fmla="*/ 1000 h 9501"/>
                  <a:gd name="connsiteX7" fmla="*/ 146 w 10000"/>
                  <a:gd name="connsiteY7" fmla="*/ 1249 h 9501"/>
                  <a:gd name="connsiteX8" fmla="*/ 219 w 10000"/>
                  <a:gd name="connsiteY8" fmla="*/ 1249 h 9501"/>
                  <a:gd name="connsiteX9" fmla="*/ 292 w 10000"/>
                  <a:gd name="connsiteY9" fmla="*/ 1499 h 9501"/>
                  <a:gd name="connsiteX10" fmla="*/ 182 w 10000"/>
                  <a:gd name="connsiteY10" fmla="*/ 1499 h 9501"/>
                  <a:gd name="connsiteX11" fmla="*/ 365 w 10000"/>
                  <a:gd name="connsiteY11" fmla="*/ 1751 h 9501"/>
                  <a:gd name="connsiteX12" fmla="*/ 292 w 10000"/>
                  <a:gd name="connsiteY12" fmla="*/ 1751 h 9501"/>
                  <a:gd name="connsiteX13" fmla="*/ 255 w 10000"/>
                  <a:gd name="connsiteY13" fmla="*/ 2000 h 9501"/>
                  <a:gd name="connsiteX14" fmla="*/ 365 w 10000"/>
                  <a:gd name="connsiteY14" fmla="*/ 2000 h 9501"/>
                  <a:gd name="connsiteX15" fmla="*/ 109 w 10000"/>
                  <a:gd name="connsiteY15" fmla="*/ 2250 h 9501"/>
                  <a:gd name="connsiteX16" fmla="*/ 292 w 10000"/>
                  <a:gd name="connsiteY16" fmla="*/ 2250 h 9501"/>
                  <a:gd name="connsiteX17" fmla="*/ 146 w 10000"/>
                  <a:gd name="connsiteY17" fmla="*/ 2501 h 9501"/>
                  <a:gd name="connsiteX18" fmla="*/ 182 w 10000"/>
                  <a:gd name="connsiteY18" fmla="*/ 2750 h 9501"/>
                  <a:gd name="connsiteX19" fmla="*/ 36 w 10000"/>
                  <a:gd name="connsiteY19" fmla="*/ 2750 h 9501"/>
                  <a:gd name="connsiteX20" fmla="*/ 182 w 10000"/>
                  <a:gd name="connsiteY20" fmla="*/ 3000 h 9501"/>
                  <a:gd name="connsiteX21" fmla="*/ 0 w 10000"/>
                  <a:gd name="connsiteY21" fmla="*/ 3000 h 9501"/>
                  <a:gd name="connsiteX22" fmla="*/ 219 w 10000"/>
                  <a:gd name="connsiteY22" fmla="*/ 3250 h 9501"/>
                  <a:gd name="connsiteX23" fmla="*/ 438 w 10000"/>
                  <a:gd name="connsiteY23" fmla="*/ 3250 h 9501"/>
                  <a:gd name="connsiteX24" fmla="*/ 365 w 10000"/>
                  <a:gd name="connsiteY24" fmla="*/ 3501 h 9501"/>
                  <a:gd name="connsiteX25" fmla="*/ 474 w 10000"/>
                  <a:gd name="connsiteY25" fmla="*/ 3501 h 9501"/>
                  <a:gd name="connsiteX26" fmla="*/ 620 w 10000"/>
                  <a:gd name="connsiteY26" fmla="*/ 3750 h 9501"/>
                  <a:gd name="connsiteX27" fmla="*/ 109 w 10000"/>
                  <a:gd name="connsiteY27" fmla="*/ 3750 h 9501"/>
                  <a:gd name="connsiteX28" fmla="*/ 438 w 10000"/>
                  <a:gd name="connsiteY28" fmla="*/ 4000 h 9501"/>
                  <a:gd name="connsiteX29" fmla="*/ 365 w 10000"/>
                  <a:gd name="connsiteY29" fmla="*/ 4000 h 9501"/>
                  <a:gd name="connsiteX30" fmla="*/ 401 w 10000"/>
                  <a:gd name="connsiteY30" fmla="*/ 4250 h 9501"/>
                  <a:gd name="connsiteX31" fmla="*/ 146 w 10000"/>
                  <a:gd name="connsiteY31" fmla="*/ 4250 h 9501"/>
                  <a:gd name="connsiteX32" fmla="*/ 365 w 10000"/>
                  <a:gd name="connsiteY32" fmla="*/ 4499 h 9501"/>
                  <a:gd name="connsiteX33" fmla="*/ 255 w 10000"/>
                  <a:gd name="connsiteY33" fmla="*/ 4499 h 9501"/>
                  <a:gd name="connsiteX34" fmla="*/ 182 w 10000"/>
                  <a:gd name="connsiteY34" fmla="*/ 4750 h 9501"/>
                  <a:gd name="connsiteX35" fmla="*/ 0 w 10000"/>
                  <a:gd name="connsiteY35" fmla="*/ 4750 h 9501"/>
                  <a:gd name="connsiteX36" fmla="*/ 474 w 10000"/>
                  <a:gd name="connsiteY36" fmla="*/ 5001 h 9501"/>
                  <a:gd name="connsiteX37" fmla="*/ 365 w 10000"/>
                  <a:gd name="connsiteY37" fmla="*/ 5001 h 9501"/>
                  <a:gd name="connsiteX38" fmla="*/ 255 w 10000"/>
                  <a:gd name="connsiteY38" fmla="*/ 5250 h 9501"/>
                  <a:gd name="connsiteX39" fmla="*/ 146 w 10000"/>
                  <a:gd name="connsiteY39" fmla="*/ 5250 h 9501"/>
                  <a:gd name="connsiteX40" fmla="*/ 365 w 10000"/>
                  <a:gd name="connsiteY40" fmla="*/ 5501 h 9501"/>
                  <a:gd name="connsiteX41" fmla="*/ 182 w 10000"/>
                  <a:gd name="connsiteY41" fmla="*/ 5751 h 9501"/>
                  <a:gd name="connsiteX42" fmla="*/ 146 w 10000"/>
                  <a:gd name="connsiteY42" fmla="*/ 5751 h 9501"/>
                  <a:gd name="connsiteX43" fmla="*/ 182 w 10000"/>
                  <a:gd name="connsiteY43" fmla="*/ 6000 h 9501"/>
                  <a:gd name="connsiteX44" fmla="*/ 292 w 10000"/>
                  <a:gd name="connsiteY44" fmla="*/ 6000 h 9501"/>
                  <a:gd name="connsiteX45" fmla="*/ 328 w 10000"/>
                  <a:gd name="connsiteY45" fmla="*/ 6250 h 9501"/>
                  <a:gd name="connsiteX46" fmla="*/ 438 w 10000"/>
                  <a:gd name="connsiteY46" fmla="*/ 6250 h 9501"/>
                  <a:gd name="connsiteX47" fmla="*/ 292 w 10000"/>
                  <a:gd name="connsiteY47" fmla="*/ 6501 h 9501"/>
                  <a:gd name="connsiteX48" fmla="*/ 401 w 10000"/>
                  <a:gd name="connsiteY48" fmla="*/ 6501 h 9501"/>
                  <a:gd name="connsiteX49" fmla="*/ 401 w 10000"/>
                  <a:gd name="connsiteY49" fmla="*/ 6750 h 9501"/>
                  <a:gd name="connsiteX50" fmla="*/ 146 w 10000"/>
                  <a:gd name="connsiteY50" fmla="*/ 7000 h 9501"/>
                  <a:gd name="connsiteX51" fmla="*/ 182 w 10000"/>
                  <a:gd name="connsiteY51" fmla="*/ 7000 h 9501"/>
                  <a:gd name="connsiteX52" fmla="*/ 109 w 10000"/>
                  <a:gd name="connsiteY52" fmla="*/ 7250 h 9501"/>
                  <a:gd name="connsiteX53" fmla="*/ 0 w 10000"/>
                  <a:gd name="connsiteY53" fmla="*/ 7250 h 9501"/>
                  <a:gd name="connsiteX54" fmla="*/ 474 w 10000"/>
                  <a:gd name="connsiteY54" fmla="*/ 7499 h 9501"/>
                  <a:gd name="connsiteX55" fmla="*/ 620 w 10000"/>
                  <a:gd name="connsiteY55" fmla="*/ 7499 h 9501"/>
                  <a:gd name="connsiteX56" fmla="*/ 657 w 10000"/>
                  <a:gd name="connsiteY56" fmla="*/ 7751 h 9501"/>
                  <a:gd name="connsiteX57" fmla="*/ 401 w 10000"/>
                  <a:gd name="connsiteY57" fmla="*/ 8001 h 9501"/>
                  <a:gd name="connsiteX58" fmla="*/ 547 w 10000"/>
                  <a:gd name="connsiteY58" fmla="*/ 8001 h 9501"/>
                  <a:gd name="connsiteX59" fmla="*/ 146 w 10000"/>
                  <a:gd name="connsiteY59" fmla="*/ 8250 h 9501"/>
                  <a:gd name="connsiteX60" fmla="*/ 912 w 10000"/>
                  <a:gd name="connsiteY60" fmla="*/ 8250 h 9501"/>
                  <a:gd name="connsiteX61" fmla="*/ 9123 w 10000"/>
                  <a:gd name="connsiteY61" fmla="*/ 9250 h 9501"/>
                  <a:gd name="connsiteX62" fmla="*/ 10000 w 10000"/>
                  <a:gd name="connsiteY62" fmla="*/ 9250 h 9501"/>
                  <a:gd name="connsiteX63" fmla="*/ 9160 w 10000"/>
                  <a:gd name="connsiteY63" fmla="*/ 9501 h 9501"/>
                  <a:gd name="connsiteX0" fmla="*/ 474 w 10000"/>
                  <a:gd name="connsiteY0" fmla="*/ 0 h 9736"/>
                  <a:gd name="connsiteX1" fmla="*/ 292 w 10000"/>
                  <a:gd name="connsiteY1" fmla="*/ 263 h 9736"/>
                  <a:gd name="connsiteX2" fmla="*/ 328 w 10000"/>
                  <a:gd name="connsiteY2" fmla="*/ 263 h 9736"/>
                  <a:gd name="connsiteX3" fmla="*/ 292 w 10000"/>
                  <a:gd name="connsiteY3" fmla="*/ 263 h 9736"/>
                  <a:gd name="connsiteX4" fmla="*/ 255 w 10000"/>
                  <a:gd name="connsiteY4" fmla="*/ 525 h 9736"/>
                  <a:gd name="connsiteX5" fmla="*/ 219 w 10000"/>
                  <a:gd name="connsiteY5" fmla="*/ 789 h 9736"/>
                  <a:gd name="connsiteX6" fmla="*/ 182 w 10000"/>
                  <a:gd name="connsiteY6" fmla="*/ 1053 h 9736"/>
                  <a:gd name="connsiteX7" fmla="*/ 146 w 10000"/>
                  <a:gd name="connsiteY7" fmla="*/ 1315 h 9736"/>
                  <a:gd name="connsiteX8" fmla="*/ 219 w 10000"/>
                  <a:gd name="connsiteY8" fmla="*/ 1315 h 9736"/>
                  <a:gd name="connsiteX9" fmla="*/ 292 w 10000"/>
                  <a:gd name="connsiteY9" fmla="*/ 1578 h 9736"/>
                  <a:gd name="connsiteX10" fmla="*/ 182 w 10000"/>
                  <a:gd name="connsiteY10" fmla="*/ 1578 h 9736"/>
                  <a:gd name="connsiteX11" fmla="*/ 365 w 10000"/>
                  <a:gd name="connsiteY11" fmla="*/ 1843 h 9736"/>
                  <a:gd name="connsiteX12" fmla="*/ 292 w 10000"/>
                  <a:gd name="connsiteY12" fmla="*/ 1843 h 9736"/>
                  <a:gd name="connsiteX13" fmla="*/ 255 w 10000"/>
                  <a:gd name="connsiteY13" fmla="*/ 2105 h 9736"/>
                  <a:gd name="connsiteX14" fmla="*/ 365 w 10000"/>
                  <a:gd name="connsiteY14" fmla="*/ 2105 h 9736"/>
                  <a:gd name="connsiteX15" fmla="*/ 109 w 10000"/>
                  <a:gd name="connsiteY15" fmla="*/ 2368 h 9736"/>
                  <a:gd name="connsiteX16" fmla="*/ 292 w 10000"/>
                  <a:gd name="connsiteY16" fmla="*/ 2368 h 9736"/>
                  <a:gd name="connsiteX17" fmla="*/ 146 w 10000"/>
                  <a:gd name="connsiteY17" fmla="*/ 2632 h 9736"/>
                  <a:gd name="connsiteX18" fmla="*/ 182 w 10000"/>
                  <a:gd name="connsiteY18" fmla="*/ 2894 h 9736"/>
                  <a:gd name="connsiteX19" fmla="*/ 36 w 10000"/>
                  <a:gd name="connsiteY19" fmla="*/ 2894 h 9736"/>
                  <a:gd name="connsiteX20" fmla="*/ 182 w 10000"/>
                  <a:gd name="connsiteY20" fmla="*/ 3158 h 9736"/>
                  <a:gd name="connsiteX21" fmla="*/ 0 w 10000"/>
                  <a:gd name="connsiteY21" fmla="*/ 3158 h 9736"/>
                  <a:gd name="connsiteX22" fmla="*/ 219 w 10000"/>
                  <a:gd name="connsiteY22" fmla="*/ 3421 h 9736"/>
                  <a:gd name="connsiteX23" fmla="*/ 438 w 10000"/>
                  <a:gd name="connsiteY23" fmla="*/ 3421 h 9736"/>
                  <a:gd name="connsiteX24" fmla="*/ 365 w 10000"/>
                  <a:gd name="connsiteY24" fmla="*/ 3685 h 9736"/>
                  <a:gd name="connsiteX25" fmla="*/ 474 w 10000"/>
                  <a:gd name="connsiteY25" fmla="*/ 3685 h 9736"/>
                  <a:gd name="connsiteX26" fmla="*/ 620 w 10000"/>
                  <a:gd name="connsiteY26" fmla="*/ 3947 h 9736"/>
                  <a:gd name="connsiteX27" fmla="*/ 109 w 10000"/>
                  <a:gd name="connsiteY27" fmla="*/ 3947 h 9736"/>
                  <a:gd name="connsiteX28" fmla="*/ 438 w 10000"/>
                  <a:gd name="connsiteY28" fmla="*/ 4210 h 9736"/>
                  <a:gd name="connsiteX29" fmla="*/ 365 w 10000"/>
                  <a:gd name="connsiteY29" fmla="*/ 4210 h 9736"/>
                  <a:gd name="connsiteX30" fmla="*/ 401 w 10000"/>
                  <a:gd name="connsiteY30" fmla="*/ 4473 h 9736"/>
                  <a:gd name="connsiteX31" fmla="*/ 146 w 10000"/>
                  <a:gd name="connsiteY31" fmla="*/ 4473 h 9736"/>
                  <a:gd name="connsiteX32" fmla="*/ 365 w 10000"/>
                  <a:gd name="connsiteY32" fmla="*/ 4735 h 9736"/>
                  <a:gd name="connsiteX33" fmla="*/ 255 w 10000"/>
                  <a:gd name="connsiteY33" fmla="*/ 4735 h 9736"/>
                  <a:gd name="connsiteX34" fmla="*/ 182 w 10000"/>
                  <a:gd name="connsiteY34" fmla="*/ 4999 h 9736"/>
                  <a:gd name="connsiteX35" fmla="*/ 0 w 10000"/>
                  <a:gd name="connsiteY35" fmla="*/ 4999 h 9736"/>
                  <a:gd name="connsiteX36" fmla="*/ 474 w 10000"/>
                  <a:gd name="connsiteY36" fmla="*/ 5264 h 9736"/>
                  <a:gd name="connsiteX37" fmla="*/ 365 w 10000"/>
                  <a:gd name="connsiteY37" fmla="*/ 5264 h 9736"/>
                  <a:gd name="connsiteX38" fmla="*/ 255 w 10000"/>
                  <a:gd name="connsiteY38" fmla="*/ 5526 h 9736"/>
                  <a:gd name="connsiteX39" fmla="*/ 146 w 10000"/>
                  <a:gd name="connsiteY39" fmla="*/ 5526 h 9736"/>
                  <a:gd name="connsiteX40" fmla="*/ 365 w 10000"/>
                  <a:gd name="connsiteY40" fmla="*/ 5790 h 9736"/>
                  <a:gd name="connsiteX41" fmla="*/ 182 w 10000"/>
                  <a:gd name="connsiteY41" fmla="*/ 6053 h 9736"/>
                  <a:gd name="connsiteX42" fmla="*/ 146 w 10000"/>
                  <a:gd name="connsiteY42" fmla="*/ 6053 h 9736"/>
                  <a:gd name="connsiteX43" fmla="*/ 182 w 10000"/>
                  <a:gd name="connsiteY43" fmla="*/ 6315 h 9736"/>
                  <a:gd name="connsiteX44" fmla="*/ 292 w 10000"/>
                  <a:gd name="connsiteY44" fmla="*/ 6315 h 9736"/>
                  <a:gd name="connsiteX45" fmla="*/ 328 w 10000"/>
                  <a:gd name="connsiteY45" fmla="*/ 6578 h 9736"/>
                  <a:gd name="connsiteX46" fmla="*/ 438 w 10000"/>
                  <a:gd name="connsiteY46" fmla="*/ 6578 h 9736"/>
                  <a:gd name="connsiteX47" fmla="*/ 292 w 10000"/>
                  <a:gd name="connsiteY47" fmla="*/ 6842 h 9736"/>
                  <a:gd name="connsiteX48" fmla="*/ 401 w 10000"/>
                  <a:gd name="connsiteY48" fmla="*/ 6842 h 9736"/>
                  <a:gd name="connsiteX49" fmla="*/ 401 w 10000"/>
                  <a:gd name="connsiteY49" fmla="*/ 7105 h 9736"/>
                  <a:gd name="connsiteX50" fmla="*/ 146 w 10000"/>
                  <a:gd name="connsiteY50" fmla="*/ 7368 h 9736"/>
                  <a:gd name="connsiteX51" fmla="*/ 182 w 10000"/>
                  <a:gd name="connsiteY51" fmla="*/ 7368 h 9736"/>
                  <a:gd name="connsiteX52" fmla="*/ 109 w 10000"/>
                  <a:gd name="connsiteY52" fmla="*/ 7631 h 9736"/>
                  <a:gd name="connsiteX53" fmla="*/ 0 w 10000"/>
                  <a:gd name="connsiteY53" fmla="*/ 7631 h 9736"/>
                  <a:gd name="connsiteX54" fmla="*/ 474 w 10000"/>
                  <a:gd name="connsiteY54" fmla="*/ 7893 h 9736"/>
                  <a:gd name="connsiteX55" fmla="*/ 620 w 10000"/>
                  <a:gd name="connsiteY55" fmla="*/ 7893 h 9736"/>
                  <a:gd name="connsiteX56" fmla="*/ 657 w 10000"/>
                  <a:gd name="connsiteY56" fmla="*/ 8158 h 9736"/>
                  <a:gd name="connsiteX57" fmla="*/ 401 w 10000"/>
                  <a:gd name="connsiteY57" fmla="*/ 8421 h 9736"/>
                  <a:gd name="connsiteX58" fmla="*/ 547 w 10000"/>
                  <a:gd name="connsiteY58" fmla="*/ 8421 h 9736"/>
                  <a:gd name="connsiteX59" fmla="*/ 146 w 10000"/>
                  <a:gd name="connsiteY59" fmla="*/ 8683 h 9736"/>
                  <a:gd name="connsiteX60" fmla="*/ 912 w 10000"/>
                  <a:gd name="connsiteY60" fmla="*/ 8683 h 9736"/>
                  <a:gd name="connsiteX61" fmla="*/ 9123 w 10000"/>
                  <a:gd name="connsiteY61" fmla="*/ 9736 h 9736"/>
                  <a:gd name="connsiteX62" fmla="*/ 10000 w 10000"/>
                  <a:gd name="connsiteY62" fmla="*/ 9736 h 9736"/>
                  <a:gd name="connsiteX0" fmla="*/ 474 w 10000"/>
                  <a:gd name="connsiteY0" fmla="*/ 0 h 10000"/>
                  <a:gd name="connsiteX1" fmla="*/ 292 w 10000"/>
                  <a:gd name="connsiteY1" fmla="*/ 270 h 10000"/>
                  <a:gd name="connsiteX2" fmla="*/ 328 w 10000"/>
                  <a:gd name="connsiteY2" fmla="*/ 270 h 10000"/>
                  <a:gd name="connsiteX3" fmla="*/ 292 w 10000"/>
                  <a:gd name="connsiteY3" fmla="*/ 270 h 10000"/>
                  <a:gd name="connsiteX4" fmla="*/ 255 w 10000"/>
                  <a:gd name="connsiteY4" fmla="*/ 539 h 10000"/>
                  <a:gd name="connsiteX5" fmla="*/ 219 w 10000"/>
                  <a:gd name="connsiteY5" fmla="*/ 810 h 10000"/>
                  <a:gd name="connsiteX6" fmla="*/ 182 w 10000"/>
                  <a:gd name="connsiteY6" fmla="*/ 1082 h 10000"/>
                  <a:gd name="connsiteX7" fmla="*/ 146 w 10000"/>
                  <a:gd name="connsiteY7" fmla="*/ 1351 h 10000"/>
                  <a:gd name="connsiteX8" fmla="*/ 219 w 10000"/>
                  <a:gd name="connsiteY8" fmla="*/ 1351 h 10000"/>
                  <a:gd name="connsiteX9" fmla="*/ 292 w 10000"/>
                  <a:gd name="connsiteY9" fmla="*/ 1621 h 10000"/>
                  <a:gd name="connsiteX10" fmla="*/ 182 w 10000"/>
                  <a:gd name="connsiteY10" fmla="*/ 1621 h 10000"/>
                  <a:gd name="connsiteX11" fmla="*/ 365 w 10000"/>
                  <a:gd name="connsiteY11" fmla="*/ 1893 h 10000"/>
                  <a:gd name="connsiteX12" fmla="*/ 292 w 10000"/>
                  <a:gd name="connsiteY12" fmla="*/ 1893 h 10000"/>
                  <a:gd name="connsiteX13" fmla="*/ 255 w 10000"/>
                  <a:gd name="connsiteY13" fmla="*/ 2162 h 10000"/>
                  <a:gd name="connsiteX14" fmla="*/ 365 w 10000"/>
                  <a:gd name="connsiteY14" fmla="*/ 2162 h 10000"/>
                  <a:gd name="connsiteX15" fmla="*/ 109 w 10000"/>
                  <a:gd name="connsiteY15" fmla="*/ 2432 h 10000"/>
                  <a:gd name="connsiteX16" fmla="*/ 292 w 10000"/>
                  <a:gd name="connsiteY16" fmla="*/ 2432 h 10000"/>
                  <a:gd name="connsiteX17" fmla="*/ 146 w 10000"/>
                  <a:gd name="connsiteY17" fmla="*/ 2703 h 10000"/>
                  <a:gd name="connsiteX18" fmla="*/ 182 w 10000"/>
                  <a:gd name="connsiteY18" fmla="*/ 2972 h 10000"/>
                  <a:gd name="connsiteX19" fmla="*/ 36 w 10000"/>
                  <a:gd name="connsiteY19" fmla="*/ 2972 h 10000"/>
                  <a:gd name="connsiteX20" fmla="*/ 182 w 10000"/>
                  <a:gd name="connsiteY20" fmla="*/ 3244 h 10000"/>
                  <a:gd name="connsiteX21" fmla="*/ 0 w 10000"/>
                  <a:gd name="connsiteY21" fmla="*/ 3244 h 10000"/>
                  <a:gd name="connsiteX22" fmla="*/ 219 w 10000"/>
                  <a:gd name="connsiteY22" fmla="*/ 3514 h 10000"/>
                  <a:gd name="connsiteX23" fmla="*/ 438 w 10000"/>
                  <a:gd name="connsiteY23" fmla="*/ 3514 h 10000"/>
                  <a:gd name="connsiteX24" fmla="*/ 365 w 10000"/>
                  <a:gd name="connsiteY24" fmla="*/ 3785 h 10000"/>
                  <a:gd name="connsiteX25" fmla="*/ 474 w 10000"/>
                  <a:gd name="connsiteY25" fmla="*/ 3785 h 10000"/>
                  <a:gd name="connsiteX26" fmla="*/ 620 w 10000"/>
                  <a:gd name="connsiteY26" fmla="*/ 4054 h 10000"/>
                  <a:gd name="connsiteX27" fmla="*/ 109 w 10000"/>
                  <a:gd name="connsiteY27" fmla="*/ 4054 h 10000"/>
                  <a:gd name="connsiteX28" fmla="*/ 438 w 10000"/>
                  <a:gd name="connsiteY28" fmla="*/ 4324 h 10000"/>
                  <a:gd name="connsiteX29" fmla="*/ 365 w 10000"/>
                  <a:gd name="connsiteY29" fmla="*/ 4324 h 10000"/>
                  <a:gd name="connsiteX30" fmla="*/ 401 w 10000"/>
                  <a:gd name="connsiteY30" fmla="*/ 4594 h 10000"/>
                  <a:gd name="connsiteX31" fmla="*/ 146 w 10000"/>
                  <a:gd name="connsiteY31" fmla="*/ 4594 h 10000"/>
                  <a:gd name="connsiteX32" fmla="*/ 365 w 10000"/>
                  <a:gd name="connsiteY32" fmla="*/ 4863 h 10000"/>
                  <a:gd name="connsiteX33" fmla="*/ 255 w 10000"/>
                  <a:gd name="connsiteY33" fmla="*/ 4863 h 10000"/>
                  <a:gd name="connsiteX34" fmla="*/ 182 w 10000"/>
                  <a:gd name="connsiteY34" fmla="*/ 5135 h 10000"/>
                  <a:gd name="connsiteX35" fmla="*/ 0 w 10000"/>
                  <a:gd name="connsiteY35" fmla="*/ 5135 h 10000"/>
                  <a:gd name="connsiteX36" fmla="*/ 474 w 10000"/>
                  <a:gd name="connsiteY36" fmla="*/ 5407 h 10000"/>
                  <a:gd name="connsiteX37" fmla="*/ 365 w 10000"/>
                  <a:gd name="connsiteY37" fmla="*/ 5407 h 10000"/>
                  <a:gd name="connsiteX38" fmla="*/ 255 w 10000"/>
                  <a:gd name="connsiteY38" fmla="*/ 5676 h 10000"/>
                  <a:gd name="connsiteX39" fmla="*/ 146 w 10000"/>
                  <a:gd name="connsiteY39" fmla="*/ 5676 h 10000"/>
                  <a:gd name="connsiteX40" fmla="*/ 365 w 10000"/>
                  <a:gd name="connsiteY40" fmla="*/ 5947 h 10000"/>
                  <a:gd name="connsiteX41" fmla="*/ 182 w 10000"/>
                  <a:gd name="connsiteY41" fmla="*/ 6217 h 10000"/>
                  <a:gd name="connsiteX42" fmla="*/ 146 w 10000"/>
                  <a:gd name="connsiteY42" fmla="*/ 6217 h 10000"/>
                  <a:gd name="connsiteX43" fmla="*/ 182 w 10000"/>
                  <a:gd name="connsiteY43" fmla="*/ 6486 h 10000"/>
                  <a:gd name="connsiteX44" fmla="*/ 292 w 10000"/>
                  <a:gd name="connsiteY44" fmla="*/ 6486 h 10000"/>
                  <a:gd name="connsiteX45" fmla="*/ 328 w 10000"/>
                  <a:gd name="connsiteY45" fmla="*/ 6756 h 10000"/>
                  <a:gd name="connsiteX46" fmla="*/ 438 w 10000"/>
                  <a:gd name="connsiteY46" fmla="*/ 6756 h 10000"/>
                  <a:gd name="connsiteX47" fmla="*/ 292 w 10000"/>
                  <a:gd name="connsiteY47" fmla="*/ 7028 h 10000"/>
                  <a:gd name="connsiteX48" fmla="*/ 401 w 10000"/>
                  <a:gd name="connsiteY48" fmla="*/ 7028 h 10000"/>
                  <a:gd name="connsiteX49" fmla="*/ 401 w 10000"/>
                  <a:gd name="connsiteY49" fmla="*/ 7298 h 10000"/>
                  <a:gd name="connsiteX50" fmla="*/ 146 w 10000"/>
                  <a:gd name="connsiteY50" fmla="*/ 7568 h 10000"/>
                  <a:gd name="connsiteX51" fmla="*/ 182 w 10000"/>
                  <a:gd name="connsiteY51" fmla="*/ 7568 h 10000"/>
                  <a:gd name="connsiteX52" fmla="*/ 109 w 10000"/>
                  <a:gd name="connsiteY52" fmla="*/ 7838 h 10000"/>
                  <a:gd name="connsiteX53" fmla="*/ 0 w 10000"/>
                  <a:gd name="connsiteY53" fmla="*/ 7838 h 10000"/>
                  <a:gd name="connsiteX54" fmla="*/ 474 w 10000"/>
                  <a:gd name="connsiteY54" fmla="*/ 8107 h 10000"/>
                  <a:gd name="connsiteX55" fmla="*/ 620 w 10000"/>
                  <a:gd name="connsiteY55" fmla="*/ 8107 h 10000"/>
                  <a:gd name="connsiteX56" fmla="*/ 657 w 10000"/>
                  <a:gd name="connsiteY56" fmla="*/ 8379 h 10000"/>
                  <a:gd name="connsiteX57" fmla="*/ 401 w 10000"/>
                  <a:gd name="connsiteY57" fmla="*/ 8649 h 10000"/>
                  <a:gd name="connsiteX58" fmla="*/ 547 w 10000"/>
                  <a:gd name="connsiteY58" fmla="*/ 8649 h 10000"/>
                  <a:gd name="connsiteX59" fmla="*/ 146 w 10000"/>
                  <a:gd name="connsiteY59" fmla="*/ 8918 h 10000"/>
                  <a:gd name="connsiteX60" fmla="*/ 912 w 10000"/>
                  <a:gd name="connsiteY60" fmla="*/ 8918 h 10000"/>
                  <a:gd name="connsiteX61" fmla="*/ 10000 w 10000"/>
                  <a:gd name="connsiteY61" fmla="*/ 10000 h 10000"/>
                  <a:gd name="connsiteX0" fmla="*/ 474 w 2056"/>
                  <a:gd name="connsiteY0" fmla="*/ 0 h 8968"/>
                  <a:gd name="connsiteX1" fmla="*/ 292 w 2056"/>
                  <a:gd name="connsiteY1" fmla="*/ 270 h 8968"/>
                  <a:gd name="connsiteX2" fmla="*/ 328 w 2056"/>
                  <a:gd name="connsiteY2" fmla="*/ 270 h 8968"/>
                  <a:gd name="connsiteX3" fmla="*/ 292 w 2056"/>
                  <a:gd name="connsiteY3" fmla="*/ 270 h 8968"/>
                  <a:gd name="connsiteX4" fmla="*/ 255 w 2056"/>
                  <a:gd name="connsiteY4" fmla="*/ 539 h 8968"/>
                  <a:gd name="connsiteX5" fmla="*/ 219 w 2056"/>
                  <a:gd name="connsiteY5" fmla="*/ 810 h 8968"/>
                  <a:gd name="connsiteX6" fmla="*/ 182 w 2056"/>
                  <a:gd name="connsiteY6" fmla="*/ 1082 h 8968"/>
                  <a:gd name="connsiteX7" fmla="*/ 146 w 2056"/>
                  <a:gd name="connsiteY7" fmla="*/ 1351 h 8968"/>
                  <a:gd name="connsiteX8" fmla="*/ 219 w 2056"/>
                  <a:gd name="connsiteY8" fmla="*/ 1351 h 8968"/>
                  <a:gd name="connsiteX9" fmla="*/ 292 w 2056"/>
                  <a:gd name="connsiteY9" fmla="*/ 1621 h 8968"/>
                  <a:gd name="connsiteX10" fmla="*/ 182 w 2056"/>
                  <a:gd name="connsiteY10" fmla="*/ 1621 h 8968"/>
                  <a:gd name="connsiteX11" fmla="*/ 365 w 2056"/>
                  <a:gd name="connsiteY11" fmla="*/ 1893 h 8968"/>
                  <a:gd name="connsiteX12" fmla="*/ 292 w 2056"/>
                  <a:gd name="connsiteY12" fmla="*/ 1893 h 8968"/>
                  <a:gd name="connsiteX13" fmla="*/ 255 w 2056"/>
                  <a:gd name="connsiteY13" fmla="*/ 2162 h 8968"/>
                  <a:gd name="connsiteX14" fmla="*/ 365 w 2056"/>
                  <a:gd name="connsiteY14" fmla="*/ 2162 h 8968"/>
                  <a:gd name="connsiteX15" fmla="*/ 109 w 2056"/>
                  <a:gd name="connsiteY15" fmla="*/ 2432 h 8968"/>
                  <a:gd name="connsiteX16" fmla="*/ 292 w 2056"/>
                  <a:gd name="connsiteY16" fmla="*/ 2432 h 8968"/>
                  <a:gd name="connsiteX17" fmla="*/ 146 w 2056"/>
                  <a:gd name="connsiteY17" fmla="*/ 2703 h 8968"/>
                  <a:gd name="connsiteX18" fmla="*/ 182 w 2056"/>
                  <a:gd name="connsiteY18" fmla="*/ 2972 h 8968"/>
                  <a:gd name="connsiteX19" fmla="*/ 36 w 2056"/>
                  <a:gd name="connsiteY19" fmla="*/ 2972 h 8968"/>
                  <a:gd name="connsiteX20" fmla="*/ 182 w 2056"/>
                  <a:gd name="connsiteY20" fmla="*/ 3244 h 8968"/>
                  <a:gd name="connsiteX21" fmla="*/ 0 w 2056"/>
                  <a:gd name="connsiteY21" fmla="*/ 3244 h 8968"/>
                  <a:gd name="connsiteX22" fmla="*/ 219 w 2056"/>
                  <a:gd name="connsiteY22" fmla="*/ 3514 h 8968"/>
                  <a:gd name="connsiteX23" fmla="*/ 438 w 2056"/>
                  <a:gd name="connsiteY23" fmla="*/ 3514 h 8968"/>
                  <a:gd name="connsiteX24" fmla="*/ 365 w 2056"/>
                  <a:gd name="connsiteY24" fmla="*/ 3785 h 8968"/>
                  <a:gd name="connsiteX25" fmla="*/ 474 w 2056"/>
                  <a:gd name="connsiteY25" fmla="*/ 3785 h 8968"/>
                  <a:gd name="connsiteX26" fmla="*/ 620 w 2056"/>
                  <a:gd name="connsiteY26" fmla="*/ 4054 h 8968"/>
                  <a:gd name="connsiteX27" fmla="*/ 109 w 2056"/>
                  <a:gd name="connsiteY27" fmla="*/ 4054 h 8968"/>
                  <a:gd name="connsiteX28" fmla="*/ 438 w 2056"/>
                  <a:gd name="connsiteY28" fmla="*/ 4324 h 8968"/>
                  <a:gd name="connsiteX29" fmla="*/ 365 w 2056"/>
                  <a:gd name="connsiteY29" fmla="*/ 4324 h 8968"/>
                  <a:gd name="connsiteX30" fmla="*/ 401 w 2056"/>
                  <a:gd name="connsiteY30" fmla="*/ 4594 h 8968"/>
                  <a:gd name="connsiteX31" fmla="*/ 146 w 2056"/>
                  <a:gd name="connsiteY31" fmla="*/ 4594 h 8968"/>
                  <a:gd name="connsiteX32" fmla="*/ 365 w 2056"/>
                  <a:gd name="connsiteY32" fmla="*/ 4863 h 8968"/>
                  <a:gd name="connsiteX33" fmla="*/ 255 w 2056"/>
                  <a:gd name="connsiteY33" fmla="*/ 4863 h 8968"/>
                  <a:gd name="connsiteX34" fmla="*/ 182 w 2056"/>
                  <a:gd name="connsiteY34" fmla="*/ 5135 h 8968"/>
                  <a:gd name="connsiteX35" fmla="*/ 0 w 2056"/>
                  <a:gd name="connsiteY35" fmla="*/ 5135 h 8968"/>
                  <a:gd name="connsiteX36" fmla="*/ 474 w 2056"/>
                  <a:gd name="connsiteY36" fmla="*/ 5407 h 8968"/>
                  <a:gd name="connsiteX37" fmla="*/ 365 w 2056"/>
                  <a:gd name="connsiteY37" fmla="*/ 5407 h 8968"/>
                  <a:gd name="connsiteX38" fmla="*/ 255 w 2056"/>
                  <a:gd name="connsiteY38" fmla="*/ 5676 h 8968"/>
                  <a:gd name="connsiteX39" fmla="*/ 146 w 2056"/>
                  <a:gd name="connsiteY39" fmla="*/ 5676 h 8968"/>
                  <a:gd name="connsiteX40" fmla="*/ 365 w 2056"/>
                  <a:gd name="connsiteY40" fmla="*/ 5947 h 8968"/>
                  <a:gd name="connsiteX41" fmla="*/ 182 w 2056"/>
                  <a:gd name="connsiteY41" fmla="*/ 6217 h 8968"/>
                  <a:gd name="connsiteX42" fmla="*/ 146 w 2056"/>
                  <a:gd name="connsiteY42" fmla="*/ 6217 h 8968"/>
                  <a:gd name="connsiteX43" fmla="*/ 182 w 2056"/>
                  <a:gd name="connsiteY43" fmla="*/ 6486 h 8968"/>
                  <a:gd name="connsiteX44" fmla="*/ 292 w 2056"/>
                  <a:gd name="connsiteY44" fmla="*/ 6486 h 8968"/>
                  <a:gd name="connsiteX45" fmla="*/ 328 w 2056"/>
                  <a:gd name="connsiteY45" fmla="*/ 6756 h 8968"/>
                  <a:gd name="connsiteX46" fmla="*/ 438 w 2056"/>
                  <a:gd name="connsiteY46" fmla="*/ 6756 h 8968"/>
                  <a:gd name="connsiteX47" fmla="*/ 292 w 2056"/>
                  <a:gd name="connsiteY47" fmla="*/ 7028 h 8968"/>
                  <a:gd name="connsiteX48" fmla="*/ 401 w 2056"/>
                  <a:gd name="connsiteY48" fmla="*/ 7028 h 8968"/>
                  <a:gd name="connsiteX49" fmla="*/ 401 w 2056"/>
                  <a:gd name="connsiteY49" fmla="*/ 7298 h 8968"/>
                  <a:gd name="connsiteX50" fmla="*/ 146 w 2056"/>
                  <a:gd name="connsiteY50" fmla="*/ 7568 h 8968"/>
                  <a:gd name="connsiteX51" fmla="*/ 182 w 2056"/>
                  <a:gd name="connsiteY51" fmla="*/ 7568 h 8968"/>
                  <a:gd name="connsiteX52" fmla="*/ 109 w 2056"/>
                  <a:gd name="connsiteY52" fmla="*/ 7838 h 8968"/>
                  <a:gd name="connsiteX53" fmla="*/ 0 w 2056"/>
                  <a:gd name="connsiteY53" fmla="*/ 7838 h 8968"/>
                  <a:gd name="connsiteX54" fmla="*/ 474 w 2056"/>
                  <a:gd name="connsiteY54" fmla="*/ 8107 h 8968"/>
                  <a:gd name="connsiteX55" fmla="*/ 620 w 2056"/>
                  <a:gd name="connsiteY55" fmla="*/ 8107 h 8968"/>
                  <a:gd name="connsiteX56" fmla="*/ 657 w 2056"/>
                  <a:gd name="connsiteY56" fmla="*/ 8379 h 8968"/>
                  <a:gd name="connsiteX57" fmla="*/ 401 w 2056"/>
                  <a:gd name="connsiteY57" fmla="*/ 8649 h 8968"/>
                  <a:gd name="connsiteX58" fmla="*/ 547 w 2056"/>
                  <a:gd name="connsiteY58" fmla="*/ 8649 h 8968"/>
                  <a:gd name="connsiteX59" fmla="*/ 146 w 2056"/>
                  <a:gd name="connsiteY59" fmla="*/ 8918 h 8968"/>
                  <a:gd name="connsiteX60" fmla="*/ 912 w 2056"/>
                  <a:gd name="connsiteY60" fmla="*/ 8918 h 8968"/>
                  <a:gd name="connsiteX61" fmla="*/ 2056 w 2056"/>
                  <a:gd name="connsiteY61" fmla="*/ 8968 h 89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</a:cxnLst>
                <a:rect l="l" t="t" r="r" b="b"/>
                <a:pathLst>
                  <a:path w="2056" h="8968">
                    <a:moveTo>
                      <a:pt x="474" y="0"/>
                    </a:moveTo>
                    <a:cubicBezTo>
                      <a:pt x="413" y="88"/>
                      <a:pt x="353" y="182"/>
                      <a:pt x="292" y="270"/>
                    </a:cubicBezTo>
                    <a:lnTo>
                      <a:pt x="328" y="270"/>
                    </a:lnTo>
                    <a:lnTo>
                      <a:pt x="292" y="270"/>
                    </a:lnTo>
                    <a:cubicBezTo>
                      <a:pt x="280" y="359"/>
                      <a:pt x="267" y="452"/>
                      <a:pt x="255" y="539"/>
                    </a:cubicBezTo>
                    <a:cubicBezTo>
                      <a:pt x="244" y="631"/>
                      <a:pt x="231" y="720"/>
                      <a:pt x="219" y="810"/>
                    </a:cubicBezTo>
                    <a:cubicBezTo>
                      <a:pt x="207" y="901"/>
                      <a:pt x="194" y="991"/>
                      <a:pt x="182" y="1082"/>
                    </a:cubicBezTo>
                    <a:cubicBezTo>
                      <a:pt x="171" y="1171"/>
                      <a:pt x="158" y="1260"/>
                      <a:pt x="146" y="1351"/>
                    </a:cubicBezTo>
                    <a:lnTo>
                      <a:pt x="219" y="1351"/>
                    </a:lnTo>
                    <a:cubicBezTo>
                      <a:pt x="244" y="1441"/>
                      <a:pt x="267" y="1530"/>
                      <a:pt x="292" y="1621"/>
                    </a:cubicBezTo>
                    <a:lnTo>
                      <a:pt x="182" y="1621"/>
                    </a:lnTo>
                    <a:cubicBezTo>
                      <a:pt x="244" y="1711"/>
                      <a:pt x="304" y="1803"/>
                      <a:pt x="365" y="1893"/>
                    </a:cubicBezTo>
                    <a:lnTo>
                      <a:pt x="292" y="1893"/>
                    </a:lnTo>
                    <a:cubicBezTo>
                      <a:pt x="280" y="1982"/>
                      <a:pt x="267" y="2074"/>
                      <a:pt x="255" y="2162"/>
                    </a:cubicBezTo>
                    <a:lnTo>
                      <a:pt x="365" y="2162"/>
                    </a:lnTo>
                    <a:lnTo>
                      <a:pt x="109" y="2432"/>
                    </a:lnTo>
                    <a:lnTo>
                      <a:pt x="292" y="2432"/>
                    </a:lnTo>
                    <a:cubicBezTo>
                      <a:pt x="244" y="2524"/>
                      <a:pt x="194" y="2612"/>
                      <a:pt x="146" y="2703"/>
                    </a:cubicBezTo>
                    <a:cubicBezTo>
                      <a:pt x="158" y="2794"/>
                      <a:pt x="171" y="2885"/>
                      <a:pt x="182" y="2972"/>
                    </a:cubicBezTo>
                    <a:lnTo>
                      <a:pt x="36" y="2972"/>
                    </a:lnTo>
                    <a:lnTo>
                      <a:pt x="182" y="3244"/>
                    </a:lnTo>
                    <a:lnTo>
                      <a:pt x="0" y="3244"/>
                    </a:lnTo>
                    <a:lnTo>
                      <a:pt x="219" y="3514"/>
                    </a:lnTo>
                    <a:lnTo>
                      <a:pt x="438" y="3514"/>
                    </a:lnTo>
                    <a:cubicBezTo>
                      <a:pt x="413" y="3603"/>
                      <a:pt x="389" y="3696"/>
                      <a:pt x="365" y="3785"/>
                    </a:cubicBezTo>
                    <a:lnTo>
                      <a:pt x="474" y="3785"/>
                    </a:lnTo>
                    <a:cubicBezTo>
                      <a:pt x="523" y="3874"/>
                      <a:pt x="572" y="3964"/>
                      <a:pt x="620" y="4054"/>
                    </a:cubicBezTo>
                    <a:lnTo>
                      <a:pt x="109" y="4054"/>
                    </a:lnTo>
                    <a:lnTo>
                      <a:pt x="438" y="4324"/>
                    </a:lnTo>
                    <a:lnTo>
                      <a:pt x="365" y="4324"/>
                    </a:lnTo>
                    <a:cubicBezTo>
                      <a:pt x="377" y="4414"/>
                      <a:pt x="389" y="4505"/>
                      <a:pt x="401" y="4594"/>
                    </a:cubicBezTo>
                    <a:lnTo>
                      <a:pt x="146" y="4594"/>
                    </a:lnTo>
                    <a:lnTo>
                      <a:pt x="365" y="4863"/>
                    </a:lnTo>
                    <a:lnTo>
                      <a:pt x="255" y="4863"/>
                    </a:lnTo>
                    <a:cubicBezTo>
                      <a:pt x="231" y="4955"/>
                      <a:pt x="207" y="5044"/>
                      <a:pt x="182" y="5135"/>
                    </a:cubicBezTo>
                    <a:lnTo>
                      <a:pt x="0" y="5135"/>
                    </a:lnTo>
                    <a:lnTo>
                      <a:pt x="474" y="5407"/>
                    </a:lnTo>
                    <a:lnTo>
                      <a:pt x="365" y="5407"/>
                    </a:lnTo>
                    <a:cubicBezTo>
                      <a:pt x="328" y="5496"/>
                      <a:pt x="292" y="5585"/>
                      <a:pt x="255" y="5676"/>
                    </a:cubicBezTo>
                    <a:lnTo>
                      <a:pt x="146" y="5676"/>
                    </a:lnTo>
                    <a:lnTo>
                      <a:pt x="365" y="5947"/>
                    </a:lnTo>
                    <a:lnTo>
                      <a:pt x="182" y="6217"/>
                    </a:lnTo>
                    <a:lnTo>
                      <a:pt x="146" y="6217"/>
                    </a:lnTo>
                    <a:cubicBezTo>
                      <a:pt x="158" y="6305"/>
                      <a:pt x="171" y="6398"/>
                      <a:pt x="182" y="6486"/>
                    </a:cubicBezTo>
                    <a:lnTo>
                      <a:pt x="292" y="6486"/>
                    </a:lnTo>
                    <a:cubicBezTo>
                      <a:pt x="304" y="6575"/>
                      <a:pt x="317" y="6668"/>
                      <a:pt x="328" y="6756"/>
                    </a:cubicBezTo>
                    <a:lnTo>
                      <a:pt x="438" y="6756"/>
                    </a:lnTo>
                    <a:lnTo>
                      <a:pt x="292" y="7028"/>
                    </a:lnTo>
                    <a:lnTo>
                      <a:pt x="401" y="7028"/>
                    </a:lnTo>
                    <a:lnTo>
                      <a:pt x="401" y="7298"/>
                    </a:lnTo>
                    <a:lnTo>
                      <a:pt x="146" y="7568"/>
                    </a:lnTo>
                    <a:lnTo>
                      <a:pt x="182" y="7568"/>
                    </a:lnTo>
                    <a:cubicBezTo>
                      <a:pt x="158" y="7657"/>
                      <a:pt x="134" y="7748"/>
                      <a:pt x="109" y="7838"/>
                    </a:cubicBezTo>
                    <a:lnTo>
                      <a:pt x="0" y="7838"/>
                    </a:lnTo>
                    <a:lnTo>
                      <a:pt x="474" y="8107"/>
                    </a:lnTo>
                    <a:lnTo>
                      <a:pt x="620" y="8107"/>
                    </a:lnTo>
                    <a:cubicBezTo>
                      <a:pt x="632" y="8197"/>
                      <a:pt x="645" y="8288"/>
                      <a:pt x="657" y="8379"/>
                    </a:cubicBezTo>
                    <a:lnTo>
                      <a:pt x="401" y="8649"/>
                    </a:lnTo>
                    <a:lnTo>
                      <a:pt x="547" y="8649"/>
                    </a:lnTo>
                    <a:lnTo>
                      <a:pt x="146" y="8918"/>
                    </a:lnTo>
                    <a:lnTo>
                      <a:pt x="912" y="8918"/>
                    </a:lnTo>
                    <a:lnTo>
                      <a:pt x="2056" y="8968"/>
                    </a:lnTo>
                  </a:path>
                </a:pathLst>
              </a:custGeom>
              <a:noFill/>
              <a:ln w="1270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4" name="Freeform 65"/>
              <p:cNvSpPr>
                <a:spLocks/>
              </p:cNvSpPr>
              <p:nvPr/>
            </p:nvSpPr>
            <p:spPr bwMode="auto">
              <a:xfrm>
                <a:off x="3375144" y="6015447"/>
                <a:ext cx="369475" cy="147645"/>
              </a:xfrm>
              <a:custGeom>
                <a:avLst/>
                <a:gdLst>
                  <a:gd name="T0" fmla="*/ 288 w 888"/>
                  <a:gd name="T1" fmla="*/ 0 h 96"/>
                  <a:gd name="T2" fmla="*/ 228 w 888"/>
                  <a:gd name="T3" fmla="*/ 6 h 96"/>
                  <a:gd name="T4" fmla="*/ 480 w 888"/>
                  <a:gd name="T5" fmla="*/ 6 h 96"/>
                  <a:gd name="T6" fmla="*/ 78 w 888"/>
                  <a:gd name="T7" fmla="*/ 6 h 96"/>
                  <a:gd name="T8" fmla="*/ 510 w 888"/>
                  <a:gd name="T9" fmla="*/ 12 h 96"/>
                  <a:gd name="T10" fmla="*/ 240 w 888"/>
                  <a:gd name="T11" fmla="*/ 12 h 96"/>
                  <a:gd name="T12" fmla="*/ 708 w 888"/>
                  <a:gd name="T13" fmla="*/ 18 h 96"/>
                  <a:gd name="T14" fmla="*/ 804 w 888"/>
                  <a:gd name="T15" fmla="*/ 18 h 96"/>
                  <a:gd name="T16" fmla="*/ 708 w 888"/>
                  <a:gd name="T17" fmla="*/ 24 h 96"/>
                  <a:gd name="T18" fmla="*/ 120 w 888"/>
                  <a:gd name="T19" fmla="*/ 24 h 96"/>
                  <a:gd name="T20" fmla="*/ 150 w 888"/>
                  <a:gd name="T21" fmla="*/ 30 h 96"/>
                  <a:gd name="T22" fmla="*/ 588 w 888"/>
                  <a:gd name="T23" fmla="*/ 30 h 96"/>
                  <a:gd name="T24" fmla="*/ 222 w 888"/>
                  <a:gd name="T25" fmla="*/ 30 h 96"/>
                  <a:gd name="T26" fmla="*/ 714 w 888"/>
                  <a:gd name="T27" fmla="*/ 36 h 96"/>
                  <a:gd name="T28" fmla="*/ 732 w 888"/>
                  <a:gd name="T29" fmla="*/ 36 h 96"/>
                  <a:gd name="T30" fmla="*/ 288 w 888"/>
                  <a:gd name="T31" fmla="*/ 42 h 96"/>
                  <a:gd name="T32" fmla="*/ 414 w 888"/>
                  <a:gd name="T33" fmla="*/ 42 h 96"/>
                  <a:gd name="T34" fmla="*/ 888 w 888"/>
                  <a:gd name="T35" fmla="*/ 48 h 96"/>
                  <a:gd name="T36" fmla="*/ 732 w 888"/>
                  <a:gd name="T37" fmla="*/ 48 h 96"/>
                  <a:gd name="T38" fmla="*/ 468 w 888"/>
                  <a:gd name="T39" fmla="*/ 48 h 96"/>
                  <a:gd name="T40" fmla="*/ 180 w 888"/>
                  <a:gd name="T41" fmla="*/ 54 h 96"/>
                  <a:gd name="T42" fmla="*/ 0 w 888"/>
                  <a:gd name="T43" fmla="*/ 54 h 96"/>
                  <a:gd name="T44" fmla="*/ 222 w 888"/>
                  <a:gd name="T45" fmla="*/ 60 h 96"/>
                  <a:gd name="T46" fmla="*/ 606 w 888"/>
                  <a:gd name="T47" fmla="*/ 60 h 96"/>
                  <a:gd name="T48" fmla="*/ 534 w 888"/>
                  <a:gd name="T49" fmla="*/ 66 h 96"/>
                  <a:gd name="T50" fmla="*/ 48 w 888"/>
                  <a:gd name="T51" fmla="*/ 66 h 96"/>
                  <a:gd name="T52" fmla="*/ 792 w 888"/>
                  <a:gd name="T53" fmla="*/ 72 h 96"/>
                  <a:gd name="T54" fmla="*/ 582 w 888"/>
                  <a:gd name="T55" fmla="*/ 72 h 96"/>
                  <a:gd name="T56" fmla="*/ 216 w 888"/>
                  <a:gd name="T57" fmla="*/ 72 h 96"/>
                  <a:gd name="T58" fmla="*/ 216 w 888"/>
                  <a:gd name="T59" fmla="*/ 78 h 96"/>
                  <a:gd name="T60" fmla="*/ 714 w 888"/>
                  <a:gd name="T61" fmla="*/ 78 h 96"/>
                  <a:gd name="T62" fmla="*/ 780 w 888"/>
                  <a:gd name="T63" fmla="*/ 84 h 96"/>
                  <a:gd name="T64" fmla="*/ 216 w 888"/>
                  <a:gd name="T65" fmla="*/ 84 h 96"/>
                  <a:gd name="T66" fmla="*/ 612 w 888"/>
                  <a:gd name="T67" fmla="*/ 90 h 96"/>
                  <a:gd name="T68" fmla="*/ 522 w 888"/>
                  <a:gd name="T69" fmla="*/ 90 h 96"/>
                  <a:gd name="T70" fmla="*/ 324 w 888"/>
                  <a:gd name="T71" fmla="*/ 96 h 96"/>
                  <a:gd name="connsiteX0" fmla="*/ 0 w 11203"/>
                  <a:gd name="connsiteY0" fmla="*/ 0 h 10000"/>
                  <a:gd name="connsiteX1" fmla="*/ 3771 w 11203"/>
                  <a:gd name="connsiteY1" fmla="*/ 625 h 10000"/>
                  <a:gd name="connsiteX2" fmla="*/ 6608 w 11203"/>
                  <a:gd name="connsiteY2" fmla="*/ 625 h 10000"/>
                  <a:gd name="connsiteX3" fmla="*/ 2081 w 11203"/>
                  <a:gd name="connsiteY3" fmla="*/ 625 h 10000"/>
                  <a:gd name="connsiteX4" fmla="*/ 6946 w 11203"/>
                  <a:gd name="connsiteY4" fmla="*/ 1250 h 10000"/>
                  <a:gd name="connsiteX5" fmla="*/ 3906 w 11203"/>
                  <a:gd name="connsiteY5" fmla="*/ 1250 h 10000"/>
                  <a:gd name="connsiteX6" fmla="*/ 9176 w 11203"/>
                  <a:gd name="connsiteY6" fmla="*/ 1875 h 10000"/>
                  <a:gd name="connsiteX7" fmla="*/ 10257 w 11203"/>
                  <a:gd name="connsiteY7" fmla="*/ 1875 h 10000"/>
                  <a:gd name="connsiteX8" fmla="*/ 9176 w 11203"/>
                  <a:gd name="connsiteY8" fmla="*/ 2500 h 10000"/>
                  <a:gd name="connsiteX9" fmla="*/ 2554 w 11203"/>
                  <a:gd name="connsiteY9" fmla="*/ 2500 h 10000"/>
                  <a:gd name="connsiteX10" fmla="*/ 2892 w 11203"/>
                  <a:gd name="connsiteY10" fmla="*/ 3125 h 10000"/>
                  <a:gd name="connsiteX11" fmla="*/ 7825 w 11203"/>
                  <a:gd name="connsiteY11" fmla="*/ 3125 h 10000"/>
                  <a:gd name="connsiteX12" fmla="*/ 3703 w 11203"/>
                  <a:gd name="connsiteY12" fmla="*/ 3125 h 10000"/>
                  <a:gd name="connsiteX13" fmla="*/ 9244 w 11203"/>
                  <a:gd name="connsiteY13" fmla="*/ 3750 h 10000"/>
                  <a:gd name="connsiteX14" fmla="*/ 9446 w 11203"/>
                  <a:gd name="connsiteY14" fmla="*/ 3750 h 10000"/>
                  <a:gd name="connsiteX15" fmla="*/ 4446 w 11203"/>
                  <a:gd name="connsiteY15" fmla="*/ 4375 h 10000"/>
                  <a:gd name="connsiteX16" fmla="*/ 5865 w 11203"/>
                  <a:gd name="connsiteY16" fmla="*/ 4375 h 10000"/>
                  <a:gd name="connsiteX17" fmla="*/ 11203 w 11203"/>
                  <a:gd name="connsiteY17" fmla="*/ 5000 h 10000"/>
                  <a:gd name="connsiteX18" fmla="*/ 9446 w 11203"/>
                  <a:gd name="connsiteY18" fmla="*/ 5000 h 10000"/>
                  <a:gd name="connsiteX19" fmla="*/ 6473 w 11203"/>
                  <a:gd name="connsiteY19" fmla="*/ 5000 h 10000"/>
                  <a:gd name="connsiteX20" fmla="*/ 3230 w 11203"/>
                  <a:gd name="connsiteY20" fmla="*/ 5625 h 10000"/>
                  <a:gd name="connsiteX21" fmla="*/ 1203 w 11203"/>
                  <a:gd name="connsiteY21" fmla="*/ 5625 h 10000"/>
                  <a:gd name="connsiteX22" fmla="*/ 3703 w 11203"/>
                  <a:gd name="connsiteY22" fmla="*/ 6250 h 10000"/>
                  <a:gd name="connsiteX23" fmla="*/ 8027 w 11203"/>
                  <a:gd name="connsiteY23" fmla="*/ 6250 h 10000"/>
                  <a:gd name="connsiteX24" fmla="*/ 7217 w 11203"/>
                  <a:gd name="connsiteY24" fmla="*/ 6875 h 10000"/>
                  <a:gd name="connsiteX25" fmla="*/ 1744 w 11203"/>
                  <a:gd name="connsiteY25" fmla="*/ 6875 h 10000"/>
                  <a:gd name="connsiteX26" fmla="*/ 10122 w 11203"/>
                  <a:gd name="connsiteY26" fmla="*/ 7500 h 10000"/>
                  <a:gd name="connsiteX27" fmla="*/ 7757 w 11203"/>
                  <a:gd name="connsiteY27" fmla="*/ 7500 h 10000"/>
                  <a:gd name="connsiteX28" fmla="*/ 3635 w 11203"/>
                  <a:gd name="connsiteY28" fmla="*/ 7500 h 10000"/>
                  <a:gd name="connsiteX29" fmla="*/ 3635 w 11203"/>
                  <a:gd name="connsiteY29" fmla="*/ 8125 h 10000"/>
                  <a:gd name="connsiteX30" fmla="*/ 9244 w 11203"/>
                  <a:gd name="connsiteY30" fmla="*/ 8125 h 10000"/>
                  <a:gd name="connsiteX31" fmla="*/ 9987 w 11203"/>
                  <a:gd name="connsiteY31" fmla="*/ 8750 h 10000"/>
                  <a:gd name="connsiteX32" fmla="*/ 3635 w 11203"/>
                  <a:gd name="connsiteY32" fmla="*/ 8750 h 10000"/>
                  <a:gd name="connsiteX33" fmla="*/ 8095 w 11203"/>
                  <a:gd name="connsiteY33" fmla="*/ 9375 h 10000"/>
                  <a:gd name="connsiteX34" fmla="*/ 7081 w 11203"/>
                  <a:gd name="connsiteY34" fmla="*/ 9375 h 10000"/>
                  <a:gd name="connsiteX35" fmla="*/ 4852 w 11203"/>
                  <a:gd name="connsiteY35" fmla="*/ 10000 h 10000"/>
                  <a:gd name="connsiteX0" fmla="*/ 0 w 11893"/>
                  <a:gd name="connsiteY0" fmla="*/ 0 h 9688"/>
                  <a:gd name="connsiteX1" fmla="*/ 4461 w 11893"/>
                  <a:gd name="connsiteY1" fmla="*/ 313 h 9688"/>
                  <a:gd name="connsiteX2" fmla="*/ 7298 w 11893"/>
                  <a:gd name="connsiteY2" fmla="*/ 313 h 9688"/>
                  <a:gd name="connsiteX3" fmla="*/ 2771 w 11893"/>
                  <a:gd name="connsiteY3" fmla="*/ 313 h 9688"/>
                  <a:gd name="connsiteX4" fmla="*/ 7636 w 11893"/>
                  <a:gd name="connsiteY4" fmla="*/ 938 h 9688"/>
                  <a:gd name="connsiteX5" fmla="*/ 4596 w 11893"/>
                  <a:gd name="connsiteY5" fmla="*/ 938 h 9688"/>
                  <a:gd name="connsiteX6" fmla="*/ 9866 w 11893"/>
                  <a:gd name="connsiteY6" fmla="*/ 1563 h 9688"/>
                  <a:gd name="connsiteX7" fmla="*/ 10947 w 11893"/>
                  <a:gd name="connsiteY7" fmla="*/ 1563 h 9688"/>
                  <a:gd name="connsiteX8" fmla="*/ 9866 w 11893"/>
                  <a:gd name="connsiteY8" fmla="*/ 2188 h 9688"/>
                  <a:gd name="connsiteX9" fmla="*/ 3244 w 11893"/>
                  <a:gd name="connsiteY9" fmla="*/ 2188 h 9688"/>
                  <a:gd name="connsiteX10" fmla="*/ 3582 w 11893"/>
                  <a:gd name="connsiteY10" fmla="*/ 2813 h 9688"/>
                  <a:gd name="connsiteX11" fmla="*/ 8515 w 11893"/>
                  <a:gd name="connsiteY11" fmla="*/ 2813 h 9688"/>
                  <a:gd name="connsiteX12" fmla="*/ 4393 w 11893"/>
                  <a:gd name="connsiteY12" fmla="*/ 2813 h 9688"/>
                  <a:gd name="connsiteX13" fmla="*/ 9934 w 11893"/>
                  <a:gd name="connsiteY13" fmla="*/ 3438 h 9688"/>
                  <a:gd name="connsiteX14" fmla="*/ 10136 w 11893"/>
                  <a:gd name="connsiteY14" fmla="*/ 3438 h 9688"/>
                  <a:gd name="connsiteX15" fmla="*/ 5136 w 11893"/>
                  <a:gd name="connsiteY15" fmla="*/ 4063 h 9688"/>
                  <a:gd name="connsiteX16" fmla="*/ 6555 w 11893"/>
                  <a:gd name="connsiteY16" fmla="*/ 4063 h 9688"/>
                  <a:gd name="connsiteX17" fmla="*/ 11893 w 11893"/>
                  <a:gd name="connsiteY17" fmla="*/ 4688 h 9688"/>
                  <a:gd name="connsiteX18" fmla="*/ 10136 w 11893"/>
                  <a:gd name="connsiteY18" fmla="*/ 4688 h 9688"/>
                  <a:gd name="connsiteX19" fmla="*/ 7163 w 11893"/>
                  <a:gd name="connsiteY19" fmla="*/ 4688 h 9688"/>
                  <a:gd name="connsiteX20" fmla="*/ 3920 w 11893"/>
                  <a:gd name="connsiteY20" fmla="*/ 5313 h 9688"/>
                  <a:gd name="connsiteX21" fmla="*/ 1893 w 11893"/>
                  <a:gd name="connsiteY21" fmla="*/ 5313 h 9688"/>
                  <a:gd name="connsiteX22" fmla="*/ 4393 w 11893"/>
                  <a:gd name="connsiteY22" fmla="*/ 5938 h 9688"/>
                  <a:gd name="connsiteX23" fmla="*/ 8717 w 11893"/>
                  <a:gd name="connsiteY23" fmla="*/ 5938 h 9688"/>
                  <a:gd name="connsiteX24" fmla="*/ 7907 w 11893"/>
                  <a:gd name="connsiteY24" fmla="*/ 6563 h 9688"/>
                  <a:gd name="connsiteX25" fmla="*/ 2434 w 11893"/>
                  <a:gd name="connsiteY25" fmla="*/ 6563 h 9688"/>
                  <a:gd name="connsiteX26" fmla="*/ 10812 w 11893"/>
                  <a:gd name="connsiteY26" fmla="*/ 7188 h 9688"/>
                  <a:gd name="connsiteX27" fmla="*/ 8447 w 11893"/>
                  <a:gd name="connsiteY27" fmla="*/ 7188 h 9688"/>
                  <a:gd name="connsiteX28" fmla="*/ 4325 w 11893"/>
                  <a:gd name="connsiteY28" fmla="*/ 7188 h 9688"/>
                  <a:gd name="connsiteX29" fmla="*/ 4325 w 11893"/>
                  <a:gd name="connsiteY29" fmla="*/ 7813 h 9688"/>
                  <a:gd name="connsiteX30" fmla="*/ 9934 w 11893"/>
                  <a:gd name="connsiteY30" fmla="*/ 7813 h 9688"/>
                  <a:gd name="connsiteX31" fmla="*/ 10677 w 11893"/>
                  <a:gd name="connsiteY31" fmla="*/ 8438 h 9688"/>
                  <a:gd name="connsiteX32" fmla="*/ 4325 w 11893"/>
                  <a:gd name="connsiteY32" fmla="*/ 8438 h 9688"/>
                  <a:gd name="connsiteX33" fmla="*/ 8785 w 11893"/>
                  <a:gd name="connsiteY33" fmla="*/ 9063 h 9688"/>
                  <a:gd name="connsiteX34" fmla="*/ 7771 w 11893"/>
                  <a:gd name="connsiteY34" fmla="*/ 9063 h 9688"/>
                  <a:gd name="connsiteX35" fmla="*/ 5542 w 11893"/>
                  <a:gd name="connsiteY35" fmla="*/ 9688 h 96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</a:cxnLst>
                <a:rect l="l" t="t" r="r" b="b"/>
                <a:pathLst>
                  <a:path w="11893" h="9688">
                    <a:moveTo>
                      <a:pt x="0" y="0"/>
                    </a:moveTo>
                    <a:lnTo>
                      <a:pt x="4461" y="313"/>
                    </a:lnTo>
                    <a:lnTo>
                      <a:pt x="7298" y="313"/>
                    </a:lnTo>
                    <a:lnTo>
                      <a:pt x="2771" y="313"/>
                    </a:lnTo>
                    <a:lnTo>
                      <a:pt x="7636" y="938"/>
                    </a:lnTo>
                    <a:lnTo>
                      <a:pt x="4596" y="938"/>
                    </a:lnTo>
                    <a:lnTo>
                      <a:pt x="9866" y="1563"/>
                    </a:lnTo>
                    <a:lnTo>
                      <a:pt x="10947" y="1563"/>
                    </a:lnTo>
                    <a:lnTo>
                      <a:pt x="9866" y="2188"/>
                    </a:lnTo>
                    <a:lnTo>
                      <a:pt x="3244" y="2188"/>
                    </a:lnTo>
                    <a:lnTo>
                      <a:pt x="3582" y="2813"/>
                    </a:lnTo>
                    <a:lnTo>
                      <a:pt x="8515" y="2813"/>
                    </a:lnTo>
                    <a:lnTo>
                      <a:pt x="4393" y="2813"/>
                    </a:lnTo>
                    <a:lnTo>
                      <a:pt x="9934" y="3438"/>
                    </a:lnTo>
                    <a:lnTo>
                      <a:pt x="10136" y="3438"/>
                    </a:lnTo>
                    <a:lnTo>
                      <a:pt x="5136" y="4063"/>
                    </a:lnTo>
                    <a:lnTo>
                      <a:pt x="6555" y="4063"/>
                    </a:lnTo>
                    <a:lnTo>
                      <a:pt x="11893" y="4688"/>
                    </a:lnTo>
                    <a:lnTo>
                      <a:pt x="10136" y="4688"/>
                    </a:lnTo>
                    <a:lnTo>
                      <a:pt x="7163" y="4688"/>
                    </a:lnTo>
                    <a:lnTo>
                      <a:pt x="3920" y="5313"/>
                    </a:lnTo>
                    <a:lnTo>
                      <a:pt x="1893" y="5313"/>
                    </a:lnTo>
                    <a:lnTo>
                      <a:pt x="4393" y="5938"/>
                    </a:lnTo>
                    <a:lnTo>
                      <a:pt x="8717" y="5938"/>
                    </a:lnTo>
                    <a:lnTo>
                      <a:pt x="7907" y="6563"/>
                    </a:lnTo>
                    <a:lnTo>
                      <a:pt x="2434" y="6563"/>
                    </a:lnTo>
                    <a:lnTo>
                      <a:pt x="10812" y="7188"/>
                    </a:lnTo>
                    <a:lnTo>
                      <a:pt x="8447" y="7188"/>
                    </a:lnTo>
                    <a:lnTo>
                      <a:pt x="4325" y="7188"/>
                    </a:lnTo>
                    <a:lnTo>
                      <a:pt x="4325" y="7813"/>
                    </a:lnTo>
                    <a:lnTo>
                      <a:pt x="9934" y="7813"/>
                    </a:lnTo>
                    <a:lnTo>
                      <a:pt x="10677" y="8438"/>
                    </a:lnTo>
                    <a:lnTo>
                      <a:pt x="4325" y="8438"/>
                    </a:lnTo>
                    <a:lnTo>
                      <a:pt x="8785" y="9063"/>
                    </a:lnTo>
                    <a:lnTo>
                      <a:pt x="7771" y="9063"/>
                    </a:lnTo>
                    <a:lnTo>
                      <a:pt x="5542" y="9688"/>
                    </a:lnTo>
                  </a:path>
                </a:pathLst>
              </a:custGeom>
              <a:noFill/>
              <a:ln w="1270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pic>
        <p:nvPicPr>
          <p:cNvPr id="4099" name="Picture 3"/>
          <p:cNvPicPr>
            <a:picLocks noChangeAspect="1" noChangeArrowheads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43"/>
          <a:stretch/>
        </p:blipFill>
        <p:spPr bwMode="auto">
          <a:xfrm>
            <a:off x="5274938" y="3041489"/>
            <a:ext cx="376175" cy="29674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28224" y="1447800"/>
            <a:ext cx="2462576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1200" dirty="0"/>
              <a:t>Main Points</a:t>
            </a:r>
            <a:r>
              <a:rPr lang="en-US" sz="1200" dirty="0" smtClean="0"/>
              <a:t>:</a:t>
            </a:r>
            <a:endParaRPr lang="en-US" sz="1200" dirty="0"/>
          </a:p>
          <a:p>
            <a:pPr lvl="0">
              <a:spcAft>
                <a:spcPts val="1200"/>
              </a:spcAft>
            </a:pPr>
            <a:r>
              <a:rPr lang="en-US" sz="1200" dirty="0" smtClean="0"/>
              <a:t>1. Sediment </a:t>
            </a:r>
            <a:r>
              <a:rPr lang="en-US" sz="1200" dirty="0"/>
              <a:t>reconstructions from the Connecticut River watershed suggest that Tropical Storm Irene caused more severe erosion than any event of the historic record.</a:t>
            </a:r>
          </a:p>
          <a:p>
            <a:pPr lvl="0">
              <a:spcAft>
                <a:spcPts val="1200"/>
              </a:spcAft>
            </a:pPr>
            <a:r>
              <a:rPr lang="en-US" sz="1200" dirty="0" smtClean="0"/>
              <a:t>2. Conditions </a:t>
            </a:r>
            <a:r>
              <a:rPr lang="en-US" sz="1200" dirty="0"/>
              <a:t>that caused the event were unique not in terms of rainfall rate or totals, but rather occurrence during a period of anomalously wet background conditions.</a:t>
            </a:r>
          </a:p>
          <a:p>
            <a:pPr lvl="0">
              <a:spcAft>
                <a:spcPts val="1200"/>
              </a:spcAft>
            </a:pPr>
            <a:r>
              <a:rPr lang="en-US" sz="1200" dirty="0" smtClean="0"/>
              <a:t>3. This </a:t>
            </a:r>
            <a:r>
              <a:rPr lang="en-US" sz="1200" dirty="0"/>
              <a:t>is consistent with a regional trend towards increased annual precipitation over the twentieth century based on an analysis of instrumental data.</a:t>
            </a:r>
          </a:p>
          <a:p>
            <a:pPr lvl="0">
              <a:spcAft>
                <a:spcPts val="1200"/>
              </a:spcAft>
            </a:pPr>
            <a:r>
              <a:rPr lang="en-US" sz="1200" dirty="0" smtClean="0"/>
              <a:t>4. Results </a:t>
            </a:r>
            <a:r>
              <a:rPr lang="en-US" sz="1200" dirty="0"/>
              <a:t>suggest a four-fold increase in the frequency of severe erosion events due to moistening background conditions, even in the absence of more intense or more frequent extreme precipitation.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4099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Picture 3" descr="C:\Users\Brian\Dropbox\Amherst Lake\Amherst Lake XRF\AL13-4_XRF\optical.tif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50000" contrast="-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44" r="20279"/>
          <a:stretch/>
        </p:blipFill>
        <p:spPr bwMode="auto">
          <a:xfrm rot="16200000">
            <a:off x="-1999107" y="3903050"/>
            <a:ext cx="5688679" cy="747933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3710652" y="1450834"/>
            <a:ext cx="5212080" cy="33896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710652" y="2924849"/>
            <a:ext cx="5212080" cy="550815"/>
          </a:xfrm>
          <a:prstGeom prst="rect">
            <a:avLst/>
          </a:prstGeom>
          <a:solidFill>
            <a:srgbClr val="D5D5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3710652" y="4018217"/>
            <a:ext cx="5212080" cy="8262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3710652" y="5239350"/>
            <a:ext cx="5212080" cy="6885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C:\Users\Brian\Dropbox\Amherst Lake\Amherst Lake XRF\AL13-4_XRF\radiograph_AL_13-4_inv.t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032429" y="4002053"/>
            <a:ext cx="5535695" cy="437751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228600" y="6851314"/>
            <a:ext cx="8686800" cy="54008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36"/>
          <p:cNvGrpSpPr/>
          <p:nvPr/>
        </p:nvGrpSpPr>
        <p:grpSpPr>
          <a:xfrm>
            <a:off x="6598920" y="855748"/>
            <a:ext cx="2468880" cy="6119094"/>
            <a:chOff x="6598920" y="767717"/>
            <a:chExt cx="2468880" cy="6119094"/>
          </a:xfrm>
        </p:grpSpPr>
        <p:graphicFrame>
          <p:nvGraphicFramePr>
            <p:cNvPr id="16" name="Chart 15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224593345"/>
                </p:ext>
              </p:extLst>
            </p:nvPr>
          </p:nvGraphicFramePr>
          <p:xfrm>
            <a:off x="6598920" y="1115568"/>
            <a:ext cx="2468880" cy="577124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6"/>
            </a:graphicData>
          </a:graphic>
        </p:graphicFrame>
        <p:cxnSp>
          <p:nvCxnSpPr>
            <p:cNvPr id="23" name="Straight Connector 22"/>
            <p:cNvCxnSpPr/>
            <p:nvPr/>
          </p:nvCxnSpPr>
          <p:spPr>
            <a:xfrm>
              <a:off x="7023607" y="6787311"/>
              <a:ext cx="1901952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7467600" y="767717"/>
              <a:ext cx="936475" cy="33371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GS (um)</a:t>
              </a:r>
              <a:endParaRPr lang="en-US" dirty="0"/>
            </a:p>
          </p:txBody>
        </p:sp>
      </p:grpSp>
      <p:graphicFrame>
        <p:nvGraphicFramePr>
          <p:cNvPr id="20" name="Chart 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80359700"/>
              </p:ext>
            </p:extLst>
          </p:nvPr>
        </p:nvGraphicFramePr>
        <p:xfrm>
          <a:off x="1295400" y="1181749"/>
          <a:ext cx="2286000" cy="5727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6" name="Isosceles Triangle 5"/>
          <p:cNvSpPr/>
          <p:nvPr/>
        </p:nvSpPr>
        <p:spPr>
          <a:xfrm rot="16200000">
            <a:off x="4104285" y="4030000"/>
            <a:ext cx="120186" cy="228600"/>
          </a:xfrm>
          <a:prstGeom prst="triangl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237387" y="4155214"/>
            <a:ext cx="5757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~1954</a:t>
            </a:r>
          </a:p>
          <a:p>
            <a:r>
              <a:rPr lang="en-US" sz="1200" baseline="30000" dirty="0" smtClean="0"/>
              <a:t>137</a:t>
            </a:r>
            <a:r>
              <a:rPr lang="en-US" sz="1200" dirty="0" smtClean="0"/>
              <a:t>Cs </a:t>
            </a:r>
          </a:p>
          <a:p>
            <a:r>
              <a:rPr lang="en-US" sz="1200" dirty="0" smtClean="0"/>
              <a:t>onset</a:t>
            </a:r>
            <a:endParaRPr lang="en-US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2156242" y="1252840"/>
            <a:ext cx="563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Irene</a:t>
            </a:r>
            <a:endParaRPr lang="en-US" sz="1400" dirty="0"/>
          </a:p>
        </p:txBody>
      </p:sp>
      <p:sp>
        <p:nvSpPr>
          <p:cNvPr id="9" name="TextBox 8"/>
          <p:cNvSpPr txBox="1"/>
          <p:nvPr/>
        </p:nvSpPr>
        <p:spPr>
          <a:xfrm>
            <a:off x="2260263" y="4963561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1927</a:t>
            </a:r>
            <a:endParaRPr lang="en-US" sz="1400" dirty="0"/>
          </a:p>
        </p:txBody>
      </p:sp>
      <p:grpSp>
        <p:nvGrpSpPr>
          <p:cNvPr id="5" name="Group 35"/>
          <p:cNvGrpSpPr/>
          <p:nvPr/>
        </p:nvGrpSpPr>
        <p:grpSpPr>
          <a:xfrm>
            <a:off x="2087054" y="3364631"/>
            <a:ext cx="1189546" cy="461665"/>
            <a:chOff x="2267979" y="2209800"/>
            <a:chExt cx="1189546" cy="461665"/>
          </a:xfrm>
        </p:grpSpPr>
        <p:sp>
          <p:nvSpPr>
            <p:cNvPr id="27" name="TextBox 26"/>
            <p:cNvSpPr txBox="1"/>
            <p:nvPr/>
          </p:nvSpPr>
          <p:spPr>
            <a:xfrm>
              <a:off x="2438400" y="2209800"/>
              <a:ext cx="101912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White River</a:t>
              </a:r>
            </a:p>
            <a:p>
              <a:r>
                <a:rPr lang="en-US" sz="1200" dirty="0" err="1" smtClean="0"/>
                <a:t>Saxtons</a:t>
              </a:r>
              <a:r>
                <a:rPr lang="en-US" sz="1200" dirty="0" smtClean="0"/>
                <a:t> River</a:t>
              </a:r>
              <a:endParaRPr lang="en-US" sz="1200" dirty="0"/>
            </a:p>
          </p:txBody>
        </p:sp>
        <p:cxnSp>
          <p:nvCxnSpPr>
            <p:cNvPr id="29" name="Straight Connector 28"/>
            <p:cNvCxnSpPr/>
            <p:nvPr/>
          </p:nvCxnSpPr>
          <p:spPr>
            <a:xfrm>
              <a:off x="2267979" y="2362200"/>
              <a:ext cx="228807" cy="0"/>
            </a:xfrm>
            <a:prstGeom prst="line">
              <a:avLst/>
            </a:prstGeom>
            <a:ln w="28575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2268186" y="2532414"/>
              <a:ext cx="228807" cy="0"/>
            </a:xfrm>
            <a:prstGeom prst="line">
              <a:avLst/>
            </a:prstGeom>
            <a:ln w="28575">
              <a:solidFill>
                <a:srgbClr val="0000FF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0" name="Straight Connector 49"/>
          <p:cNvCxnSpPr/>
          <p:nvPr/>
        </p:nvCxnSpPr>
        <p:spPr>
          <a:xfrm>
            <a:off x="3246946" y="1450039"/>
            <a:ext cx="0" cy="5422392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H="1">
            <a:off x="3240912" y="6868159"/>
            <a:ext cx="45720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H="1">
            <a:off x="3240912" y="2539707"/>
            <a:ext cx="45720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H="1">
            <a:off x="3240912" y="3621820"/>
            <a:ext cx="45720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H="1">
            <a:off x="3240912" y="5786046"/>
            <a:ext cx="45720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H="1">
            <a:off x="3240912" y="4703933"/>
            <a:ext cx="45720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H="1">
            <a:off x="3240912" y="1454182"/>
            <a:ext cx="45720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3310720" y="1349856"/>
            <a:ext cx="91372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/>
              <a:t>0</a:t>
            </a:r>
            <a:endParaRPr lang="en-US" sz="1400" dirty="0"/>
          </a:p>
        </p:txBody>
      </p:sp>
      <p:sp>
        <p:nvSpPr>
          <p:cNvPr id="64" name="TextBox 63"/>
          <p:cNvSpPr txBox="1"/>
          <p:nvPr/>
        </p:nvSpPr>
        <p:spPr>
          <a:xfrm>
            <a:off x="3310720" y="2431667"/>
            <a:ext cx="182742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/>
              <a:t>10</a:t>
            </a:r>
            <a:endParaRPr lang="en-US" sz="1400" dirty="0"/>
          </a:p>
        </p:txBody>
      </p:sp>
      <p:sp>
        <p:nvSpPr>
          <p:cNvPr id="65" name="TextBox 64"/>
          <p:cNvSpPr txBox="1"/>
          <p:nvPr/>
        </p:nvSpPr>
        <p:spPr>
          <a:xfrm>
            <a:off x="3310720" y="3513478"/>
            <a:ext cx="182742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/>
              <a:t>20</a:t>
            </a:r>
            <a:endParaRPr lang="en-US" sz="1400" dirty="0"/>
          </a:p>
        </p:txBody>
      </p:sp>
      <p:sp>
        <p:nvSpPr>
          <p:cNvPr id="66" name="TextBox 65"/>
          <p:cNvSpPr txBox="1"/>
          <p:nvPr/>
        </p:nvSpPr>
        <p:spPr>
          <a:xfrm>
            <a:off x="3310720" y="4595289"/>
            <a:ext cx="182742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/>
              <a:t>30</a:t>
            </a:r>
            <a:endParaRPr lang="en-US" sz="1400" dirty="0"/>
          </a:p>
        </p:txBody>
      </p:sp>
      <p:sp>
        <p:nvSpPr>
          <p:cNvPr id="67" name="TextBox 66"/>
          <p:cNvSpPr txBox="1"/>
          <p:nvPr/>
        </p:nvSpPr>
        <p:spPr>
          <a:xfrm>
            <a:off x="3310720" y="5677100"/>
            <a:ext cx="182742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/>
              <a:t>40</a:t>
            </a:r>
            <a:endParaRPr lang="en-US" sz="1400" dirty="0"/>
          </a:p>
        </p:txBody>
      </p:sp>
      <p:sp>
        <p:nvSpPr>
          <p:cNvPr id="68" name="TextBox 67"/>
          <p:cNvSpPr txBox="1"/>
          <p:nvPr/>
        </p:nvSpPr>
        <p:spPr>
          <a:xfrm>
            <a:off x="3322458" y="6758909"/>
            <a:ext cx="182742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/>
              <a:t>50</a:t>
            </a:r>
            <a:endParaRPr lang="en-US" sz="1400" dirty="0"/>
          </a:p>
        </p:txBody>
      </p:sp>
      <p:sp>
        <p:nvSpPr>
          <p:cNvPr id="69" name="TextBox 68"/>
          <p:cNvSpPr txBox="1"/>
          <p:nvPr/>
        </p:nvSpPr>
        <p:spPr>
          <a:xfrm rot="16200000">
            <a:off x="2679156" y="2590476"/>
            <a:ext cx="800732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/>
              <a:t>depth (cm)</a:t>
            </a:r>
            <a:endParaRPr lang="en-US" sz="1400" dirty="0"/>
          </a:p>
        </p:txBody>
      </p:sp>
      <p:cxnSp>
        <p:nvCxnSpPr>
          <p:cNvPr id="63" name="Straight Connector 62"/>
          <p:cNvCxnSpPr/>
          <p:nvPr/>
        </p:nvCxnSpPr>
        <p:spPr>
          <a:xfrm>
            <a:off x="2908143" y="1552218"/>
            <a:ext cx="609600" cy="25760"/>
          </a:xfrm>
          <a:prstGeom prst="line">
            <a:avLst/>
          </a:prstGeom>
          <a:ln w="28575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flipV="1">
            <a:off x="3006522" y="5308202"/>
            <a:ext cx="511221" cy="11870"/>
          </a:xfrm>
          <a:prstGeom prst="line">
            <a:avLst/>
          </a:prstGeom>
          <a:ln w="28575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88"/>
          <p:cNvGrpSpPr/>
          <p:nvPr/>
        </p:nvGrpSpPr>
        <p:grpSpPr>
          <a:xfrm>
            <a:off x="4841463" y="869877"/>
            <a:ext cx="1571625" cy="6140493"/>
            <a:chOff x="4841463" y="606520"/>
            <a:chExt cx="1571625" cy="6140493"/>
          </a:xfrm>
        </p:grpSpPr>
        <p:sp>
          <p:nvSpPr>
            <p:cNvPr id="11" name="TextBox 10"/>
            <p:cNvSpPr txBox="1"/>
            <p:nvPr/>
          </p:nvSpPr>
          <p:spPr>
            <a:xfrm>
              <a:off x="5243052" y="606520"/>
              <a:ext cx="5822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K/</a:t>
              </a:r>
              <a:r>
                <a:rPr lang="en-US" dirty="0" err="1" smtClean="0"/>
                <a:t>Zr</a:t>
              </a:r>
              <a:endParaRPr lang="en-US" dirty="0"/>
            </a:p>
          </p:txBody>
        </p:sp>
        <p:grpSp>
          <p:nvGrpSpPr>
            <p:cNvPr id="13" name="Group 10"/>
            <p:cNvGrpSpPr>
              <a:grpSpLocks/>
            </p:cNvGrpSpPr>
            <p:nvPr/>
          </p:nvGrpSpPr>
          <p:grpSpPr bwMode="auto">
            <a:xfrm>
              <a:off x="4841463" y="1182354"/>
              <a:ext cx="90488" cy="5409659"/>
              <a:chOff x="3761938" y="1345015"/>
              <a:chExt cx="91440" cy="5507033"/>
            </a:xfrm>
          </p:grpSpPr>
          <p:cxnSp>
            <p:nvCxnSpPr>
              <p:cNvPr id="80" name="Straight Connector 79"/>
              <p:cNvCxnSpPr/>
              <p:nvPr/>
            </p:nvCxnSpPr>
            <p:spPr>
              <a:xfrm>
                <a:off x="3810064" y="1345015"/>
                <a:ext cx="0" cy="5507033"/>
              </a:xfrm>
              <a:prstGeom prst="line">
                <a:avLst/>
              </a:prstGeom>
              <a:ln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 flipH="1">
                <a:off x="3761938" y="6847286"/>
                <a:ext cx="91440" cy="0"/>
              </a:xfrm>
              <a:prstGeom prst="line">
                <a:avLst/>
              </a:prstGeom>
              <a:ln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 flipH="1">
                <a:off x="3761938" y="2451501"/>
                <a:ext cx="91440" cy="0"/>
              </a:xfrm>
              <a:prstGeom prst="line">
                <a:avLst/>
              </a:prstGeom>
              <a:ln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 flipH="1">
                <a:off x="3761938" y="3550050"/>
                <a:ext cx="91440" cy="0"/>
              </a:xfrm>
              <a:prstGeom prst="line">
                <a:avLst/>
              </a:prstGeom>
              <a:ln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 flipH="1">
                <a:off x="3761938" y="5748737"/>
                <a:ext cx="91440" cy="0"/>
              </a:xfrm>
              <a:prstGeom prst="line">
                <a:avLst/>
              </a:prstGeom>
              <a:ln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 flipH="1">
                <a:off x="3761938" y="4650188"/>
                <a:ext cx="91440" cy="0"/>
              </a:xfrm>
              <a:prstGeom prst="line">
                <a:avLst/>
              </a:prstGeom>
              <a:ln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 flipH="1">
                <a:off x="3761938" y="1349777"/>
                <a:ext cx="91440" cy="0"/>
              </a:xfrm>
              <a:prstGeom prst="line">
                <a:avLst/>
              </a:prstGeom>
              <a:ln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" name="Group 87"/>
            <p:cNvGrpSpPr/>
            <p:nvPr/>
          </p:nvGrpSpPr>
          <p:grpSpPr>
            <a:xfrm>
              <a:off x="5003643" y="911313"/>
              <a:ext cx="1098550" cy="229227"/>
              <a:chOff x="5003643" y="761373"/>
              <a:chExt cx="1098550" cy="229227"/>
            </a:xfrm>
          </p:grpSpPr>
          <p:sp>
            <p:nvSpPr>
              <p:cNvPr id="71" name="Line 1020"/>
              <p:cNvSpPr>
                <a:spLocks noChangeShapeType="1"/>
              </p:cNvSpPr>
              <p:nvPr/>
            </p:nvSpPr>
            <p:spPr bwMode="auto">
              <a:xfrm flipV="1">
                <a:off x="5033655" y="928910"/>
                <a:ext cx="0" cy="6169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" name="Rectangle 1022"/>
              <p:cNvSpPr>
                <a:spLocks noChangeArrowheads="1"/>
              </p:cNvSpPr>
              <p:nvPr/>
            </p:nvSpPr>
            <p:spPr bwMode="auto">
              <a:xfrm>
                <a:off x="5003643" y="761373"/>
                <a:ext cx="130053" cy="1850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r>
                  <a:rPr lang="en-US" altLang="en-US" sz="1000">
                    <a:solidFill>
                      <a:srgbClr val="000000"/>
                    </a:solidFill>
                    <a:latin typeface="Helvetica" pitchFamily="34" charset="0"/>
                  </a:rPr>
                  <a:t>0</a:t>
                </a:r>
                <a:endParaRPr lang="en-US" altLang="en-US">
                  <a:latin typeface="Arial" charset="0"/>
                </a:endParaRPr>
              </a:p>
            </p:txBody>
          </p:sp>
          <p:sp>
            <p:nvSpPr>
              <p:cNvPr id="73" name="Line 1023"/>
              <p:cNvSpPr>
                <a:spLocks noChangeShapeType="1"/>
              </p:cNvSpPr>
              <p:nvPr/>
            </p:nvSpPr>
            <p:spPr bwMode="auto">
              <a:xfrm flipV="1">
                <a:off x="5503848" y="928910"/>
                <a:ext cx="0" cy="6169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" name="Rectangle 1025"/>
              <p:cNvSpPr>
                <a:spLocks noChangeArrowheads="1"/>
              </p:cNvSpPr>
              <p:nvPr/>
            </p:nvSpPr>
            <p:spPr bwMode="auto">
              <a:xfrm>
                <a:off x="5473836" y="761373"/>
                <a:ext cx="74080" cy="1514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r>
                  <a:rPr lang="en-US" altLang="en-US" sz="1000" dirty="0">
                    <a:solidFill>
                      <a:srgbClr val="000000"/>
                    </a:solidFill>
                    <a:latin typeface="Helvetica" pitchFamily="34" charset="0"/>
                  </a:rPr>
                  <a:t>5</a:t>
                </a:r>
                <a:endParaRPr lang="en-US" altLang="en-US" dirty="0">
                  <a:latin typeface="Arial" charset="0"/>
                </a:endParaRPr>
              </a:p>
            </p:txBody>
          </p:sp>
          <p:sp>
            <p:nvSpPr>
              <p:cNvPr id="76" name="Line 1026"/>
              <p:cNvSpPr>
                <a:spLocks noChangeShapeType="1"/>
              </p:cNvSpPr>
              <p:nvPr/>
            </p:nvSpPr>
            <p:spPr bwMode="auto">
              <a:xfrm flipV="1">
                <a:off x="5984046" y="928910"/>
                <a:ext cx="0" cy="6169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" name="Rectangle 1028"/>
              <p:cNvSpPr>
                <a:spLocks noChangeArrowheads="1"/>
              </p:cNvSpPr>
              <p:nvPr/>
            </p:nvSpPr>
            <p:spPr bwMode="auto">
              <a:xfrm>
                <a:off x="5954033" y="761373"/>
                <a:ext cx="148160" cy="1514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r>
                  <a:rPr lang="en-US" altLang="en-US" sz="1000">
                    <a:solidFill>
                      <a:srgbClr val="000000"/>
                    </a:solidFill>
                    <a:latin typeface="Helvetica" pitchFamily="34" charset="0"/>
                  </a:rPr>
                  <a:t>10</a:t>
                </a:r>
                <a:endParaRPr lang="en-US" altLang="en-US">
                  <a:latin typeface="Arial" charset="0"/>
                </a:endParaRPr>
              </a:p>
            </p:txBody>
          </p:sp>
          <p:sp>
            <p:nvSpPr>
              <p:cNvPr id="79" name="Line 1053"/>
              <p:cNvSpPr>
                <a:spLocks noChangeShapeType="1"/>
              </p:cNvSpPr>
              <p:nvPr/>
            </p:nvSpPr>
            <p:spPr bwMode="auto">
              <a:xfrm>
                <a:off x="5033655" y="923700"/>
                <a:ext cx="95039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aphicFrame>
          <p:nvGraphicFramePr>
            <p:cNvPr id="59" name="Chart 58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114484704"/>
                </p:ext>
              </p:extLst>
            </p:nvPr>
          </p:nvGraphicFramePr>
          <p:xfrm>
            <a:off x="5016088" y="1059445"/>
            <a:ext cx="1397000" cy="568756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8"/>
            </a:graphicData>
          </a:graphic>
        </p:graphicFrame>
      </p:grpSp>
      <p:sp>
        <p:nvSpPr>
          <p:cNvPr id="62" name="Rectangle 61"/>
          <p:cNvSpPr/>
          <p:nvPr/>
        </p:nvSpPr>
        <p:spPr>
          <a:xfrm>
            <a:off x="0" y="0"/>
            <a:ext cx="9144000" cy="967565"/>
          </a:xfrm>
          <a:prstGeom prst="rect">
            <a:avLst/>
          </a:prstGeom>
          <a:solidFill>
            <a:srgbClr val="9E3A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TextBox 69"/>
          <p:cNvSpPr txBox="1"/>
          <p:nvPr/>
        </p:nvSpPr>
        <p:spPr>
          <a:xfrm>
            <a:off x="381000" y="191869"/>
            <a:ext cx="64388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Uplands: Amherst Lake, Plymouth, VT</a:t>
            </a:r>
            <a:endParaRPr lang="en-US" sz="3200" dirty="0">
              <a:solidFill>
                <a:schemeClr val="bg1"/>
              </a:solidFill>
            </a:endParaRPr>
          </a:p>
        </p:txBody>
      </p:sp>
      <p:pic>
        <p:nvPicPr>
          <p:cNvPr id="78" name="Picture 4" descr="http://www.astro.umass.edu/aztec/images/umass_logo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6602" y="131134"/>
            <a:ext cx="2057400" cy="6892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905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967565"/>
          </a:xfrm>
          <a:prstGeom prst="rect">
            <a:avLst/>
          </a:prstGeom>
          <a:solidFill>
            <a:srgbClr val="9E3A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4" descr="http://www.astro.umass.edu/aztec/images/umass_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6602" y="131134"/>
            <a:ext cx="2057400" cy="6892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" name="Group 11"/>
          <p:cNvGrpSpPr/>
          <p:nvPr/>
        </p:nvGrpSpPr>
        <p:grpSpPr>
          <a:xfrm>
            <a:off x="4267200" y="3429000"/>
            <a:ext cx="4673844" cy="1094492"/>
            <a:chOff x="4390793" y="1574510"/>
            <a:chExt cx="4673844" cy="109449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4390793" y="1574510"/>
                  <a:ext cx="467384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chemeClr val="tx1">
                                    <a:lumMod val="75000"/>
                                    <a:lumOff val="25000"/>
                                  </a:schemeClr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tx1">
                                    <a:lumMod val="75000"/>
                                    <a:lumOff val="25000"/>
                                  </a:schemeClr>
                                </a:solidFill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tx1">
                                    <a:lumMod val="75000"/>
                                    <a:lumOff val="25000"/>
                                  </a:schemeClr>
                                </a:solidFill>
                                <a:latin typeface="Cambria Math"/>
                              </a:rPr>
                              <m:t>𝑎𝑛</m:t>
                            </m:r>
                          </m:sub>
                        </m:sSub>
                        <m:d>
                          <m:dPr>
                            <m:ctrlPr>
                              <a:rPr lang="en-US" b="0" i="1" smtClean="0">
                                <a:solidFill>
                                  <a:schemeClr val="tx1">
                                    <a:lumMod val="75000"/>
                                    <a:lumOff val="25000"/>
                                  </a:schemeClr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l-GR" i="1">
                                <a:solidFill>
                                  <a:schemeClr val="tx1">
                                    <a:lumMod val="75000"/>
                                    <a:lumOff val="25000"/>
                                  </a:schemeClr>
                                </a:solidFill>
                                <a:latin typeface="Cambria Math"/>
                              </a:rPr>
                              <m:t>𝛾</m:t>
                            </m:r>
                            <m:r>
                              <a:rPr lang="en-US" b="0" i="0" smtClean="0">
                                <a:solidFill>
                                  <a:schemeClr val="tx1">
                                    <a:lumMod val="75000"/>
                                    <a:lumOff val="25000"/>
                                  </a:schemeClr>
                                </a:solidFill>
                                <a:latin typeface="Cambria Math"/>
                              </a:rPr>
                              <m:t>&gt;19 </m:t>
                            </m:r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chemeClr val="tx1">
                                    <a:lumMod val="75000"/>
                                    <a:lumOff val="25000"/>
                                  </a:schemeClr>
                                </a:solidFill>
                                <a:latin typeface="Cambria Math"/>
                              </a:rPr>
                              <m:t>cm</m:t>
                            </m:r>
                          </m:e>
                        </m:d>
                        <m:r>
                          <a:rPr lang="en-US" b="0" i="0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/>
                          </a:rPr>
                          <m:t>=0.005  →</m:t>
                        </m:r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tx1">
                                    <a:lumMod val="75000"/>
                                    <a:lumOff val="25000"/>
                                  </a:schemeClr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tx1">
                                    <a:lumMod val="75000"/>
                                    <a:lumOff val="25000"/>
                                  </a:schemeClr>
                                </a:solidFill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tx1">
                                    <a:lumMod val="75000"/>
                                    <a:lumOff val="25000"/>
                                  </a:schemeClr>
                                </a:solidFill>
                                <a:latin typeface="Cambria Math"/>
                              </a:rPr>
                              <m:t>𝑑</m:t>
                            </m:r>
                          </m:sub>
                        </m:sSub>
                        <m:r>
                          <a:rPr lang="en-US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/>
                          </a:rPr>
                          <m:t>=1.4</m:t>
                        </m:r>
                        <m:r>
                          <a:rPr lang="en-US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/>
                          </a:rPr>
                          <m:t>𝐸</m:t>
                        </m:r>
                        <m:r>
                          <a:rPr lang="en-US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/>
                          </a:rPr>
                          <m:t>=−5</m:t>
                        </m:r>
                      </m:oMath>
                    </m:oMathPara>
                  </a14:m>
                  <a:endParaRPr lang="en-US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90793" y="1574510"/>
                  <a:ext cx="4673844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327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1" name="TextBox 130"/>
                <p:cNvSpPr txBox="1"/>
                <p:nvPr/>
              </p:nvSpPr>
              <p:spPr>
                <a:xfrm>
                  <a:off x="4420216" y="2299670"/>
                  <a:ext cx="290412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chemeClr val="tx1">
                                    <a:lumMod val="75000"/>
                                    <a:lumOff val="25000"/>
                                  </a:schemeClr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tx1">
                                    <a:lumMod val="75000"/>
                                    <a:lumOff val="25000"/>
                                  </a:schemeClr>
                                </a:solidFill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tx1">
                                    <a:lumMod val="75000"/>
                                    <a:lumOff val="25000"/>
                                  </a:schemeClr>
                                </a:solidFill>
                                <a:latin typeface="Cambria Math"/>
                              </a:rPr>
                              <m:t>𝑑</m:t>
                            </m:r>
                          </m:sub>
                        </m:sSub>
                        <m:d>
                          <m:dPr>
                            <m:ctrlPr>
                              <a:rPr lang="en-US" b="0" i="1" smtClean="0">
                                <a:solidFill>
                                  <a:schemeClr val="tx1">
                                    <a:lumMod val="75000"/>
                                    <a:lumOff val="25000"/>
                                  </a:schemeClr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l-GR" i="1" smtClean="0">
                                    <a:solidFill>
                                      <a:schemeClr val="tx1">
                                        <a:lumMod val="75000"/>
                                        <a:lumOff val="25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l-GR" i="1">
                                    <a:solidFill>
                                      <a:schemeClr val="tx1">
                                        <a:lumMod val="75000"/>
                                        <a:lumOff val="25000"/>
                                      </a:schemeClr>
                                    </a:solidFill>
                                    <a:latin typeface="Cambria Math"/>
                                  </a:rPr>
                                  <m:t>𝛾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schemeClr val="tx1">
                                        <a:lumMod val="75000"/>
                                        <a:lumOff val="25000"/>
                                      </a:schemeClr>
                                    </a:solidFill>
                                    <a:latin typeface="Cambria Math"/>
                                  </a:rPr>
                                  <m:t>30</m:t>
                                </m:r>
                              </m:sub>
                            </m:sSub>
                            <m:r>
                              <a:rPr lang="en-US" b="0" i="0" smtClean="0">
                                <a:solidFill>
                                  <a:schemeClr val="tx1">
                                    <a:lumMod val="75000"/>
                                    <a:lumOff val="25000"/>
                                  </a:schemeClr>
                                </a:solidFill>
                                <a:latin typeface="Cambria Math"/>
                              </a:rPr>
                              <m:t>&gt;17.5 </m:t>
                            </m:r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chemeClr val="tx1">
                                    <a:lumMod val="75000"/>
                                    <a:lumOff val="25000"/>
                                  </a:schemeClr>
                                </a:solidFill>
                                <a:latin typeface="Cambria Math"/>
                              </a:rPr>
                              <m:t>cm</m:t>
                            </m:r>
                          </m:e>
                        </m:d>
                        <m:r>
                          <a:rPr lang="en-US" b="0" i="0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/>
                          </a:rPr>
                          <m:t>=0.05  </m:t>
                        </m:r>
                      </m:oMath>
                    </m:oMathPara>
                  </a14:m>
                  <a:endParaRPr lang="en-US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131" name="TextBox 13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20216" y="2299670"/>
                  <a:ext cx="2904128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b="-327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4" name="Group 13"/>
          <p:cNvGrpSpPr/>
          <p:nvPr/>
        </p:nvGrpSpPr>
        <p:grpSpPr>
          <a:xfrm>
            <a:off x="609600" y="5257800"/>
            <a:ext cx="7954733" cy="1256598"/>
            <a:chOff x="609600" y="5257800"/>
            <a:chExt cx="7954733" cy="125659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Rectangle 9"/>
                <p:cNvSpPr/>
                <p:nvPr/>
              </p:nvSpPr>
              <p:spPr>
                <a:xfrm>
                  <a:off x="609600" y="5257800"/>
                  <a:ext cx="7772400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chemeClr val="tx1">
                                    <a:lumMod val="75000"/>
                                    <a:lumOff val="25000"/>
                                  </a:schemeClr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tx1">
                                    <a:lumMod val="75000"/>
                                    <a:lumOff val="25000"/>
                                  </a:schemeClr>
                                </a:solidFill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tx1">
                                    <a:lumMod val="75000"/>
                                    <a:lumOff val="25000"/>
                                  </a:schemeClr>
                                </a:solidFill>
                                <a:latin typeface="Cambria Math"/>
                              </a:rPr>
                              <m:t>𝑑</m:t>
                            </m:r>
                          </m:sub>
                        </m:sSub>
                        <m:d>
                          <m:dPr>
                            <m:ctrlPr>
                              <a:rPr lang="en-US" i="1">
                                <a:solidFill>
                                  <a:schemeClr val="tx1">
                                    <a:lumMod val="75000"/>
                                    <a:lumOff val="25000"/>
                                  </a:schemeClr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i="1">
                                    <a:solidFill>
                                      <a:schemeClr val="tx1">
                                        <a:lumMod val="75000"/>
                                        <a:lumOff val="25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l-GR" i="1">
                                    <a:solidFill>
                                      <a:schemeClr val="tx1">
                                        <a:lumMod val="75000"/>
                                        <a:lumOff val="25000"/>
                                      </a:schemeClr>
                                    </a:solidFill>
                                    <a:latin typeface="Cambria Math"/>
                                  </a:rPr>
                                  <m:t>𝛾</m:t>
                                </m:r>
                              </m:e>
                              <m:sub>
                                <m:r>
                                  <a:rPr lang="en-US" i="1">
                                    <a:solidFill>
                                      <a:schemeClr val="tx1">
                                        <a:lumMod val="75000"/>
                                        <a:lumOff val="25000"/>
                                      </a:schemeClr>
                                    </a:solidFill>
                                    <a:latin typeface="Cambria Math"/>
                                  </a:rPr>
                                  <m:t>30</m:t>
                                </m:r>
                              </m:sub>
                            </m:sSub>
                            <m:r>
                              <a:rPr lang="en-US" i="1">
                                <a:solidFill>
                                  <a:schemeClr val="tx1">
                                    <a:lumMod val="75000"/>
                                    <a:lumOff val="25000"/>
                                  </a:schemeClr>
                                </a:solidFill>
                                <a:latin typeface="Cambria Math"/>
                              </a:rPr>
                              <m:t>&gt;17.5 </m:t>
                            </m:r>
                            <m:r>
                              <a:rPr lang="en-US" i="1">
                                <a:solidFill>
                                  <a:schemeClr val="tx1">
                                    <a:lumMod val="75000"/>
                                    <a:lumOff val="25000"/>
                                  </a:schemeClr>
                                </a:solidFill>
                                <a:latin typeface="Cambria Math"/>
                              </a:rPr>
                              <m:t>𝑐𝑚</m:t>
                            </m:r>
                            <m:r>
                              <a:rPr lang="en-US" i="1">
                                <a:solidFill>
                                  <a:schemeClr val="tx1">
                                    <a:lumMod val="75000"/>
                                    <a:lumOff val="25000"/>
                                  </a:schemeClr>
                                </a:solidFill>
                                <a:latin typeface="Cambria Math"/>
                              </a:rPr>
                              <m:t> ∩</m:t>
                            </m:r>
                            <m:r>
                              <a:rPr lang="el-GR" i="1">
                                <a:solidFill>
                                  <a:schemeClr val="tx1">
                                    <a:lumMod val="75000"/>
                                    <a:lumOff val="25000"/>
                                  </a:schemeClr>
                                </a:solidFill>
                                <a:latin typeface="Cambria Math"/>
                              </a:rPr>
                              <m:t>𝛾</m:t>
                            </m:r>
                            <m:r>
                              <a:rPr lang="en-US" i="1">
                                <a:solidFill>
                                  <a:schemeClr val="tx1">
                                    <a:lumMod val="75000"/>
                                    <a:lumOff val="25000"/>
                                  </a:schemeClr>
                                </a:solidFill>
                                <a:latin typeface="Cambria Math"/>
                              </a:rPr>
                              <m:t>&gt;18.5 </m:t>
                            </m:r>
                            <m:r>
                              <a:rPr lang="en-US" i="1">
                                <a:solidFill>
                                  <a:schemeClr val="tx1">
                                    <a:lumMod val="75000"/>
                                    <a:lumOff val="25000"/>
                                  </a:schemeClr>
                                </a:solidFill>
                                <a:latin typeface="Cambria Math"/>
                              </a:rPr>
                              <m:t>𝑐𝑚</m:t>
                            </m:r>
                          </m:e>
                        </m:d>
                        <m:r>
                          <a:rPr lang="en-US" i="1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chemeClr val="tx1">
                                    <a:lumMod val="75000"/>
                                    <a:lumOff val="25000"/>
                                  </a:schemeClr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chemeClr val="tx1">
                                    <a:lumMod val="75000"/>
                                    <a:lumOff val="25000"/>
                                  </a:schemeClr>
                                </a:solidFill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chemeClr val="tx1">
                                    <a:lumMod val="75000"/>
                                    <a:lumOff val="25000"/>
                                  </a:schemeClr>
                                </a:solidFill>
                                <a:latin typeface="Cambria Math"/>
                              </a:rPr>
                              <m:t>𝑑</m:t>
                            </m:r>
                          </m:sub>
                        </m:sSub>
                        <m:d>
                          <m:dPr>
                            <m:ctrlPr>
                              <a:rPr lang="en-US" i="1">
                                <a:solidFill>
                                  <a:schemeClr val="tx1">
                                    <a:lumMod val="75000"/>
                                    <a:lumOff val="25000"/>
                                  </a:schemeClr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i="1">
                                    <a:solidFill>
                                      <a:schemeClr val="tx1">
                                        <a:lumMod val="75000"/>
                                        <a:lumOff val="25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l-GR" i="1">
                                    <a:solidFill>
                                      <a:schemeClr val="tx1">
                                        <a:lumMod val="75000"/>
                                        <a:lumOff val="25000"/>
                                      </a:schemeClr>
                                    </a:solidFill>
                                    <a:latin typeface="Cambria Math"/>
                                  </a:rPr>
                                  <m:t>𝛾</m:t>
                                </m:r>
                              </m:e>
                              <m:sub>
                                <m:r>
                                  <a:rPr lang="en-US" i="1">
                                    <a:solidFill>
                                      <a:schemeClr val="tx1">
                                        <a:lumMod val="75000"/>
                                        <a:lumOff val="25000"/>
                                      </a:schemeClr>
                                    </a:solidFill>
                                    <a:latin typeface="Cambria Math"/>
                                  </a:rPr>
                                  <m:t>30</m:t>
                                </m:r>
                              </m:sub>
                            </m:sSub>
                            <m:r>
                              <a:rPr lang="en-US" i="1">
                                <a:solidFill>
                                  <a:schemeClr val="tx1">
                                    <a:lumMod val="75000"/>
                                    <a:lumOff val="25000"/>
                                  </a:schemeClr>
                                </a:solidFill>
                                <a:latin typeface="Cambria Math"/>
                              </a:rPr>
                              <m:t>&gt;17.5 </m:t>
                            </m:r>
                            <m:r>
                              <a:rPr lang="en-US" i="1">
                                <a:solidFill>
                                  <a:schemeClr val="tx1">
                                    <a:lumMod val="75000"/>
                                    <a:lumOff val="25000"/>
                                  </a:schemeClr>
                                </a:solidFill>
                                <a:latin typeface="Cambria Math"/>
                              </a:rPr>
                              <m:t>𝑐𝑚</m:t>
                            </m:r>
                            <m:r>
                              <a:rPr lang="en-US" i="1">
                                <a:solidFill>
                                  <a:schemeClr val="tx1">
                                    <a:lumMod val="75000"/>
                                    <a:lumOff val="25000"/>
                                  </a:schemeClr>
                                </a:solidFill>
                                <a:latin typeface="Cambria Math"/>
                              </a:rPr>
                              <m:t>) ×</m:t>
                            </m:r>
                            <m:sSub>
                              <m:sSubPr>
                                <m:ctrlPr>
                                  <a:rPr lang="en-US" i="1">
                                    <a:solidFill>
                                      <a:schemeClr val="tx1">
                                        <a:lumMod val="75000"/>
                                        <a:lumOff val="25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chemeClr val="tx1">
                                        <a:lumMod val="75000"/>
                                        <a:lumOff val="25000"/>
                                      </a:schemeClr>
                                    </a:solidFill>
                                    <a:latin typeface="Cambria Math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n-US" i="1">
                                    <a:solidFill>
                                      <a:schemeClr val="tx1">
                                        <a:lumMod val="75000"/>
                                        <a:lumOff val="25000"/>
                                      </a:schemeClr>
                                    </a:solidFill>
                                    <a:latin typeface="Cambria Math"/>
                                  </a:rPr>
                                  <m:t>𝑑</m:t>
                                </m:r>
                              </m:sub>
                            </m:sSub>
                            <m:r>
                              <a:rPr lang="en-US" i="1">
                                <a:solidFill>
                                  <a:schemeClr val="tx1">
                                    <a:lumMod val="75000"/>
                                    <a:lumOff val="25000"/>
                                  </a:schemeClr>
                                </a:solidFill>
                                <a:latin typeface="Cambria Math"/>
                              </a:rPr>
                              <m:t>(</m:t>
                            </m:r>
                            <m:r>
                              <a:rPr lang="el-GR" i="1">
                                <a:solidFill>
                                  <a:schemeClr val="tx1">
                                    <a:lumMod val="75000"/>
                                    <a:lumOff val="25000"/>
                                  </a:schemeClr>
                                </a:solidFill>
                                <a:latin typeface="Cambria Math"/>
                              </a:rPr>
                              <m:t>𝛾</m:t>
                            </m:r>
                            <m:r>
                              <a:rPr lang="en-US" i="1">
                                <a:solidFill>
                                  <a:schemeClr val="tx1">
                                    <a:lumMod val="75000"/>
                                    <a:lumOff val="25000"/>
                                  </a:schemeClr>
                                </a:solidFill>
                                <a:latin typeface="Cambria Math"/>
                              </a:rPr>
                              <m:t>&gt;18.5 </m:t>
                            </m:r>
                            <m:r>
                              <a:rPr lang="en-US" i="1">
                                <a:solidFill>
                                  <a:schemeClr val="tx1">
                                    <a:lumMod val="75000"/>
                                    <a:lumOff val="25000"/>
                                  </a:schemeClr>
                                </a:solidFill>
                                <a:latin typeface="Cambria Math"/>
                              </a:rPr>
                              <m:t>𝑐𝑚</m:t>
                            </m:r>
                          </m:e>
                        </m:d>
                      </m:oMath>
                    </m:oMathPara>
                  </a14:m>
                  <a:endParaRPr lang="en-US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10" name="Rectangle 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9600" y="5257800"/>
                  <a:ext cx="7772400" cy="414024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b="-597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TextBox 131"/>
                <p:cNvSpPr txBox="1"/>
                <p:nvPr/>
              </p:nvSpPr>
              <p:spPr>
                <a:xfrm>
                  <a:off x="5410200" y="6114288"/>
                  <a:ext cx="3154133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/>
                            </a:rPr>
                            <m:t>𝑑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mbria Math"/>
                        </a:rPr>
                        <m:t>=7</m:t>
                      </m:r>
                      <m:r>
                        <a:rPr lang="en-US" b="0" i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mbria Math"/>
                        </a:rPr>
                        <m:t>𝐸</m:t>
                      </m:r>
                      <m:r>
                        <a:rPr lang="en-US" b="0" i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mbria Math"/>
                        </a:rPr>
                        <m:t>=−7</m:t>
                      </m:r>
                    </m:oMath>
                  </a14:m>
                  <a:r>
                    <a:rPr lang="en-US" dirty="0" smtClean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rPr>
                    <a:t> or </a:t>
                  </a:r>
                  <a:r>
                    <a:rPr lang="en-US" sz="2000" b="1" dirty="0" smtClean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rPr>
                    <a:t>1 in 4000 </a:t>
                  </a:r>
                  <a:r>
                    <a:rPr lang="en-US" sz="2000" b="1" dirty="0" err="1" smtClean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rPr>
                    <a:t>yr</a:t>
                  </a:r>
                  <a:endParaRPr lang="en-US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132" name="TextBox 13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10200" y="6114288"/>
                  <a:ext cx="3154133" cy="400110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t="-7576" r="-1161" b="-2575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" name="Bent-Up Arrow 10"/>
            <p:cNvSpPr/>
            <p:nvPr/>
          </p:nvSpPr>
          <p:spPr>
            <a:xfrm rot="5400000">
              <a:off x="4846546" y="5892917"/>
              <a:ext cx="609600" cy="517707"/>
            </a:xfrm>
            <a:prstGeom prst="bentUpArrow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133" name="TextBox 132"/>
          <p:cNvSpPr txBox="1"/>
          <p:nvPr/>
        </p:nvSpPr>
        <p:spPr>
          <a:xfrm>
            <a:off x="381000" y="152400"/>
            <a:ext cx="48422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Antecedent Precipitation</a:t>
            </a:r>
            <a:endParaRPr lang="en-US" sz="3600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2642659" y="2170176"/>
                <a:ext cx="131984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i="1">
                              <a:latin typeface="Cambria Math"/>
                            </a:rPr>
                            <m:t>𝛾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30</m:t>
                          </m:r>
                        </m:sub>
                      </m:sSub>
                      <m:r>
                        <a:rPr lang="en-US" b="0" i="0" smtClean="0">
                          <a:latin typeface="Cambria Math"/>
                        </a:rPr>
                        <m:t>=95%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2659" y="2170176"/>
                <a:ext cx="1319848" cy="369332"/>
              </a:xfrm>
              <a:prstGeom prst="rect">
                <a:avLst/>
              </a:prstGeom>
              <a:blipFill rotWithShape="1">
                <a:blip r:embed="rId8"/>
                <a:stretch>
                  <a:fillRect b="-32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/>
          <p:cNvGrpSpPr/>
          <p:nvPr/>
        </p:nvGrpSpPr>
        <p:grpSpPr>
          <a:xfrm>
            <a:off x="228601" y="1295400"/>
            <a:ext cx="3895156" cy="3776784"/>
            <a:chOff x="228601" y="1295400"/>
            <a:chExt cx="3895156" cy="3776784"/>
          </a:xfrm>
        </p:grpSpPr>
        <p:grpSp>
          <p:nvGrpSpPr>
            <p:cNvPr id="3" name="Group 2"/>
            <p:cNvGrpSpPr/>
            <p:nvPr/>
          </p:nvGrpSpPr>
          <p:grpSpPr>
            <a:xfrm>
              <a:off x="381000" y="1295400"/>
              <a:ext cx="3742757" cy="3776784"/>
              <a:chOff x="304801" y="1828800"/>
              <a:chExt cx="3742757" cy="3776784"/>
            </a:xfrm>
          </p:grpSpPr>
          <p:sp>
            <p:nvSpPr>
              <p:cNvPr id="174" name="Rectangle 7"/>
              <p:cNvSpPr>
                <a:spLocks noChangeArrowheads="1"/>
              </p:cNvSpPr>
              <p:nvPr/>
            </p:nvSpPr>
            <p:spPr bwMode="auto">
              <a:xfrm>
                <a:off x="897108" y="1929125"/>
                <a:ext cx="3013777" cy="3148575"/>
              </a:xfrm>
              <a:prstGeom prst="rect">
                <a:avLst/>
              </a:prstGeom>
              <a:noFill/>
              <a:ln w="0">
                <a:solidFill>
                  <a:srgbClr val="FFFFFF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endParaRPr lang="en-US" altLang="en-US" sz="2800"/>
              </a:p>
            </p:txBody>
          </p:sp>
          <p:sp>
            <p:nvSpPr>
              <p:cNvPr id="175" name="Line 8"/>
              <p:cNvSpPr>
                <a:spLocks noChangeShapeType="1"/>
              </p:cNvSpPr>
              <p:nvPr/>
            </p:nvSpPr>
            <p:spPr bwMode="auto">
              <a:xfrm>
                <a:off x="897108" y="1929125"/>
                <a:ext cx="301377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176" name="Line 9"/>
              <p:cNvSpPr>
                <a:spLocks noChangeShapeType="1"/>
              </p:cNvSpPr>
              <p:nvPr/>
            </p:nvSpPr>
            <p:spPr bwMode="auto">
              <a:xfrm>
                <a:off x="897108" y="5077700"/>
                <a:ext cx="301377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177" name="Line 10"/>
              <p:cNvSpPr>
                <a:spLocks noChangeShapeType="1"/>
              </p:cNvSpPr>
              <p:nvPr/>
            </p:nvSpPr>
            <p:spPr bwMode="auto">
              <a:xfrm flipV="1">
                <a:off x="3910885" y="1929125"/>
                <a:ext cx="0" cy="314857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178" name="Line 12"/>
              <p:cNvSpPr>
                <a:spLocks noChangeShapeType="1"/>
              </p:cNvSpPr>
              <p:nvPr/>
            </p:nvSpPr>
            <p:spPr bwMode="auto">
              <a:xfrm>
                <a:off x="897108" y="5077700"/>
                <a:ext cx="301377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179" name="Line 17"/>
              <p:cNvSpPr>
                <a:spLocks noChangeShapeType="1"/>
              </p:cNvSpPr>
              <p:nvPr/>
            </p:nvSpPr>
            <p:spPr bwMode="auto">
              <a:xfrm flipV="1">
                <a:off x="1399195" y="5030705"/>
                <a:ext cx="0" cy="4699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180" name="Line 18"/>
              <p:cNvSpPr>
                <a:spLocks noChangeShapeType="1"/>
              </p:cNvSpPr>
              <p:nvPr/>
            </p:nvSpPr>
            <p:spPr bwMode="auto">
              <a:xfrm>
                <a:off x="1399195" y="1936087"/>
                <a:ext cx="0" cy="4003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181" name="Line 20"/>
              <p:cNvSpPr>
                <a:spLocks noChangeShapeType="1"/>
              </p:cNvSpPr>
              <p:nvPr/>
            </p:nvSpPr>
            <p:spPr bwMode="auto">
              <a:xfrm flipV="1">
                <a:off x="1901282" y="5030705"/>
                <a:ext cx="0" cy="4699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182" name="Line 21"/>
              <p:cNvSpPr>
                <a:spLocks noChangeShapeType="1"/>
              </p:cNvSpPr>
              <p:nvPr/>
            </p:nvSpPr>
            <p:spPr bwMode="auto">
              <a:xfrm>
                <a:off x="1901282" y="1936087"/>
                <a:ext cx="0" cy="4003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183" name="Line 23"/>
              <p:cNvSpPr>
                <a:spLocks noChangeShapeType="1"/>
              </p:cNvSpPr>
              <p:nvPr/>
            </p:nvSpPr>
            <p:spPr bwMode="auto">
              <a:xfrm flipV="1">
                <a:off x="2403369" y="5030705"/>
                <a:ext cx="0" cy="4699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184" name="Line 24"/>
              <p:cNvSpPr>
                <a:spLocks noChangeShapeType="1"/>
              </p:cNvSpPr>
              <p:nvPr/>
            </p:nvSpPr>
            <p:spPr bwMode="auto">
              <a:xfrm>
                <a:off x="2403369" y="1936087"/>
                <a:ext cx="0" cy="4003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185" name="Line 26"/>
              <p:cNvSpPr>
                <a:spLocks noChangeShapeType="1"/>
              </p:cNvSpPr>
              <p:nvPr/>
            </p:nvSpPr>
            <p:spPr bwMode="auto">
              <a:xfrm flipV="1">
                <a:off x="2905456" y="5030705"/>
                <a:ext cx="0" cy="4699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186" name="Line 27"/>
              <p:cNvSpPr>
                <a:spLocks noChangeShapeType="1"/>
              </p:cNvSpPr>
              <p:nvPr/>
            </p:nvSpPr>
            <p:spPr bwMode="auto">
              <a:xfrm>
                <a:off x="2905456" y="1936087"/>
                <a:ext cx="0" cy="4003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187" name="Line 29"/>
              <p:cNvSpPr>
                <a:spLocks noChangeShapeType="1"/>
              </p:cNvSpPr>
              <p:nvPr/>
            </p:nvSpPr>
            <p:spPr bwMode="auto">
              <a:xfrm flipV="1">
                <a:off x="3407543" y="5030705"/>
                <a:ext cx="0" cy="4699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188" name="Line 30"/>
              <p:cNvSpPr>
                <a:spLocks noChangeShapeType="1"/>
              </p:cNvSpPr>
              <p:nvPr/>
            </p:nvSpPr>
            <p:spPr bwMode="auto">
              <a:xfrm>
                <a:off x="3407543" y="1936087"/>
                <a:ext cx="0" cy="4003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189" name="Line 32"/>
              <p:cNvSpPr>
                <a:spLocks noChangeShapeType="1"/>
              </p:cNvSpPr>
              <p:nvPr/>
            </p:nvSpPr>
            <p:spPr bwMode="auto">
              <a:xfrm flipV="1">
                <a:off x="3910885" y="5030705"/>
                <a:ext cx="0" cy="4699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190" name="Line 33"/>
              <p:cNvSpPr>
                <a:spLocks noChangeShapeType="1"/>
              </p:cNvSpPr>
              <p:nvPr/>
            </p:nvSpPr>
            <p:spPr bwMode="auto">
              <a:xfrm>
                <a:off x="3910885" y="1936087"/>
                <a:ext cx="0" cy="4003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800"/>
              </a:p>
            </p:txBody>
          </p:sp>
          <p:grpSp>
            <p:nvGrpSpPr>
              <p:cNvPr id="191" name="Group 20"/>
              <p:cNvGrpSpPr>
                <a:grpSpLocks/>
              </p:cNvGrpSpPr>
              <p:nvPr/>
            </p:nvGrpSpPr>
            <p:grpSpPr bwMode="auto">
              <a:xfrm>
                <a:off x="715946" y="5096846"/>
                <a:ext cx="3331612" cy="294379"/>
                <a:chOff x="1300164" y="3984628"/>
                <a:chExt cx="4213561" cy="268500"/>
              </a:xfrm>
            </p:grpSpPr>
            <p:sp>
              <p:nvSpPr>
                <p:cNvPr id="256" name="Rectangle 16"/>
                <p:cNvSpPr>
                  <a:spLocks noChangeArrowheads="1"/>
                </p:cNvSpPr>
                <p:nvPr/>
              </p:nvSpPr>
              <p:spPr bwMode="auto">
                <a:xfrm>
                  <a:off x="1300164" y="3989087"/>
                  <a:ext cx="338474" cy="26404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r>
                    <a:rPr lang="en-US" altLang="en-US" sz="1600">
                      <a:solidFill>
                        <a:srgbClr val="000000"/>
                      </a:solidFill>
                      <a:latin typeface="Helvetica" pitchFamily="34" charset="0"/>
                    </a:rPr>
                    <a:t>10</a:t>
                  </a:r>
                  <a:endParaRPr lang="en-US" altLang="en-US" sz="5400">
                    <a:latin typeface="Arial" charset="0"/>
                  </a:endParaRPr>
                </a:p>
              </p:txBody>
            </p:sp>
            <p:sp>
              <p:nvSpPr>
                <p:cNvPr id="257" name="Rectangle 19"/>
                <p:cNvSpPr>
                  <a:spLocks noChangeArrowheads="1"/>
                </p:cNvSpPr>
                <p:nvPr/>
              </p:nvSpPr>
              <p:spPr bwMode="auto">
                <a:xfrm>
                  <a:off x="2000251" y="3984633"/>
                  <a:ext cx="338474" cy="26404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r>
                    <a:rPr lang="en-US" altLang="en-US" sz="1600">
                      <a:solidFill>
                        <a:srgbClr val="000000"/>
                      </a:solidFill>
                      <a:latin typeface="Helvetica" pitchFamily="34" charset="0"/>
                    </a:rPr>
                    <a:t>12</a:t>
                  </a:r>
                  <a:endParaRPr lang="en-US" altLang="en-US" sz="5400">
                    <a:latin typeface="Arial" charset="0"/>
                  </a:endParaRPr>
                </a:p>
              </p:txBody>
            </p:sp>
            <p:sp>
              <p:nvSpPr>
                <p:cNvPr id="258" name="Rectangle 22"/>
                <p:cNvSpPr>
                  <a:spLocks noChangeArrowheads="1"/>
                </p:cNvSpPr>
                <p:nvPr/>
              </p:nvSpPr>
              <p:spPr bwMode="auto">
                <a:xfrm>
                  <a:off x="2635251" y="3984632"/>
                  <a:ext cx="338474" cy="26404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r>
                    <a:rPr lang="en-US" altLang="en-US" sz="1600" dirty="0">
                      <a:solidFill>
                        <a:srgbClr val="000000"/>
                      </a:solidFill>
                      <a:latin typeface="Helvetica" pitchFamily="34" charset="0"/>
                    </a:rPr>
                    <a:t>14</a:t>
                  </a:r>
                  <a:endParaRPr lang="en-US" altLang="en-US" sz="5400" dirty="0">
                    <a:latin typeface="Arial" charset="0"/>
                  </a:endParaRPr>
                </a:p>
              </p:txBody>
            </p:sp>
            <p:sp>
              <p:nvSpPr>
                <p:cNvPr id="259" name="Rectangle 25"/>
                <p:cNvSpPr>
                  <a:spLocks noChangeArrowheads="1"/>
                </p:cNvSpPr>
                <p:nvPr/>
              </p:nvSpPr>
              <p:spPr bwMode="auto">
                <a:xfrm>
                  <a:off x="3270251" y="3984631"/>
                  <a:ext cx="338474" cy="26404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r>
                    <a:rPr lang="en-US" altLang="en-US" sz="1600">
                      <a:solidFill>
                        <a:srgbClr val="000000"/>
                      </a:solidFill>
                      <a:latin typeface="Helvetica" pitchFamily="34" charset="0"/>
                    </a:rPr>
                    <a:t>16</a:t>
                  </a:r>
                  <a:endParaRPr lang="en-US" altLang="en-US" sz="5400">
                    <a:latin typeface="Arial" charset="0"/>
                  </a:endParaRPr>
                </a:p>
              </p:txBody>
            </p:sp>
            <p:sp>
              <p:nvSpPr>
                <p:cNvPr id="260" name="Rectangle 28"/>
                <p:cNvSpPr>
                  <a:spLocks noChangeArrowheads="1"/>
                </p:cNvSpPr>
                <p:nvPr/>
              </p:nvSpPr>
              <p:spPr bwMode="auto">
                <a:xfrm>
                  <a:off x="3905252" y="3984630"/>
                  <a:ext cx="338474" cy="26404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r>
                    <a:rPr lang="en-US" altLang="en-US" sz="1600">
                      <a:solidFill>
                        <a:srgbClr val="000000"/>
                      </a:solidFill>
                      <a:latin typeface="Helvetica" pitchFamily="34" charset="0"/>
                    </a:rPr>
                    <a:t>18</a:t>
                  </a:r>
                  <a:endParaRPr lang="en-US" altLang="en-US" sz="5400">
                    <a:latin typeface="Arial" charset="0"/>
                  </a:endParaRPr>
                </a:p>
              </p:txBody>
            </p:sp>
            <p:sp>
              <p:nvSpPr>
                <p:cNvPr id="261" name="Rectangle 31"/>
                <p:cNvSpPr>
                  <a:spLocks noChangeArrowheads="1"/>
                </p:cNvSpPr>
                <p:nvPr/>
              </p:nvSpPr>
              <p:spPr bwMode="auto">
                <a:xfrm>
                  <a:off x="4540251" y="3984629"/>
                  <a:ext cx="338474" cy="26404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r>
                    <a:rPr lang="en-US" altLang="en-US" sz="1600">
                      <a:solidFill>
                        <a:srgbClr val="000000"/>
                      </a:solidFill>
                      <a:latin typeface="Helvetica" pitchFamily="34" charset="0"/>
                    </a:rPr>
                    <a:t>20</a:t>
                  </a:r>
                  <a:endParaRPr lang="en-US" altLang="en-US" sz="5400">
                    <a:latin typeface="Arial" charset="0"/>
                  </a:endParaRPr>
                </a:p>
              </p:txBody>
            </p:sp>
            <p:sp>
              <p:nvSpPr>
                <p:cNvPr id="262" name="Rectangle 34"/>
                <p:cNvSpPr>
                  <a:spLocks noChangeArrowheads="1"/>
                </p:cNvSpPr>
                <p:nvPr/>
              </p:nvSpPr>
              <p:spPr bwMode="auto">
                <a:xfrm>
                  <a:off x="5175251" y="3984628"/>
                  <a:ext cx="338474" cy="26404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r>
                    <a:rPr lang="en-US" altLang="en-US" sz="1600">
                      <a:solidFill>
                        <a:srgbClr val="000000"/>
                      </a:solidFill>
                      <a:latin typeface="Helvetica" pitchFamily="34" charset="0"/>
                    </a:rPr>
                    <a:t>22</a:t>
                  </a:r>
                  <a:endParaRPr lang="en-US" altLang="en-US" sz="5400">
                    <a:latin typeface="Arial" charset="0"/>
                  </a:endParaRPr>
                </a:p>
              </p:txBody>
            </p:sp>
          </p:grpSp>
          <p:sp>
            <p:nvSpPr>
              <p:cNvPr id="192" name="Line 36"/>
              <p:cNvSpPr>
                <a:spLocks noChangeShapeType="1"/>
              </p:cNvSpPr>
              <p:nvPr/>
            </p:nvSpPr>
            <p:spPr bwMode="auto">
              <a:xfrm flipH="1">
                <a:off x="3876994" y="5077700"/>
                <a:ext cx="3389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193" name="Line 39"/>
              <p:cNvSpPr>
                <a:spLocks noChangeShapeType="1"/>
              </p:cNvSpPr>
              <p:nvPr/>
            </p:nvSpPr>
            <p:spPr bwMode="auto">
              <a:xfrm flipH="1">
                <a:off x="3876994" y="4760928"/>
                <a:ext cx="3389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194" name="Line 42"/>
              <p:cNvSpPr>
                <a:spLocks noChangeShapeType="1"/>
              </p:cNvSpPr>
              <p:nvPr/>
            </p:nvSpPr>
            <p:spPr bwMode="auto">
              <a:xfrm flipH="1">
                <a:off x="3876994" y="4445895"/>
                <a:ext cx="3389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195" name="Line 45"/>
              <p:cNvSpPr>
                <a:spLocks noChangeShapeType="1"/>
              </p:cNvSpPr>
              <p:nvPr/>
            </p:nvSpPr>
            <p:spPr bwMode="auto">
              <a:xfrm flipH="1">
                <a:off x="3876994" y="4130865"/>
                <a:ext cx="3389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196" name="Line 48"/>
              <p:cNvSpPr>
                <a:spLocks noChangeShapeType="1"/>
              </p:cNvSpPr>
              <p:nvPr/>
            </p:nvSpPr>
            <p:spPr bwMode="auto">
              <a:xfrm flipH="1">
                <a:off x="3876994" y="3815832"/>
                <a:ext cx="3389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197" name="Line 51"/>
              <p:cNvSpPr>
                <a:spLocks noChangeShapeType="1"/>
              </p:cNvSpPr>
              <p:nvPr/>
            </p:nvSpPr>
            <p:spPr bwMode="auto">
              <a:xfrm flipH="1">
                <a:off x="3876994" y="3506022"/>
                <a:ext cx="3389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198" name="Line 54"/>
              <p:cNvSpPr>
                <a:spLocks noChangeShapeType="1"/>
              </p:cNvSpPr>
              <p:nvPr/>
            </p:nvSpPr>
            <p:spPr bwMode="auto">
              <a:xfrm flipH="1">
                <a:off x="3876994" y="3190992"/>
                <a:ext cx="3389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199" name="Line 57"/>
              <p:cNvSpPr>
                <a:spLocks noChangeShapeType="1"/>
              </p:cNvSpPr>
              <p:nvPr/>
            </p:nvSpPr>
            <p:spPr bwMode="auto">
              <a:xfrm flipH="1">
                <a:off x="3876994" y="2875959"/>
                <a:ext cx="3389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200" name="Line 60"/>
              <p:cNvSpPr>
                <a:spLocks noChangeShapeType="1"/>
              </p:cNvSpPr>
              <p:nvPr/>
            </p:nvSpPr>
            <p:spPr bwMode="auto">
              <a:xfrm flipH="1">
                <a:off x="3876994" y="2560928"/>
                <a:ext cx="3389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201" name="Line 63"/>
              <p:cNvSpPr>
                <a:spLocks noChangeShapeType="1"/>
              </p:cNvSpPr>
              <p:nvPr/>
            </p:nvSpPr>
            <p:spPr bwMode="auto">
              <a:xfrm flipH="1">
                <a:off x="3876994" y="2245895"/>
                <a:ext cx="3389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202" name="Line 66"/>
              <p:cNvSpPr>
                <a:spLocks noChangeShapeType="1"/>
              </p:cNvSpPr>
              <p:nvPr/>
            </p:nvSpPr>
            <p:spPr bwMode="auto">
              <a:xfrm flipH="1">
                <a:off x="3876994" y="1936087"/>
                <a:ext cx="3389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800"/>
              </a:p>
            </p:txBody>
          </p:sp>
          <p:grpSp>
            <p:nvGrpSpPr>
              <p:cNvPr id="203" name="Group 39"/>
              <p:cNvGrpSpPr>
                <a:grpSpLocks/>
              </p:cNvGrpSpPr>
              <p:nvPr/>
            </p:nvGrpSpPr>
            <p:grpSpPr bwMode="auto">
              <a:xfrm>
                <a:off x="623943" y="1828800"/>
                <a:ext cx="267630" cy="3114332"/>
                <a:chOff x="1219214" y="1054100"/>
                <a:chExt cx="338480" cy="2840554"/>
              </a:xfrm>
            </p:grpSpPr>
            <p:sp>
              <p:nvSpPr>
                <p:cNvPr id="246" name="Rectangle 40"/>
                <p:cNvSpPr>
                  <a:spLocks noChangeArrowheads="1"/>
                </p:cNvSpPr>
                <p:nvPr/>
              </p:nvSpPr>
              <p:spPr bwMode="auto">
                <a:xfrm>
                  <a:off x="1260490" y="3630613"/>
                  <a:ext cx="169240" cy="26404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r>
                    <a:rPr lang="en-US" altLang="en-US" sz="1600">
                      <a:solidFill>
                        <a:srgbClr val="000000"/>
                      </a:solidFill>
                      <a:latin typeface="Helvetica" pitchFamily="34" charset="0"/>
                    </a:rPr>
                    <a:t>2</a:t>
                  </a:r>
                  <a:endParaRPr lang="en-US" altLang="en-US" sz="5400">
                    <a:latin typeface="Arial" charset="0"/>
                  </a:endParaRPr>
                </a:p>
              </p:txBody>
            </p:sp>
            <p:sp>
              <p:nvSpPr>
                <p:cNvPr id="247" name="Rectangle 43"/>
                <p:cNvSpPr>
                  <a:spLocks noChangeArrowheads="1"/>
                </p:cNvSpPr>
                <p:nvPr/>
              </p:nvSpPr>
              <p:spPr bwMode="auto">
                <a:xfrm>
                  <a:off x="1260490" y="3343275"/>
                  <a:ext cx="169240" cy="26404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r>
                    <a:rPr lang="en-US" altLang="en-US" sz="1600">
                      <a:solidFill>
                        <a:srgbClr val="000000"/>
                      </a:solidFill>
                      <a:latin typeface="Helvetica" pitchFamily="34" charset="0"/>
                    </a:rPr>
                    <a:t>4</a:t>
                  </a:r>
                  <a:endParaRPr lang="en-US" altLang="en-US" sz="5400">
                    <a:latin typeface="Arial" charset="0"/>
                  </a:endParaRPr>
                </a:p>
              </p:txBody>
            </p:sp>
            <p:sp>
              <p:nvSpPr>
                <p:cNvPr id="248" name="Rectangle 46"/>
                <p:cNvSpPr>
                  <a:spLocks noChangeArrowheads="1"/>
                </p:cNvSpPr>
                <p:nvPr/>
              </p:nvSpPr>
              <p:spPr bwMode="auto">
                <a:xfrm>
                  <a:off x="1260490" y="3055938"/>
                  <a:ext cx="169240" cy="26404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r>
                    <a:rPr lang="en-US" altLang="en-US" sz="1600">
                      <a:solidFill>
                        <a:srgbClr val="000000"/>
                      </a:solidFill>
                      <a:latin typeface="Helvetica" pitchFamily="34" charset="0"/>
                    </a:rPr>
                    <a:t>6</a:t>
                  </a:r>
                  <a:endParaRPr lang="en-US" altLang="en-US" sz="5400">
                    <a:latin typeface="Arial" charset="0"/>
                  </a:endParaRPr>
                </a:p>
              </p:txBody>
            </p:sp>
            <p:sp>
              <p:nvSpPr>
                <p:cNvPr id="249" name="Rectangle 49"/>
                <p:cNvSpPr>
                  <a:spLocks noChangeArrowheads="1"/>
                </p:cNvSpPr>
                <p:nvPr/>
              </p:nvSpPr>
              <p:spPr bwMode="auto">
                <a:xfrm>
                  <a:off x="1260490" y="2768599"/>
                  <a:ext cx="169240" cy="26404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r>
                    <a:rPr lang="en-US" altLang="en-US" sz="1600">
                      <a:solidFill>
                        <a:srgbClr val="000000"/>
                      </a:solidFill>
                      <a:latin typeface="Helvetica" pitchFamily="34" charset="0"/>
                    </a:rPr>
                    <a:t>8</a:t>
                  </a:r>
                  <a:endParaRPr lang="en-US" altLang="en-US" sz="5400">
                    <a:latin typeface="Arial" charset="0"/>
                  </a:endParaRPr>
                </a:p>
              </p:txBody>
            </p:sp>
            <p:sp>
              <p:nvSpPr>
                <p:cNvPr id="250" name="Rectangle 52"/>
                <p:cNvSpPr>
                  <a:spLocks noChangeArrowheads="1"/>
                </p:cNvSpPr>
                <p:nvPr/>
              </p:nvSpPr>
              <p:spPr bwMode="auto">
                <a:xfrm>
                  <a:off x="1219214" y="2486025"/>
                  <a:ext cx="338476" cy="26404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r>
                    <a:rPr lang="en-US" altLang="en-US" sz="1600">
                      <a:solidFill>
                        <a:srgbClr val="000000"/>
                      </a:solidFill>
                      <a:latin typeface="Helvetica" pitchFamily="34" charset="0"/>
                    </a:rPr>
                    <a:t>10</a:t>
                  </a:r>
                  <a:endParaRPr lang="en-US" altLang="en-US" sz="5400">
                    <a:latin typeface="Arial" charset="0"/>
                  </a:endParaRPr>
                </a:p>
              </p:txBody>
            </p:sp>
            <p:sp>
              <p:nvSpPr>
                <p:cNvPr id="251" name="Rectangle 55"/>
                <p:cNvSpPr>
                  <a:spLocks noChangeArrowheads="1"/>
                </p:cNvSpPr>
                <p:nvPr/>
              </p:nvSpPr>
              <p:spPr bwMode="auto">
                <a:xfrm>
                  <a:off x="1219216" y="2198687"/>
                  <a:ext cx="338478" cy="26404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r>
                    <a:rPr lang="en-US" altLang="en-US" sz="1600">
                      <a:solidFill>
                        <a:srgbClr val="000000"/>
                      </a:solidFill>
                      <a:latin typeface="Helvetica" pitchFamily="34" charset="0"/>
                    </a:rPr>
                    <a:t>12</a:t>
                  </a:r>
                  <a:endParaRPr lang="en-US" altLang="en-US" sz="5400">
                    <a:latin typeface="Arial" charset="0"/>
                  </a:endParaRPr>
                </a:p>
              </p:txBody>
            </p:sp>
            <p:sp>
              <p:nvSpPr>
                <p:cNvPr id="252" name="Rectangle 58"/>
                <p:cNvSpPr>
                  <a:spLocks noChangeArrowheads="1"/>
                </p:cNvSpPr>
                <p:nvPr/>
              </p:nvSpPr>
              <p:spPr bwMode="auto">
                <a:xfrm>
                  <a:off x="1219215" y="1911350"/>
                  <a:ext cx="338478" cy="26404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r>
                    <a:rPr lang="en-US" altLang="en-US" sz="1600">
                      <a:solidFill>
                        <a:srgbClr val="000000"/>
                      </a:solidFill>
                      <a:latin typeface="Helvetica" pitchFamily="34" charset="0"/>
                    </a:rPr>
                    <a:t>14</a:t>
                  </a:r>
                  <a:endParaRPr lang="en-US" altLang="en-US" sz="5400">
                    <a:latin typeface="Arial" charset="0"/>
                  </a:endParaRPr>
                </a:p>
              </p:txBody>
            </p:sp>
            <p:sp>
              <p:nvSpPr>
                <p:cNvPr id="253" name="Rectangle 61"/>
                <p:cNvSpPr>
                  <a:spLocks noChangeArrowheads="1"/>
                </p:cNvSpPr>
                <p:nvPr/>
              </p:nvSpPr>
              <p:spPr bwMode="auto">
                <a:xfrm>
                  <a:off x="1219215" y="1624013"/>
                  <a:ext cx="338478" cy="26404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r>
                    <a:rPr lang="en-US" altLang="en-US" sz="1600">
                      <a:solidFill>
                        <a:srgbClr val="000000"/>
                      </a:solidFill>
                      <a:latin typeface="Helvetica" pitchFamily="34" charset="0"/>
                    </a:rPr>
                    <a:t>16</a:t>
                  </a:r>
                  <a:endParaRPr lang="en-US" altLang="en-US" sz="5400">
                    <a:latin typeface="Arial" charset="0"/>
                  </a:endParaRPr>
                </a:p>
              </p:txBody>
            </p:sp>
            <p:sp>
              <p:nvSpPr>
                <p:cNvPr id="254" name="Rectangle 64"/>
                <p:cNvSpPr>
                  <a:spLocks noChangeArrowheads="1"/>
                </p:cNvSpPr>
                <p:nvPr/>
              </p:nvSpPr>
              <p:spPr bwMode="auto">
                <a:xfrm>
                  <a:off x="1219215" y="1335088"/>
                  <a:ext cx="338478" cy="26404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r>
                    <a:rPr lang="en-US" altLang="en-US" sz="1600">
                      <a:solidFill>
                        <a:srgbClr val="000000"/>
                      </a:solidFill>
                      <a:latin typeface="Helvetica" pitchFamily="34" charset="0"/>
                    </a:rPr>
                    <a:t>18</a:t>
                  </a:r>
                  <a:endParaRPr lang="en-US" altLang="en-US" sz="5400">
                    <a:latin typeface="Arial" charset="0"/>
                  </a:endParaRPr>
                </a:p>
              </p:txBody>
            </p:sp>
            <p:sp>
              <p:nvSpPr>
                <p:cNvPr id="255" name="Rectangle 67"/>
                <p:cNvSpPr>
                  <a:spLocks noChangeArrowheads="1"/>
                </p:cNvSpPr>
                <p:nvPr/>
              </p:nvSpPr>
              <p:spPr bwMode="auto">
                <a:xfrm>
                  <a:off x="1219215" y="1054100"/>
                  <a:ext cx="338478" cy="26404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r>
                    <a:rPr lang="en-US" altLang="en-US" sz="1600">
                      <a:solidFill>
                        <a:srgbClr val="000000"/>
                      </a:solidFill>
                      <a:latin typeface="Helvetica" pitchFamily="34" charset="0"/>
                    </a:rPr>
                    <a:t>20</a:t>
                  </a:r>
                  <a:endParaRPr lang="en-US" altLang="en-US" sz="5400">
                    <a:latin typeface="Arial" charset="0"/>
                  </a:endParaRPr>
                </a:p>
              </p:txBody>
            </p:sp>
          </p:grpSp>
          <p:sp>
            <p:nvSpPr>
              <p:cNvPr id="204" name="Line 69"/>
              <p:cNvSpPr>
                <a:spLocks noChangeShapeType="1"/>
              </p:cNvSpPr>
              <p:nvPr/>
            </p:nvSpPr>
            <p:spPr bwMode="auto">
              <a:xfrm>
                <a:off x="890245" y="5077700"/>
                <a:ext cx="302064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800"/>
              </a:p>
            </p:txBody>
          </p:sp>
          <p:grpSp>
            <p:nvGrpSpPr>
              <p:cNvPr id="205" name="Group 51"/>
              <p:cNvGrpSpPr>
                <a:grpSpLocks/>
              </p:cNvGrpSpPr>
              <p:nvPr/>
            </p:nvGrpSpPr>
            <p:grpSpPr bwMode="auto">
              <a:xfrm>
                <a:off x="890245" y="1929125"/>
                <a:ext cx="28871" cy="3148575"/>
                <a:chOff x="1374280" y="1095375"/>
                <a:chExt cx="36513" cy="2871788"/>
              </a:xfrm>
            </p:grpSpPr>
            <p:sp>
              <p:nvSpPr>
                <p:cNvPr id="232" name="Line 11"/>
                <p:cNvSpPr>
                  <a:spLocks noChangeShapeType="1"/>
                </p:cNvSpPr>
                <p:nvPr/>
              </p:nvSpPr>
              <p:spPr bwMode="auto">
                <a:xfrm flipV="1">
                  <a:off x="1374280" y="1095375"/>
                  <a:ext cx="0" cy="28717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233" name="Line 13"/>
                <p:cNvSpPr>
                  <a:spLocks noChangeShapeType="1"/>
                </p:cNvSpPr>
                <p:nvPr/>
              </p:nvSpPr>
              <p:spPr bwMode="auto">
                <a:xfrm flipV="1">
                  <a:off x="1374280" y="1095375"/>
                  <a:ext cx="0" cy="28717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234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1374280" y="3924300"/>
                  <a:ext cx="0" cy="42863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235" name="Line 15"/>
                <p:cNvSpPr>
                  <a:spLocks noChangeShapeType="1"/>
                </p:cNvSpPr>
                <p:nvPr/>
              </p:nvSpPr>
              <p:spPr bwMode="auto">
                <a:xfrm>
                  <a:off x="1374280" y="1101725"/>
                  <a:ext cx="0" cy="36513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236" name="Line 35"/>
                <p:cNvSpPr>
                  <a:spLocks noChangeShapeType="1"/>
                </p:cNvSpPr>
                <p:nvPr/>
              </p:nvSpPr>
              <p:spPr bwMode="auto">
                <a:xfrm>
                  <a:off x="1374280" y="3967163"/>
                  <a:ext cx="36513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237" name="Line 38"/>
                <p:cNvSpPr>
                  <a:spLocks noChangeShapeType="1"/>
                </p:cNvSpPr>
                <p:nvPr/>
              </p:nvSpPr>
              <p:spPr bwMode="auto">
                <a:xfrm>
                  <a:off x="1374280" y="3678238"/>
                  <a:ext cx="36513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238" name="Line 41"/>
                <p:cNvSpPr>
                  <a:spLocks noChangeShapeType="1"/>
                </p:cNvSpPr>
                <p:nvPr/>
              </p:nvSpPr>
              <p:spPr bwMode="auto">
                <a:xfrm>
                  <a:off x="1374280" y="3390900"/>
                  <a:ext cx="36513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239" name="Line 44"/>
                <p:cNvSpPr>
                  <a:spLocks noChangeShapeType="1"/>
                </p:cNvSpPr>
                <p:nvPr/>
              </p:nvSpPr>
              <p:spPr bwMode="auto">
                <a:xfrm>
                  <a:off x="1374280" y="3103563"/>
                  <a:ext cx="36513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240" name="Line 47"/>
                <p:cNvSpPr>
                  <a:spLocks noChangeShapeType="1"/>
                </p:cNvSpPr>
                <p:nvPr/>
              </p:nvSpPr>
              <p:spPr bwMode="auto">
                <a:xfrm>
                  <a:off x="1374280" y="2816225"/>
                  <a:ext cx="36513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241" name="Line 50"/>
                <p:cNvSpPr>
                  <a:spLocks noChangeShapeType="1"/>
                </p:cNvSpPr>
                <p:nvPr/>
              </p:nvSpPr>
              <p:spPr bwMode="auto">
                <a:xfrm>
                  <a:off x="1374280" y="2533650"/>
                  <a:ext cx="36513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242" name="Line 53"/>
                <p:cNvSpPr>
                  <a:spLocks noChangeShapeType="1"/>
                </p:cNvSpPr>
                <p:nvPr/>
              </p:nvSpPr>
              <p:spPr bwMode="auto">
                <a:xfrm>
                  <a:off x="1374280" y="2246313"/>
                  <a:ext cx="36513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243" name="Line 56"/>
                <p:cNvSpPr>
                  <a:spLocks noChangeShapeType="1"/>
                </p:cNvSpPr>
                <p:nvPr/>
              </p:nvSpPr>
              <p:spPr bwMode="auto">
                <a:xfrm>
                  <a:off x="1374280" y="1958975"/>
                  <a:ext cx="36513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244" name="Line 59"/>
                <p:cNvSpPr>
                  <a:spLocks noChangeShapeType="1"/>
                </p:cNvSpPr>
                <p:nvPr/>
              </p:nvSpPr>
              <p:spPr bwMode="auto">
                <a:xfrm>
                  <a:off x="1374280" y="1671638"/>
                  <a:ext cx="36513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245" name="Line 62"/>
                <p:cNvSpPr>
                  <a:spLocks noChangeShapeType="1"/>
                </p:cNvSpPr>
                <p:nvPr/>
              </p:nvSpPr>
              <p:spPr bwMode="auto">
                <a:xfrm>
                  <a:off x="1374280" y="1384300"/>
                  <a:ext cx="36513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2800"/>
                </a:p>
              </p:txBody>
            </p:sp>
          </p:grpSp>
          <p:grpSp>
            <p:nvGrpSpPr>
              <p:cNvPr id="2" name="Group 1"/>
              <p:cNvGrpSpPr/>
              <p:nvPr/>
            </p:nvGrpSpPr>
            <p:grpSpPr>
              <a:xfrm>
                <a:off x="939264" y="2302885"/>
                <a:ext cx="2588799" cy="2394684"/>
                <a:chOff x="939264" y="2302885"/>
                <a:chExt cx="2588799" cy="2394684"/>
              </a:xfrm>
            </p:grpSpPr>
            <p:sp>
              <p:nvSpPr>
                <p:cNvPr id="214" name="Oval 72"/>
                <p:cNvSpPr>
                  <a:spLocks noChangeArrowheads="1"/>
                </p:cNvSpPr>
                <p:nvPr/>
              </p:nvSpPr>
              <p:spPr bwMode="auto">
                <a:xfrm>
                  <a:off x="995258" y="4197355"/>
                  <a:ext cx="85858" cy="85858"/>
                </a:xfrm>
                <a:prstGeom prst="ellipse">
                  <a:avLst/>
                </a:prstGeom>
                <a:solidFill>
                  <a:srgbClr val="FFFF00"/>
                </a:solidFill>
                <a:ln w="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2800">
                    <a:latin typeface="+mn-lt"/>
                    <a:cs typeface="+mn-cs"/>
                  </a:endParaRPr>
                </a:p>
              </p:txBody>
            </p:sp>
            <p:sp>
              <p:nvSpPr>
                <p:cNvPr id="215" name="Oval 73"/>
                <p:cNvSpPr>
                  <a:spLocks noChangeArrowheads="1"/>
                </p:cNvSpPr>
                <p:nvPr/>
              </p:nvSpPr>
              <p:spPr bwMode="auto">
                <a:xfrm>
                  <a:off x="1474942" y="4354138"/>
                  <a:ext cx="85858" cy="85858"/>
                </a:xfrm>
                <a:prstGeom prst="ellipse">
                  <a:avLst/>
                </a:prstGeom>
                <a:solidFill>
                  <a:srgbClr val="FFFF00"/>
                </a:solidFill>
                <a:ln w="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2800">
                    <a:latin typeface="+mn-lt"/>
                    <a:cs typeface="+mn-cs"/>
                  </a:endParaRPr>
                </a:p>
              </p:txBody>
            </p:sp>
            <p:sp>
              <p:nvSpPr>
                <p:cNvPr id="216" name="Oval 74"/>
                <p:cNvSpPr>
                  <a:spLocks noChangeArrowheads="1"/>
                </p:cNvSpPr>
                <p:nvPr/>
              </p:nvSpPr>
              <p:spPr bwMode="auto">
                <a:xfrm>
                  <a:off x="1777311" y="4354138"/>
                  <a:ext cx="87723" cy="85858"/>
                </a:xfrm>
                <a:prstGeom prst="ellipse">
                  <a:avLst/>
                </a:prstGeom>
                <a:solidFill>
                  <a:srgbClr val="FFFF00"/>
                </a:solidFill>
                <a:ln w="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2800">
                    <a:latin typeface="+mn-lt"/>
                    <a:cs typeface="+mn-cs"/>
                  </a:endParaRPr>
                </a:p>
              </p:txBody>
            </p:sp>
            <p:sp>
              <p:nvSpPr>
                <p:cNvPr id="217" name="Oval 75"/>
                <p:cNvSpPr>
                  <a:spLocks noChangeArrowheads="1"/>
                </p:cNvSpPr>
                <p:nvPr/>
              </p:nvSpPr>
              <p:spPr bwMode="auto">
                <a:xfrm>
                  <a:off x="3442205" y="3605683"/>
                  <a:ext cx="85858" cy="85858"/>
                </a:xfrm>
                <a:prstGeom prst="ellipse">
                  <a:avLst/>
                </a:prstGeom>
                <a:solidFill>
                  <a:srgbClr val="FFFF00"/>
                </a:solidFill>
                <a:ln w="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2800">
                    <a:latin typeface="+mn-lt"/>
                    <a:cs typeface="+mn-cs"/>
                  </a:endParaRPr>
                </a:p>
              </p:txBody>
            </p:sp>
            <p:sp>
              <p:nvSpPr>
                <p:cNvPr id="218" name="Oval 76"/>
                <p:cNvSpPr>
                  <a:spLocks noChangeArrowheads="1"/>
                </p:cNvSpPr>
                <p:nvPr/>
              </p:nvSpPr>
              <p:spPr bwMode="auto">
                <a:xfrm>
                  <a:off x="1613062" y="2638850"/>
                  <a:ext cx="85858" cy="85858"/>
                </a:xfrm>
                <a:prstGeom prst="ellipse">
                  <a:avLst/>
                </a:prstGeom>
                <a:solidFill>
                  <a:srgbClr val="FFFF00"/>
                </a:solidFill>
                <a:ln w="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2800">
                    <a:latin typeface="+mn-lt"/>
                    <a:cs typeface="+mn-cs"/>
                  </a:endParaRPr>
                </a:p>
              </p:txBody>
            </p:sp>
            <p:sp>
              <p:nvSpPr>
                <p:cNvPr id="219" name="Oval 77"/>
                <p:cNvSpPr>
                  <a:spLocks noChangeArrowheads="1"/>
                </p:cNvSpPr>
                <p:nvPr/>
              </p:nvSpPr>
              <p:spPr bwMode="auto">
                <a:xfrm>
                  <a:off x="1389085" y="2672446"/>
                  <a:ext cx="85858" cy="85858"/>
                </a:xfrm>
                <a:prstGeom prst="ellipse">
                  <a:avLst/>
                </a:prstGeom>
                <a:solidFill>
                  <a:srgbClr val="FFFF00"/>
                </a:solidFill>
                <a:ln w="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2800">
                    <a:latin typeface="+mn-lt"/>
                    <a:cs typeface="+mn-cs"/>
                  </a:endParaRPr>
                </a:p>
              </p:txBody>
            </p:sp>
            <p:sp>
              <p:nvSpPr>
                <p:cNvPr id="220" name="Oval 78"/>
                <p:cNvSpPr>
                  <a:spLocks noChangeArrowheads="1"/>
                </p:cNvSpPr>
                <p:nvPr/>
              </p:nvSpPr>
              <p:spPr bwMode="auto">
                <a:xfrm>
                  <a:off x="1062451" y="2737773"/>
                  <a:ext cx="85858" cy="85858"/>
                </a:xfrm>
                <a:prstGeom prst="ellipse">
                  <a:avLst/>
                </a:prstGeom>
                <a:solidFill>
                  <a:srgbClr val="FFFF00"/>
                </a:solidFill>
                <a:ln w="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2800">
                    <a:latin typeface="+mn-lt"/>
                    <a:cs typeface="+mn-cs"/>
                  </a:endParaRPr>
                </a:p>
              </p:txBody>
            </p:sp>
            <p:sp>
              <p:nvSpPr>
                <p:cNvPr id="221" name="Oval 79"/>
                <p:cNvSpPr>
                  <a:spLocks noChangeArrowheads="1"/>
                </p:cNvSpPr>
                <p:nvPr/>
              </p:nvSpPr>
              <p:spPr bwMode="auto">
                <a:xfrm>
                  <a:off x="967262" y="4057370"/>
                  <a:ext cx="87723" cy="85858"/>
                </a:xfrm>
                <a:prstGeom prst="ellipse">
                  <a:avLst/>
                </a:prstGeom>
                <a:solidFill>
                  <a:srgbClr val="FFFF00"/>
                </a:solidFill>
                <a:ln w="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2800">
                    <a:latin typeface="+mn-lt"/>
                    <a:cs typeface="+mn-cs"/>
                  </a:endParaRPr>
                </a:p>
              </p:txBody>
            </p:sp>
            <p:sp>
              <p:nvSpPr>
                <p:cNvPr id="222" name="Oval 80"/>
                <p:cNvSpPr>
                  <a:spLocks noChangeArrowheads="1"/>
                </p:cNvSpPr>
                <p:nvPr/>
              </p:nvSpPr>
              <p:spPr bwMode="auto">
                <a:xfrm>
                  <a:off x="1209903" y="4020040"/>
                  <a:ext cx="85858" cy="85858"/>
                </a:xfrm>
                <a:prstGeom prst="ellipse">
                  <a:avLst/>
                </a:prstGeom>
                <a:solidFill>
                  <a:srgbClr val="FFFF00"/>
                </a:solidFill>
                <a:ln w="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2800">
                    <a:latin typeface="+mn-lt"/>
                    <a:cs typeface="+mn-cs"/>
                  </a:endParaRPr>
                </a:p>
              </p:txBody>
            </p:sp>
            <p:sp>
              <p:nvSpPr>
                <p:cNvPr id="223" name="Oval 81"/>
                <p:cNvSpPr>
                  <a:spLocks noChangeArrowheads="1"/>
                </p:cNvSpPr>
                <p:nvPr/>
              </p:nvSpPr>
              <p:spPr bwMode="auto">
                <a:xfrm>
                  <a:off x="2284992" y="3736336"/>
                  <a:ext cx="85858" cy="85858"/>
                </a:xfrm>
                <a:prstGeom prst="ellipse">
                  <a:avLst/>
                </a:prstGeom>
                <a:solidFill>
                  <a:srgbClr val="FFFF00"/>
                </a:solidFill>
                <a:ln w="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2800">
                    <a:latin typeface="+mn-lt"/>
                    <a:cs typeface="+mn-cs"/>
                  </a:endParaRPr>
                </a:p>
              </p:txBody>
            </p:sp>
            <p:sp>
              <p:nvSpPr>
                <p:cNvPr id="224" name="Oval 82"/>
                <p:cNvSpPr>
                  <a:spLocks noChangeArrowheads="1"/>
                </p:cNvSpPr>
                <p:nvPr/>
              </p:nvSpPr>
              <p:spPr bwMode="auto">
                <a:xfrm>
                  <a:off x="1493608" y="3191326"/>
                  <a:ext cx="85858" cy="85858"/>
                </a:xfrm>
                <a:prstGeom prst="ellipse">
                  <a:avLst/>
                </a:prstGeom>
                <a:solidFill>
                  <a:srgbClr val="FFFF00"/>
                </a:solidFill>
                <a:ln w="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2800">
                    <a:latin typeface="+mn-lt"/>
                    <a:cs typeface="+mn-cs"/>
                  </a:endParaRPr>
                </a:p>
              </p:txBody>
            </p:sp>
            <p:sp>
              <p:nvSpPr>
                <p:cNvPr id="225" name="Oval 83"/>
                <p:cNvSpPr>
                  <a:spLocks noChangeArrowheads="1"/>
                </p:cNvSpPr>
                <p:nvPr/>
              </p:nvSpPr>
              <p:spPr bwMode="auto">
                <a:xfrm>
                  <a:off x="1484274" y="4611711"/>
                  <a:ext cx="85858" cy="85858"/>
                </a:xfrm>
                <a:prstGeom prst="ellipse">
                  <a:avLst/>
                </a:prstGeom>
                <a:solidFill>
                  <a:srgbClr val="FFFF00"/>
                </a:solidFill>
                <a:ln w="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2800">
                    <a:latin typeface="+mn-lt"/>
                    <a:cs typeface="+mn-cs"/>
                  </a:endParaRPr>
                </a:p>
              </p:txBody>
            </p:sp>
            <p:sp>
              <p:nvSpPr>
                <p:cNvPr id="226" name="Oval 84"/>
                <p:cNvSpPr>
                  <a:spLocks noChangeArrowheads="1"/>
                </p:cNvSpPr>
                <p:nvPr/>
              </p:nvSpPr>
              <p:spPr bwMode="auto">
                <a:xfrm>
                  <a:off x="1068051" y="3157729"/>
                  <a:ext cx="85858" cy="85858"/>
                </a:xfrm>
                <a:prstGeom prst="ellipse">
                  <a:avLst/>
                </a:prstGeom>
                <a:solidFill>
                  <a:srgbClr val="FFFF00"/>
                </a:solidFill>
                <a:ln w="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2800">
                    <a:latin typeface="+mn-lt"/>
                    <a:cs typeface="+mn-cs"/>
                  </a:endParaRPr>
                </a:p>
              </p:txBody>
            </p:sp>
            <p:sp>
              <p:nvSpPr>
                <p:cNvPr id="227" name="Oval 85"/>
                <p:cNvSpPr>
                  <a:spLocks noChangeArrowheads="1"/>
                </p:cNvSpPr>
                <p:nvPr/>
              </p:nvSpPr>
              <p:spPr bwMode="auto">
                <a:xfrm>
                  <a:off x="1930362" y="3545956"/>
                  <a:ext cx="85858" cy="85858"/>
                </a:xfrm>
                <a:prstGeom prst="ellipse">
                  <a:avLst/>
                </a:prstGeom>
                <a:solidFill>
                  <a:srgbClr val="FFFF00"/>
                </a:solidFill>
                <a:ln w="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2800">
                    <a:latin typeface="+mn-lt"/>
                    <a:cs typeface="+mn-cs"/>
                  </a:endParaRPr>
                </a:p>
              </p:txBody>
            </p:sp>
            <p:sp>
              <p:nvSpPr>
                <p:cNvPr id="228" name="Oval 86"/>
                <p:cNvSpPr>
                  <a:spLocks noChangeArrowheads="1"/>
                </p:cNvSpPr>
                <p:nvPr/>
              </p:nvSpPr>
              <p:spPr bwMode="auto">
                <a:xfrm>
                  <a:off x="2171137" y="4294411"/>
                  <a:ext cx="85858" cy="85858"/>
                </a:xfrm>
                <a:prstGeom prst="ellipse">
                  <a:avLst/>
                </a:prstGeom>
                <a:solidFill>
                  <a:srgbClr val="FFFF00"/>
                </a:solidFill>
                <a:ln w="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2800">
                    <a:latin typeface="+mn-lt"/>
                    <a:cs typeface="+mn-cs"/>
                  </a:endParaRPr>
                </a:p>
              </p:txBody>
            </p:sp>
            <p:sp>
              <p:nvSpPr>
                <p:cNvPr id="229" name="Oval 87"/>
                <p:cNvSpPr>
                  <a:spLocks noChangeArrowheads="1"/>
                </p:cNvSpPr>
                <p:nvPr/>
              </p:nvSpPr>
              <p:spPr bwMode="auto">
                <a:xfrm>
                  <a:off x="939264" y="3413435"/>
                  <a:ext cx="85858" cy="85858"/>
                </a:xfrm>
                <a:prstGeom prst="ellipse">
                  <a:avLst/>
                </a:prstGeom>
                <a:solidFill>
                  <a:srgbClr val="FFFF00"/>
                </a:solidFill>
                <a:ln w="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2800">
                    <a:latin typeface="+mn-lt"/>
                    <a:cs typeface="+mn-cs"/>
                  </a:endParaRPr>
                </a:p>
              </p:txBody>
            </p:sp>
            <p:sp>
              <p:nvSpPr>
                <p:cNvPr id="230" name="Oval 88"/>
                <p:cNvSpPr>
                  <a:spLocks noChangeArrowheads="1"/>
                </p:cNvSpPr>
                <p:nvPr/>
              </p:nvSpPr>
              <p:spPr bwMode="auto">
                <a:xfrm>
                  <a:off x="1801574" y="4182422"/>
                  <a:ext cx="85858" cy="87725"/>
                </a:xfrm>
                <a:prstGeom prst="ellipse">
                  <a:avLst/>
                </a:prstGeom>
                <a:solidFill>
                  <a:srgbClr val="FFFF00"/>
                </a:solidFill>
                <a:ln w="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2800">
                    <a:latin typeface="+mn-lt"/>
                    <a:cs typeface="+mn-cs"/>
                  </a:endParaRPr>
                </a:p>
              </p:txBody>
            </p:sp>
            <p:sp>
              <p:nvSpPr>
                <p:cNvPr id="231" name="Oval 89"/>
                <p:cNvSpPr>
                  <a:spLocks noChangeArrowheads="1"/>
                </p:cNvSpPr>
                <p:nvPr/>
              </p:nvSpPr>
              <p:spPr bwMode="auto">
                <a:xfrm>
                  <a:off x="3214496" y="2302885"/>
                  <a:ext cx="85858" cy="85858"/>
                </a:xfrm>
                <a:prstGeom prst="ellipse">
                  <a:avLst/>
                </a:prstGeom>
                <a:solidFill>
                  <a:srgbClr val="FFFF00"/>
                </a:solidFill>
                <a:ln w="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2800">
                    <a:latin typeface="+mn-lt"/>
                    <a:cs typeface="+mn-cs"/>
                  </a:endParaRPr>
                </a:p>
              </p:txBody>
            </p:sp>
          </p:grpSp>
          <p:sp>
            <p:nvSpPr>
              <p:cNvPr id="207" name="Rectangle 90"/>
              <p:cNvSpPr>
                <a:spLocks noChangeArrowheads="1"/>
              </p:cNvSpPr>
              <p:nvPr/>
            </p:nvSpPr>
            <p:spPr bwMode="auto">
              <a:xfrm>
                <a:off x="1965250" y="5316094"/>
                <a:ext cx="1365805" cy="2894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r>
                  <a:rPr lang="en-US" altLang="en-US" sz="1600" dirty="0">
                    <a:solidFill>
                      <a:srgbClr val="000000"/>
                    </a:solidFill>
                    <a:latin typeface="Helvetica" pitchFamily="34" charset="0"/>
                  </a:rPr>
                  <a:t>event P (cm)</a:t>
                </a:r>
                <a:endParaRPr lang="en-US" altLang="en-US" sz="1600" dirty="0">
                  <a:latin typeface="Arial" charset="0"/>
                </a:endParaRPr>
              </a:p>
            </p:txBody>
          </p:sp>
          <p:sp>
            <p:nvSpPr>
              <p:cNvPr id="208" name="Rectangle 91"/>
              <p:cNvSpPr>
                <a:spLocks noChangeArrowheads="1"/>
              </p:cNvSpPr>
              <p:nvPr/>
            </p:nvSpPr>
            <p:spPr bwMode="auto">
              <a:xfrm rot="16200000">
                <a:off x="-548102" y="3294895"/>
                <a:ext cx="1995295" cy="289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r>
                  <a:rPr lang="en-US" altLang="en-US" sz="1600" dirty="0">
                    <a:solidFill>
                      <a:srgbClr val="000000"/>
                    </a:solidFill>
                    <a:latin typeface="Helvetica" pitchFamily="34" charset="0"/>
                  </a:rPr>
                  <a:t>Antecedent P (cm)</a:t>
                </a:r>
                <a:endParaRPr lang="en-US" altLang="en-US" sz="1600" dirty="0">
                  <a:latin typeface="Arial" charset="0"/>
                </a:endParaRPr>
              </a:p>
            </p:txBody>
          </p:sp>
          <p:cxnSp>
            <p:nvCxnSpPr>
              <p:cNvPr id="209" name="Straight Arrow Connector 208"/>
              <p:cNvCxnSpPr/>
              <p:nvPr/>
            </p:nvCxnSpPr>
            <p:spPr bwMode="auto">
              <a:xfrm flipV="1">
                <a:off x="2973720" y="2385009"/>
                <a:ext cx="235176" cy="17544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0" name="TextBox 88"/>
              <p:cNvSpPr txBox="1">
                <a:spLocks noChangeArrowheads="1"/>
              </p:cNvSpPr>
              <p:nvPr/>
            </p:nvSpPr>
            <p:spPr bwMode="auto">
              <a:xfrm>
                <a:off x="2665995" y="2484029"/>
                <a:ext cx="710451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r>
                  <a:rPr lang="en-US" altLang="en-US" dirty="0" smtClean="0">
                    <a:latin typeface="Helvetica" pitchFamily="34" charset="0"/>
                    <a:cs typeface="Helvetica" pitchFamily="34" charset="0"/>
                  </a:rPr>
                  <a:t>Irene</a:t>
                </a:r>
              </a:p>
            </p:txBody>
          </p:sp>
          <p:cxnSp>
            <p:nvCxnSpPr>
              <p:cNvPr id="211" name="Straight Arrow Connector 210"/>
              <p:cNvCxnSpPr/>
              <p:nvPr/>
            </p:nvCxnSpPr>
            <p:spPr bwMode="auto">
              <a:xfrm flipV="1">
                <a:off x="3261158" y="3736336"/>
                <a:ext cx="156784" cy="18664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2" name="TextBox 90"/>
              <p:cNvSpPr txBox="1">
                <a:spLocks noChangeArrowheads="1"/>
              </p:cNvSpPr>
              <p:nvPr/>
            </p:nvSpPr>
            <p:spPr bwMode="auto">
              <a:xfrm>
                <a:off x="2934610" y="3908674"/>
                <a:ext cx="820221" cy="4342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r>
                  <a:rPr lang="en-US" altLang="en-US">
                    <a:latin typeface="Helvetica" pitchFamily="34" charset="0"/>
                    <a:cs typeface="Helvetica" pitchFamily="34" charset="0"/>
                  </a:rPr>
                  <a:t>1927</a:t>
                </a:r>
              </a:p>
            </p:txBody>
          </p:sp>
          <p:sp>
            <p:nvSpPr>
              <p:cNvPr id="213" name="TextBox 2"/>
              <p:cNvSpPr txBox="1">
                <a:spLocks noChangeArrowheads="1"/>
              </p:cNvSpPr>
              <p:nvPr/>
            </p:nvSpPr>
            <p:spPr bwMode="auto">
              <a:xfrm>
                <a:off x="921703" y="1951454"/>
                <a:ext cx="462128" cy="6151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r>
                  <a:rPr lang="en-US" altLang="en-US" sz="2800"/>
                  <a:t>A</a:t>
                </a: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Rectangle 15"/>
                <p:cNvSpPr/>
                <p:nvPr/>
              </p:nvSpPr>
              <p:spPr>
                <a:xfrm rot="16200000">
                  <a:off x="134857" y="3957312"/>
                  <a:ext cx="556819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i="1">
                                <a:latin typeface="Cambria Math"/>
                              </a:rPr>
                              <m:t>𝛾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30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6" name="Rectangle 1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134857" y="3957312"/>
                  <a:ext cx="556819" cy="369332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 r="-333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7" name="TextBox 6"/>
          <p:cNvSpPr txBox="1"/>
          <p:nvPr/>
        </p:nvSpPr>
        <p:spPr>
          <a:xfrm>
            <a:off x="4267200" y="1371600"/>
            <a:ext cx="473212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Independent probabilities</a:t>
            </a:r>
            <a:r>
              <a:rPr lang="en-US" sz="2400" dirty="0" smtClean="0"/>
              <a:t> of </a:t>
            </a:r>
          </a:p>
          <a:p>
            <a:pPr algn="ctr"/>
            <a:r>
              <a:rPr lang="en-US" sz="2400" dirty="0" smtClean="0"/>
              <a:t>1/200 year storm</a:t>
            </a:r>
          </a:p>
          <a:p>
            <a:pPr algn="ctr"/>
            <a:r>
              <a:rPr lang="en-US" sz="2400" dirty="0" smtClean="0"/>
              <a:t>AND</a:t>
            </a:r>
          </a:p>
          <a:p>
            <a:pPr algn="ctr"/>
            <a:r>
              <a:rPr lang="en-US" sz="2400" dirty="0" smtClean="0"/>
              <a:t>95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centile antecedent precipitation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83528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9144000" cy="967565"/>
            <a:chOff x="0" y="0"/>
            <a:chExt cx="9144000" cy="96756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9144000" cy="967565"/>
            </a:xfrm>
            <a:prstGeom prst="rect">
              <a:avLst/>
            </a:prstGeom>
            <a:solidFill>
              <a:srgbClr val="9E3A3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81000" y="152400"/>
              <a:ext cx="568418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>
                  <a:solidFill>
                    <a:schemeClr val="bg1"/>
                  </a:solidFill>
                </a:rPr>
                <a:t>Increasing Background </a:t>
              </a:r>
              <a:r>
                <a:rPr lang="en-US" sz="3600" dirty="0" err="1" smtClean="0">
                  <a:solidFill>
                    <a:schemeClr val="bg1"/>
                  </a:solidFill>
                </a:rPr>
                <a:t>Preci</a:t>
              </a:r>
              <a:r>
                <a:rPr lang="en-US" sz="3600" dirty="0" err="1">
                  <a:solidFill>
                    <a:schemeClr val="bg1"/>
                  </a:solidFill>
                </a:rPr>
                <a:t>p</a:t>
              </a:r>
              <a:endParaRPr lang="en-US" sz="3600" dirty="0">
                <a:solidFill>
                  <a:schemeClr val="bg1"/>
                </a:solidFill>
              </a:endParaRPr>
            </a:p>
          </p:txBody>
        </p:sp>
        <p:pic>
          <p:nvPicPr>
            <p:cNvPr id="7" name="Picture 4" descr="http://www.astro.umass.edu/aztec/images/umass_logo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46602" y="131134"/>
              <a:ext cx="2057400" cy="68922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8" name="Group 7"/>
          <p:cNvGrpSpPr/>
          <p:nvPr/>
        </p:nvGrpSpPr>
        <p:grpSpPr>
          <a:xfrm>
            <a:off x="4686985" y="1737359"/>
            <a:ext cx="4209886" cy="4190999"/>
            <a:chOff x="148093" y="1143000"/>
            <a:chExt cx="6252706" cy="4190999"/>
          </a:xfrm>
        </p:grpSpPr>
        <p:grpSp>
          <p:nvGrpSpPr>
            <p:cNvPr id="61" name="Group 2"/>
            <p:cNvGrpSpPr>
              <a:grpSpLocks/>
            </p:cNvGrpSpPr>
            <p:nvPr/>
          </p:nvGrpSpPr>
          <p:grpSpPr bwMode="auto">
            <a:xfrm>
              <a:off x="1573139" y="2268605"/>
              <a:ext cx="4418635" cy="2439781"/>
              <a:chOff x="1225724" y="4304908"/>
              <a:chExt cx="1981200" cy="1451727"/>
            </a:xfrm>
          </p:grpSpPr>
          <p:sp>
            <p:nvSpPr>
              <p:cNvPr id="72" name="Freeform 125"/>
              <p:cNvSpPr>
                <a:spLocks/>
              </p:cNvSpPr>
              <p:nvPr/>
            </p:nvSpPr>
            <p:spPr bwMode="auto">
              <a:xfrm>
                <a:off x="1225724" y="5071621"/>
                <a:ext cx="723900" cy="685014"/>
              </a:xfrm>
              <a:custGeom>
                <a:avLst/>
                <a:gdLst>
                  <a:gd name="T0" fmla="*/ 9525 w 456"/>
                  <a:gd name="T1" fmla="*/ 647307 h 654"/>
                  <a:gd name="T2" fmla="*/ 28575 w 456"/>
                  <a:gd name="T3" fmla="*/ 678729 h 654"/>
                  <a:gd name="T4" fmla="*/ 38100 w 456"/>
                  <a:gd name="T5" fmla="*/ 666160 h 654"/>
                  <a:gd name="T6" fmla="*/ 57150 w 456"/>
                  <a:gd name="T7" fmla="*/ 565608 h 654"/>
                  <a:gd name="T8" fmla="*/ 66675 w 456"/>
                  <a:gd name="T9" fmla="*/ 634738 h 654"/>
                  <a:gd name="T10" fmla="*/ 95250 w 456"/>
                  <a:gd name="T11" fmla="*/ 628453 h 654"/>
                  <a:gd name="T12" fmla="*/ 104775 w 456"/>
                  <a:gd name="T13" fmla="*/ 527901 h 654"/>
                  <a:gd name="T14" fmla="*/ 114300 w 456"/>
                  <a:gd name="T15" fmla="*/ 496478 h 654"/>
                  <a:gd name="T16" fmla="*/ 133350 w 456"/>
                  <a:gd name="T17" fmla="*/ 515332 h 654"/>
                  <a:gd name="T18" fmla="*/ 152400 w 456"/>
                  <a:gd name="T19" fmla="*/ 452486 h 654"/>
                  <a:gd name="T20" fmla="*/ 171450 w 456"/>
                  <a:gd name="T21" fmla="*/ 439917 h 654"/>
                  <a:gd name="T22" fmla="*/ 190500 w 456"/>
                  <a:gd name="T23" fmla="*/ 226243 h 654"/>
                  <a:gd name="T24" fmla="*/ 209550 w 456"/>
                  <a:gd name="T25" fmla="*/ 245097 h 654"/>
                  <a:gd name="T26" fmla="*/ 228600 w 456"/>
                  <a:gd name="T27" fmla="*/ 238812 h 654"/>
                  <a:gd name="T28" fmla="*/ 247650 w 456"/>
                  <a:gd name="T29" fmla="*/ 226243 h 654"/>
                  <a:gd name="T30" fmla="*/ 257175 w 456"/>
                  <a:gd name="T31" fmla="*/ 226243 h 654"/>
                  <a:gd name="T32" fmla="*/ 276225 w 456"/>
                  <a:gd name="T33" fmla="*/ 289088 h 654"/>
                  <a:gd name="T34" fmla="*/ 295275 w 456"/>
                  <a:gd name="T35" fmla="*/ 194820 h 654"/>
                  <a:gd name="T36" fmla="*/ 323850 w 456"/>
                  <a:gd name="T37" fmla="*/ 163398 h 654"/>
                  <a:gd name="T38" fmla="*/ 333375 w 456"/>
                  <a:gd name="T39" fmla="*/ 157113 h 654"/>
                  <a:gd name="T40" fmla="*/ 342900 w 456"/>
                  <a:gd name="T41" fmla="*/ 0 h 654"/>
                  <a:gd name="T42" fmla="*/ 371475 w 456"/>
                  <a:gd name="T43" fmla="*/ 0 h 654"/>
                  <a:gd name="T44" fmla="*/ 390525 w 456"/>
                  <a:gd name="T45" fmla="*/ 12569 h 654"/>
                  <a:gd name="T46" fmla="*/ 409575 w 456"/>
                  <a:gd name="T47" fmla="*/ 69130 h 654"/>
                  <a:gd name="T48" fmla="*/ 438150 w 456"/>
                  <a:gd name="T49" fmla="*/ 69130 h 654"/>
                  <a:gd name="T50" fmla="*/ 457200 w 456"/>
                  <a:gd name="T51" fmla="*/ 6285 h 654"/>
                  <a:gd name="T52" fmla="*/ 476250 w 456"/>
                  <a:gd name="T53" fmla="*/ 62845 h 654"/>
                  <a:gd name="T54" fmla="*/ 485775 w 456"/>
                  <a:gd name="T55" fmla="*/ 106837 h 654"/>
                  <a:gd name="T56" fmla="*/ 514350 w 456"/>
                  <a:gd name="T57" fmla="*/ 106837 h 654"/>
                  <a:gd name="T58" fmla="*/ 533400 w 456"/>
                  <a:gd name="T59" fmla="*/ 207390 h 654"/>
                  <a:gd name="T60" fmla="*/ 552450 w 456"/>
                  <a:gd name="T61" fmla="*/ 251381 h 654"/>
                  <a:gd name="T62" fmla="*/ 571500 w 456"/>
                  <a:gd name="T63" fmla="*/ 226243 h 654"/>
                  <a:gd name="T64" fmla="*/ 590550 w 456"/>
                  <a:gd name="T65" fmla="*/ 301658 h 654"/>
                  <a:gd name="T66" fmla="*/ 609600 w 456"/>
                  <a:gd name="T67" fmla="*/ 276519 h 654"/>
                  <a:gd name="T68" fmla="*/ 619125 w 456"/>
                  <a:gd name="T69" fmla="*/ 490194 h 654"/>
                  <a:gd name="T70" fmla="*/ 638175 w 456"/>
                  <a:gd name="T71" fmla="*/ 471340 h 654"/>
                  <a:gd name="T72" fmla="*/ 647700 w 456"/>
                  <a:gd name="T73" fmla="*/ 465055 h 654"/>
                  <a:gd name="T74" fmla="*/ 657225 w 456"/>
                  <a:gd name="T75" fmla="*/ 333080 h 654"/>
                  <a:gd name="T76" fmla="*/ 676275 w 456"/>
                  <a:gd name="T77" fmla="*/ 351934 h 654"/>
                  <a:gd name="T78" fmla="*/ 685800 w 456"/>
                  <a:gd name="T79" fmla="*/ 301658 h 654"/>
                  <a:gd name="T80" fmla="*/ 704850 w 456"/>
                  <a:gd name="T81" fmla="*/ 358218 h 654"/>
                  <a:gd name="T82" fmla="*/ 714375 w 456"/>
                  <a:gd name="T83" fmla="*/ 213674 h 654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0" t="0" r="r" b="b"/>
                <a:pathLst>
                  <a:path w="456" h="654">
                    <a:moveTo>
                      <a:pt x="0" y="588"/>
                    </a:moveTo>
                    <a:lnTo>
                      <a:pt x="6" y="594"/>
                    </a:lnTo>
                    <a:lnTo>
                      <a:pt x="6" y="618"/>
                    </a:lnTo>
                    <a:lnTo>
                      <a:pt x="12" y="624"/>
                    </a:lnTo>
                    <a:lnTo>
                      <a:pt x="12" y="654"/>
                    </a:lnTo>
                    <a:lnTo>
                      <a:pt x="18" y="648"/>
                    </a:lnTo>
                    <a:lnTo>
                      <a:pt x="18" y="600"/>
                    </a:lnTo>
                    <a:lnTo>
                      <a:pt x="24" y="606"/>
                    </a:lnTo>
                    <a:lnTo>
                      <a:pt x="24" y="636"/>
                    </a:lnTo>
                    <a:lnTo>
                      <a:pt x="30" y="630"/>
                    </a:lnTo>
                    <a:lnTo>
                      <a:pt x="30" y="534"/>
                    </a:lnTo>
                    <a:lnTo>
                      <a:pt x="36" y="540"/>
                    </a:lnTo>
                    <a:lnTo>
                      <a:pt x="36" y="582"/>
                    </a:lnTo>
                    <a:lnTo>
                      <a:pt x="42" y="588"/>
                    </a:lnTo>
                    <a:lnTo>
                      <a:pt x="42" y="606"/>
                    </a:lnTo>
                    <a:lnTo>
                      <a:pt x="48" y="606"/>
                    </a:lnTo>
                    <a:lnTo>
                      <a:pt x="54" y="606"/>
                    </a:lnTo>
                    <a:lnTo>
                      <a:pt x="60" y="600"/>
                    </a:lnTo>
                    <a:lnTo>
                      <a:pt x="60" y="552"/>
                    </a:lnTo>
                    <a:lnTo>
                      <a:pt x="66" y="546"/>
                    </a:lnTo>
                    <a:lnTo>
                      <a:pt x="66" y="504"/>
                    </a:lnTo>
                    <a:lnTo>
                      <a:pt x="66" y="510"/>
                    </a:lnTo>
                    <a:lnTo>
                      <a:pt x="72" y="516"/>
                    </a:lnTo>
                    <a:lnTo>
                      <a:pt x="72" y="474"/>
                    </a:lnTo>
                    <a:lnTo>
                      <a:pt x="78" y="480"/>
                    </a:lnTo>
                    <a:lnTo>
                      <a:pt x="78" y="492"/>
                    </a:lnTo>
                    <a:lnTo>
                      <a:pt x="84" y="492"/>
                    </a:lnTo>
                    <a:lnTo>
                      <a:pt x="90" y="492"/>
                    </a:lnTo>
                    <a:lnTo>
                      <a:pt x="96" y="486"/>
                    </a:lnTo>
                    <a:lnTo>
                      <a:pt x="96" y="432"/>
                    </a:lnTo>
                    <a:lnTo>
                      <a:pt x="108" y="420"/>
                    </a:lnTo>
                    <a:lnTo>
                      <a:pt x="102" y="420"/>
                    </a:lnTo>
                    <a:lnTo>
                      <a:pt x="108" y="420"/>
                    </a:lnTo>
                    <a:lnTo>
                      <a:pt x="114" y="414"/>
                    </a:lnTo>
                    <a:lnTo>
                      <a:pt x="114" y="216"/>
                    </a:lnTo>
                    <a:lnTo>
                      <a:pt x="120" y="216"/>
                    </a:lnTo>
                    <a:lnTo>
                      <a:pt x="126" y="216"/>
                    </a:lnTo>
                    <a:lnTo>
                      <a:pt x="132" y="222"/>
                    </a:lnTo>
                    <a:lnTo>
                      <a:pt x="132" y="234"/>
                    </a:lnTo>
                    <a:lnTo>
                      <a:pt x="132" y="174"/>
                    </a:lnTo>
                    <a:lnTo>
                      <a:pt x="132" y="228"/>
                    </a:lnTo>
                    <a:lnTo>
                      <a:pt x="144" y="228"/>
                    </a:lnTo>
                    <a:lnTo>
                      <a:pt x="138" y="228"/>
                    </a:lnTo>
                    <a:lnTo>
                      <a:pt x="144" y="228"/>
                    </a:lnTo>
                    <a:lnTo>
                      <a:pt x="156" y="216"/>
                    </a:lnTo>
                    <a:lnTo>
                      <a:pt x="150" y="216"/>
                    </a:lnTo>
                    <a:lnTo>
                      <a:pt x="156" y="216"/>
                    </a:lnTo>
                    <a:lnTo>
                      <a:pt x="162" y="216"/>
                    </a:lnTo>
                    <a:lnTo>
                      <a:pt x="168" y="222"/>
                    </a:lnTo>
                    <a:lnTo>
                      <a:pt x="168" y="276"/>
                    </a:lnTo>
                    <a:lnTo>
                      <a:pt x="174" y="276"/>
                    </a:lnTo>
                    <a:lnTo>
                      <a:pt x="180" y="270"/>
                    </a:lnTo>
                    <a:lnTo>
                      <a:pt x="180" y="186"/>
                    </a:lnTo>
                    <a:lnTo>
                      <a:pt x="186" y="186"/>
                    </a:lnTo>
                    <a:lnTo>
                      <a:pt x="192" y="180"/>
                    </a:lnTo>
                    <a:lnTo>
                      <a:pt x="192" y="168"/>
                    </a:lnTo>
                    <a:lnTo>
                      <a:pt x="204" y="156"/>
                    </a:lnTo>
                    <a:lnTo>
                      <a:pt x="198" y="156"/>
                    </a:lnTo>
                    <a:lnTo>
                      <a:pt x="204" y="156"/>
                    </a:lnTo>
                    <a:lnTo>
                      <a:pt x="210" y="150"/>
                    </a:lnTo>
                    <a:lnTo>
                      <a:pt x="210" y="18"/>
                    </a:lnTo>
                    <a:lnTo>
                      <a:pt x="216" y="12"/>
                    </a:lnTo>
                    <a:lnTo>
                      <a:pt x="216" y="0"/>
                    </a:lnTo>
                    <a:lnTo>
                      <a:pt x="222" y="0"/>
                    </a:lnTo>
                    <a:lnTo>
                      <a:pt x="228" y="0"/>
                    </a:lnTo>
                    <a:lnTo>
                      <a:pt x="234" y="0"/>
                    </a:lnTo>
                    <a:lnTo>
                      <a:pt x="246" y="12"/>
                    </a:lnTo>
                    <a:lnTo>
                      <a:pt x="240" y="12"/>
                    </a:lnTo>
                    <a:lnTo>
                      <a:pt x="246" y="12"/>
                    </a:lnTo>
                    <a:lnTo>
                      <a:pt x="252" y="18"/>
                    </a:lnTo>
                    <a:lnTo>
                      <a:pt x="252" y="66"/>
                    </a:lnTo>
                    <a:lnTo>
                      <a:pt x="258" y="66"/>
                    </a:lnTo>
                    <a:lnTo>
                      <a:pt x="264" y="66"/>
                    </a:lnTo>
                    <a:lnTo>
                      <a:pt x="270" y="72"/>
                    </a:lnTo>
                    <a:lnTo>
                      <a:pt x="276" y="66"/>
                    </a:lnTo>
                    <a:lnTo>
                      <a:pt x="282" y="60"/>
                    </a:lnTo>
                    <a:lnTo>
                      <a:pt x="282" y="6"/>
                    </a:lnTo>
                    <a:lnTo>
                      <a:pt x="288" y="6"/>
                    </a:lnTo>
                    <a:lnTo>
                      <a:pt x="294" y="12"/>
                    </a:lnTo>
                    <a:lnTo>
                      <a:pt x="294" y="60"/>
                    </a:lnTo>
                    <a:lnTo>
                      <a:pt x="300" y="60"/>
                    </a:lnTo>
                    <a:lnTo>
                      <a:pt x="306" y="54"/>
                    </a:lnTo>
                    <a:lnTo>
                      <a:pt x="306" y="0"/>
                    </a:lnTo>
                    <a:lnTo>
                      <a:pt x="306" y="102"/>
                    </a:lnTo>
                    <a:lnTo>
                      <a:pt x="312" y="102"/>
                    </a:lnTo>
                    <a:lnTo>
                      <a:pt x="318" y="102"/>
                    </a:lnTo>
                    <a:lnTo>
                      <a:pt x="324" y="102"/>
                    </a:lnTo>
                    <a:lnTo>
                      <a:pt x="330" y="96"/>
                    </a:lnTo>
                    <a:lnTo>
                      <a:pt x="336" y="102"/>
                    </a:lnTo>
                    <a:lnTo>
                      <a:pt x="336" y="198"/>
                    </a:lnTo>
                    <a:lnTo>
                      <a:pt x="342" y="204"/>
                    </a:lnTo>
                    <a:lnTo>
                      <a:pt x="348" y="210"/>
                    </a:lnTo>
                    <a:lnTo>
                      <a:pt x="348" y="240"/>
                    </a:lnTo>
                    <a:lnTo>
                      <a:pt x="354" y="234"/>
                    </a:lnTo>
                    <a:lnTo>
                      <a:pt x="354" y="216"/>
                    </a:lnTo>
                    <a:lnTo>
                      <a:pt x="360" y="216"/>
                    </a:lnTo>
                    <a:lnTo>
                      <a:pt x="366" y="216"/>
                    </a:lnTo>
                    <a:lnTo>
                      <a:pt x="372" y="222"/>
                    </a:lnTo>
                    <a:lnTo>
                      <a:pt x="372" y="288"/>
                    </a:lnTo>
                    <a:lnTo>
                      <a:pt x="378" y="288"/>
                    </a:lnTo>
                    <a:lnTo>
                      <a:pt x="384" y="282"/>
                    </a:lnTo>
                    <a:lnTo>
                      <a:pt x="384" y="264"/>
                    </a:lnTo>
                    <a:lnTo>
                      <a:pt x="384" y="294"/>
                    </a:lnTo>
                    <a:lnTo>
                      <a:pt x="390" y="300"/>
                    </a:lnTo>
                    <a:lnTo>
                      <a:pt x="390" y="468"/>
                    </a:lnTo>
                    <a:lnTo>
                      <a:pt x="390" y="456"/>
                    </a:lnTo>
                    <a:lnTo>
                      <a:pt x="396" y="456"/>
                    </a:lnTo>
                    <a:lnTo>
                      <a:pt x="402" y="450"/>
                    </a:lnTo>
                    <a:lnTo>
                      <a:pt x="402" y="384"/>
                    </a:lnTo>
                    <a:lnTo>
                      <a:pt x="408" y="390"/>
                    </a:lnTo>
                    <a:lnTo>
                      <a:pt x="408" y="444"/>
                    </a:lnTo>
                    <a:lnTo>
                      <a:pt x="408" y="414"/>
                    </a:lnTo>
                    <a:lnTo>
                      <a:pt x="414" y="408"/>
                    </a:lnTo>
                    <a:lnTo>
                      <a:pt x="414" y="318"/>
                    </a:lnTo>
                    <a:lnTo>
                      <a:pt x="420" y="318"/>
                    </a:lnTo>
                    <a:lnTo>
                      <a:pt x="426" y="324"/>
                    </a:lnTo>
                    <a:lnTo>
                      <a:pt x="426" y="336"/>
                    </a:lnTo>
                    <a:lnTo>
                      <a:pt x="426" y="330"/>
                    </a:lnTo>
                    <a:lnTo>
                      <a:pt x="432" y="324"/>
                    </a:lnTo>
                    <a:lnTo>
                      <a:pt x="432" y="288"/>
                    </a:lnTo>
                    <a:lnTo>
                      <a:pt x="438" y="288"/>
                    </a:lnTo>
                    <a:lnTo>
                      <a:pt x="444" y="294"/>
                    </a:lnTo>
                    <a:lnTo>
                      <a:pt x="444" y="342"/>
                    </a:lnTo>
                    <a:lnTo>
                      <a:pt x="444" y="252"/>
                    </a:lnTo>
                    <a:lnTo>
                      <a:pt x="450" y="246"/>
                    </a:lnTo>
                    <a:lnTo>
                      <a:pt x="450" y="204"/>
                    </a:lnTo>
                    <a:lnTo>
                      <a:pt x="450" y="240"/>
                    </a:lnTo>
                    <a:lnTo>
                      <a:pt x="456" y="246"/>
                    </a:lnTo>
                  </a:path>
                </a:pathLst>
              </a:custGeom>
              <a:noFill/>
              <a:ln w="19050">
                <a:solidFill>
                  <a:srgbClr val="3333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3600"/>
              </a:p>
            </p:txBody>
          </p:sp>
          <p:sp>
            <p:nvSpPr>
              <p:cNvPr id="73" name="Freeform 126"/>
              <p:cNvSpPr>
                <a:spLocks/>
              </p:cNvSpPr>
              <p:nvPr/>
            </p:nvSpPr>
            <p:spPr bwMode="auto">
              <a:xfrm>
                <a:off x="1949624" y="4769963"/>
                <a:ext cx="723900" cy="816989"/>
              </a:xfrm>
              <a:custGeom>
                <a:avLst/>
                <a:gdLst>
                  <a:gd name="T0" fmla="*/ 9525 w 456"/>
                  <a:gd name="T1" fmla="*/ 609599 h 780"/>
                  <a:gd name="T2" fmla="*/ 28575 w 456"/>
                  <a:gd name="T3" fmla="*/ 634738 h 780"/>
                  <a:gd name="T4" fmla="*/ 47625 w 456"/>
                  <a:gd name="T5" fmla="*/ 653591 h 780"/>
                  <a:gd name="T6" fmla="*/ 66675 w 456"/>
                  <a:gd name="T7" fmla="*/ 816989 h 780"/>
                  <a:gd name="T8" fmla="*/ 85725 w 456"/>
                  <a:gd name="T9" fmla="*/ 785566 h 780"/>
                  <a:gd name="T10" fmla="*/ 104775 w 456"/>
                  <a:gd name="T11" fmla="*/ 710152 h 780"/>
                  <a:gd name="T12" fmla="*/ 133350 w 456"/>
                  <a:gd name="T13" fmla="*/ 716437 h 780"/>
                  <a:gd name="T14" fmla="*/ 142875 w 456"/>
                  <a:gd name="T15" fmla="*/ 672445 h 780"/>
                  <a:gd name="T16" fmla="*/ 161925 w 456"/>
                  <a:gd name="T17" fmla="*/ 729006 h 780"/>
                  <a:gd name="T18" fmla="*/ 171450 w 456"/>
                  <a:gd name="T19" fmla="*/ 729006 h 780"/>
                  <a:gd name="T20" fmla="*/ 190500 w 456"/>
                  <a:gd name="T21" fmla="*/ 779282 h 780"/>
                  <a:gd name="T22" fmla="*/ 209550 w 456"/>
                  <a:gd name="T23" fmla="*/ 791851 h 780"/>
                  <a:gd name="T24" fmla="*/ 238125 w 456"/>
                  <a:gd name="T25" fmla="*/ 735290 h 780"/>
                  <a:gd name="T26" fmla="*/ 247650 w 456"/>
                  <a:gd name="T27" fmla="*/ 741575 h 780"/>
                  <a:gd name="T28" fmla="*/ 276225 w 456"/>
                  <a:gd name="T29" fmla="*/ 710152 h 780"/>
                  <a:gd name="T30" fmla="*/ 285750 w 456"/>
                  <a:gd name="T31" fmla="*/ 697583 h 780"/>
                  <a:gd name="T32" fmla="*/ 295275 w 456"/>
                  <a:gd name="T33" fmla="*/ 571892 h 780"/>
                  <a:gd name="T34" fmla="*/ 323850 w 456"/>
                  <a:gd name="T35" fmla="*/ 578177 h 780"/>
                  <a:gd name="T36" fmla="*/ 333375 w 456"/>
                  <a:gd name="T37" fmla="*/ 609599 h 780"/>
                  <a:gd name="T38" fmla="*/ 352425 w 456"/>
                  <a:gd name="T39" fmla="*/ 685014 h 780"/>
                  <a:gd name="T40" fmla="*/ 361950 w 456"/>
                  <a:gd name="T41" fmla="*/ 641022 h 780"/>
                  <a:gd name="T42" fmla="*/ 371475 w 456"/>
                  <a:gd name="T43" fmla="*/ 615884 h 780"/>
                  <a:gd name="T44" fmla="*/ 390525 w 456"/>
                  <a:gd name="T45" fmla="*/ 546754 h 780"/>
                  <a:gd name="T46" fmla="*/ 409575 w 456"/>
                  <a:gd name="T47" fmla="*/ 584461 h 780"/>
                  <a:gd name="T48" fmla="*/ 419100 w 456"/>
                  <a:gd name="T49" fmla="*/ 571892 h 780"/>
                  <a:gd name="T50" fmla="*/ 438150 w 456"/>
                  <a:gd name="T51" fmla="*/ 597030 h 780"/>
                  <a:gd name="T52" fmla="*/ 447675 w 456"/>
                  <a:gd name="T53" fmla="*/ 458771 h 780"/>
                  <a:gd name="T54" fmla="*/ 466725 w 456"/>
                  <a:gd name="T55" fmla="*/ 427348 h 780"/>
                  <a:gd name="T56" fmla="*/ 476250 w 456"/>
                  <a:gd name="T57" fmla="*/ 320511 h 780"/>
                  <a:gd name="T58" fmla="*/ 495300 w 456"/>
                  <a:gd name="T59" fmla="*/ 301657 h 780"/>
                  <a:gd name="T60" fmla="*/ 514350 w 456"/>
                  <a:gd name="T61" fmla="*/ 326796 h 780"/>
                  <a:gd name="T62" fmla="*/ 533400 w 456"/>
                  <a:gd name="T63" fmla="*/ 408495 h 780"/>
                  <a:gd name="T64" fmla="*/ 552450 w 456"/>
                  <a:gd name="T65" fmla="*/ 351934 h 780"/>
                  <a:gd name="T66" fmla="*/ 571500 w 456"/>
                  <a:gd name="T67" fmla="*/ 333080 h 780"/>
                  <a:gd name="T68" fmla="*/ 590550 w 456"/>
                  <a:gd name="T69" fmla="*/ 370787 h 780"/>
                  <a:gd name="T70" fmla="*/ 600075 w 456"/>
                  <a:gd name="T71" fmla="*/ 333080 h 780"/>
                  <a:gd name="T72" fmla="*/ 609600 w 456"/>
                  <a:gd name="T73" fmla="*/ 150829 h 780"/>
                  <a:gd name="T74" fmla="*/ 638175 w 456"/>
                  <a:gd name="T75" fmla="*/ 144544 h 780"/>
                  <a:gd name="T76" fmla="*/ 657225 w 456"/>
                  <a:gd name="T77" fmla="*/ 100552 h 780"/>
                  <a:gd name="T78" fmla="*/ 666750 w 456"/>
                  <a:gd name="T79" fmla="*/ 125691 h 780"/>
                  <a:gd name="T80" fmla="*/ 695325 w 456"/>
                  <a:gd name="T81" fmla="*/ 6285 h 780"/>
                  <a:gd name="T82" fmla="*/ 704850 w 456"/>
                  <a:gd name="T83" fmla="*/ 43992 h 780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0" t="0" r="r" b="b"/>
                <a:pathLst>
                  <a:path w="456" h="780">
                    <a:moveTo>
                      <a:pt x="0" y="534"/>
                    </a:moveTo>
                    <a:lnTo>
                      <a:pt x="0" y="582"/>
                    </a:lnTo>
                    <a:lnTo>
                      <a:pt x="6" y="582"/>
                    </a:lnTo>
                    <a:lnTo>
                      <a:pt x="12" y="588"/>
                    </a:lnTo>
                    <a:lnTo>
                      <a:pt x="12" y="600"/>
                    </a:lnTo>
                    <a:lnTo>
                      <a:pt x="18" y="606"/>
                    </a:lnTo>
                    <a:lnTo>
                      <a:pt x="18" y="618"/>
                    </a:lnTo>
                    <a:lnTo>
                      <a:pt x="24" y="618"/>
                    </a:lnTo>
                    <a:lnTo>
                      <a:pt x="30" y="624"/>
                    </a:lnTo>
                    <a:lnTo>
                      <a:pt x="30" y="780"/>
                    </a:lnTo>
                    <a:lnTo>
                      <a:pt x="36" y="780"/>
                    </a:lnTo>
                    <a:lnTo>
                      <a:pt x="42" y="780"/>
                    </a:lnTo>
                    <a:lnTo>
                      <a:pt x="48" y="774"/>
                    </a:lnTo>
                    <a:lnTo>
                      <a:pt x="48" y="756"/>
                    </a:lnTo>
                    <a:lnTo>
                      <a:pt x="54" y="750"/>
                    </a:lnTo>
                    <a:lnTo>
                      <a:pt x="54" y="678"/>
                    </a:lnTo>
                    <a:lnTo>
                      <a:pt x="60" y="678"/>
                    </a:lnTo>
                    <a:lnTo>
                      <a:pt x="66" y="678"/>
                    </a:lnTo>
                    <a:lnTo>
                      <a:pt x="72" y="678"/>
                    </a:lnTo>
                    <a:lnTo>
                      <a:pt x="78" y="678"/>
                    </a:lnTo>
                    <a:lnTo>
                      <a:pt x="84" y="684"/>
                    </a:lnTo>
                    <a:lnTo>
                      <a:pt x="84" y="660"/>
                    </a:lnTo>
                    <a:lnTo>
                      <a:pt x="90" y="654"/>
                    </a:lnTo>
                    <a:lnTo>
                      <a:pt x="90" y="642"/>
                    </a:lnTo>
                    <a:lnTo>
                      <a:pt x="96" y="648"/>
                    </a:lnTo>
                    <a:lnTo>
                      <a:pt x="96" y="690"/>
                    </a:lnTo>
                    <a:lnTo>
                      <a:pt x="102" y="696"/>
                    </a:lnTo>
                    <a:lnTo>
                      <a:pt x="102" y="708"/>
                    </a:lnTo>
                    <a:lnTo>
                      <a:pt x="102" y="696"/>
                    </a:lnTo>
                    <a:lnTo>
                      <a:pt x="108" y="696"/>
                    </a:lnTo>
                    <a:lnTo>
                      <a:pt x="114" y="696"/>
                    </a:lnTo>
                    <a:lnTo>
                      <a:pt x="120" y="702"/>
                    </a:lnTo>
                    <a:lnTo>
                      <a:pt x="120" y="744"/>
                    </a:lnTo>
                    <a:lnTo>
                      <a:pt x="132" y="756"/>
                    </a:lnTo>
                    <a:lnTo>
                      <a:pt x="126" y="756"/>
                    </a:lnTo>
                    <a:lnTo>
                      <a:pt x="132" y="756"/>
                    </a:lnTo>
                    <a:lnTo>
                      <a:pt x="138" y="750"/>
                    </a:lnTo>
                    <a:lnTo>
                      <a:pt x="138" y="714"/>
                    </a:lnTo>
                    <a:lnTo>
                      <a:pt x="150" y="702"/>
                    </a:lnTo>
                    <a:lnTo>
                      <a:pt x="144" y="702"/>
                    </a:lnTo>
                    <a:lnTo>
                      <a:pt x="150" y="708"/>
                    </a:lnTo>
                    <a:lnTo>
                      <a:pt x="156" y="708"/>
                    </a:lnTo>
                    <a:lnTo>
                      <a:pt x="162" y="702"/>
                    </a:lnTo>
                    <a:lnTo>
                      <a:pt x="162" y="690"/>
                    </a:lnTo>
                    <a:lnTo>
                      <a:pt x="174" y="678"/>
                    </a:lnTo>
                    <a:lnTo>
                      <a:pt x="174" y="654"/>
                    </a:lnTo>
                    <a:lnTo>
                      <a:pt x="174" y="672"/>
                    </a:lnTo>
                    <a:lnTo>
                      <a:pt x="180" y="666"/>
                    </a:lnTo>
                    <a:lnTo>
                      <a:pt x="180" y="606"/>
                    </a:lnTo>
                    <a:lnTo>
                      <a:pt x="186" y="600"/>
                    </a:lnTo>
                    <a:lnTo>
                      <a:pt x="186" y="546"/>
                    </a:lnTo>
                    <a:lnTo>
                      <a:pt x="192" y="546"/>
                    </a:lnTo>
                    <a:lnTo>
                      <a:pt x="198" y="546"/>
                    </a:lnTo>
                    <a:lnTo>
                      <a:pt x="204" y="552"/>
                    </a:lnTo>
                    <a:lnTo>
                      <a:pt x="204" y="570"/>
                    </a:lnTo>
                    <a:lnTo>
                      <a:pt x="216" y="582"/>
                    </a:lnTo>
                    <a:lnTo>
                      <a:pt x="210" y="582"/>
                    </a:lnTo>
                    <a:lnTo>
                      <a:pt x="216" y="582"/>
                    </a:lnTo>
                    <a:lnTo>
                      <a:pt x="222" y="588"/>
                    </a:lnTo>
                    <a:lnTo>
                      <a:pt x="222" y="654"/>
                    </a:lnTo>
                    <a:lnTo>
                      <a:pt x="228" y="648"/>
                    </a:lnTo>
                    <a:lnTo>
                      <a:pt x="228" y="600"/>
                    </a:lnTo>
                    <a:lnTo>
                      <a:pt x="228" y="612"/>
                    </a:lnTo>
                    <a:lnTo>
                      <a:pt x="234" y="618"/>
                    </a:lnTo>
                    <a:lnTo>
                      <a:pt x="234" y="690"/>
                    </a:lnTo>
                    <a:lnTo>
                      <a:pt x="234" y="588"/>
                    </a:lnTo>
                    <a:lnTo>
                      <a:pt x="240" y="582"/>
                    </a:lnTo>
                    <a:lnTo>
                      <a:pt x="240" y="516"/>
                    </a:lnTo>
                    <a:lnTo>
                      <a:pt x="246" y="522"/>
                    </a:lnTo>
                    <a:lnTo>
                      <a:pt x="252" y="528"/>
                    </a:lnTo>
                    <a:lnTo>
                      <a:pt x="252" y="558"/>
                    </a:lnTo>
                    <a:lnTo>
                      <a:pt x="258" y="558"/>
                    </a:lnTo>
                    <a:lnTo>
                      <a:pt x="264" y="552"/>
                    </a:lnTo>
                    <a:lnTo>
                      <a:pt x="264" y="618"/>
                    </a:lnTo>
                    <a:lnTo>
                      <a:pt x="264" y="546"/>
                    </a:lnTo>
                    <a:lnTo>
                      <a:pt x="264" y="582"/>
                    </a:lnTo>
                    <a:lnTo>
                      <a:pt x="270" y="576"/>
                    </a:lnTo>
                    <a:lnTo>
                      <a:pt x="276" y="570"/>
                    </a:lnTo>
                    <a:lnTo>
                      <a:pt x="276" y="456"/>
                    </a:lnTo>
                    <a:lnTo>
                      <a:pt x="282" y="450"/>
                    </a:lnTo>
                    <a:lnTo>
                      <a:pt x="282" y="438"/>
                    </a:lnTo>
                    <a:lnTo>
                      <a:pt x="288" y="432"/>
                    </a:lnTo>
                    <a:lnTo>
                      <a:pt x="288" y="414"/>
                    </a:lnTo>
                    <a:lnTo>
                      <a:pt x="294" y="408"/>
                    </a:lnTo>
                    <a:lnTo>
                      <a:pt x="294" y="348"/>
                    </a:lnTo>
                    <a:lnTo>
                      <a:pt x="300" y="342"/>
                    </a:lnTo>
                    <a:lnTo>
                      <a:pt x="300" y="306"/>
                    </a:lnTo>
                    <a:lnTo>
                      <a:pt x="306" y="306"/>
                    </a:lnTo>
                    <a:lnTo>
                      <a:pt x="312" y="300"/>
                    </a:lnTo>
                    <a:lnTo>
                      <a:pt x="312" y="288"/>
                    </a:lnTo>
                    <a:lnTo>
                      <a:pt x="318" y="288"/>
                    </a:lnTo>
                    <a:lnTo>
                      <a:pt x="324" y="294"/>
                    </a:lnTo>
                    <a:lnTo>
                      <a:pt x="324" y="312"/>
                    </a:lnTo>
                    <a:lnTo>
                      <a:pt x="330" y="318"/>
                    </a:lnTo>
                    <a:lnTo>
                      <a:pt x="330" y="390"/>
                    </a:lnTo>
                    <a:lnTo>
                      <a:pt x="336" y="390"/>
                    </a:lnTo>
                    <a:lnTo>
                      <a:pt x="342" y="384"/>
                    </a:lnTo>
                    <a:lnTo>
                      <a:pt x="342" y="336"/>
                    </a:lnTo>
                    <a:lnTo>
                      <a:pt x="348" y="336"/>
                    </a:lnTo>
                    <a:lnTo>
                      <a:pt x="354" y="336"/>
                    </a:lnTo>
                    <a:lnTo>
                      <a:pt x="360" y="330"/>
                    </a:lnTo>
                    <a:lnTo>
                      <a:pt x="360" y="318"/>
                    </a:lnTo>
                    <a:lnTo>
                      <a:pt x="360" y="360"/>
                    </a:lnTo>
                    <a:lnTo>
                      <a:pt x="366" y="360"/>
                    </a:lnTo>
                    <a:lnTo>
                      <a:pt x="372" y="354"/>
                    </a:lnTo>
                    <a:lnTo>
                      <a:pt x="372" y="306"/>
                    </a:lnTo>
                    <a:lnTo>
                      <a:pt x="378" y="312"/>
                    </a:lnTo>
                    <a:lnTo>
                      <a:pt x="378" y="318"/>
                    </a:lnTo>
                    <a:lnTo>
                      <a:pt x="378" y="234"/>
                    </a:lnTo>
                    <a:lnTo>
                      <a:pt x="384" y="228"/>
                    </a:lnTo>
                    <a:lnTo>
                      <a:pt x="384" y="144"/>
                    </a:lnTo>
                    <a:lnTo>
                      <a:pt x="390" y="144"/>
                    </a:lnTo>
                    <a:lnTo>
                      <a:pt x="396" y="144"/>
                    </a:lnTo>
                    <a:lnTo>
                      <a:pt x="402" y="138"/>
                    </a:lnTo>
                    <a:lnTo>
                      <a:pt x="402" y="102"/>
                    </a:lnTo>
                    <a:lnTo>
                      <a:pt x="408" y="102"/>
                    </a:lnTo>
                    <a:lnTo>
                      <a:pt x="414" y="96"/>
                    </a:lnTo>
                    <a:lnTo>
                      <a:pt x="414" y="78"/>
                    </a:lnTo>
                    <a:lnTo>
                      <a:pt x="414" y="126"/>
                    </a:lnTo>
                    <a:lnTo>
                      <a:pt x="420" y="120"/>
                    </a:lnTo>
                    <a:lnTo>
                      <a:pt x="432" y="108"/>
                    </a:lnTo>
                    <a:lnTo>
                      <a:pt x="432" y="0"/>
                    </a:lnTo>
                    <a:lnTo>
                      <a:pt x="438" y="6"/>
                    </a:lnTo>
                    <a:lnTo>
                      <a:pt x="438" y="24"/>
                    </a:lnTo>
                    <a:lnTo>
                      <a:pt x="444" y="30"/>
                    </a:lnTo>
                    <a:lnTo>
                      <a:pt x="444" y="42"/>
                    </a:lnTo>
                    <a:lnTo>
                      <a:pt x="450" y="48"/>
                    </a:lnTo>
                    <a:lnTo>
                      <a:pt x="456" y="42"/>
                    </a:lnTo>
                  </a:path>
                </a:pathLst>
              </a:custGeom>
              <a:noFill/>
              <a:ln w="19050">
                <a:solidFill>
                  <a:srgbClr val="3333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3600"/>
              </a:p>
            </p:txBody>
          </p:sp>
          <p:sp>
            <p:nvSpPr>
              <p:cNvPr id="74" name="Freeform 127"/>
              <p:cNvSpPr>
                <a:spLocks/>
              </p:cNvSpPr>
              <p:nvPr/>
            </p:nvSpPr>
            <p:spPr bwMode="auto">
              <a:xfrm>
                <a:off x="2673524" y="4304908"/>
                <a:ext cx="533400" cy="766713"/>
              </a:xfrm>
              <a:custGeom>
                <a:avLst/>
                <a:gdLst>
                  <a:gd name="T0" fmla="*/ 0 w 336"/>
                  <a:gd name="T1" fmla="*/ 571892 h 732"/>
                  <a:gd name="T2" fmla="*/ 0 w 336"/>
                  <a:gd name="T3" fmla="*/ 553039 h 732"/>
                  <a:gd name="T4" fmla="*/ 9525 w 336"/>
                  <a:gd name="T5" fmla="*/ 578177 h 732"/>
                  <a:gd name="T6" fmla="*/ 9525 w 336"/>
                  <a:gd name="T7" fmla="*/ 559323 h 732"/>
                  <a:gd name="T8" fmla="*/ 19050 w 336"/>
                  <a:gd name="T9" fmla="*/ 477624 h 732"/>
                  <a:gd name="T10" fmla="*/ 38100 w 336"/>
                  <a:gd name="T11" fmla="*/ 471340 h 732"/>
                  <a:gd name="T12" fmla="*/ 47625 w 336"/>
                  <a:gd name="T13" fmla="*/ 414779 h 732"/>
                  <a:gd name="T14" fmla="*/ 66675 w 336"/>
                  <a:gd name="T15" fmla="*/ 414779 h 732"/>
                  <a:gd name="T16" fmla="*/ 76200 w 336"/>
                  <a:gd name="T17" fmla="*/ 502763 h 732"/>
                  <a:gd name="T18" fmla="*/ 85725 w 336"/>
                  <a:gd name="T19" fmla="*/ 502763 h 732"/>
                  <a:gd name="T20" fmla="*/ 95250 w 336"/>
                  <a:gd name="T21" fmla="*/ 622169 h 732"/>
                  <a:gd name="T22" fmla="*/ 104775 w 336"/>
                  <a:gd name="T23" fmla="*/ 691299 h 732"/>
                  <a:gd name="T24" fmla="*/ 123825 w 336"/>
                  <a:gd name="T25" fmla="*/ 691299 h 732"/>
                  <a:gd name="T26" fmla="*/ 133350 w 336"/>
                  <a:gd name="T27" fmla="*/ 754144 h 732"/>
                  <a:gd name="T28" fmla="*/ 142875 w 336"/>
                  <a:gd name="T29" fmla="*/ 716437 h 732"/>
                  <a:gd name="T30" fmla="*/ 152400 w 336"/>
                  <a:gd name="T31" fmla="*/ 653591 h 732"/>
                  <a:gd name="T32" fmla="*/ 152400 w 336"/>
                  <a:gd name="T33" fmla="*/ 615884 h 732"/>
                  <a:gd name="T34" fmla="*/ 161925 w 336"/>
                  <a:gd name="T35" fmla="*/ 691299 h 732"/>
                  <a:gd name="T36" fmla="*/ 161925 w 336"/>
                  <a:gd name="T37" fmla="*/ 672445 h 732"/>
                  <a:gd name="T38" fmla="*/ 171450 w 336"/>
                  <a:gd name="T39" fmla="*/ 685014 h 732"/>
                  <a:gd name="T40" fmla="*/ 180975 w 336"/>
                  <a:gd name="T41" fmla="*/ 666160 h 732"/>
                  <a:gd name="T42" fmla="*/ 190500 w 336"/>
                  <a:gd name="T43" fmla="*/ 760428 h 732"/>
                  <a:gd name="T44" fmla="*/ 200025 w 336"/>
                  <a:gd name="T45" fmla="*/ 666160 h 732"/>
                  <a:gd name="T46" fmla="*/ 209550 w 336"/>
                  <a:gd name="T47" fmla="*/ 628453 h 732"/>
                  <a:gd name="T48" fmla="*/ 219075 w 336"/>
                  <a:gd name="T49" fmla="*/ 534185 h 732"/>
                  <a:gd name="T50" fmla="*/ 238125 w 336"/>
                  <a:gd name="T51" fmla="*/ 527901 h 732"/>
                  <a:gd name="T52" fmla="*/ 247650 w 336"/>
                  <a:gd name="T53" fmla="*/ 502763 h 732"/>
                  <a:gd name="T54" fmla="*/ 257175 w 336"/>
                  <a:gd name="T55" fmla="*/ 540470 h 732"/>
                  <a:gd name="T56" fmla="*/ 257175 w 336"/>
                  <a:gd name="T57" fmla="*/ 465055 h 732"/>
                  <a:gd name="T58" fmla="*/ 276225 w 336"/>
                  <a:gd name="T59" fmla="*/ 465055 h 732"/>
                  <a:gd name="T60" fmla="*/ 285750 w 336"/>
                  <a:gd name="T61" fmla="*/ 483909 h 732"/>
                  <a:gd name="T62" fmla="*/ 295275 w 336"/>
                  <a:gd name="T63" fmla="*/ 534185 h 732"/>
                  <a:gd name="T64" fmla="*/ 304800 w 336"/>
                  <a:gd name="T65" fmla="*/ 496478 h 732"/>
                  <a:gd name="T66" fmla="*/ 314325 w 336"/>
                  <a:gd name="T67" fmla="*/ 540470 h 732"/>
                  <a:gd name="T68" fmla="*/ 323850 w 336"/>
                  <a:gd name="T69" fmla="*/ 641022 h 732"/>
                  <a:gd name="T70" fmla="*/ 342900 w 336"/>
                  <a:gd name="T71" fmla="*/ 634738 h 732"/>
                  <a:gd name="T72" fmla="*/ 352425 w 336"/>
                  <a:gd name="T73" fmla="*/ 653591 h 732"/>
                  <a:gd name="T74" fmla="*/ 361950 w 336"/>
                  <a:gd name="T75" fmla="*/ 546754 h 732"/>
                  <a:gd name="T76" fmla="*/ 371475 w 336"/>
                  <a:gd name="T77" fmla="*/ 427348 h 732"/>
                  <a:gd name="T78" fmla="*/ 381000 w 336"/>
                  <a:gd name="T79" fmla="*/ 245097 h 732"/>
                  <a:gd name="T80" fmla="*/ 390525 w 336"/>
                  <a:gd name="T81" fmla="*/ 295373 h 732"/>
                  <a:gd name="T82" fmla="*/ 400050 w 336"/>
                  <a:gd name="T83" fmla="*/ 370787 h 732"/>
                  <a:gd name="T84" fmla="*/ 409575 w 336"/>
                  <a:gd name="T85" fmla="*/ 295373 h 732"/>
                  <a:gd name="T86" fmla="*/ 409575 w 336"/>
                  <a:gd name="T87" fmla="*/ 257666 h 732"/>
                  <a:gd name="T88" fmla="*/ 419100 w 336"/>
                  <a:gd name="T89" fmla="*/ 207390 h 732"/>
                  <a:gd name="T90" fmla="*/ 428625 w 336"/>
                  <a:gd name="T91" fmla="*/ 219959 h 732"/>
                  <a:gd name="T92" fmla="*/ 438150 w 336"/>
                  <a:gd name="T93" fmla="*/ 194821 h 732"/>
                  <a:gd name="T94" fmla="*/ 438150 w 336"/>
                  <a:gd name="T95" fmla="*/ 213674 h 732"/>
                  <a:gd name="T96" fmla="*/ 447675 w 336"/>
                  <a:gd name="T97" fmla="*/ 232528 h 732"/>
                  <a:gd name="T98" fmla="*/ 457200 w 336"/>
                  <a:gd name="T99" fmla="*/ 307942 h 732"/>
                  <a:gd name="T100" fmla="*/ 466725 w 336"/>
                  <a:gd name="T101" fmla="*/ 201105 h 732"/>
                  <a:gd name="T102" fmla="*/ 476250 w 336"/>
                  <a:gd name="T103" fmla="*/ 169682 h 732"/>
                  <a:gd name="T104" fmla="*/ 485775 w 336"/>
                  <a:gd name="T105" fmla="*/ 87983 h 732"/>
                  <a:gd name="T106" fmla="*/ 485775 w 336"/>
                  <a:gd name="T107" fmla="*/ 75414 h 732"/>
                  <a:gd name="T108" fmla="*/ 504825 w 336"/>
                  <a:gd name="T109" fmla="*/ 75414 h 732"/>
                  <a:gd name="T110" fmla="*/ 514350 w 336"/>
                  <a:gd name="T111" fmla="*/ 50276 h 732"/>
                  <a:gd name="T112" fmla="*/ 523875 w 336"/>
                  <a:gd name="T113" fmla="*/ 0 h 732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36" h="732">
                    <a:moveTo>
                      <a:pt x="0" y="486"/>
                    </a:moveTo>
                    <a:lnTo>
                      <a:pt x="0" y="546"/>
                    </a:lnTo>
                    <a:lnTo>
                      <a:pt x="0" y="480"/>
                    </a:lnTo>
                    <a:lnTo>
                      <a:pt x="0" y="528"/>
                    </a:lnTo>
                    <a:lnTo>
                      <a:pt x="6" y="522"/>
                    </a:lnTo>
                    <a:lnTo>
                      <a:pt x="6" y="552"/>
                    </a:lnTo>
                    <a:lnTo>
                      <a:pt x="6" y="510"/>
                    </a:lnTo>
                    <a:lnTo>
                      <a:pt x="6" y="534"/>
                    </a:lnTo>
                    <a:lnTo>
                      <a:pt x="12" y="528"/>
                    </a:lnTo>
                    <a:lnTo>
                      <a:pt x="12" y="456"/>
                    </a:lnTo>
                    <a:lnTo>
                      <a:pt x="18" y="450"/>
                    </a:lnTo>
                    <a:lnTo>
                      <a:pt x="24" y="450"/>
                    </a:lnTo>
                    <a:lnTo>
                      <a:pt x="30" y="444"/>
                    </a:lnTo>
                    <a:lnTo>
                      <a:pt x="30" y="396"/>
                    </a:lnTo>
                    <a:lnTo>
                      <a:pt x="36" y="396"/>
                    </a:lnTo>
                    <a:lnTo>
                      <a:pt x="42" y="396"/>
                    </a:lnTo>
                    <a:lnTo>
                      <a:pt x="48" y="402"/>
                    </a:lnTo>
                    <a:lnTo>
                      <a:pt x="48" y="480"/>
                    </a:lnTo>
                    <a:lnTo>
                      <a:pt x="48" y="474"/>
                    </a:lnTo>
                    <a:lnTo>
                      <a:pt x="54" y="480"/>
                    </a:lnTo>
                    <a:lnTo>
                      <a:pt x="54" y="588"/>
                    </a:lnTo>
                    <a:lnTo>
                      <a:pt x="60" y="594"/>
                    </a:lnTo>
                    <a:lnTo>
                      <a:pt x="60" y="660"/>
                    </a:lnTo>
                    <a:lnTo>
                      <a:pt x="66" y="660"/>
                    </a:lnTo>
                    <a:lnTo>
                      <a:pt x="72" y="660"/>
                    </a:lnTo>
                    <a:lnTo>
                      <a:pt x="78" y="660"/>
                    </a:lnTo>
                    <a:lnTo>
                      <a:pt x="84" y="666"/>
                    </a:lnTo>
                    <a:lnTo>
                      <a:pt x="84" y="720"/>
                    </a:lnTo>
                    <a:lnTo>
                      <a:pt x="84" y="690"/>
                    </a:lnTo>
                    <a:lnTo>
                      <a:pt x="90" y="684"/>
                    </a:lnTo>
                    <a:lnTo>
                      <a:pt x="90" y="630"/>
                    </a:lnTo>
                    <a:lnTo>
                      <a:pt x="96" y="624"/>
                    </a:lnTo>
                    <a:lnTo>
                      <a:pt x="96" y="672"/>
                    </a:lnTo>
                    <a:lnTo>
                      <a:pt x="96" y="588"/>
                    </a:lnTo>
                    <a:lnTo>
                      <a:pt x="96" y="666"/>
                    </a:lnTo>
                    <a:lnTo>
                      <a:pt x="102" y="660"/>
                    </a:lnTo>
                    <a:lnTo>
                      <a:pt x="102" y="672"/>
                    </a:lnTo>
                    <a:lnTo>
                      <a:pt x="102" y="642"/>
                    </a:lnTo>
                    <a:lnTo>
                      <a:pt x="102" y="660"/>
                    </a:lnTo>
                    <a:lnTo>
                      <a:pt x="108" y="654"/>
                    </a:lnTo>
                    <a:lnTo>
                      <a:pt x="108" y="642"/>
                    </a:lnTo>
                    <a:lnTo>
                      <a:pt x="114" y="636"/>
                    </a:lnTo>
                    <a:lnTo>
                      <a:pt x="114" y="732"/>
                    </a:lnTo>
                    <a:lnTo>
                      <a:pt x="120" y="726"/>
                    </a:lnTo>
                    <a:lnTo>
                      <a:pt x="120" y="636"/>
                    </a:lnTo>
                    <a:lnTo>
                      <a:pt x="126" y="636"/>
                    </a:lnTo>
                    <a:lnTo>
                      <a:pt x="132" y="630"/>
                    </a:lnTo>
                    <a:lnTo>
                      <a:pt x="132" y="600"/>
                    </a:lnTo>
                    <a:lnTo>
                      <a:pt x="138" y="594"/>
                    </a:lnTo>
                    <a:lnTo>
                      <a:pt x="138" y="510"/>
                    </a:lnTo>
                    <a:lnTo>
                      <a:pt x="144" y="510"/>
                    </a:lnTo>
                    <a:lnTo>
                      <a:pt x="150" y="504"/>
                    </a:lnTo>
                    <a:lnTo>
                      <a:pt x="150" y="474"/>
                    </a:lnTo>
                    <a:lnTo>
                      <a:pt x="156" y="480"/>
                    </a:lnTo>
                    <a:lnTo>
                      <a:pt x="156" y="510"/>
                    </a:lnTo>
                    <a:lnTo>
                      <a:pt x="162" y="516"/>
                    </a:lnTo>
                    <a:lnTo>
                      <a:pt x="162" y="522"/>
                    </a:lnTo>
                    <a:lnTo>
                      <a:pt x="162" y="444"/>
                    </a:lnTo>
                    <a:lnTo>
                      <a:pt x="168" y="444"/>
                    </a:lnTo>
                    <a:lnTo>
                      <a:pt x="174" y="444"/>
                    </a:lnTo>
                    <a:lnTo>
                      <a:pt x="180" y="450"/>
                    </a:lnTo>
                    <a:lnTo>
                      <a:pt x="180" y="462"/>
                    </a:lnTo>
                    <a:lnTo>
                      <a:pt x="186" y="468"/>
                    </a:lnTo>
                    <a:lnTo>
                      <a:pt x="186" y="510"/>
                    </a:lnTo>
                    <a:lnTo>
                      <a:pt x="192" y="516"/>
                    </a:lnTo>
                    <a:lnTo>
                      <a:pt x="192" y="474"/>
                    </a:lnTo>
                    <a:lnTo>
                      <a:pt x="198" y="480"/>
                    </a:lnTo>
                    <a:lnTo>
                      <a:pt x="198" y="516"/>
                    </a:lnTo>
                    <a:lnTo>
                      <a:pt x="204" y="522"/>
                    </a:lnTo>
                    <a:lnTo>
                      <a:pt x="204" y="612"/>
                    </a:lnTo>
                    <a:lnTo>
                      <a:pt x="210" y="606"/>
                    </a:lnTo>
                    <a:lnTo>
                      <a:pt x="216" y="606"/>
                    </a:lnTo>
                    <a:lnTo>
                      <a:pt x="222" y="612"/>
                    </a:lnTo>
                    <a:lnTo>
                      <a:pt x="222" y="624"/>
                    </a:lnTo>
                    <a:lnTo>
                      <a:pt x="222" y="528"/>
                    </a:lnTo>
                    <a:lnTo>
                      <a:pt x="228" y="522"/>
                    </a:lnTo>
                    <a:lnTo>
                      <a:pt x="228" y="414"/>
                    </a:lnTo>
                    <a:lnTo>
                      <a:pt x="234" y="408"/>
                    </a:lnTo>
                    <a:lnTo>
                      <a:pt x="234" y="228"/>
                    </a:lnTo>
                    <a:lnTo>
                      <a:pt x="240" y="234"/>
                    </a:lnTo>
                    <a:lnTo>
                      <a:pt x="246" y="240"/>
                    </a:lnTo>
                    <a:lnTo>
                      <a:pt x="246" y="282"/>
                    </a:lnTo>
                    <a:lnTo>
                      <a:pt x="252" y="288"/>
                    </a:lnTo>
                    <a:lnTo>
                      <a:pt x="252" y="354"/>
                    </a:lnTo>
                    <a:lnTo>
                      <a:pt x="252" y="276"/>
                    </a:lnTo>
                    <a:lnTo>
                      <a:pt x="258" y="282"/>
                    </a:lnTo>
                    <a:lnTo>
                      <a:pt x="258" y="288"/>
                    </a:lnTo>
                    <a:lnTo>
                      <a:pt x="258" y="246"/>
                    </a:lnTo>
                    <a:lnTo>
                      <a:pt x="264" y="240"/>
                    </a:lnTo>
                    <a:lnTo>
                      <a:pt x="264" y="198"/>
                    </a:lnTo>
                    <a:lnTo>
                      <a:pt x="270" y="204"/>
                    </a:lnTo>
                    <a:lnTo>
                      <a:pt x="270" y="210"/>
                    </a:lnTo>
                    <a:lnTo>
                      <a:pt x="270" y="192"/>
                    </a:lnTo>
                    <a:lnTo>
                      <a:pt x="276" y="186"/>
                    </a:lnTo>
                    <a:lnTo>
                      <a:pt x="276" y="144"/>
                    </a:lnTo>
                    <a:lnTo>
                      <a:pt x="276" y="204"/>
                    </a:lnTo>
                    <a:lnTo>
                      <a:pt x="282" y="210"/>
                    </a:lnTo>
                    <a:lnTo>
                      <a:pt x="282" y="222"/>
                    </a:lnTo>
                    <a:lnTo>
                      <a:pt x="288" y="228"/>
                    </a:lnTo>
                    <a:lnTo>
                      <a:pt x="288" y="294"/>
                    </a:lnTo>
                    <a:lnTo>
                      <a:pt x="288" y="198"/>
                    </a:lnTo>
                    <a:lnTo>
                      <a:pt x="294" y="192"/>
                    </a:lnTo>
                    <a:lnTo>
                      <a:pt x="294" y="168"/>
                    </a:lnTo>
                    <a:lnTo>
                      <a:pt x="300" y="162"/>
                    </a:lnTo>
                    <a:lnTo>
                      <a:pt x="300" y="90"/>
                    </a:lnTo>
                    <a:lnTo>
                      <a:pt x="306" y="84"/>
                    </a:lnTo>
                    <a:lnTo>
                      <a:pt x="306" y="18"/>
                    </a:lnTo>
                    <a:lnTo>
                      <a:pt x="306" y="72"/>
                    </a:lnTo>
                    <a:lnTo>
                      <a:pt x="312" y="72"/>
                    </a:lnTo>
                    <a:lnTo>
                      <a:pt x="318" y="72"/>
                    </a:lnTo>
                    <a:lnTo>
                      <a:pt x="324" y="78"/>
                    </a:lnTo>
                    <a:lnTo>
                      <a:pt x="324" y="48"/>
                    </a:lnTo>
                    <a:lnTo>
                      <a:pt x="330" y="42"/>
                    </a:lnTo>
                    <a:lnTo>
                      <a:pt x="330" y="0"/>
                    </a:lnTo>
                    <a:lnTo>
                      <a:pt x="336" y="0"/>
                    </a:lnTo>
                  </a:path>
                </a:pathLst>
              </a:custGeom>
              <a:noFill/>
              <a:ln w="19050">
                <a:solidFill>
                  <a:srgbClr val="3333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3600"/>
              </a:p>
            </p:txBody>
          </p:sp>
        </p:grpSp>
        <p:grpSp>
          <p:nvGrpSpPr>
            <p:cNvPr id="86" name="Group 85"/>
            <p:cNvGrpSpPr/>
            <p:nvPr/>
          </p:nvGrpSpPr>
          <p:grpSpPr>
            <a:xfrm>
              <a:off x="663521" y="2140701"/>
              <a:ext cx="708078" cy="2596352"/>
              <a:chOff x="1806522" y="2140701"/>
              <a:chExt cx="708078" cy="2596352"/>
            </a:xfrm>
          </p:grpSpPr>
          <p:sp>
            <p:nvSpPr>
              <p:cNvPr id="56" name="Rectangle 102"/>
              <p:cNvSpPr>
                <a:spLocks noChangeArrowheads="1"/>
              </p:cNvSpPr>
              <p:nvPr/>
            </p:nvSpPr>
            <p:spPr bwMode="auto">
              <a:xfrm>
                <a:off x="1806522" y="4490832"/>
                <a:ext cx="399147" cy="246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r>
                  <a:rPr lang="en-US" altLang="en-US" sz="1600" dirty="0">
                    <a:solidFill>
                      <a:srgbClr val="000000"/>
                    </a:solidFill>
                    <a:latin typeface="Helvetica" pitchFamily="34" charset="0"/>
                  </a:rPr>
                  <a:t>0.02</a:t>
                </a:r>
                <a:endParaRPr lang="en-US" altLang="en-US" sz="3600" dirty="0">
                  <a:latin typeface="Arial" charset="0"/>
                </a:endParaRPr>
              </a:p>
            </p:txBody>
          </p:sp>
          <p:sp>
            <p:nvSpPr>
              <p:cNvPr id="57" name="Rectangle 108"/>
              <p:cNvSpPr>
                <a:spLocks noChangeArrowheads="1"/>
              </p:cNvSpPr>
              <p:nvPr/>
            </p:nvSpPr>
            <p:spPr bwMode="auto">
              <a:xfrm>
                <a:off x="1806522" y="3688133"/>
                <a:ext cx="399147" cy="246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  <a:latin typeface="Helvetica" pitchFamily="34" charset="0"/>
                  </a:rPr>
                  <a:t>0.04</a:t>
                </a:r>
                <a:endParaRPr lang="en-US" altLang="en-US" sz="3600">
                  <a:latin typeface="Arial" charset="0"/>
                </a:endParaRPr>
              </a:p>
            </p:txBody>
          </p:sp>
          <p:sp>
            <p:nvSpPr>
              <p:cNvPr id="58" name="Rectangle 114"/>
              <p:cNvSpPr>
                <a:spLocks noChangeArrowheads="1"/>
              </p:cNvSpPr>
              <p:nvPr/>
            </p:nvSpPr>
            <p:spPr bwMode="auto">
              <a:xfrm>
                <a:off x="1806522" y="2866114"/>
                <a:ext cx="399147" cy="246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r>
                  <a:rPr lang="en-US" altLang="en-US" sz="1600" dirty="0">
                    <a:solidFill>
                      <a:srgbClr val="000000"/>
                    </a:solidFill>
                    <a:latin typeface="Helvetica" pitchFamily="34" charset="0"/>
                  </a:rPr>
                  <a:t>0.06</a:t>
                </a:r>
                <a:endParaRPr lang="en-US" altLang="en-US" sz="3600" dirty="0">
                  <a:latin typeface="Arial" charset="0"/>
                </a:endParaRPr>
              </a:p>
            </p:txBody>
          </p:sp>
          <p:sp>
            <p:nvSpPr>
              <p:cNvPr id="59" name="Rectangle 120"/>
              <p:cNvSpPr>
                <a:spLocks noChangeArrowheads="1"/>
              </p:cNvSpPr>
              <p:nvPr/>
            </p:nvSpPr>
            <p:spPr bwMode="auto">
              <a:xfrm>
                <a:off x="1806522" y="2140701"/>
                <a:ext cx="399147" cy="246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  <a:latin typeface="Helvetica" pitchFamily="34" charset="0"/>
                  </a:rPr>
                  <a:t>0.08</a:t>
                </a:r>
                <a:endParaRPr lang="en-US" altLang="en-US" sz="3600">
                  <a:latin typeface="Arial" charset="0"/>
                </a:endParaRPr>
              </a:p>
            </p:txBody>
          </p:sp>
          <p:grpSp>
            <p:nvGrpSpPr>
              <p:cNvPr id="60" name="Group 153"/>
              <p:cNvGrpSpPr>
                <a:grpSpLocks/>
              </p:cNvGrpSpPr>
              <p:nvPr/>
            </p:nvGrpSpPr>
            <p:grpSpPr bwMode="auto">
              <a:xfrm>
                <a:off x="2412631" y="2236914"/>
                <a:ext cx="101969" cy="2408100"/>
                <a:chOff x="939974" y="4286052"/>
                <a:chExt cx="19050" cy="1432876"/>
              </a:xfrm>
            </p:grpSpPr>
            <p:sp>
              <p:nvSpPr>
                <p:cNvPr id="75" name="Line 89"/>
                <p:cNvSpPr>
                  <a:spLocks noChangeShapeType="1"/>
                </p:cNvSpPr>
                <p:nvPr/>
              </p:nvSpPr>
              <p:spPr bwMode="auto">
                <a:xfrm>
                  <a:off x="939974" y="4286054"/>
                  <a:ext cx="0" cy="12569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3600"/>
                </a:p>
              </p:txBody>
            </p:sp>
            <p:sp>
              <p:nvSpPr>
                <p:cNvPr id="76" name="Line 100"/>
                <p:cNvSpPr>
                  <a:spLocks noChangeShapeType="1"/>
                </p:cNvSpPr>
                <p:nvPr/>
              </p:nvSpPr>
              <p:spPr bwMode="auto">
                <a:xfrm>
                  <a:off x="939974" y="5718928"/>
                  <a:ext cx="19050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3600"/>
                </a:p>
              </p:txBody>
            </p:sp>
            <p:sp>
              <p:nvSpPr>
                <p:cNvPr id="77" name="Line 103"/>
                <p:cNvSpPr>
                  <a:spLocks noChangeShapeType="1"/>
                </p:cNvSpPr>
                <p:nvPr/>
              </p:nvSpPr>
              <p:spPr bwMode="auto">
                <a:xfrm>
                  <a:off x="939974" y="5480116"/>
                  <a:ext cx="19050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3600"/>
                </a:p>
              </p:txBody>
            </p:sp>
            <p:sp>
              <p:nvSpPr>
                <p:cNvPr id="78" name="Line 106"/>
                <p:cNvSpPr>
                  <a:spLocks noChangeShapeType="1"/>
                </p:cNvSpPr>
                <p:nvPr/>
              </p:nvSpPr>
              <p:spPr bwMode="auto">
                <a:xfrm>
                  <a:off x="939974" y="5241303"/>
                  <a:ext cx="19050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3600"/>
                </a:p>
              </p:txBody>
            </p:sp>
            <p:sp>
              <p:nvSpPr>
                <p:cNvPr id="79" name="Line 109"/>
                <p:cNvSpPr>
                  <a:spLocks noChangeShapeType="1"/>
                </p:cNvSpPr>
                <p:nvPr/>
              </p:nvSpPr>
              <p:spPr bwMode="auto">
                <a:xfrm>
                  <a:off x="939974" y="5002491"/>
                  <a:ext cx="19050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3600"/>
                </a:p>
              </p:txBody>
            </p:sp>
            <p:sp>
              <p:nvSpPr>
                <p:cNvPr id="80" name="Line 112"/>
                <p:cNvSpPr>
                  <a:spLocks noChangeShapeType="1"/>
                </p:cNvSpPr>
                <p:nvPr/>
              </p:nvSpPr>
              <p:spPr bwMode="auto">
                <a:xfrm>
                  <a:off x="939974" y="4763679"/>
                  <a:ext cx="19050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3600"/>
                </a:p>
              </p:txBody>
            </p:sp>
            <p:sp>
              <p:nvSpPr>
                <p:cNvPr id="81" name="Line 115"/>
                <p:cNvSpPr>
                  <a:spLocks noChangeShapeType="1"/>
                </p:cNvSpPr>
                <p:nvPr/>
              </p:nvSpPr>
              <p:spPr bwMode="auto">
                <a:xfrm>
                  <a:off x="939974" y="4524867"/>
                  <a:ext cx="19050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3600"/>
                </a:p>
              </p:txBody>
            </p:sp>
            <p:sp>
              <p:nvSpPr>
                <p:cNvPr id="82" name="Line 118"/>
                <p:cNvSpPr>
                  <a:spLocks noChangeShapeType="1"/>
                </p:cNvSpPr>
                <p:nvPr/>
              </p:nvSpPr>
              <p:spPr bwMode="auto">
                <a:xfrm>
                  <a:off x="939974" y="4286054"/>
                  <a:ext cx="19050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3600"/>
                </a:p>
              </p:txBody>
            </p:sp>
            <p:sp>
              <p:nvSpPr>
                <p:cNvPr id="83" name="Line 124"/>
                <p:cNvSpPr>
                  <a:spLocks noChangeShapeType="1"/>
                </p:cNvSpPr>
                <p:nvPr/>
              </p:nvSpPr>
              <p:spPr bwMode="auto">
                <a:xfrm flipV="1">
                  <a:off x="939974" y="4286052"/>
                  <a:ext cx="0" cy="1432875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3600"/>
                </a:p>
              </p:txBody>
            </p:sp>
          </p:grpSp>
        </p:grpSp>
        <p:grpSp>
          <p:nvGrpSpPr>
            <p:cNvPr id="63" name="Group 144"/>
            <p:cNvGrpSpPr>
              <a:grpSpLocks/>
            </p:cNvGrpSpPr>
            <p:nvPr/>
          </p:nvGrpSpPr>
          <p:grpSpPr bwMode="auto">
            <a:xfrm>
              <a:off x="1148560" y="4978554"/>
              <a:ext cx="5252239" cy="355445"/>
              <a:chOff x="1033959" y="3755785"/>
              <a:chExt cx="2354966" cy="211497"/>
            </a:xfrm>
          </p:grpSpPr>
          <p:sp>
            <p:nvSpPr>
              <p:cNvPr id="65" name="Rectangle 19"/>
              <p:cNvSpPr>
                <a:spLocks noChangeArrowheads="1"/>
              </p:cNvSpPr>
              <p:nvPr/>
            </p:nvSpPr>
            <p:spPr bwMode="auto">
              <a:xfrm>
                <a:off x="2109381" y="3820776"/>
                <a:ext cx="204123" cy="1465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r>
                  <a:rPr lang="en-US" altLang="en-US" sz="1600" dirty="0" smtClean="0">
                    <a:solidFill>
                      <a:srgbClr val="000000"/>
                    </a:solidFill>
                    <a:latin typeface="Helvetica" pitchFamily="34" charset="0"/>
                  </a:rPr>
                  <a:t>1970</a:t>
                </a:r>
                <a:endParaRPr lang="en-US" altLang="en-US" sz="3600" dirty="0">
                  <a:latin typeface="Arial" charset="0"/>
                </a:endParaRPr>
              </a:p>
            </p:txBody>
          </p:sp>
          <p:sp>
            <p:nvSpPr>
              <p:cNvPr id="66" name="Rectangle 22"/>
              <p:cNvSpPr>
                <a:spLocks noChangeArrowheads="1"/>
              </p:cNvSpPr>
              <p:nvPr/>
            </p:nvSpPr>
            <p:spPr bwMode="auto">
              <a:xfrm>
                <a:off x="3184802" y="3820776"/>
                <a:ext cx="204123" cy="1465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r>
                  <a:rPr lang="en-US" altLang="en-US" sz="1600" dirty="0" smtClean="0">
                    <a:solidFill>
                      <a:srgbClr val="000000"/>
                    </a:solidFill>
                    <a:latin typeface="Helvetica" pitchFamily="34" charset="0"/>
                  </a:rPr>
                  <a:t>2020</a:t>
                </a:r>
                <a:endParaRPr lang="en-US" altLang="en-US" sz="3600" dirty="0">
                  <a:latin typeface="Arial" charset="0"/>
                </a:endParaRPr>
              </a:p>
            </p:txBody>
          </p:sp>
          <p:sp>
            <p:nvSpPr>
              <p:cNvPr id="67" name="Line 12"/>
              <p:cNvSpPr>
                <a:spLocks noChangeShapeType="1"/>
              </p:cNvSpPr>
              <p:nvPr/>
            </p:nvSpPr>
            <p:spPr bwMode="auto">
              <a:xfrm>
                <a:off x="1179752" y="3807472"/>
                <a:ext cx="214602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3600"/>
              </a:p>
            </p:txBody>
          </p:sp>
          <p:sp>
            <p:nvSpPr>
              <p:cNvPr id="68" name="Line 17"/>
              <p:cNvSpPr>
                <a:spLocks noChangeShapeType="1"/>
              </p:cNvSpPr>
              <p:nvPr/>
            </p:nvSpPr>
            <p:spPr bwMode="auto">
              <a:xfrm flipV="1">
                <a:off x="2252207" y="3755785"/>
                <a:ext cx="0" cy="5131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3600"/>
              </a:p>
            </p:txBody>
          </p:sp>
          <p:sp>
            <p:nvSpPr>
              <p:cNvPr id="69" name="Line 17"/>
              <p:cNvSpPr>
                <a:spLocks noChangeShapeType="1"/>
              </p:cNvSpPr>
              <p:nvPr/>
            </p:nvSpPr>
            <p:spPr bwMode="auto">
              <a:xfrm flipV="1">
                <a:off x="1177008" y="3756521"/>
                <a:ext cx="0" cy="5131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3600"/>
              </a:p>
            </p:txBody>
          </p:sp>
          <p:sp>
            <p:nvSpPr>
              <p:cNvPr id="70" name="Rectangle 150"/>
              <p:cNvSpPr>
                <a:spLocks noChangeArrowheads="1"/>
              </p:cNvSpPr>
              <p:nvPr/>
            </p:nvSpPr>
            <p:spPr bwMode="auto">
              <a:xfrm>
                <a:off x="1033959" y="3820776"/>
                <a:ext cx="204123" cy="1465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r>
                  <a:rPr lang="en-US" altLang="en-US" sz="1600" dirty="0" smtClean="0">
                    <a:solidFill>
                      <a:srgbClr val="000000"/>
                    </a:solidFill>
                    <a:latin typeface="Helvetica" pitchFamily="34" charset="0"/>
                  </a:rPr>
                  <a:t>1920</a:t>
                </a:r>
                <a:endParaRPr lang="en-US" altLang="en-US" sz="3600" dirty="0">
                  <a:latin typeface="Arial" charset="0"/>
                </a:endParaRPr>
              </a:p>
            </p:txBody>
          </p:sp>
          <p:sp>
            <p:nvSpPr>
              <p:cNvPr id="71" name="Line 17"/>
              <p:cNvSpPr>
                <a:spLocks noChangeShapeType="1"/>
              </p:cNvSpPr>
              <p:nvPr/>
            </p:nvSpPr>
            <p:spPr bwMode="auto">
              <a:xfrm flipV="1">
                <a:off x="3325777" y="3757158"/>
                <a:ext cx="0" cy="5131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3600"/>
              </a:p>
            </p:txBody>
          </p:sp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" name="Rectangle 1"/>
                <p:cNvSpPr/>
                <p:nvPr/>
              </p:nvSpPr>
              <p:spPr>
                <a:xfrm>
                  <a:off x="2133599" y="1143000"/>
                  <a:ext cx="3576987" cy="39126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𝑑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𝑎𝑖𝑙𝑦</m:t>
                            </m:r>
                          </m:sub>
                        </m:sSub>
                        <m:d>
                          <m:d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l-GR" i="1">
                                    <a:latin typeface="Cambria Math"/>
                                  </a:rPr>
                                  <m:t>𝛾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/>
                                  </a:rPr>
                                  <m:t>30</m:t>
                                </m:r>
                              </m:sub>
                            </m:sSub>
                            <m:r>
                              <a:rPr lang="en-US" i="1">
                                <a:latin typeface="Cambria Math"/>
                              </a:rPr>
                              <m:t>&gt;17.5 </m:t>
                            </m:r>
                            <m:r>
                              <a:rPr lang="en-US" i="1">
                                <a:latin typeface="Cambria Math"/>
                              </a:rPr>
                              <m:t>𝑐𝑚</m:t>
                            </m:r>
                          </m:e>
                        </m:d>
                      </m:oMath>
                    </m:oMathPara>
                  </a14:m>
                  <a:endParaRPr lang="en-US" dirty="0"/>
                </a:p>
              </p:txBody>
            </p:sp>
          </mc:Choice>
          <mc:Fallback>
            <p:sp>
              <p:nvSpPr>
                <p:cNvPr id="2" name="Rectangle 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33599" y="1143000"/>
                  <a:ext cx="3576987" cy="391261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781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4" name="TextBox 83"/>
            <p:cNvSpPr txBox="1"/>
            <p:nvPr/>
          </p:nvSpPr>
          <p:spPr>
            <a:xfrm>
              <a:off x="1320800" y="1539241"/>
              <a:ext cx="48520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Quadrupled between 1923 and </a:t>
              </a:r>
              <a:r>
                <a:rPr lang="en-US" dirty="0" smtClean="0"/>
                <a:t>20</a:t>
              </a:r>
              <a:r>
                <a:rPr lang="en-US" dirty="0" smtClean="0"/>
                <a:t>13</a:t>
              </a:r>
              <a:endParaRPr lang="en-US" dirty="0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8" name="Rectangle 37"/>
                <p:cNvSpPr/>
                <p:nvPr/>
              </p:nvSpPr>
              <p:spPr>
                <a:xfrm rot="16200000">
                  <a:off x="-669406" y="3257109"/>
                  <a:ext cx="2004331" cy="36933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/>
                          </a:rPr>
                          <m:t>𝑃</m:t>
                        </m:r>
                        <m:r>
                          <a:rPr lang="en-US" b="0" i="1" smtClean="0">
                            <a:latin typeface="Cambria Math"/>
                          </a:rPr>
                          <m:t>(</m:t>
                        </m:r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i="1">
                                <a:latin typeface="Cambria Math"/>
                              </a:rPr>
                              <m:t>𝛾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30</m:t>
                            </m:r>
                          </m:sub>
                        </m:sSub>
                        <m:r>
                          <a:rPr lang="en-US" b="0" i="1" smtClean="0">
                            <a:latin typeface="Cambria Math"/>
                          </a:rPr>
                          <m:t>&gt;17.5 </m:t>
                        </m:r>
                        <m:r>
                          <a:rPr lang="en-US" b="0" i="1" smtClean="0">
                            <a:latin typeface="Cambria Math"/>
                          </a:rPr>
                          <m:t>𝑐𝑚</m:t>
                        </m:r>
                        <m:r>
                          <a:rPr lang="en-US" b="0" i="1" smtClean="0">
                            <a:latin typeface="Cambria Math"/>
                          </a:rPr>
                          <m:t>)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>
            <p:sp>
              <p:nvSpPr>
                <p:cNvPr id="38" name="Rectangle 3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-669406" y="3257109"/>
                  <a:ext cx="2004331" cy="369333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r="-6585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00" name="Group 185"/>
          <p:cNvGrpSpPr>
            <a:grpSpLocks/>
          </p:cNvGrpSpPr>
          <p:nvPr/>
        </p:nvGrpSpPr>
        <p:grpSpPr bwMode="auto">
          <a:xfrm>
            <a:off x="488394" y="1998225"/>
            <a:ext cx="3604163" cy="4074878"/>
            <a:chOff x="2201411" y="762000"/>
            <a:chExt cx="2627632" cy="2210772"/>
          </a:xfrm>
        </p:grpSpPr>
        <p:grpSp>
          <p:nvGrpSpPr>
            <p:cNvPr id="101" name="Group 88"/>
            <p:cNvGrpSpPr>
              <a:grpSpLocks/>
            </p:cNvGrpSpPr>
            <p:nvPr/>
          </p:nvGrpSpPr>
          <p:grpSpPr bwMode="auto">
            <a:xfrm>
              <a:off x="2578584" y="2144133"/>
              <a:ext cx="1981200" cy="637474"/>
              <a:chOff x="1223853" y="3134688"/>
              <a:chExt cx="1981200" cy="637474"/>
            </a:xfrm>
          </p:grpSpPr>
          <p:sp>
            <p:nvSpPr>
              <p:cNvPr id="138" name="Freeform 57"/>
              <p:cNvSpPr>
                <a:spLocks/>
              </p:cNvSpPr>
              <p:nvPr/>
            </p:nvSpPr>
            <p:spPr bwMode="auto">
              <a:xfrm>
                <a:off x="1223853" y="3306978"/>
                <a:ext cx="838200" cy="465184"/>
              </a:xfrm>
              <a:custGeom>
                <a:avLst/>
                <a:gdLst>
                  <a:gd name="T0" fmla="*/ 28575 w 528"/>
                  <a:gd name="T1" fmla="*/ 447955 h 162"/>
                  <a:gd name="T2" fmla="*/ 57150 w 528"/>
                  <a:gd name="T3" fmla="*/ 396268 h 162"/>
                  <a:gd name="T4" fmla="*/ 76200 w 528"/>
                  <a:gd name="T5" fmla="*/ 344581 h 162"/>
                  <a:gd name="T6" fmla="*/ 95250 w 528"/>
                  <a:gd name="T7" fmla="*/ 292894 h 162"/>
                  <a:gd name="T8" fmla="*/ 114300 w 528"/>
                  <a:gd name="T9" fmla="*/ 258436 h 162"/>
                  <a:gd name="T10" fmla="*/ 133350 w 528"/>
                  <a:gd name="T11" fmla="*/ 241207 h 162"/>
                  <a:gd name="T12" fmla="*/ 161925 w 528"/>
                  <a:gd name="T13" fmla="*/ 241207 h 162"/>
                  <a:gd name="T14" fmla="*/ 180975 w 528"/>
                  <a:gd name="T15" fmla="*/ 206748 h 162"/>
                  <a:gd name="T16" fmla="*/ 200025 w 528"/>
                  <a:gd name="T17" fmla="*/ 206748 h 162"/>
                  <a:gd name="T18" fmla="*/ 219075 w 528"/>
                  <a:gd name="T19" fmla="*/ 206748 h 162"/>
                  <a:gd name="T20" fmla="*/ 228600 w 528"/>
                  <a:gd name="T21" fmla="*/ 241207 h 162"/>
                  <a:gd name="T22" fmla="*/ 238125 w 528"/>
                  <a:gd name="T23" fmla="*/ 223977 h 162"/>
                  <a:gd name="T24" fmla="*/ 247650 w 528"/>
                  <a:gd name="T25" fmla="*/ 206748 h 162"/>
                  <a:gd name="T26" fmla="*/ 276225 w 528"/>
                  <a:gd name="T27" fmla="*/ 189519 h 162"/>
                  <a:gd name="T28" fmla="*/ 285750 w 528"/>
                  <a:gd name="T29" fmla="*/ 206748 h 162"/>
                  <a:gd name="T30" fmla="*/ 295275 w 528"/>
                  <a:gd name="T31" fmla="*/ 189519 h 162"/>
                  <a:gd name="T32" fmla="*/ 314325 w 528"/>
                  <a:gd name="T33" fmla="*/ 120603 h 162"/>
                  <a:gd name="T34" fmla="*/ 342900 w 528"/>
                  <a:gd name="T35" fmla="*/ 103374 h 162"/>
                  <a:gd name="T36" fmla="*/ 352425 w 528"/>
                  <a:gd name="T37" fmla="*/ 120603 h 162"/>
                  <a:gd name="T38" fmla="*/ 381000 w 528"/>
                  <a:gd name="T39" fmla="*/ 120603 h 162"/>
                  <a:gd name="T40" fmla="*/ 390525 w 528"/>
                  <a:gd name="T41" fmla="*/ 172290 h 162"/>
                  <a:gd name="T42" fmla="*/ 428625 w 528"/>
                  <a:gd name="T43" fmla="*/ 172290 h 162"/>
                  <a:gd name="T44" fmla="*/ 447675 w 528"/>
                  <a:gd name="T45" fmla="*/ 137832 h 162"/>
                  <a:gd name="T46" fmla="*/ 457200 w 528"/>
                  <a:gd name="T47" fmla="*/ 155061 h 162"/>
                  <a:gd name="T48" fmla="*/ 476250 w 528"/>
                  <a:gd name="T49" fmla="*/ 189519 h 162"/>
                  <a:gd name="T50" fmla="*/ 495300 w 528"/>
                  <a:gd name="T51" fmla="*/ 189519 h 162"/>
                  <a:gd name="T52" fmla="*/ 533400 w 528"/>
                  <a:gd name="T53" fmla="*/ 172290 h 162"/>
                  <a:gd name="T54" fmla="*/ 552450 w 528"/>
                  <a:gd name="T55" fmla="*/ 189519 h 162"/>
                  <a:gd name="T56" fmla="*/ 571500 w 528"/>
                  <a:gd name="T57" fmla="*/ 189519 h 162"/>
                  <a:gd name="T58" fmla="*/ 590550 w 528"/>
                  <a:gd name="T59" fmla="*/ 189519 h 162"/>
                  <a:gd name="T60" fmla="*/ 609600 w 528"/>
                  <a:gd name="T61" fmla="*/ 137832 h 162"/>
                  <a:gd name="T62" fmla="*/ 638175 w 528"/>
                  <a:gd name="T63" fmla="*/ 103374 h 162"/>
                  <a:gd name="T64" fmla="*/ 657225 w 528"/>
                  <a:gd name="T65" fmla="*/ 86145 h 162"/>
                  <a:gd name="T66" fmla="*/ 676275 w 528"/>
                  <a:gd name="T67" fmla="*/ 34458 h 162"/>
                  <a:gd name="T68" fmla="*/ 704850 w 528"/>
                  <a:gd name="T69" fmla="*/ 0 h 162"/>
                  <a:gd name="T70" fmla="*/ 723900 w 528"/>
                  <a:gd name="T71" fmla="*/ 17229 h 162"/>
                  <a:gd name="T72" fmla="*/ 733425 w 528"/>
                  <a:gd name="T73" fmla="*/ 34458 h 162"/>
                  <a:gd name="T74" fmla="*/ 752475 w 528"/>
                  <a:gd name="T75" fmla="*/ 68916 h 162"/>
                  <a:gd name="T76" fmla="*/ 771525 w 528"/>
                  <a:gd name="T77" fmla="*/ 103374 h 162"/>
                  <a:gd name="T78" fmla="*/ 781050 w 528"/>
                  <a:gd name="T79" fmla="*/ 103374 h 162"/>
                  <a:gd name="T80" fmla="*/ 790575 w 528"/>
                  <a:gd name="T81" fmla="*/ 103374 h 162"/>
                  <a:gd name="T82" fmla="*/ 809625 w 528"/>
                  <a:gd name="T83" fmla="*/ 51687 h 162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0" t="0" r="r" b="b"/>
                <a:pathLst>
                  <a:path w="528" h="162">
                    <a:moveTo>
                      <a:pt x="0" y="162"/>
                    </a:moveTo>
                    <a:lnTo>
                      <a:pt x="6" y="156"/>
                    </a:lnTo>
                    <a:lnTo>
                      <a:pt x="18" y="156"/>
                    </a:lnTo>
                    <a:lnTo>
                      <a:pt x="18" y="144"/>
                    </a:lnTo>
                    <a:lnTo>
                      <a:pt x="24" y="150"/>
                    </a:lnTo>
                    <a:lnTo>
                      <a:pt x="36" y="138"/>
                    </a:lnTo>
                    <a:lnTo>
                      <a:pt x="36" y="126"/>
                    </a:lnTo>
                    <a:lnTo>
                      <a:pt x="36" y="132"/>
                    </a:lnTo>
                    <a:lnTo>
                      <a:pt x="48" y="120"/>
                    </a:lnTo>
                    <a:lnTo>
                      <a:pt x="48" y="114"/>
                    </a:lnTo>
                    <a:lnTo>
                      <a:pt x="54" y="108"/>
                    </a:lnTo>
                    <a:lnTo>
                      <a:pt x="60" y="102"/>
                    </a:lnTo>
                    <a:lnTo>
                      <a:pt x="72" y="102"/>
                    </a:lnTo>
                    <a:lnTo>
                      <a:pt x="66" y="102"/>
                    </a:lnTo>
                    <a:lnTo>
                      <a:pt x="72" y="90"/>
                    </a:lnTo>
                    <a:lnTo>
                      <a:pt x="78" y="96"/>
                    </a:lnTo>
                    <a:lnTo>
                      <a:pt x="84" y="90"/>
                    </a:lnTo>
                    <a:lnTo>
                      <a:pt x="84" y="84"/>
                    </a:lnTo>
                    <a:lnTo>
                      <a:pt x="96" y="84"/>
                    </a:lnTo>
                    <a:lnTo>
                      <a:pt x="96" y="78"/>
                    </a:lnTo>
                    <a:lnTo>
                      <a:pt x="102" y="84"/>
                    </a:lnTo>
                    <a:lnTo>
                      <a:pt x="108" y="90"/>
                    </a:lnTo>
                    <a:lnTo>
                      <a:pt x="114" y="84"/>
                    </a:lnTo>
                    <a:lnTo>
                      <a:pt x="114" y="72"/>
                    </a:lnTo>
                    <a:lnTo>
                      <a:pt x="126" y="84"/>
                    </a:lnTo>
                    <a:lnTo>
                      <a:pt x="120" y="84"/>
                    </a:lnTo>
                    <a:lnTo>
                      <a:pt x="126" y="72"/>
                    </a:lnTo>
                    <a:lnTo>
                      <a:pt x="138" y="84"/>
                    </a:lnTo>
                    <a:lnTo>
                      <a:pt x="132" y="84"/>
                    </a:lnTo>
                    <a:lnTo>
                      <a:pt x="138" y="72"/>
                    </a:lnTo>
                    <a:lnTo>
                      <a:pt x="138" y="78"/>
                    </a:lnTo>
                    <a:lnTo>
                      <a:pt x="144" y="72"/>
                    </a:lnTo>
                    <a:lnTo>
                      <a:pt x="144" y="84"/>
                    </a:lnTo>
                    <a:lnTo>
                      <a:pt x="150" y="78"/>
                    </a:lnTo>
                    <a:lnTo>
                      <a:pt x="150" y="84"/>
                    </a:lnTo>
                    <a:lnTo>
                      <a:pt x="150" y="78"/>
                    </a:lnTo>
                    <a:lnTo>
                      <a:pt x="156" y="72"/>
                    </a:lnTo>
                    <a:lnTo>
                      <a:pt x="156" y="78"/>
                    </a:lnTo>
                    <a:lnTo>
                      <a:pt x="156" y="72"/>
                    </a:lnTo>
                    <a:lnTo>
                      <a:pt x="162" y="72"/>
                    </a:lnTo>
                    <a:lnTo>
                      <a:pt x="168" y="72"/>
                    </a:lnTo>
                    <a:lnTo>
                      <a:pt x="174" y="66"/>
                    </a:lnTo>
                    <a:lnTo>
                      <a:pt x="174" y="72"/>
                    </a:lnTo>
                    <a:lnTo>
                      <a:pt x="174" y="66"/>
                    </a:lnTo>
                    <a:lnTo>
                      <a:pt x="180" y="72"/>
                    </a:lnTo>
                    <a:lnTo>
                      <a:pt x="186" y="66"/>
                    </a:lnTo>
                    <a:lnTo>
                      <a:pt x="186" y="72"/>
                    </a:lnTo>
                    <a:lnTo>
                      <a:pt x="186" y="66"/>
                    </a:lnTo>
                    <a:lnTo>
                      <a:pt x="192" y="60"/>
                    </a:lnTo>
                    <a:lnTo>
                      <a:pt x="192" y="48"/>
                    </a:lnTo>
                    <a:lnTo>
                      <a:pt x="198" y="42"/>
                    </a:lnTo>
                    <a:lnTo>
                      <a:pt x="204" y="42"/>
                    </a:lnTo>
                    <a:lnTo>
                      <a:pt x="210" y="42"/>
                    </a:lnTo>
                    <a:lnTo>
                      <a:pt x="216" y="36"/>
                    </a:lnTo>
                    <a:lnTo>
                      <a:pt x="222" y="42"/>
                    </a:lnTo>
                    <a:lnTo>
                      <a:pt x="222" y="36"/>
                    </a:lnTo>
                    <a:lnTo>
                      <a:pt x="222" y="42"/>
                    </a:lnTo>
                    <a:lnTo>
                      <a:pt x="228" y="48"/>
                    </a:lnTo>
                    <a:lnTo>
                      <a:pt x="240" y="48"/>
                    </a:lnTo>
                    <a:lnTo>
                      <a:pt x="240" y="42"/>
                    </a:lnTo>
                    <a:lnTo>
                      <a:pt x="240" y="48"/>
                    </a:lnTo>
                    <a:lnTo>
                      <a:pt x="252" y="60"/>
                    </a:lnTo>
                    <a:lnTo>
                      <a:pt x="246" y="60"/>
                    </a:lnTo>
                    <a:lnTo>
                      <a:pt x="252" y="60"/>
                    </a:lnTo>
                    <a:lnTo>
                      <a:pt x="258" y="60"/>
                    </a:lnTo>
                    <a:lnTo>
                      <a:pt x="270" y="60"/>
                    </a:lnTo>
                    <a:lnTo>
                      <a:pt x="270" y="54"/>
                    </a:lnTo>
                    <a:lnTo>
                      <a:pt x="282" y="54"/>
                    </a:lnTo>
                    <a:lnTo>
                      <a:pt x="282" y="48"/>
                    </a:lnTo>
                    <a:lnTo>
                      <a:pt x="282" y="54"/>
                    </a:lnTo>
                    <a:lnTo>
                      <a:pt x="288" y="60"/>
                    </a:lnTo>
                    <a:lnTo>
                      <a:pt x="288" y="54"/>
                    </a:lnTo>
                    <a:lnTo>
                      <a:pt x="288" y="60"/>
                    </a:lnTo>
                    <a:lnTo>
                      <a:pt x="300" y="60"/>
                    </a:lnTo>
                    <a:lnTo>
                      <a:pt x="300" y="66"/>
                    </a:lnTo>
                    <a:lnTo>
                      <a:pt x="312" y="66"/>
                    </a:lnTo>
                    <a:lnTo>
                      <a:pt x="306" y="66"/>
                    </a:lnTo>
                    <a:lnTo>
                      <a:pt x="312" y="66"/>
                    </a:lnTo>
                    <a:lnTo>
                      <a:pt x="318" y="66"/>
                    </a:lnTo>
                    <a:lnTo>
                      <a:pt x="324" y="72"/>
                    </a:lnTo>
                    <a:lnTo>
                      <a:pt x="336" y="60"/>
                    </a:lnTo>
                    <a:lnTo>
                      <a:pt x="330" y="60"/>
                    </a:lnTo>
                    <a:lnTo>
                      <a:pt x="336" y="66"/>
                    </a:lnTo>
                    <a:lnTo>
                      <a:pt x="348" y="66"/>
                    </a:lnTo>
                    <a:lnTo>
                      <a:pt x="354" y="60"/>
                    </a:lnTo>
                    <a:lnTo>
                      <a:pt x="360" y="66"/>
                    </a:lnTo>
                    <a:lnTo>
                      <a:pt x="366" y="66"/>
                    </a:lnTo>
                    <a:lnTo>
                      <a:pt x="378" y="66"/>
                    </a:lnTo>
                    <a:lnTo>
                      <a:pt x="372" y="66"/>
                    </a:lnTo>
                    <a:lnTo>
                      <a:pt x="378" y="60"/>
                    </a:lnTo>
                    <a:lnTo>
                      <a:pt x="384" y="54"/>
                    </a:lnTo>
                    <a:lnTo>
                      <a:pt x="384" y="48"/>
                    </a:lnTo>
                    <a:lnTo>
                      <a:pt x="384" y="54"/>
                    </a:lnTo>
                    <a:lnTo>
                      <a:pt x="390" y="48"/>
                    </a:lnTo>
                    <a:lnTo>
                      <a:pt x="402" y="36"/>
                    </a:lnTo>
                    <a:lnTo>
                      <a:pt x="402" y="30"/>
                    </a:lnTo>
                    <a:lnTo>
                      <a:pt x="414" y="30"/>
                    </a:lnTo>
                    <a:lnTo>
                      <a:pt x="414" y="24"/>
                    </a:lnTo>
                    <a:lnTo>
                      <a:pt x="426" y="24"/>
                    </a:lnTo>
                    <a:lnTo>
                      <a:pt x="426" y="12"/>
                    </a:lnTo>
                    <a:lnTo>
                      <a:pt x="432" y="12"/>
                    </a:lnTo>
                    <a:lnTo>
                      <a:pt x="438" y="6"/>
                    </a:lnTo>
                    <a:lnTo>
                      <a:pt x="444" y="0"/>
                    </a:lnTo>
                    <a:lnTo>
                      <a:pt x="444" y="12"/>
                    </a:lnTo>
                    <a:lnTo>
                      <a:pt x="444" y="6"/>
                    </a:lnTo>
                    <a:lnTo>
                      <a:pt x="456" y="6"/>
                    </a:lnTo>
                    <a:lnTo>
                      <a:pt x="456" y="12"/>
                    </a:lnTo>
                    <a:lnTo>
                      <a:pt x="456" y="6"/>
                    </a:lnTo>
                    <a:lnTo>
                      <a:pt x="462" y="12"/>
                    </a:lnTo>
                    <a:lnTo>
                      <a:pt x="462" y="6"/>
                    </a:lnTo>
                    <a:lnTo>
                      <a:pt x="462" y="12"/>
                    </a:lnTo>
                    <a:lnTo>
                      <a:pt x="474" y="24"/>
                    </a:lnTo>
                    <a:lnTo>
                      <a:pt x="474" y="30"/>
                    </a:lnTo>
                    <a:lnTo>
                      <a:pt x="486" y="18"/>
                    </a:lnTo>
                    <a:lnTo>
                      <a:pt x="486" y="36"/>
                    </a:lnTo>
                    <a:lnTo>
                      <a:pt x="480" y="18"/>
                    </a:lnTo>
                    <a:lnTo>
                      <a:pt x="486" y="30"/>
                    </a:lnTo>
                    <a:lnTo>
                      <a:pt x="492" y="36"/>
                    </a:lnTo>
                    <a:lnTo>
                      <a:pt x="492" y="30"/>
                    </a:lnTo>
                    <a:lnTo>
                      <a:pt x="492" y="36"/>
                    </a:lnTo>
                    <a:lnTo>
                      <a:pt x="498" y="36"/>
                    </a:lnTo>
                    <a:lnTo>
                      <a:pt x="504" y="30"/>
                    </a:lnTo>
                    <a:lnTo>
                      <a:pt x="504" y="18"/>
                    </a:lnTo>
                    <a:lnTo>
                      <a:pt x="510" y="18"/>
                    </a:lnTo>
                    <a:lnTo>
                      <a:pt x="516" y="12"/>
                    </a:lnTo>
                    <a:lnTo>
                      <a:pt x="528" y="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3600"/>
              </a:p>
            </p:txBody>
          </p:sp>
          <p:sp>
            <p:nvSpPr>
              <p:cNvPr id="139" name="Freeform 58"/>
              <p:cNvSpPr>
                <a:spLocks/>
              </p:cNvSpPr>
              <p:nvPr/>
            </p:nvSpPr>
            <p:spPr bwMode="auto">
              <a:xfrm>
                <a:off x="2062053" y="3220833"/>
                <a:ext cx="771525" cy="310123"/>
              </a:xfrm>
              <a:custGeom>
                <a:avLst/>
                <a:gdLst>
                  <a:gd name="T0" fmla="*/ 0 w 486"/>
                  <a:gd name="T1" fmla="*/ 103374 h 108"/>
                  <a:gd name="T2" fmla="*/ 28575 w 486"/>
                  <a:gd name="T3" fmla="*/ 103374 h 108"/>
                  <a:gd name="T4" fmla="*/ 47625 w 486"/>
                  <a:gd name="T5" fmla="*/ 137832 h 108"/>
                  <a:gd name="T6" fmla="*/ 66675 w 486"/>
                  <a:gd name="T7" fmla="*/ 137832 h 108"/>
                  <a:gd name="T8" fmla="*/ 76200 w 486"/>
                  <a:gd name="T9" fmla="*/ 155062 h 108"/>
                  <a:gd name="T10" fmla="*/ 104775 w 486"/>
                  <a:gd name="T11" fmla="*/ 223978 h 108"/>
                  <a:gd name="T12" fmla="*/ 142875 w 486"/>
                  <a:gd name="T13" fmla="*/ 241207 h 108"/>
                  <a:gd name="T14" fmla="*/ 152400 w 486"/>
                  <a:gd name="T15" fmla="*/ 241207 h 108"/>
                  <a:gd name="T16" fmla="*/ 171450 w 486"/>
                  <a:gd name="T17" fmla="*/ 241207 h 108"/>
                  <a:gd name="T18" fmla="*/ 180975 w 486"/>
                  <a:gd name="T19" fmla="*/ 223978 h 108"/>
                  <a:gd name="T20" fmla="*/ 190500 w 486"/>
                  <a:gd name="T21" fmla="*/ 241207 h 108"/>
                  <a:gd name="T22" fmla="*/ 209550 w 486"/>
                  <a:gd name="T23" fmla="*/ 241207 h 108"/>
                  <a:gd name="T24" fmla="*/ 238125 w 486"/>
                  <a:gd name="T25" fmla="*/ 275665 h 108"/>
                  <a:gd name="T26" fmla="*/ 247650 w 486"/>
                  <a:gd name="T27" fmla="*/ 292894 h 108"/>
                  <a:gd name="T28" fmla="*/ 266700 w 486"/>
                  <a:gd name="T29" fmla="*/ 292894 h 108"/>
                  <a:gd name="T30" fmla="*/ 276225 w 486"/>
                  <a:gd name="T31" fmla="*/ 310123 h 108"/>
                  <a:gd name="T32" fmla="*/ 304800 w 486"/>
                  <a:gd name="T33" fmla="*/ 275665 h 108"/>
                  <a:gd name="T34" fmla="*/ 333375 w 486"/>
                  <a:gd name="T35" fmla="*/ 206749 h 108"/>
                  <a:gd name="T36" fmla="*/ 342900 w 486"/>
                  <a:gd name="T37" fmla="*/ 189520 h 108"/>
                  <a:gd name="T38" fmla="*/ 371475 w 486"/>
                  <a:gd name="T39" fmla="*/ 189520 h 108"/>
                  <a:gd name="T40" fmla="*/ 381000 w 486"/>
                  <a:gd name="T41" fmla="*/ 189520 h 108"/>
                  <a:gd name="T42" fmla="*/ 390525 w 486"/>
                  <a:gd name="T43" fmla="*/ 172291 h 108"/>
                  <a:gd name="T44" fmla="*/ 419100 w 486"/>
                  <a:gd name="T45" fmla="*/ 223978 h 108"/>
                  <a:gd name="T46" fmla="*/ 428625 w 486"/>
                  <a:gd name="T47" fmla="*/ 241207 h 108"/>
                  <a:gd name="T48" fmla="*/ 438150 w 486"/>
                  <a:gd name="T49" fmla="*/ 223978 h 108"/>
                  <a:gd name="T50" fmla="*/ 447675 w 486"/>
                  <a:gd name="T51" fmla="*/ 206749 h 108"/>
                  <a:gd name="T52" fmla="*/ 485775 w 486"/>
                  <a:gd name="T53" fmla="*/ 189520 h 108"/>
                  <a:gd name="T54" fmla="*/ 504825 w 486"/>
                  <a:gd name="T55" fmla="*/ 155062 h 108"/>
                  <a:gd name="T56" fmla="*/ 514350 w 486"/>
                  <a:gd name="T57" fmla="*/ 155062 h 108"/>
                  <a:gd name="T58" fmla="*/ 533400 w 486"/>
                  <a:gd name="T59" fmla="*/ 103374 h 108"/>
                  <a:gd name="T60" fmla="*/ 542925 w 486"/>
                  <a:gd name="T61" fmla="*/ 86145 h 108"/>
                  <a:gd name="T62" fmla="*/ 561975 w 486"/>
                  <a:gd name="T63" fmla="*/ 68916 h 108"/>
                  <a:gd name="T64" fmla="*/ 581025 w 486"/>
                  <a:gd name="T65" fmla="*/ 86145 h 108"/>
                  <a:gd name="T66" fmla="*/ 619125 w 486"/>
                  <a:gd name="T67" fmla="*/ 51687 h 108"/>
                  <a:gd name="T68" fmla="*/ 628650 w 486"/>
                  <a:gd name="T69" fmla="*/ 17229 h 108"/>
                  <a:gd name="T70" fmla="*/ 657225 w 486"/>
                  <a:gd name="T71" fmla="*/ 17229 h 108"/>
                  <a:gd name="T72" fmla="*/ 666750 w 486"/>
                  <a:gd name="T73" fmla="*/ 17229 h 108"/>
                  <a:gd name="T74" fmla="*/ 685800 w 486"/>
                  <a:gd name="T75" fmla="*/ 51687 h 108"/>
                  <a:gd name="T76" fmla="*/ 695325 w 486"/>
                  <a:gd name="T77" fmla="*/ 51687 h 108"/>
                  <a:gd name="T78" fmla="*/ 723900 w 486"/>
                  <a:gd name="T79" fmla="*/ 17229 h 108"/>
                  <a:gd name="T80" fmla="*/ 733425 w 486"/>
                  <a:gd name="T81" fmla="*/ 34458 h 108"/>
                  <a:gd name="T82" fmla="*/ 752475 w 486"/>
                  <a:gd name="T83" fmla="*/ 86145 h 108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0" t="0" r="r" b="b"/>
                <a:pathLst>
                  <a:path w="486" h="108">
                    <a:moveTo>
                      <a:pt x="0" y="30"/>
                    </a:moveTo>
                    <a:lnTo>
                      <a:pt x="0" y="30"/>
                    </a:lnTo>
                    <a:lnTo>
                      <a:pt x="0" y="36"/>
                    </a:lnTo>
                    <a:lnTo>
                      <a:pt x="6" y="36"/>
                    </a:lnTo>
                    <a:lnTo>
                      <a:pt x="12" y="42"/>
                    </a:lnTo>
                    <a:lnTo>
                      <a:pt x="18" y="36"/>
                    </a:lnTo>
                    <a:lnTo>
                      <a:pt x="18" y="42"/>
                    </a:lnTo>
                    <a:lnTo>
                      <a:pt x="18" y="36"/>
                    </a:lnTo>
                    <a:lnTo>
                      <a:pt x="30" y="48"/>
                    </a:lnTo>
                    <a:lnTo>
                      <a:pt x="24" y="48"/>
                    </a:lnTo>
                    <a:lnTo>
                      <a:pt x="30" y="48"/>
                    </a:lnTo>
                    <a:lnTo>
                      <a:pt x="42" y="48"/>
                    </a:lnTo>
                    <a:lnTo>
                      <a:pt x="42" y="54"/>
                    </a:lnTo>
                    <a:lnTo>
                      <a:pt x="42" y="48"/>
                    </a:lnTo>
                    <a:lnTo>
                      <a:pt x="48" y="54"/>
                    </a:lnTo>
                    <a:lnTo>
                      <a:pt x="60" y="66"/>
                    </a:lnTo>
                    <a:lnTo>
                      <a:pt x="60" y="72"/>
                    </a:lnTo>
                    <a:lnTo>
                      <a:pt x="66" y="78"/>
                    </a:lnTo>
                    <a:lnTo>
                      <a:pt x="72" y="84"/>
                    </a:lnTo>
                    <a:lnTo>
                      <a:pt x="78" y="84"/>
                    </a:lnTo>
                    <a:lnTo>
                      <a:pt x="90" y="84"/>
                    </a:lnTo>
                    <a:lnTo>
                      <a:pt x="84" y="84"/>
                    </a:lnTo>
                    <a:lnTo>
                      <a:pt x="90" y="90"/>
                    </a:lnTo>
                    <a:lnTo>
                      <a:pt x="96" y="84"/>
                    </a:lnTo>
                    <a:lnTo>
                      <a:pt x="102" y="90"/>
                    </a:lnTo>
                    <a:lnTo>
                      <a:pt x="108" y="84"/>
                    </a:lnTo>
                    <a:lnTo>
                      <a:pt x="108" y="90"/>
                    </a:lnTo>
                    <a:lnTo>
                      <a:pt x="114" y="84"/>
                    </a:lnTo>
                    <a:lnTo>
                      <a:pt x="114" y="78"/>
                    </a:lnTo>
                    <a:lnTo>
                      <a:pt x="114" y="84"/>
                    </a:lnTo>
                    <a:lnTo>
                      <a:pt x="126" y="84"/>
                    </a:lnTo>
                    <a:lnTo>
                      <a:pt x="120" y="84"/>
                    </a:lnTo>
                    <a:lnTo>
                      <a:pt x="126" y="84"/>
                    </a:lnTo>
                    <a:lnTo>
                      <a:pt x="132" y="90"/>
                    </a:lnTo>
                    <a:lnTo>
                      <a:pt x="132" y="84"/>
                    </a:lnTo>
                    <a:lnTo>
                      <a:pt x="132" y="90"/>
                    </a:lnTo>
                    <a:lnTo>
                      <a:pt x="138" y="96"/>
                    </a:lnTo>
                    <a:lnTo>
                      <a:pt x="150" y="96"/>
                    </a:lnTo>
                    <a:lnTo>
                      <a:pt x="144" y="96"/>
                    </a:lnTo>
                    <a:lnTo>
                      <a:pt x="150" y="96"/>
                    </a:lnTo>
                    <a:lnTo>
                      <a:pt x="156" y="102"/>
                    </a:lnTo>
                    <a:lnTo>
                      <a:pt x="156" y="96"/>
                    </a:lnTo>
                    <a:lnTo>
                      <a:pt x="156" y="102"/>
                    </a:lnTo>
                    <a:lnTo>
                      <a:pt x="168" y="102"/>
                    </a:lnTo>
                    <a:lnTo>
                      <a:pt x="162" y="102"/>
                    </a:lnTo>
                    <a:lnTo>
                      <a:pt x="168" y="102"/>
                    </a:lnTo>
                    <a:lnTo>
                      <a:pt x="174" y="108"/>
                    </a:lnTo>
                    <a:lnTo>
                      <a:pt x="180" y="102"/>
                    </a:lnTo>
                    <a:lnTo>
                      <a:pt x="186" y="102"/>
                    </a:lnTo>
                    <a:lnTo>
                      <a:pt x="192" y="96"/>
                    </a:lnTo>
                    <a:lnTo>
                      <a:pt x="198" y="90"/>
                    </a:lnTo>
                    <a:lnTo>
                      <a:pt x="210" y="78"/>
                    </a:lnTo>
                    <a:lnTo>
                      <a:pt x="210" y="72"/>
                    </a:lnTo>
                    <a:lnTo>
                      <a:pt x="210" y="78"/>
                    </a:lnTo>
                    <a:lnTo>
                      <a:pt x="216" y="72"/>
                    </a:lnTo>
                    <a:lnTo>
                      <a:pt x="216" y="66"/>
                    </a:lnTo>
                    <a:lnTo>
                      <a:pt x="216" y="72"/>
                    </a:lnTo>
                    <a:lnTo>
                      <a:pt x="222" y="66"/>
                    </a:lnTo>
                    <a:lnTo>
                      <a:pt x="234" y="66"/>
                    </a:lnTo>
                    <a:lnTo>
                      <a:pt x="228" y="66"/>
                    </a:lnTo>
                    <a:lnTo>
                      <a:pt x="234" y="72"/>
                    </a:lnTo>
                    <a:lnTo>
                      <a:pt x="240" y="66"/>
                    </a:lnTo>
                    <a:lnTo>
                      <a:pt x="246" y="60"/>
                    </a:lnTo>
                    <a:lnTo>
                      <a:pt x="246" y="66"/>
                    </a:lnTo>
                    <a:lnTo>
                      <a:pt x="246" y="60"/>
                    </a:lnTo>
                    <a:lnTo>
                      <a:pt x="252" y="66"/>
                    </a:lnTo>
                    <a:lnTo>
                      <a:pt x="252" y="78"/>
                    </a:lnTo>
                    <a:lnTo>
                      <a:pt x="264" y="78"/>
                    </a:lnTo>
                    <a:lnTo>
                      <a:pt x="264" y="84"/>
                    </a:lnTo>
                    <a:lnTo>
                      <a:pt x="264" y="78"/>
                    </a:lnTo>
                    <a:lnTo>
                      <a:pt x="270" y="84"/>
                    </a:lnTo>
                    <a:lnTo>
                      <a:pt x="276" y="78"/>
                    </a:lnTo>
                    <a:lnTo>
                      <a:pt x="276" y="84"/>
                    </a:lnTo>
                    <a:lnTo>
                      <a:pt x="276" y="78"/>
                    </a:lnTo>
                    <a:lnTo>
                      <a:pt x="282" y="72"/>
                    </a:lnTo>
                    <a:lnTo>
                      <a:pt x="282" y="66"/>
                    </a:lnTo>
                    <a:lnTo>
                      <a:pt x="282" y="72"/>
                    </a:lnTo>
                    <a:lnTo>
                      <a:pt x="294" y="72"/>
                    </a:lnTo>
                    <a:lnTo>
                      <a:pt x="294" y="78"/>
                    </a:lnTo>
                    <a:lnTo>
                      <a:pt x="306" y="66"/>
                    </a:lnTo>
                    <a:lnTo>
                      <a:pt x="306" y="60"/>
                    </a:lnTo>
                    <a:lnTo>
                      <a:pt x="306" y="66"/>
                    </a:lnTo>
                    <a:lnTo>
                      <a:pt x="318" y="54"/>
                    </a:lnTo>
                    <a:lnTo>
                      <a:pt x="312" y="54"/>
                    </a:lnTo>
                    <a:lnTo>
                      <a:pt x="318" y="54"/>
                    </a:lnTo>
                    <a:lnTo>
                      <a:pt x="324" y="54"/>
                    </a:lnTo>
                    <a:lnTo>
                      <a:pt x="330" y="48"/>
                    </a:lnTo>
                    <a:lnTo>
                      <a:pt x="336" y="42"/>
                    </a:lnTo>
                    <a:lnTo>
                      <a:pt x="336" y="36"/>
                    </a:lnTo>
                    <a:lnTo>
                      <a:pt x="342" y="30"/>
                    </a:lnTo>
                    <a:lnTo>
                      <a:pt x="342" y="24"/>
                    </a:lnTo>
                    <a:lnTo>
                      <a:pt x="342" y="30"/>
                    </a:lnTo>
                    <a:lnTo>
                      <a:pt x="354" y="18"/>
                    </a:lnTo>
                    <a:lnTo>
                      <a:pt x="348" y="18"/>
                    </a:lnTo>
                    <a:lnTo>
                      <a:pt x="354" y="24"/>
                    </a:lnTo>
                    <a:lnTo>
                      <a:pt x="360" y="18"/>
                    </a:lnTo>
                    <a:lnTo>
                      <a:pt x="372" y="30"/>
                    </a:lnTo>
                    <a:lnTo>
                      <a:pt x="366" y="30"/>
                    </a:lnTo>
                    <a:lnTo>
                      <a:pt x="372" y="24"/>
                    </a:lnTo>
                    <a:lnTo>
                      <a:pt x="378" y="30"/>
                    </a:lnTo>
                    <a:lnTo>
                      <a:pt x="390" y="18"/>
                    </a:lnTo>
                    <a:lnTo>
                      <a:pt x="396" y="12"/>
                    </a:lnTo>
                    <a:lnTo>
                      <a:pt x="396" y="6"/>
                    </a:lnTo>
                    <a:lnTo>
                      <a:pt x="396" y="12"/>
                    </a:lnTo>
                    <a:lnTo>
                      <a:pt x="402" y="6"/>
                    </a:lnTo>
                    <a:lnTo>
                      <a:pt x="414" y="6"/>
                    </a:lnTo>
                    <a:lnTo>
                      <a:pt x="414" y="0"/>
                    </a:lnTo>
                    <a:lnTo>
                      <a:pt x="414" y="6"/>
                    </a:lnTo>
                    <a:lnTo>
                      <a:pt x="420" y="6"/>
                    </a:lnTo>
                    <a:lnTo>
                      <a:pt x="426" y="6"/>
                    </a:lnTo>
                    <a:lnTo>
                      <a:pt x="432" y="12"/>
                    </a:lnTo>
                    <a:lnTo>
                      <a:pt x="432" y="18"/>
                    </a:lnTo>
                    <a:lnTo>
                      <a:pt x="432" y="12"/>
                    </a:lnTo>
                    <a:lnTo>
                      <a:pt x="438" y="18"/>
                    </a:lnTo>
                    <a:lnTo>
                      <a:pt x="438" y="12"/>
                    </a:lnTo>
                    <a:lnTo>
                      <a:pt x="444" y="6"/>
                    </a:lnTo>
                    <a:lnTo>
                      <a:pt x="456" y="6"/>
                    </a:lnTo>
                    <a:lnTo>
                      <a:pt x="450" y="6"/>
                    </a:lnTo>
                    <a:lnTo>
                      <a:pt x="456" y="6"/>
                    </a:lnTo>
                    <a:lnTo>
                      <a:pt x="462" y="12"/>
                    </a:lnTo>
                    <a:lnTo>
                      <a:pt x="468" y="18"/>
                    </a:lnTo>
                    <a:lnTo>
                      <a:pt x="474" y="24"/>
                    </a:lnTo>
                    <a:lnTo>
                      <a:pt x="474" y="30"/>
                    </a:lnTo>
                    <a:lnTo>
                      <a:pt x="474" y="24"/>
                    </a:lnTo>
                    <a:lnTo>
                      <a:pt x="486" y="36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3600"/>
              </a:p>
            </p:txBody>
          </p:sp>
          <p:sp>
            <p:nvSpPr>
              <p:cNvPr id="140" name="Freeform 59"/>
              <p:cNvSpPr>
                <a:spLocks/>
              </p:cNvSpPr>
              <p:nvPr/>
            </p:nvSpPr>
            <p:spPr bwMode="auto">
              <a:xfrm>
                <a:off x="2824053" y="3134688"/>
                <a:ext cx="381000" cy="189519"/>
              </a:xfrm>
              <a:custGeom>
                <a:avLst/>
                <a:gdLst>
                  <a:gd name="T0" fmla="*/ 0 w 240"/>
                  <a:gd name="T1" fmla="*/ 189519 h 66"/>
                  <a:gd name="T2" fmla="*/ 28575 w 240"/>
                  <a:gd name="T3" fmla="*/ 155061 h 66"/>
                  <a:gd name="T4" fmla="*/ 28575 w 240"/>
                  <a:gd name="T5" fmla="*/ 172290 h 66"/>
                  <a:gd name="T6" fmla="*/ 38100 w 240"/>
                  <a:gd name="T7" fmla="*/ 172290 h 66"/>
                  <a:gd name="T8" fmla="*/ 47625 w 240"/>
                  <a:gd name="T9" fmla="*/ 155061 h 66"/>
                  <a:gd name="T10" fmla="*/ 57150 w 240"/>
                  <a:gd name="T11" fmla="*/ 155061 h 66"/>
                  <a:gd name="T12" fmla="*/ 66675 w 240"/>
                  <a:gd name="T13" fmla="*/ 189519 h 66"/>
                  <a:gd name="T14" fmla="*/ 95250 w 240"/>
                  <a:gd name="T15" fmla="*/ 137832 h 66"/>
                  <a:gd name="T16" fmla="*/ 95250 w 240"/>
                  <a:gd name="T17" fmla="*/ 155061 h 66"/>
                  <a:gd name="T18" fmla="*/ 104775 w 240"/>
                  <a:gd name="T19" fmla="*/ 120603 h 66"/>
                  <a:gd name="T20" fmla="*/ 114300 w 240"/>
                  <a:gd name="T21" fmla="*/ 155061 h 66"/>
                  <a:gd name="T22" fmla="*/ 114300 w 240"/>
                  <a:gd name="T23" fmla="*/ 155061 h 66"/>
                  <a:gd name="T24" fmla="*/ 133350 w 240"/>
                  <a:gd name="T25" fmla="*/ 120603 h 66"/>
                  <a:gd name="T26" fmla="*/ 142875 w 240"/>
                  <a:gd name="T27" fmla="*/ 137832 h 66"/>
                  <a:gd name="T28" fmla="*/ 152400 w 240"/>
                  <a:gd name="T29" fmla="*/ 120603 h 66"/>
                  <a:gd name="T30" fmla="*/ 171450 w 240"/>
                  <a:gd name="T31" fmla="*/ 137832 h 66"/>
                  <a:gd name="T32" fmla="*/ 171450 w 240"/>
                  <a:gd name="T33" fmla="*/ 137832 h 66"/>
                  <a:gd name="T34" fmla="*/ 180975 w 240"/>
                  <a:gd name="T35" fmla="*/ 120603 h 66"/>
                  <a:gd name="T36" fmla="*/ 190500 w 240"/>
                  <a:gd name="T37" fmla="*/ 86145 h 66"/>
                  <a:gd name="T38" fmla="*/ 200025 w 240"/>
                  <a:gd name="T39" fmla="*/ 103374 h 66"/>
                  <a:gd name="T40" fmla="*/ 219075 w 240"/>
                  <a:gd name="T41" fmla="*/ 86145 h 66"/>
                  <a:gd name="T42" fmla="*/ 238125 w 240"/>
                  <a:gd name="T43" fmla="*/ 68916 h 66"/>
                  <a:gd name="T44" fmla="*/ 257175 w 240"/>
                  <a:gd name="T45" fmla="*/ 51687 h 66"/>
                  <a:gd name="T46" fmla="*/ 257175 w 240"/>
                  <a:gd name="T47" fmla="*/ 34458 h 66"/>
                  <a:gd name="T48" fmla="*/ 276225 w 240"/>
                  <a:gd name="T49" fmla="*/ 34458 h 66"/>
                  <a:gd name="T50" fmla="*/ 285750 w 240"/>
                  <a:gd name="T51" fmla="*/ 34458 h 66"/>
                  <a:gd name="T52" fmla="*/ 295275 w 240"/>
                  <a:gd name="T53" fmla="*/ 34458 h 66"/>
                  <a:gd name="T54" fmla="*/ 314325 w 240"/>
                  <a:gd name="T55" fmla="*/ 34458 h 66"/>
                  <a:gd name="T56" fmla="*/ 314325 w 240"/>
                  <a:gd name="T57" fmla="*/ 34458 h 66"/>
                  <a:gd name="T58" fmla="*/ 323850 w 240"/>
                  <a:gd name="T59" fmla="*/ 0 h 66"/>
                  <a:gd name="T60" fmla="*/ 352425 w 240"/>
                  <a:gd name="T61" fmla="*/ 17229 h 66"/>
                  <a:gd name="T62" fmla="*/ 352425 w 240"/>
                  <a:gd name="T63" fmla="*/ 17229 h 66"/>
                  <a:gd name="T64" fmla="*/ 381000 w 240"/>
                  <a:gd name="T65" fmla="*/ 34458 h 6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240" h="66">
                    <a:moveTo>
                      <a:pt x="6" y="66"/>
                    </a:moveTo>
                    <a:lnTo>
                      <a:pt x="0" y="66"/>
                    </a:lnTo>
                    <a:lnTo>
                      <a:pt x="6" y="54"/>
                    </a:lnTo>
                    <a:lnTo>
                      <a:pt x="18" y="54"/>
                    </a:lnTo>
                    <a:lnTo>
                      <a:pt x="12" y="54"/>
                    </a:lnTo>
                    <a:lnTo>
                      <a:pt x="18" y="60"/>
                    </a:lnTo>
                    <a:lnTo>
                      <a:pt x="24" y="54"/>
                    </a:lnTo>
                    <a:lnTo>
                      <a:pt x="24" y="6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36" y="60"/>
                    </a:lnTo>
                    <a:lnTo>
                      <a:pt x="36" y="54"/>
                    </a:lnTo>
                    <a:lnTo>
                      <a:pt x="36" y="60"/>
                    </a:lnTo>
                    <a:lnTo>
                      <a:pt x="42" y="66"/>
                    </a:lnTo>
                    <a:lnTo>
                      <a:pt x="48" y="60"/>
                    </a:lnTo>
                    <a:lnTo>
                      <a:pt x="60" y="48"/>
                    </a:lnTo>
                    <a:lnTo>
                      <a:pt x="60" y="54"/>
                    </a:lnTo>
                    <a:lnTo>
                      <a:pt x="66" y="48"/>
                    </a:lnTo>
                    <a:lnTo>
                      <a:pt x="66" y="42"/>
                    </a:lnTo>
                    <a:lnTo>
                      <a:pt x="66" y="48"/>
                    </a:lnTo>
                    <a:lnTo>
                      <a:pt x="72" y="54"/>
                    </a:lnTo>
                    <a:lnTo>
                      <a:pt x="72" y="48"/>
                    </a:lnTo>
                    <a:lnTo>
                      <a:pt x="72" y="54"/>
                    </a:lnTo>
                    <a:lnTo>
                      <a:pt x="84" y="54"/>
                    </a:lnTo>
                    <a:lnTo>
                      <a:pt x="84" y="42"/>
                    </a:lnTo>
                    <a:lnTo>
                      <a:pt x="90" y="36"/>
                    </a:lnTo>
                    <a:lnTo>
                      <a:pt x="90" y="48"/>
                    </a:lnTo>
                    <a:lnTo>
                      <a:pt x="96" y="54"/>
                    </a:lnTo>
                    <a:lnTo>
                      <a:pt x="96" y="42"/>
                    </a:lnTo>
                    <a:lnTo>
                      <a:pt x="102" y="42"/>
                    </a:lnTo>
                    <a:lnTo>
                      <a:pt x="108" y="48"/>
                    </a:lnTo>
                    <a:lnTo>
                      <a:pt x="108" y="54"/>
                    </a:lnTo>
                    <a:lnTo>
                      <a:pt x="108" y="48"/>
                    </a:lnTo>
                    <a:lnTo>
                      <a:pt x="114" y="54"/>
                    </a:lnTo>
                    <a:lnTo>
                      <a:pt x="114" y="42"/>
                    </a:lnTo>
                    <a:lnTo>
                      <a:pt x="120" y="36"/>
                    </a:lnTo>
                    <a:lnTo>
                      <a:pt x="120" y="30"/>
                    </a:lnTo>
                    <a:lnTo>
                      <a:pt x="120" y="36"/>
                    </a:lnTo>
                    <a:lnTo>
                      <a:pt x="126" y="36"/>
                    </a:lnTo>
                    <a:lnTo>
                      <a:pt x="138" y="36"/>
                    </a:lnTo>
                    <a:lnTo>
                      <a:pt x="138" y="30"/>
                    </a:lnTo>
                    <a:lnTo>
                      <a:pt x="150" y="30"/>
                    </a:lnTo>
                    <a:lnTo>
                      <a:pt x="150" y="24"/>
                    </a:lnTo>
                    <a:lnTo>
                      <a:pt x="150" y="30"/>
                    </a:lnTo>
                    <a:lnTo>
                      <a:pt x="162" y="18"/>
                    </a:lnTo>
                    <a:lnTo>
                      <a:pt x="162" y="12"/>
                    </a:lnTo>
                    <a:lnTo>
                      <a:pt x="168" y="6"/>
                    </a:lnTo>
                    <a:lnTo>
                      <a:pt x="174" y="12"/>
                    </a:lnTo>
                    <a:lnTo>
                      <a:pt x="180" y="18"/>
                    </a:lnTo>
                    <a:lnTo>
                      <a:pt x="180" y="12"/>
                    </a:lnTo>
                    <a:lnTo>
                      <a:pt x="180" y="18"/>
                    </a:lnTo>
                    <a:lnTo>
                      <a:pt x="186" y="12"/>
                    </a:lnTo>
                    <a:lnTo>
                      <a:pt x="192" y="18"/>
                    </a:lnTo>
                    <a:lnTo>
                      <a:pt x="198" y="12"/>
                    </a:lnTo>
                    <a:lnTo>
                      <a:pt x="198" y="18"/>
                    </a:lnTo>
                    <a:lnTo>
                      <a:pt x="198" y="12"/>
                    </a:lnTo>
                    <a:lnTo>
                      <a:pt x="210" y="0"/>
                    </a:lnTo>
                    <a:lnTo>
                      <a:pt x="204" y="0"/>
                    </a:lnTo>
                    <a:lnTo>
                      <a:pt x="210" y="6"/>
                    </a:lnTo>
                    <a:lnTo>
                      <a:pt x="222" y="6"/>
                    </a:lnTo>
                    <a:lnTo>
                      <a:pt x="222" y="12"/>
                    </a:lnTo>
                    <a:lnTo>
                      <a:pt x="222" y="6"/>
                    </a:lnTo>
                    <a:lnTo>
                      <a:pt x="228" y="12"/>
                    </a:lnTo>
                    <a:lnTo>
                      <a:pt x="240" y="12"/>
                    </a:lnTo>
                    <a:lnTo>
                      <a:pt x="234" y="12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3600"/>
              </a:p>
            </p:txBody>
          </p:sp>
        </p:grpSp>
        <p:grpSp>
          <p:nvGrpSpPr>
            <p:cNvPr id="102" name="Group 183"/>
            <p:cNvGrpSpPr>
              <a:grpSpLocks/>
            </p:cNvGrpSpPr>
            <p:nvPr/>
          </p:nvGrpSpPr>
          <p:grpSpPr bwMode="auto">
            <a:xfrm>
              <a:off x="2292834" y="2122453"/>
              <a:ext cx="49988" cy="695072"/>
              <a:chOff x="2292834" y="2122453"/>
              <a:chExt cx="49988" cy="695072"/>
            </a:xfrm>
          </p:grpSpPr>
          <p:sp>
            <p:nvSpPr>
              <p:cNvPr id="134" name="Line 53"/>
              <p:cNvSpPr>
                <a:spLocks noChangeShapeType="1"/>
              </p:cNvSpPr>
              <p:nvPr/>
            </p:nvSpPr>
            <p:spPr bwMode="auto">
              <a:xfrm flipV="1">
                <a:off x="2292834" y="2122453"/>
                <a:ext cx="0" cy="69446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3600"/>
              </a:p>
            </p:txBody>
          </p:sp>
          <p:cxnSp>
            <p:nvCxnSpPr>
              <p:cNvPr id="135" name="Straight Connector 134"/>
              <p:cNvCxnSpPr/>
              <p:nvPr/>
            </p:nvCxnSpPr>
            <p:spPr>
              <a:xfrm>
                <a:off x="2298379" y="2512768"/>
                <a:ext cx="44443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/>
              <p:cNvCxnSpPr/>
              <p:nvPr/>
            </p:nvCxnSpPr>
            <p:spPr>
              <a:xfrm>
                <a:off x="2298379" y="2241343"/>
                <a:ext cx="44443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/>
              <p:cNvCxnSpPr/>
              <p:nvPr/>
            </p:nvCxnSpPr>
            <p:spPr>
              <a:xfrm>
                <a:off x="2298379" y="2817525"/>
                <a:ext cx="44443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3" name="Group 17"/>
            <p:cNvGrpSpPr>
              <a:grpSpLocks/>
            </p:cNvGrpSpPr>
            <p:nvPr/>
          </p:nvGrpSpPr>
          <p:grpSpPr bwMode="auto">
            <a:xfrm>
              <a:off x="2201411" y="2149634"/>
              <a:ext cx="65892" cy="735258"/>
              <a:chOff x="590383" y="7118194"/>
              <a:chExt cx="65892" cy="406483"/>
            </a:xfrm>
          </p:grpSpPr>
          <p:sp>
            <p:nvSpPr>
              <p:cNvPr id="131" name="Rectangle 25"/>
              <p:cNvSpPr>
                <a:spLocks noChangeArrowheads="1"/>
              </p:cNvSpPr>
              <p:nvPr/>
            </p:nvSpPr>
            <p:spPr bwMode="auto">
              <a:xfrm>
                <a:off x="590383" y="7445869"/>
                <a:ext cx="65892" cy="788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r"/>
                <a:r>
                  <a:rPr lang="en-US" altLang="en-US" sz="1600">
                    <a:solidFill>
                      <a:srgbClr val="000000"/>
                    </a:solidFill>
                    <a:latin typeface="Helvetica" pitchFamily="34" charset="0"/>
                  </a:rPr>
                  <a:t>7</a:t>
                </a:r>
                <a:endParaRPr lang="en-US" altLang="en-US" sz="3600">
                  <a:latin typeface="Arial" charset="0"/>
                </a:endParaRPr>
              </a:p>
            </p:txBody>
          </p:sp>
          <p:sp>
            <p:nvSpPr>
              <p:cNvPr id="132" name="Rectangle 28"/>
              <p:cNvSpPr>
                <a:spLocks noChangeArrowheads="1"/>
              </p:cNvSpPr>
              <p:nvPr/>
            </p:nvSpPr>
            <p:spPr bwMode="auto">
              <a:xfrm>
                <a:off x="590383" y="7276524"/>
                <a:ext cx="65892" cy="788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r"/>
                <a:r>
                  <a:rPr lang="en-US" altLang="en-US" sz="1600">
                    <a:solidFill>
                      <a:srgbClr val="000000"/>
                    </a:solidFill>
                    <a:latin typeface="Helvetica" pitchFamily="34" charset="0"/>
                  </a:rPr>
                  <a:t>8</a:t>
                </a:r>
                <a:endParaRPr lang="en-US" altLang="en-US" sz="3600">
                  <a:latin typeface="Arial" charset="0"/>
                </a:endParaRPr>
              </a:p>
            </p:txBody>
          </p:sp>
          <p:sp>
            <p:nvSpPr>
              <p:cNvPr id="133" name="Rectangle 28"/>
              <p:cNvSpPr>
                <a:spLocks noChangeArrowheads="1"/>
              </p:cNvSpPr>
              <p:nvPr/>
            </p:nvSpPr>
            <p:spPr bwMode="auto">
              <a:xfrm>
                <a:off x="590383" y="7118194"/>
                <a:ext cx="65892" cy="788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r"/>
                <a:r>
                  <a:rPr lang="en-US" altLang="en-US" sz="1600">
                    <a:solidFill>
                      <a:srgbClr val="000000"/>
                    </a:solidFill>
                    <a:latin typeface="Helvetica" pitchFamily="34" charset="0"/>
                  </a:rPr>
                  <a:t>9</a:t>
                </a:r>
                <a:endParaRPr lang="en-US" altLang="en-US" sz="3600">
                  <a:latin typeface="Arial" charset="0"/>
                </a:endParaRPr>
              </a:p>
            </p:txBody>
          </p:sp>
        </p:grpSp>
        <p:grpSp>
          <p:nvGrpSpPr>
            <p:cNvPr id="104" name="Group 1"/>
            <p:cNvGrpSpPr>
              <a:grpSpLocks/>
            </p:cNvGrpSpPr>
            <p:nvPr/>
          </p:nvGrpSpPr>
          <p:grpSpPr bwMode="auto">
            <a:xfrm>
              <a:off x="2388690" y="2765230"/>
              <a:ext cx="2414408" cy="207542"/>
              <a:chOff x="1033959" y="3755785"/>
              <a:chExt cx="2414408" cy="207542"/>
            </a:xfrm>
          </p:grpSpPr>
          <p:sp>
            <p:nvSpPr>
              <p:cNvPr id="124" name="Rectangle 19"/>
              <p:cNvSpPr>
                <a:spLocks noChangeArrowheads="1"/>
              </p:cNvSpPr>
              <p:nvPr/>
            </p:nvSpPr>
            <p:spPr bwMode="auto">
              <a:xfrm>
                <a:off x="2109381" y="3820776"/>
                <a:ext cx="263565" cy="14255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  <a:latin typeface="Helvetica" pitchFamily="34" charset="0"/>
                  </a:rPr>
                  <a:t>1960</a:t>
                </a:r>
                <a:endParaRPr lang="en-US" altLang="en-US" sz="3600">
                  <a:latin typeface="Arial" charset="0"/>
                </a:endParaRPr>
              </a:p>
            </p:txBody>
          </p:sp>
          <p:sp>
            <p:nvSpPr>
              <p:cNvPr id="125" name="Rectangle 22"/>
              <p:cNvSpPr>
                <a:spLocks noChangeArrowheads="1"/>
              </p:cNvSpPr>
              <p:nvPr/>
            </p:nvSpPr>
            <p:spPr bwMode="auto">
              <a:xfrm>
                <a:off x="3184802" y="3820776"/>
                <a:ext cx="263565" cy="14255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r>
                  <a:rPr lang="en-US" altLang="en-US" sz="1600" dirty="0" smtClean="0">
                    <a:solidFill>
                      <a:srgbClr val="000000"/>
                    </a:solidFill>
                    <a:latin typeface="Helvetica" pitchFamily="34" charset="0"/>
                  </a:rPr>
                  <a:t>2020</a:t>
                </a:r>
                <a:endParaRPr lang="en-US" altLang="en-US" sz="3600" dirty="0">
                  <a:latin typeface="Arial" charset="0"/>
                </a:endParaRPr>
              </a:p>
            </p:txBody>
          </p:sp>
          <p:sp>
            <p:nvSpPr>
              <p:cNvPr id="126" name="Line 12"/>
              <p:cNvSpPr>
                <a:spLocks noChangeShapeType="1"/>
              </p:cNvSpPr>
              <p:nvPr/>
            </p:nvSpPr>
            <p:spPr bwMode="auto">
              <a:xfrm>
                <a:off x="1179752" y="3807472"/>
                <a:ext cx="214602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3600"/>
              </a:p>
            </p:txBody>
          </p:sp>
          <p:sp>
            <p:nvSpPr>
              <p:cNvPr id="127" name="Line 17"/>
              <p:cNvSpPr>
                <a:spLocks noChangeShapeType="1"/>
              </p:cNvSpPr>
              <p:nvPr/>
            </p:nvSpPr>
            <p:spPr bwMode="auto">
              <a:xfrm flipV="1">
                <a:off x="2252207" y="3755785"/>
                <a:ext cx="0" cy="5131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3600"/>
              </a:p>
            </p:txBody>
          </p:sp>
          <p:sp>
            <p:nvSpPr>
              <p:cNvPr id="128" name="Line 17"/>
              <p:cNvSpPr>
                <a:spLocks noChangeShapeType="1"/>
              </p:cNvSpPr>
              <p:nvPr/>
            </p:nvSpPr>
            <p:spPr bwMode="auto">
              <a:xfrm flipV="1">
                <a:off x="1177008" y="3756521"/>
                <a:ext cx="0" cy="5131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3600"/>
              </a:p>
            </p:txBody>
          </p:sp>
          <p:sp>
            <p:nvSpPr>
              <p:cNvPr id="129" name="Rectangle 19"/>
              <p:cNvSpPr>
                <a:spLocks noChangeArrowheads="1"/>
              </p:cNvSpPr>
              <p:nvPr/>
            </p:nvSpPr>
            <p:spPr bwMode="auto">
              <a:xfrm>
                <a:off x="1033959" y="3820776"/>
                <a:ext cx="263565" cy="14255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r>
                  <a:rPr lang="en-US" altLang="en-US" sz="1600" dirty="0" smtClean="0">
                    <a:solidFill>
                      <a:srgbClr val="000000"/>
                    </a:solidFill>
                    <a:latin typeface="Helvetica" pitchFamily="34" charset="0"/>
                  </a:rPr>
                  <a:t>1920</a:t>
                </a:r>
                <a:endParaRPr lang="en-US" altLang="en-US" sz="3600" dirty="0">
                  <a:latin typeface="Arial" charset="0"/>
                </a:endParaRPr>
              </a:p>
            </p:txBody>
          </p:sp>
          <p:sp>
            <p:nvSpPr>
              <p:cNvPr id="130" name="Line 17"/>
              <p:cNvSpPr>
                <a:spLocks noChangeShapeType="1"/>
              </p:cNvSpPr>
              <p:nvPr/>
            </p:nvSpPr>
            <p:spPr bwMode="auto">
              <a:xfrm flipV="1">
                <a:off x="3325777" y="3757158"/>
                <a:ext cx="0" cy="5131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3600"/>
              </a:p>
            </p:txBody>
          </p:sp>
        </p:grpSp>
        <p:grpSp>
          <p:nvGrpSpPr>
            <p:cNvPr id="105" name="Group 21"/>
            <p:cNvGrpSpPr>
              <a:grpSpLocks/>
            </p:cNvGrpSpPr>
            <p:nvPr/>
          </p:nvGrpSpPr>
          <p:grpSpPr bwMode="auto">
            <a:xfrm>
              <a:off x="2583439" y="762000"/>
              <a:ext cx="2245604" cy="1296759"/>
              <a:chOff x="4187918" y="2340269"/>
              <a:chExt cx="2245604" cy="848999"/>
            </a:xfrm>
          </p:grpSpPr>
          <p:sp>
            <p:nvSpPr>
              <p:cNvPr id="110" name="Freeform 54"/>
              <p:cNvSpPr>
                <a:spLocks/>
              </p:cNvSpPr>
              <p:nvPr/>
            </p:nvSpPr>
            <p:spPr bwMode="auto">
              <a:xfrm>
                <a:off x="4187918" y="2766993"/>
                <a:ext cx="819150" cy="371475"/>
              </a:xfrm>
              <a:custGeom>
                <a:avLst/>
                <a:gdLst>
                  <a:gd name="T0" fmla="*/ 19050 w 516"/>
                  <a:gd name="T1" fmla="*/ 371475 h 234"/>
                  <a:gd name="T2" fmla="*/ 28575 w 516"/>
                  <a:gd name="T3" fmla="*/ 342900 h 234"/>
                  <a:gd name="T4" fmla="*/ 47625 w 516"/>
                  <a:gd name="T5" fmla="*/ 371475 h 234"/>
                  <a:gd name="T6" fmla="*/ 57150 w 516"/>
                  <a:gd name="T7" fmla="*/ 285750 h 234"/>
                  <a:gd name="T8" fmla="*/ 76200 w 516"/>
                  <a:gd name="T9" fmla="*/ 314325 h 234"/>
                  <a:gd name="T10" fmla="*/ 104775 w 516"/>
                  <a:gd name="T11" fmla="*/ 266700 h 234"/>
                  <a:gd name="T12" fmla="*/ 114300 w 516"/>
                  <a:gd name="T13" fmla="*/ 295275 h 234"/>
                  <a:gd name="T14" fmla="*/ 133350 w 516"/>
                  <a:gd name="T15" fmla="*/ 276225 h 234"/>
                  <a:gd name="T16" fmla="*/ 152400 w 516"/>
                  <a:gd name="T17" fmla="*/ 257175 h 234"/>
                  <a:gd name="T18" fmla="*/ 180975 w 516"/>
                  <a:gd name="T19" fmla="*/ 238125 h 234"/>
                  <a:gd name="T20" fmla="*/ 200025 w 516"/>
                  <a:gd name="T21" fmla="*/ 123825 h 234"/>
                  <a:gd name="T22" fmla="*/ 209550 w 516"/>
                  <a:gd name="T23" fmla="*/ 133350 h 234"/>
                  <a:gd name="T24" fmla="*/ 247650 w 516"/>
                  <a:gd name="T25" fmla="*/ 104775 h 234"/>
                  <a:gd name="T26" fmla="*/ 257175 w 516"/>
                  <a:gd name="T27" fmla="*/ 104775 h 234"/>
                  <a:gd name="T28" fmla="*/ 276225 w 516"/>
                  <a:gd name="T29" fmla="*/ 133350 h 234"/>
                  <a:gd name="T30" fmla="*/ 295275 w 516"/>
                  <a:gd name="T31" fmla="*/ 95250 h 234"/>
                  <a:gd name="T32" fmla="*/ 323850 w 516"/>
                  <a:gd name="T33" fmla="*/ 76200 h 234"/>
                  <a:gd name="T34" fmla="*/ 342900 w 516"/>
                  <a:gd name="T35" fmla="*/ 9525 h 234"/>
                  <a:gd name="T36" fmla="*/ 371475 w 516"/>
                  <a:gd name="T37" fmla="*/ 9525 h 234"/>
                  <a:gd name="T38" fmla="*/ 400050 w 516"/>
                  <a:gd name="T39" fmla="*/ 19050 h 234"/>
                  <a:gd name="T40" fmla="*/ 419100 w 516"/>
                  <a:gd name="T41" fmla="*/ 47625 h 234"/>
                  <a:gd name="T42" fmla="*/ 447675 w 516"/>
                  <a:gd name="T43" fmla="*/ 38100 h 234"/>
                  <a:gd name="T44" fmla="*/ 466725 w 516"/>
                  <a:gd name="T45" fmla="*/ 19050 h 234"/>
                  <a:gd name="T46" fmla="*/ 485775 w 516"/>
                  <a:gd name="T47" fmla="*/ 28575 h 234"/>
                  <a:gd name="T48" fmla="*/ 495300 w 516"/>
                  <a:gd name="T49" fmla="*/ 57150 h 234"/>
                  <a:gd name="T50" fmla="*/ 523875 w 516"/>
                  <a:gd name="T51" fmla="*/ 57150 h 234"/>
                  <a:gd name="T52" fmla="*/ 542925 w 516"/>
                  <a:gd name="T53" fmla="*/ 95250 h 234"/>
                  <a:gd name="T54" fmla="*/ 561975 w 516"/>
                  <a:gd name="T55" fmla="*/ 104775 h 234"/>
                  <a:gd name="T56" fmla="*/ 590550 w 516"/>
                  <a:gd name="T57" fmla="*/ 114300 h 234"/>
                  <a:gd name="T58" fmla="*/ 609600 w 516"/>
                  <a:gd name="T59" fmla="*/ 123825 h 234"/>
                  <a:gd name="T60" fmla="*/ 619125 w 516"/>
                  <a:gd name="T61" fmla="*/ 228600 h 234"/>
                  <a:gd name="T62" fmla="*/ 638175 w 516"/>
                  <a:gd name="T63" fmla="*/ 171450 h 234"/>
                  <a:gd name="T64" fmla="*/ 647700 w 516"/>
                  <a:gd name="T65" fmla="*/ 200025 h 234"/>
                  <a:gd name="T66" fmla="*/ 666750 w 516"/>
                  <a:gd name="T67" fmla="*/ 161925 h 234"/>
                  <a:gd name="T68" fmla="*/ 676275 w 516"/>
                  <a:gd name="T69" fmla="*/ 161925 h 234"/>
                  <a:gd name="T70" fmla="*/ 695325 w 516"/>
                  <a:gd name="T71" fmla="*/ 142875 h 234"/>
                  <a:gd name="T72" fmla="*/ 704850 w 516"/>
                  <a:gd name="T73" fmla="*/ 123825 h 234"/>
                  <a:gd name="T74" fmla="*/ 714375 w 516"/>
                  <a:gd name="T75" fmla="*/ 123825 h 234"/>
                  <a:gd name="T76" fmla="*/ 733425 w 516"/>
                  <a:gd name="T77" fmla="*/ 152400 h 234"/>
                  <a:gd name="T78" fmla="*/ 752475 w 516"/>
                  <a:gd name="T79" fmla="*/ 180975 h 234"/>
                  <a:gd name="T80" fmla="*/ 771525 w 516"/>
                  <a:gd name="T81" fmla="*/ 247650 h 234"/>
                  <a:gd name="T82" fmla="*/ 800100 w 516"/>
                  <a:gd name="T83" fmla="*/ 238125 h 234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0" t="0" r="r" b="b"/>
                <a:pathLst>
                  <a:path w="516" h="234">
                    <a:moveTo>
                      <a:pt x="0" y="228"/>
                    </a:moveTo>
                    <a:lnTo>
                      <a:pt x="12" y="228"/>
                    </a:lnTo>
                    <a:lnTo>
                      <a:pt x="12" y="234"/>
                    </a:lnTo>
                    <a:lnTo>
                      <a:pt x="12" y="228"/>
                    </a:lnTo>
                    <a:lnTo>
                      <a:pt x="24" y="216"/>
                    </a:lnTo>
                    <a:lnTo>
                      <a:pt x="18" y="216"/>
                    </a:lnTo>
                    <a:lnTo>
                      <a:pt x="24" y="222"/>
                    </a:lnTo>
                    <a:lnTo>
                      <a:pt x="30" y="228"/>
                    </a:lnTo>
                    <a:lnTo>
                      <a:pt x="30" y="234"/>
                    </a:lnTo>
                    <a:lnTo>
                      <a:pt x="30" y="192"/>
                    </a:lnTo>
                    <a:lnTo>
                      <a:pt x="36" y="186"/>
                    </a:lnTo>
                    <a:lnTo>
                      <a:pt x="36" y="180"/>
                    </a:lnTo>
                    <a:lnTo>
                      <a:pt x="36" y="192"/>
                    </a:lnTo>
                    <a:lnTo>
                      <a:pt x="42" y="198"/>
                    </a:lnTo>
                    <a:lnTo>
                      <a:pt x="48" y="198"/>
                    </a:lnTo>
                    <a:lnTo>
                      <a:pt x="54" y="198"/>
                    </a:lnTo>
                    <a:lnTo>
                      <a:pt x="66" y="186"/>
                    </a:lnTo>
                    <a:lnTo>
                      <a:pt x="66" y="168"/>
                    </a:lnTo>
                    <a:lnTo>
                      <a:pt x="66" y="174"/>
                    </a:lnTo>
                    <a:lnTo>
                      <a:pt x="72" y="180"/>
                    </a:lnTo>
                    <a:lnTo>
                      <a:pt x="72" y="186"/>
                    </a:lnTo>
                    <a:lnTo>
                      <a:pt x="72" y="174"/>
                    </a:lnTo>
                    <a:lnTo>
                      <a:pt x="78" y="180"/>
                    </a:lnTo>
                    <a:lnTo>
                      <a:pt x="84" y="174"/>
                    </a:lnTo>
                    <a:lnTo>
                      <a:pt x="90" y="174"/>
                    </a:lnTo>
                    <a:lnTo>
                      <a:pt x="96" y="168"/>
                    </a:lnTo>
                    <a:lnTo>
                      <a:pt x="96" y="162"/>
                    </a:lnTo>
                    <a:lnTo>
                      <a:pt x="102" y="156"/>
                    </a:lnTo>
                    <a:lnTo>
                      <a:pt x="108" y="156"/>
                    </a:lnTo>
                    <a:lnTo>
                      <a:pt x="114" y="150"/>
                    </a:lnTo>
                    <a:lnTo>
                      <a:pt x="114" y="78"/>
                    </a:lnTo>
                    <a:lnTo>
                      <a:pt x="120" y="78"/>
                    </a:lnTo>
                    <a:lnTo>
                      <a:pt x="126" y="78"/>
                    </a:lnTo>
                    <a:lnTo>
                      <a:pt x="132" y="84"/>
                    </a:lnTo>
                    <a:lnTo>
                      <a:pt x="132" y="60"/>
                    </a:lnTo>
                    <a:lnTo>
                      <a:pt x="132" y="84"/>
                    </a:lnTo>
                    <a:lnTo>
                      <a:pt x="138" y="78"/>
                    </a:lnTo>
                    <a:lnTo>
                      <a:pt x="144" y="78"/>
                    </a:lnTo>
                    <a:lnTo>
                      <a:pt x="156" y="66"/>
                    </a:lnTo>
                    <a:lnTo>
                      <a:pt x="150" y="66"/>
                    </a:lnTo>
                    <a:lnTo>
                      <a:pt x="156" y="66"/>
                    </a:lnTo>
                    <a:lnTo>
                      <a:pt x="162" y="66"/>
                    </a:lnTo>
                    <a:lnTo>
                      <a:pt x="168" y="72"/>
                    </a:lnTo>
                    <a:lnTo>
                      <a:pt x="168" y="84"/>
                    </a:lnTo>
                    <a:lnTo>
                      <a:pt x="174" y="84"/>
                    </a:lnTo>
                    <a:lnTo>
                      <a:pt x="180" y="78"/>
                    </a:lnTo>
                    <a:lnTo>
                      <a:pt x="180" y="60"/>
                    </a:lnTo>
                    <a:lnTo>
                      <a:pt x="186" y="60"/>
                    </a:lnTo>
                    <a:lnTo>
                      <a:pt x="192" y="54"/>
                    </a:lnTo>
                    <a:lnTo>
                      <a:pt x="198" y="54"/>
                    </a:lnTo>
                    <a:lnTo>
                      <a:pt x="204" y="48"/>
                    </a:lnTo>
                    <a:lnTo>
                      <a:pt x="210" y="42"/>
                    </a:lnTo>
                    <a:lnTo>
                      <a:pt x="210" y="6"/>
                    </a:lnTo>
                    <a:lnTo>
                      <a:pt x="216" y="6"/>
                    </a:lnTo>
                    <a:lnTo>
                      <a:pt x="222" y="6"/>
                    </a:lnTo>
                    <a:lnTo>
                      <a:pt x="228" y="6"/>
                    </a:lnTo>
                    <a:lnTo>
                      <a:pt x="234" y="6"/>
                    </a:lnTo>
                    <a:lnTo>
                      <a:pt x="240" y="6"/>
                    </a:lnTo>
                    <a:lnTo>
                      <a:pt x="246" y="6"/>
                    </a:lnTo>
                    <a:lnTo>
                      <a:pt x="252" y="12"/>
                    </a:lnTo>
                    <a:lnTo>
                      <a:pt x="252" y="30"/>
                    </a:lnTo>
                    <a:lnTo>
                      <a:pt x="258" y="30"/>
                    </a:lnTo>
                    <a:lnTo>
                      <a:pt x="264" y="30"/>
                    </a:lnTo>
                    <a:lnTo>
                      <a:pt x="270" y="30"/>
                    </a:lnTo>
                    <a:lnTo>
                      <a:pt x="276" y="30"/>
                    </a:lnTo>
                    <a:lnTo>
                      <a:pt x="282" y="24"/>
                    </a:lnTo>
                    <a:lnTo>
                      <a:pt x="282" y="6"/>
                    </a:lnTo>
                    <a:lnTo>
                      <a:pt x="288" y="6"/>
                    </a:lnTo>
                    <a:lnTo>
                      <a:pt x="294" y="12"/>
                    </a:lnTo>
                    <a:lnTo>
                      <a:pt x="294" y="24"/>
                    </a:lnTo>
                    <a:lnTo>
                      <a:pt x="300" y="24"/>
                    </a:lnTo>
                    <a:lnTo>
                      <a:pt x="306" y="18"/>
                    </a:lnTo>
                    <a:lnTo>
                      <a:pt x="306" y="0"/>
                    </a:lnTo>
                    <a:lnTo>
                      <a:pt x="306" y="36"/>
                    </a:lnTo>
                    <a:lnTo>
                      <a:pt x="312" y="36"/>
                    </a:lnTo>
                    <a:lnTo>
                      <a:pt x="318" y="36"/>
                    </a:lnTo>
                    <a:lnTo>
                      <a:pt x="324" y="36"/>
                    </a:lnTo>
                    <a:lnTo>
                      <a:pt x="330" y="36"/>
                    </a:lnTo>
                    <a:lnTo>
                      <a:pt x="336" y="42"/>
                    </a:lnTo>
                    <a:lnTo>
                      <a:pt x="336" y="54"/>
                    </a:lnTo>
                    <a:lnTo>
                      <a:pt x="342" y="60"/>
                    </a:lnTo>
                    <a:lnTo>
                      <a:pt x="354" y="72"/>
                    </a:lnTo>
                    <a:lnTo>
                      <a:pt x="348" y="72"/>
                    </a:lnTo>
                    <a:lnTo>
                      <a:pt x="354" y="66"/>
                    </a:lnTo>
                    <a:lnTo>
                      <a:pt x="360" y="66"/>
                    </a:lnTo>
                    <a:lnTo>
                      <a:pt x="366" y="66"/>
                    </a:lnTo>
                    <a:lnTo>
                      <a:pt x="372" y="72"/>
                    </a:lnTo>
                    <a:lnTo>
                      <a:pt x="372" y="96"/>
                    </a:lnTo>
                    <a:lnTo>
                      <a:pt x="384" y="84"/>
                    </a:lnTo>
                    <a:lnTo>
                      <a:pt x="384" y="78"/>
                    </a:lnTo>
                    <a:lnTo>
                      <a:pt x="384" y="90"/>
                    </a:lnTo>
                    <a:lnTo>
                      <a:pt x="390" y="96"/>
                    </a:lnTo>
                    <a:lnTo>
                      <a:pt x="390" y="144"/>
                    </a:lnTo>
                    <a:lnTo>
                      <a:pt x="396" y="144"/>
                    </a:lnTo>
                    <a:lnTo>
                      <a:pt x="402" y="138"/>
                    </a:lnTo>
                    <a:lnTo>
                      <a:pt x="402" y="108"/>
                    </a:lnTo>
                    <a:lnTo>
                      <a:pt x="408" y="114"/>
                    </a:lnTo>
                    <a:lnTo>
                      <a:pt x="408" y="138"/>
                    </a:lnTo>
                    <a:lnTo>
                      <a:pt x="408" y="126"/>
                    </a:lnTo>
                    <a:lnTo>
                      <a:pt x="414" y="120"/>
                    </a:lnTo>
                    <a:lnTo>
                      <a:pt x="414" y="96"/>
                    </a:lnTo>
                    <a:lnTo>
                      <a:pt x="420" y="102"/>
                    </a:lnTo>
                    <a:lnTo>
                      <a:pt x="426" y="108"/>
                    </a:lnTo>
                    <a:lnTo>
                      <a:pt x="426" y="114"/>
                    </a:lnTo>
                    <a:lnTo>
                      <a:pt x="426" y="102"/>
                    </a:lnTo>
                    <a:lnTo>
                      <a:pt x="438" y="90"/>
                    </a:lnTo>
                    <a:lnTo>
                      <a:pt x="432" y="90"/>
                    </a:lnTo>
                    <a:lnTo>
                      <a:pt x="438" y="90"/>
                    </a:lnTo>
                    <a:lnTo>
                      <a:pt x="444" y="96"/>
                    </a:lnTo>
                    <a:lnTo>
                      <a:pt x="444" y="108"/>
                    </a:lnTo>
                    <a:lnTo>
                      <a:pt x="444" y="78"/>
                    </a:lnTo>
                    <a:lnTo>
                      <a:pt x="450" y="72"/>
                    </a:lnTo>
                    <a:lnTo>
                      <a:pt x="450" y="66"/>
                    </a:lnTo>
                    <a:lnTo>
                      <a:pt x="450" y="78"/>
                    </a:lnTo>
                    <a:lnTo>
                      <a:pt x="456" y="84"/>
                    </a:lnTo>
                    <a:lnTo>
                      <a:pt x="456" y="96"/>
                    </a:lnTo>
                    <a:lnTo>
                      <a:pt x="462" y="96"/>
                    </a:lnTo>
                    <a:lnTo>
                      <a:pt x="468" y="102"/>
                    </a:lnTo>
                    <a:lnTo>
                      <a:pt x="480" y="114"/>
                    </a:lnTo>
                    <a:lnTo>
                      <a:pt x="474" y="114"/>
                    </a:lnTo>
                    <a:lnTo>
                      <a:pt x="480" y="114"/>
                    </a:lnTo>
                    <a:lnTo>
                      <a:pt x="486" y="120"/>
                    </a:lnTo>
                    <a:lnTo>
                      <a:pt x="486" y="156"/>
                    </a:lnTo>
                    <a:lnTo>
                      <a:pt x="492" y="156"/>
                    </a:lnTo>
                    <a:lnTo>
                      <a:pt x="498" y="156"/>
                    </a:lnTo>
                    <a:lnTo>
                      <a:pt x="504" y="150"/>
                    </a:lnTo>
                    <a:lnTo>
                      <a:pt x="516" y="138"/>
                    </a:lnTo>
                    <a:lnTo>
                      <a:pt x="516" y="132"/>
                    </a:lnTo>
                  </a:path>
                </a:pathLst>
              </a:custGeom>
              <a:noFill/>
              <a:ln w="19050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3600"/>
              </a:p>
            </p:txBody>
          </p:sp>
          <p:sp>
            <p:nvSpPr>
              <p:cNvPr id="111" name="Freeform 55"/>
              <p:cNvSpPr>
                <a:spLocks/>
              </p:cNvSpPr>
              <p:nvPr/>
            </p:nvSpPr>
            <p:spPr bwMode="auto">
              <a:xfrm>
                <a:off x="5007068" y="2614593"/>
                <a:ext cx="819150" cy="390525"/>
              </a:xfrm>
              <a:custGeom>
                <a:avLst/>
                <a:gdLst>
                  <a:gd name="T0" fmla="*/ 19050 w 516"/>
                  <a:gd name="T1" fmla="*/ 361950 h 246"/>
                  <a:gd name="T2" fmla="*/ 47625 w 516"/>
                  <a:gd name="T3" fmla="*/ 342900 h 246"/>
                  <a:gd name="T4" fmla="*/ 57150 w 516"/>
                  <a:gd name="T5" fmla="*/ 352425 h 246"/>
                  <a:gd name="T6" fmla="*/ 66675 w 516"/>
                  <a:gd name="T7" fmla="*/ 361950 h 246"/>
                  <a:gd name="T8" fmla="*/ 104775 w 516"/>
                  <a:gd name="T9" fmla="*/ 381000 h 246"/>
                  <a:gd name="T10" fmla="*/ 133350 w 516"/>
                  <a:gd name="T11" fmla="*/ 371475 h 246"/>
                  <a:gd name="T12" fmla="*/ 142875 w 516"/>
                  <a:gd name="T13" fmla="*/ 381000 h 246"/>
                  <a:gd name="T14" fmla="*/ 171450 w 516"/>
                  <a:gd name="T15" fmla="*/ 361950 h 246"/>
                  <a:gd name="T16" fmla="*/ 180975 w 516"/>
                  <a:gd name="T17" fmla="*/ 342900 h 246"/>
                  <a:gd name="T18" fmla="*/ 200025 w 516"/>
                  <a:gd name="T19" fmla="*/ 295275 h 246"/>
                  <a:gd name="T20" fmla="*/ 228600 w 516"/>
                  <a:gd name="T21" fmla="*/ 295275 h 246"/>
                  <a:gd name="T22" fmla="*/ 247650 w 516"/>
                  <a:gd name="T23" fmla="*/ 314325 h 246"/>
                  <a:gd name="T24" fmla="*/ 266700 w 516"/>
                  <a:gd name="T25" fmla="*/ 352425 h 246"/>
                  <a:gd name="T26" fmla="*/ 276225 w 516"/>
                  <a:gd name="T27" fmla="*/ 342900 h 246"/>
                  <a:gd name="T28" fmla="*/ 285750 w 516"/>
                  <a:gd name="T29" fmla="*/ 333375 h 246"/>
                  <a:gd name="T30" fmla="*/ 304800 w 516"/>
                  <a:gd name="T31" fmla="*/ 333375 h 246"/>
                  <a:gd name="T32" fmla="*/ 323850 w 516"/>
                  <a:gd name="T33" fmla="*/ 333375 h 246"/>
                  <a:gd name="T34" fmla="*/ 333375 w 516"/>
                  <a:gd name="T35" fmla="*/ 352425 h 246"/>
                  <a:gd name="T36" fmla="*/ 361950 w 516"/>
                  <a:gd name="T37" fmla="*/ 247650 h 246"/>
                  <a:gd name="T38" fmla="*/ 371475 w 516"/>
                  <a:gd name="T39" fmla="*/ 180975 h 246"/>
                  <a:gd name="T40" fmla="*/ 390525 w 516"/>
                  <a:gd name="T41" fmla="*/ 161925 h 246"/>
                  <a:gd name="T42" fmla="*/ 419100 w 516"/>
                  <a:gd name="T43" fmla="*/ 161925 h 246"/>
                  <a:gd name="T44" fmla="*/ 438150 w 516"/>
                  <a:gd name="T45" fmla="*/ 209550 h 246"/>
                  <a:gd name="T46" fmla="*/ 457200 w 516"/>
                  <a:gd name="T47" fmla="*/ 180975 h 246"/>
                  <a:gd name="T48" fmla="*/ 476250 w 516"/>
                  <a:gd name="T49" fmla="*/ 190500 h 246"/>
                  <a:gd name="T50" fmla="*/ 495300 w 516"/>
                  <a:gd name="T51" fmla="*/ 161925 h 246"/>
                  <a:gd name="T52" fmla="*/ 514350 w 516"/>
                  <a:gd name="T53" fmla="*/ 114300 h 246"/>
                  <a:gd name="T54" fmla="*/ 533400 w 516"/>
                  <a:gd name="T55" fmla="*/ 85725 h 246"/>
                  <a:gd name="T56" fmla="*/ 561975 w 516"/>
                  <a:gd name="T57" fmla="*/ 76200 h 246"/>
                  <a:gd name="T58" fmla="*/ 590550 w 516"/>
                  <a:gd name="T59" fmla="*/ 66675 h 246"/>
                  <a:gd name="T60" fmla="*/ 609600 w 516"/>
                  <a:gd name="T61" fmla="*/ 47625 h 246"/>
                  <a:gd name="T62" fmla="*/ 628650 w 516"/>
                  <a:gd name="T63" fmla="*/ 76200 h 246"/>
                  <a:gd name="T64" fmla="*/ 638175 w 516"/>
                  <a:gd name="T65" fmla="*/ 66675 h 246"/>
                  <a:gd name="T66" fmla="*/ 657225 w 516"/>
                  <a:gd name="T67" fmla="*/ 38100 h 246"/>
                  <a:gd name="T68" fmla="*/ 676275 w 516"/>
                  <a:gd name="T69" fmla="*/ 0 h 246"/>
                  <a:gd name="T70" fmla="*/ 704850 w 516"/>
                  <a:gd name="T71" fmla="*/ 9525 h 246"/>
                  <a:gd name="T72" fmla="*/ 714375 w 516"/>
                  <a:gd name="T73" fmla="*/ 85725 h 246"/>
                  <a:gd name="T74" fmla="*/ 733425 w 516"/>
                  <a:gd name="T75" fmla="*/ 114300 h 246"/>
                  <a:gd name="T76" fmla="*/ 762000 w 516"/>
                  <a:gd name="T77" fmla="*/ 123825 h 246"/>
                  <a:gd name="T78" fmla="*/ 771525 w 516"/>
                  <a:gd name="T79" fmla="*/ 104775 h 246"/>
                  <a:gd name="T80" fmla="*/ 781050 w 516"/>
                  <a:gd name="T81" fmla="*/ 114300 h 246"/>
                  <a:gd name="T82" fmla="*/ 800100 w 516"/>
                  <a:gd name="T83" fmla="*/ 104775 h 24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0" t="0" r="r" b="b"/>
                <a:pathLst>
                  <a:path w="516" h="246">
                    <a:moveTo>
                      <a:pt x="0" y="228"/>
                    </a:moveTo>
                    <a:lnTo>
                      <a:pt x="6" y="228"/>
                    </a:lnTo>
                    <a:lnTo>
                      <a:pt x="12" y="228"/>
                    </a:lnTo>
                    <a:lnTo>
                      <a:pt x="18" y="228"/>
                    </a:lnTo>
                    <a:lnTo>
                      <a:pt x="24" y="222"/>
                    </a:lnTo>
                    <a:lnTo>
                      <a:pt x="30" y="216"/>
                    </a:lnTo>
                    <a:lnTo>
                      <a:pt x="30" y="204"/>
                    </a:lnTo>
                    <a:lnTo>
                      <a:pt x="36" y="210"/>
                    </a:lnTo>
                    <a:lnTo>
                      <a:pt x="36" y="222"/>
                    </a:lnTo>
                    <a:lnTo>
                      <a:pt x="42" y="228"/>
                    </a:lnTo>
                    <a:lnTo>
                      <a:pt x="42" y="234"/>
                    </a:lnTo>
                    <a:lnTo>
                      <a:pt x="42" y="228"/>
                    </a:lnTo>
                    <a:lnTo>
                      <a:pt x="48" y="228"/>
                    </a:lnTo>
                    <a:lnTo>
                      <a:pt x="54" y="228"/>
                    </a:lnTo>
                    <a:lnTo>
                      <a:pt x="66" y="240"/>
                    </a:lnTo>
                    <a:lnTo>
                      <a:pt x="66" y="246"/>
                    </a:lnTo>
                    <a:lnTo>
                      <a:pt x="72" y="246"/>
                    </a:lnTo>
                    <a:lnTo>
                      <a:pt x="84" y="234"/>
                    </a:lnTo>
                    <a:lnTo>
                      <a:pt x="84" y="228"/>
                    </a:lnTo>
                    <a:lnTo>
                      <a:pt x="96" y="240"/>
                    </a:lnTo>
                    <a:lnTo>
                      <a:pt x="90" y="240"/>
                    </a:lnTo>
                    <a:lnTo>
                      <a:pt x="96" y="240"/>
                    </a:lnTo>
                    <a:lnTo>
                      <a:pt x="102" y="234"/>
                    </a:lnTo>
                    <a:lnTo>
                      <a:pt x="108" y="228"/>
                    </a:lnTo>
                    <a:lnTo>
                      <a:pt x="114" y="222"/>
                    </a:lnTo>
                    <a:lnTo>
                      <a:pt x="114" y="210"/>
                    </a:lnTo>
                    <a:lnTo>
                      <a:pt x="114" y="216"/>
                    </a:lnTo>
                    <a:lnTo>
                      <a:pt x="120" y="210"/>
                    </a:lnTo>
                    <a:lnTo>
                      <a:pt x="120" y="192"/>
                    </a:lnTo>
                    <a:lnTo>
                      <a:pt x="126" y="186"/>
                    </a:lnTo>
                    <a:lnTo>
                      <a:pt x="126" y="174"/>
                    </a:lnTo>
                    <a:lnTo>
                      <a:pt x="132" y="174"/>
                    </a:lnTo>
                    <a:lnTo>
                      <a:pt x="144" y="186"/>
                    </a:lnTo>
                    <a:lnTo>
                      <a:pt x="144" y="192"/>
                    </a:lnTo>
                    <a:lnTo>
                      <a:pt x="150" y="198"/>
                    </a:lnTo>
                    <a:lnTo>
                      <a:pt x="156" y="198"/>
                    </a:lnTo>
                    <a:lnTo>
                      <a:pt x="162" y="204"/>
                    </a:lnTo>
                    <a:lnTo>
                      <a:pt x="162" y="228"/>
                    </a:lnTo>
                    <a:lnTo>
                      <a:pt x="168" y="222"/>
                    </a:lnTo>
                    <a:lnTo>
                      <a:pt x="168" y="204"/>
                    </a:lnTo>
                    <a:lnTo>
                      <a:pt x="168" y="210"/>
                    </a:lnTo>
                    <a:lnTo>
                      <a:pt x="174" y="216"/>
                    </a:lnTo>
                    <a:lnTo>
                      <a:pt x="174" y="240"/>
                    </a:lnTo>
                    <a:lnTo>
                      <a:pt x="174" y="216"/>
                    </a:lnTo>
                    <a:lnTo>
                      <a:pt x="180" y="210"/>
                    </a:lnTo>
                    <a:lnTo>
                      <a:pt x="180" y="180"/>
                    </a:lnTo>
                    <a:lnTo>
                      <a:pt x="192" y="192"/>
                    </a:lnTo>
                    <a:lnTo>
                      <a:pt x="192" y="210"/>
                    </a:lnTo>
                    <a:lnTo>
                      <a:pt x="192" y="204"/>
                    </a:lnTo>
                    <a:lnTo>
                      <a:pt x="198" y="204"/>
                    </a:lnTo>
                    <a:lnTo>
                      <a:pt x="204" y="210"/>
                    </a:lnTo>
                    <a:lnTo>
                      <a:pt x="204" y="234"/>
                    </a:lnTo>
                    <a:lnTo>
                      <a:pt x="204" y="222"/>
                    </a:lnTo>
                    <a:lnTo>
                      <a:pt x="210" y="222"/>
                    </a:lnTo>
                    <a:lnTo>
                      <a:pt x="216" y="216"/>
                    </a:lnTo>
                    <a:lnTo>
                      <a:pt x="216" y="168"/>
                    </a:lnTo>
                    <a:lnTo>
                      <a:pt x="228" y="156"/>
                    </a:lnTo>
                    <a:lnTo>
                      <a:pt x="228" y="144"/>
                    </a:lnTo>
                    <a:lnTo>
                      <a:pt x="234" y="138"/>
                    </a:lnTo>
                    <a:lnTo>
                      <a:pt x="234" y="114"/>
                    </a:lnTo>
                    <a:lnTo>
                      <a:pt x="246" y="102"/>
                    </a:lnTo>
                    <a:lnTo>
                      <a:pt x="240" y="102"/>
                    </a:lnTo>
                    <a:lnTo>
                      <a:pt x="246" y="102"/>
                    </a:lnTo>
                    <a:lnTo>
                      <a:pt x="252" y="96"/>
                    </a:lnTo>
                    <a:lnTo>
                      <a:pt x="258" y="96"/>
                    </a:lnTo>
                    <a:lnTo>
                      <a:pt x="264" y="102"/>
                    </a:lnTo>
                    <a:lnTo>
                      <a:pt x="270" y="108"/>
                    </a:lnTo>
                    <a:lnTo>
                      <a:pt x="270" y="132"/>
                    </a:lnTo>
                    <a:lnTo>
                      <a:pt x="276" y="132"/>
                    </a:lnTo>
                    <a:lnTo>
                      <a:pt x="282" y="126"/>
                    </a:lnTo>
                    <a:lnTo>
                      <a:pt x="282" y="114"/>
                    </a:lnTo>
                    <a:lnTo>
                      <a:pt x="288" y="114"/>
                    </a:lnTo>
                    <a:lnTo>
                      <a:pt x="294" y="114"/>
                    </a:lnTo>
                    <a:lnTo>
                      <a:pt x="300" y="108"/>
                    </a:lnTo>
                    <a:lnTo>
                      <a:pt x="300" y="120"/>
                    </a:lnTo>
                    <a:lnTo>
                      <a:pt x="306" y="120"/>
                    </a:lnTo>
                    <a:lnTo>
                      <a:pt x="312" y="114"/>
                    </a:lnTo>
                    <a:lnTo>
                      <a:pt x="312" y="102"/>
                    </a:lnTo>
                    <a:lnTo>
                      <a:pt x="318" y="96"/>
                    </a:lnTo>
                    <a:lnTo>
                      <a:pt x="318" y="78"/>
                    </a:lnTo>
                    <a:lnTo>
                      <a:pt x="324" y="72"/>
                    </a:lnTo>
                    <a:lnTo>
                      <a:pt x="324" y="54"/>
                    </a:lnTo>
                    <a:lnTo>
                      <a:pt x="330" y="54"/>
                    </a:lnTo>
                    <a:lnTo>
                      <a:pt x="336" y="54"/>
                    </a:lnTo>
                    <a:lnTo>
                      <a:pt x="342" y="48"/>
                    </a:lnTo>
                    <a:lnTo>
                      <a:pt x="348" y="48"/>
                    </a:lnTo>
                    <a:lnTo>
                      <a:pt x="354" y="48"/>
                    </a:lnTo>
                    <a:lnTo>
                      <a:pt x="360" y="48"/>
                    </a:lnTo>
                    <a:lnTo>
                      <a:pt x="366" y="48"/>
                    </a:lnTo>
                    <a:lnTo>
                      <a:pt x="372" y="42"/>
                    </a:lnTo>
                    <a:lnTo>
                      <a:pt x="372" y="24"/>
                    </a:lnTo>
                    <a:lnTo>
                      <a:pt x="378" y="30"/>
                    </a:lnTo>
                    <a:lnTo>
                      <a:pt x="384" y="30"/>
                    </a:lnTo>
                    <a:lnTo>
                      <a:pt x="390" y="30"/>
                    </a:lnTo>
                    <a:lnTo>
                      <a:pt x="396" y="36"/>
                    </a:lnTo>
                    <a:lnTo>
                      <a:pt x="396" y="48"/>
                    </a:lnTo>
                    <a:lnTo>
                      <a:pt x="402" y="42"/>
                    </a:lnTo>
                    <a:lnTo>
                      <a:pt x="402" y="48"/>
                    </a:lnTo>
                    <a:lnTo>
                      <a:pt x="402" y="42"/>
                    </a:lnTo>
                    <a:lnTo>
                      <a:pt x="408" y="36"/>
                    </a:lnTo>
                    <a:lnTo>
                      <a:pt x="408" y="24"/>
                    </a:lnTo>
                    <a:lnTo>
                      <a:pt x="414" y="24"/>
                    </a:lnTo>
                    <a:lnTo>
                      <a:pt x="420" y="24"/>
                    </a:lnTo>
                    <a:lnTo>
                      <a:pt x="426" y="18"/>
                    </a:lnTo>
                    <a:lnTo>
                      <a:pt x="426" y="0"/>
                    </a:lnTo>
                    <a:lnTo>
                      <a:pt x="432" y="0"/>
                    </a:lnTo>
                    <a:lnTo>
                      <a:pt x="438" y="0"/>
                    </a:lnTo>
                    <a:lnTo>
                      <a:pt x="444" y="6"/>
                    </a:lnTo>
                    <a:lnTo>
                      <a:pt x="444" y="30"/>
                    </a:lnTo>
                    <a:lnTo>
                      <a:pt x="450" y="36"/>
                    </a:lnTo>
                    <a:lnTo>
                      <a:pt x="450" y="54"/>
                    </a:lnTo>
                    <a:lnTo>
                      <a:pt x="456" y="60"/>
                    </a:lnTo>
                    <a:lnTo>
                      <a:pt x="456" y="72"/>
                    </a:lnTo>
                    <a:lnTo>
                      <a:pt x="462" y="72"/>
                    </a:lnTo>
                    <a:lnTo>
                      <a:pt x="468" y="72"/>
                    </a:lnTo>
                    <a:lnTo>
                      <a:pt x="474" y="72"/>
                    </a:lnTo>
                    <a:lnTo>
                      <a:pt x="480" y="78"/>
                    </a:lnTo>
                    <a:lnTo>
                      <a:pt x="480" y="90"/>
                    </a:lnTo>
                    <a:lnTo>
                      <a:pt x="480" y="72"/>
                    </a:lnTo>
                    <a:lnTo>
                      <a:pt x="486" y="66"/>
                    </a:lnTo>
                    <a:lnTo>
                      <a:pt x="486" y="54"/>
                    </a:lnTo>
                    <a:lnTo>
                      <a:pt x="492" y="48"/>
                    </a:lnTo>
                    <a:lnTo>
                      <a:pt x="492" y="72"/>
                    </a:lnTo>
                    <a:lnTo>
                      <a:pt x="498" y="78"/>
                    </a:lnTo>
                    <a:lnTo>
                      <a:pt x="510" y="66"/>
                    </a:lnTo>
                    <a:lnTo>
                      <a:pt x="504" y="66"/>
                    </a:lnTo>
                    <a:lnTo>
                      <a:pt x="510" y="96"/>
                    </a:lnTo>
                    <a:lnTo>
                      <a:pt x="516" y="90"/>
                    </a:lnTo>
                  </a:path>
                </a:pathLst>
              </a:custGeom>
              <a:noFill/>
              <a:ln w="19050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3600"/>
              </a:p>
            </p:txBody>
          </p:sp>
          <p:sp>
            <p:nvSpPr>
              <p:cNvPr id="112" name="Freeform 56"/>
              <p:cNvSpPr>
                <a:spLocks/>
              </p:cNvSpPr>
              <p:nvPr/>
            </p:nvSpPr>
            <p:spPr bwMode="auto">
              <a:xfrm>
                <a:off x="5826218" y="2357418"/>
                <a:ext cx="342900" cy="400050"/>
              </a:xfrm>
              <a:custGeom>
                <a:avLst/>
                <a:gdLst>
                  <a:gd name="T0" fmla="*/ 0 w 216"/>
                  <a:gd name="T1" fmla="*/ 400050 h 252"/>
                  <a:gd name="T2" fmla="*/ 0 w 216"/>
                  <a:gd name="T3" fmla="*/ 361950 h 252"/>
                  <a:gd name="T4" fmla="*/ 9525 w 216"/>
                  <a:gd name="T5" fmla="*/ 361950 h 252"/>
                  <a:gd name="T6" fmla="*/ 19050 w 216"/>
                  <a:gd name="T7" fmla="*/ 352425 h 252"/>
                  <a:gd name="T8" fmla="*/ 28575 w 216"/>
                  <a:gd name="T9" fmla="*/ 342900 h 252"/>
                  <a:gd name="T10" fmla="*/ 28575 w 216"/>
                  <a:gd name="T11" fmla="*/ 295275 h 252"/>
                  <a:gd name="T12" fmla="*/ 38100 w 216"/>
                  <a:gd name="T13" fmla="*/ 295275 h 252"/>
                  <a:gd name="T14" fmla="*/ 47625 w 216"/>
                  <a:gd name="T15" fmla="*/ 285750 h 252"/>
                  <a:gd name="T16" fmla="*/ 66675 w 216"/>
                  <a:gd name="T17" fmla="*/ 304800 h 252"/>
                  <a:gd name="T18" fmla="*/ 66675 w 216"/>
                  <a:gd name="T19" fmla="*/ 314325 h 252"/>
                  <a:gd name="T20" fmla="*/ 66675 w 216"/>
                  <a:gd name="T21" fmla="*/ 266700 h 252"/>
                  <a:gd name="T22" fmla="*/ 76200 w 216"/>
                  <a:gd name="T23" fmla="*/ 266700 h 252"/>
                  <a:gd name="T24" fmla="*/ 85725 w 216"/>
                  <a:gd name="T25" fmla="*/ 266700 h 252"/>
                  <a:gd name="T26" fmla="*/ 95250 w 216"/>
                  <a:gd name="T27" fmla="*/ 276225 h 252"/>
                  <a:gd name="T28" fmla="*/ 104775 w 216"/>
                  <a:gd name="T29" fmla="*/ 285750 h 252"/>
                  <a:gd name="T30" fmla="*/ 104775 w 216"/>
                  <a:gd name="T31" fmla="*/ 304800 h 252"/>
                  <a:gd name="T32" fmla="*/ 114300 w 216"/>
                  <a:gd name="T33" fmla="*/ 295275 h 252"/>
                  <a:gd name="T34" fmla="*/ 114300 w 216"/>
                  <a:gd name="T35" fmla="*/ 276225 h 252"/>
                  <a:gd name="T36" fmla="*/ 123825 w 216"/>
                  <a:gd name="T37" fmla="*/ 285750 h 252"/>
                  <a:gd name="T38" fmla="*/ 123825 w 216"/>
                  <a:gd name="T39" fmla="*/ 304800 h 252"/>
                  <a:gd name="T40" fmla="*/ 133350 w 216"/>
                  <a:gd name="T41" fmla="*/ 314325 h 252"/>
                  <a:gd name="T42" fmla="*/ 133350 w 216"/>
                  <a:gd name="T43" fmla="*/ 352425 h 252"/>
                  <a:gd name="T44" fmla="*/ 142875 w 216"/>
                  <a:gd name="T45" fmla="*/ 352425 h 252"/>
                  <a:gd name="T46" fmla="*/ 152400 w 216"/>
                  <a:gd name="T47" fmla="*/ 352425 h 252"/>
                  <a:gd name="T48" fmla="*/ 161925 w 216"/>
                  <a:gd name="T49" fmla="*/ 361950 h 252"/>
                  <a:gd name="T50" fmla="*/ 161925 w 216"/>
                  <a:gd name="T51" fmla="*/ 304800 h 252"/>
                  <a:gd name="T52" fmla="*/ 171450 w 216"/>
                  <a:gd name="T53" fmla="*/ 295275 h 252"/>
                  <a:gd name="T54" fmla="*/ 171450 w 216"/>
                  <a:gd name="T55" fmla="*/ 228600 h 252"/>
                  <a:gd name="T56" fmla="*/ 180975 w 216"/>
                  <a:gd name="T57" fmla="*/ 219075 h 252"/>
                  <a:gd name="T58" fmla="*/ 180975 w 216"/>
                  <a:gd name="T59" fmla="*/ 123825 h 252"/>
                  <a:gd name="T60" fmla="*/ 190500 w 216"/>
                  <a:gd name="T61" fmla="*/ 123825 h 252"/>
                  <a:gd name="T62" fmla="*/ 200025 w 216"/>
                  <a:gd name="T63" fmla="*/ 133350 h 252"/>
                  <a:gd name="T64" fmla="*/ 200025 w 216"/>
                  <a:gd name="T65" fmla="*/ 161925 h 252"/>
                  <a:gd name="T66" fmla="*/ 209550 w 216"/>
                  <a:gd name="T67" fmla="*/ 171450 h 252"/>
                  <a:gd name="T68" fmla="*/ 209550 w 216"/>
                  <a:gd name="T69" fmla="*/ 209550 h 252"/>
                  <a:gd name="T70" fmla="*/ 209550 w 216"/>
                  <a:gd name="T71" fmla="*/ 180975 h 252"/>
                  <a:gd name="T72" fmla="*/ 219075 w 216"/>
                  <a:gd name="T73" fmla="*/ 171450 h 252"/>
                  <a:gd name="T74" fmla="*/ 219075 w 216"/>
                  <a:gd name="T75" fmla="*/ 152400 h 252"/>
                  <a:gd name="T76" fmla="*/ 238125 w 216"/>
                  <a:gd name="T77" fmla="*/ 133350 h 252"/>
                  <a:gd name="T78" fmla="*/ 238125 w 216"/>
                  <a:gd name="T79" fmla="*/ 123825 h 252"/>
                  <a:gd name="T80" fmla="*/ 247650 w 216"/>
                  <a:gd name="T81" fmla="*/ 123825 h 252"/>
                  <a:gd name="T82" fmla="*/ 257175 w 216"/>
                  <a:gd name="T83" fmla="*/ 123825 h 252"/>
                  <a:gd name="T84" fmla="*/ 266700 w 216"/>
                  <a:gd name="T85" fmla="*/ 133350 h 252"/>
                  <a:gd name="T86" fmla="*/ 266700 w 216"/>
                  <a:gd name="T87" fmla="*/ 180975 h 252"/>
                  <a:gd name="T88" fmla="*/ 266700 w 216"/>
                  <a:gd name="T89" fmla="*/ 114300 h 252"/>
                  <a:gd name="T90" fmla="*/ 276225 w 216"/>
                  <a:gd name="T91" fmla="*/ 114300 h 252"/>
                  <a:gd name="T92" fmla="*/ 285750 w 216"/>
                  <a:gd name="T93" fmla="*/ 104775 h 252"/>
                  <a:gd name="T94" fmla="*/ 285750 w 216"/>
                  <a:gd name="T95" fmla="*/ 19050 h 252"/>
                  <a:gd name="T96" fmla="*/ 295275 w 216"/>
                  <a:gd name="T97" fmla="*/ 9525 h 252"/>
                  <a:gd name="T98" fmla="*/ 295275 w 216"/>
                  <a:gd name="T99" fmla="*/ 28575 h 252"/>
                  <a:gd name="T100" fmla="*/ 304800 w 216"/>
                  <a:gd name="T101" fmla="*/ 28575 h 252"/>
                  <a:gd name="T102" fmla="*/ 314325 w 216"/>
                  <a:gd name="T103" fmla="*/ 28575 h 252"/>
                  <a:gd name="T104" fmla="*/ 333375 w 216"/>
                  <a:gd name="T105" fmla="*/ 9525 h 252"/>
                  <a:gd name="T106" fmla="*/ 333375 w 216"/>
                  <a:gd name="T107" fmla="*/ 0 h 252"/>
                  <a:gd name="T108" fmla="*/ 342900 w 216"/>
                  <a:gd name="T109" fmla="*/ 0 h 252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0" t="0" r="r" b="b"/>
                <a:pathLst>
                  <a:path w="216" h="252">
                    <a:moveTo>
                      <a:pt x="0" y="252"/>
                    </a:moveTo>
                    <a:lnTo>
                      <a:pt x="0" y="228"/>
                    </a:lnTo>
                    <a:lnTo>
                      <a:pt x="6" y="228"/>
                    </a:lnTo>
                    <a:lnTo>
                      <a:pt x="12" y="222"/>
                    </a:lnTo>
                    <a:lnTo>
                      <a:pt x="18" y="216"/>
                    </a:lnTo>
                    <a:lnTo>
                      <a:pt x="18" y="186"/>
                    </a:lnTo>
                    <a:lnTo>
                      <a:pt x="24" y="186"/>
                    </a:lnTo>
                    <a:lnTo>
                      <a:pt x="30" y="180"/>
                    </a:lnTo>
                    <a:lnTo>
                      <a:pt x="42" y="192"/>
                    </a:lnTo>
                    <a:lnTo>
                      <a:pt x="42" y="198"/>
                    </a:lnTo>
                    <a:lnTo>
                      <a:pt x="42" y="168"/>
                    </a:lnTo>
                    <a:lnTo>
                      <a:pt x="48" y="168"/>
                    </a:lnTo>
                    <a:lnTo>
                      <a:pt x="54" y="168"/>
                    </a:lnTo>
                    <a:lnTo>
                      <a:pt x="60" y="174"/>
                    </a:lnTo>
                    <a:lnTo>
                      <a:pt x="66" y="180"/>
                    </a:lnTo>
                    <a:lnTo>
                      <a:pt x="66" y="192"/>
                    </a:lnTo>
                    <a:lnTo>
                      <a:pt x="72" y="186"/>
                    </a:lnTo>
                    <a:lnTo>
                      <a:pt x="72" y="174"/>
                    </a:lnTo>
                    <a:lnTo>
                      <a:pt x="78" y="180"/>
                    </a:lnTo>
                    <a:lnTo>
                      <a:pt x="78" y="192"/>
                    </a:lnTo>
                    <a:lnTo>
                      <a:pt x="84" y="198"/>
                    </a:lnTo>
                    <a:lnTo>
                      <a:pt x="84" y="222"/>
                    </a:lnTo>
                    <a:lnTo>
                      <a:pt x="90" y="222"/>
                    </a:lnTo>
                    <a:lnTo>
                      <a:pt x="96" y="222"/>
                    </a:lnTo>
                    <a:lnTo>
                      <a:pt x="102" y="228"/>
                    </a:lnTo>
                    <a:lnTo>
                      <a:pt x="102" y="192"/>
                    </a:lnTo>
                    <a:lnTo>
                      <a:pt x="108" y="186"/>
                    </a:lnTo>
                    <a:lnTo>
                      <a:pt x="108" y="144"/>
                    </a:lnTo>
                    <a:lnTo>
                      <a:pt x="114" y="138"/>
                    </a:lnTo>
                    <a:lnTo>
                      <a:pt x="114" y="78"/>
                    </a:lnTo>
                    <a:lnTo>
                      <a:pt x="120" y="78"/>
                    </a:lnTo>
                    <a:lnTo>
                      <a:pt x="126" y="84"/>
                    </a:lnTo>
                    <a:lnTo>
                      <a:pt x="126" y="102"/>
                    </a:lnTo>
                    <a:lnTo>
                      <a:pt x="132" y="108"/>
                    </a:lnTo>
                    <a:lnTo>
                      <a:pt x="132" y="132"/>
                    </a:lnTo>
                    <a:lnTo>
                      <a:pt x="132" y="114"/>
                    </a:lnTo>
                    <a:lnTo>
                      <a:pt x="138" y="108"/>
                    </a:lnTo>
                    <a:lnTo>
                      <a:pt x="138" y="96"/>
                    </a:lnTo>
                    <a:lnTo>
                      <a:pt x="150" y="84"/>
                    </a:lnTo>
                    <a:lnTo>
                      <a:pt x="150" y="78"/>
                    </a:lnTo>
                    <a:lnTo>
                      <a:pt x="156" y="78"/>
                    </a:lnTo>
                    <a:lnTo>
                      <a:pt x="162" y="78"/>
                    </a:lnTo>
                    <a:lnTo>
                      <a:pt x="168" y="84"/>
                    </a:lnTo>
                    <a:lnTo>
                      <a:pt x="168" y="114"/>
                    </a:lnTo>
                    <a:lnTo>
                      <a:pt x="168" y="72"/>
                    </a:lnTo>
                    <a:lnTo>
                      <a:pt x="174" y="72"/>
                    </a:lnTo>
                    <a:lnTo>
                      <a:pt x="180" y="66"/>
                    </a:lnTo>
                    <a:lnTo>
                      <a:pt x="180" y="12"/>
                    </a:lnTo>
                    <a:lnTo>
                      <a:pt x="186" y="6"/>
                    </a:lnTo>
                    <a:lnTo>
                      <a:pt x="186" y="18"/>
                    </a:lnTo>
                    <a:lnTo>
                      <a:pt x="192" y="18"/>
                    </a:lnTo>
                    <a:lnTo>
                      <a:pt x="198" y="18"/>
                    </a:lnTo>
                    <a:lnTo>
                      <a:pt x="210" y="6"/>
                    </a:lnTo>
                    <a:lnTo>
                      <a:pt x="210" y="0"/>
                    </a:lnTo>
                    <a:lnTo>
                      <a:pt x="216" y="0"/>
                    </a:lnTo>
                  </a:path>
                </a:pathLst>
              </a:custGeom>
              <a:noFill/>
              <a:ln w="19050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3600"/>
              </a:p>
            </p:txBody>
          </p:sp>
          <p:sp>
            <p:nvSpPr>
              <p:cNvPr id="113" name="Rectangle 40"/>
              <p:cNvSpPr>
                <a:spLocks noChangeArrowheads="1"/>
              </p:cNvSpPr>
              <p:nvPr/>
            </p:nvSpPr>
            <p:spPr bwMode="auto">
              <a:xfrm>
                <a:off x="6301740" y="2975456"/>
                <a:ext cx="131782" cy="933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  <a:latin typeface="Helvetica" pitchFamily="34" charset="0"/>
                  </a:rPr>
                  <a:t>16</a:t>
                </a:r>
                <a:endParaRPr lang="en-US" altLang="en-US" sz="3600">
                  <a:latin typeface="Arial" charset="0"/>
                </a:endParaRPr>
              </a:p>
            </p:txBody>
          </p:sp>
          <p:sp>
            <p:nvSpPr>
              <p:cNvPr id="114" name="Rectangle 43"/>
              <p:cNvSpPr>
                <a:spLocks noChangeArrowheads="1"/>
              </p:cNvSpPr>
              <p:nvPr/>
            </p:nvSpPr>
            <p:spPr bwMode="auto">
              <a:xfrm>
                <a:off x="6301740" y="2663573"/>
                <a:ext cx="131782" cy="933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  <a:latin typeface="Helvetica" pitchFamily="34" charset="0"/>
                  </a:rPr>
                  <a:t>18</a:t>
                </a:r>
                <a:endParaRPr lang="en-US" altLang="en-US" sz="3600">
                  <a:latin typeface="Arial" charset="0"/>
                </a:endParaRPr>
              </a:p>
            </p:txBody>
          </p:sp>
          <p:sp>
            <p:nvSpPr>
              <p:cNvPr id="115" name="Rectangle 46"/>
              <p:cNvSpPr>
                <a:spLocks noChangeArrowheads="1"/>
              </p:cNvSpPr>
              <p:nvPr/>
            </p:nvSpPr>
            <p:spPr bwMode="auto">
              <a:xfrm>
                <a:off x="6301740" y="2340269"/>
                <a:ext cx="131782" cy="933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  <a:latin typeface="Helvetica" pitchFamily="34" charset="0"/>
                  </a:rPr>
                  <a:t>20</a:t>
                </a:r>
                <a:endParaRPr lang="en-US" altLang="en-US" sz="3600">
                  <a:latin typeface="Arial" charset="0"/>
                </a:endParaRPr>
              </a:p>
            </p:txBody>
          </p:sp>
          <p:sp>
            <p:nvSpPr>
              <p:cNvPr id="116" name="Line 53"/>
              <p:cNvSpPr>
                <a:spLocks noChangeShapeType="1"/>
              </p:cNvSpPr>
              <p:nvPr/>
            </p:nvSpPr>
            <p:spPr bwMode="auto">
              <a:xfrm flipV="1">
                <a:off x="6278880" y="2397146"/>
                <a:ext cx="0" cy="7921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3600"/>
              </a:p>
            </p:txBody>
          </p:sp>
          <p:grpSp>
            <p:nvGrpSpPr>
              <p:cNvPr id="117" name="Group 29"/>
              <p:cNvGrpSpPr>
                <a:grpSpLocks/>
              </p:cNvGrpSpPr>
              <p:nvPr/>
            </p:nvGrpSpPr>
            <p:grpSpPr bwMode="auto">
              <a:xfrm>
                <a:off x="6233160" y="2395518"/>
                <a:ext cx="45720" cy="793750"/>
                <a:chOff x="6278880" y="2395518"/>
                <a:chExt cx="45720" cy="793750"/>
              </a:xfrm>
            </p:grpSpPr>
            <p:sp>
              <p:nvSpPr>
                <p:cNvPr id="118" name="Line 38"/>
                <p:cNvSpPr>
                  <a:spLocks noChangeShapeType="1"/>
                </p:cNvSpPr>
                <p:nvPr/>
              </p:nvSpPr>
              <p:spPr bwMode="auto">
                <a:xfrm>
                  <a:off x="6278880" y="3030518"/>
                  <a:ext cx="45720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3600"/>
                </a:p>
              </p:txBody>
            </p:sp>
            <p:sp>
              <p:nvSpPr>
                <p:cNvPr id="119" name="Line 41"/>
                <p:cNvSpPr>
                  <a:spLocks noChangeShapeType="1"/>
                </p:cNvSpPr>
                <p:nvPr/>
              </p:nvSpPr>
              <p:spPr bwMode="auto">
                <a:xfrm>
                  <a:off x="6278880" y="2713018"/>
                  <a:ext cx="45720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3600"/>
                </a:p>
              </p:txBody>
            </p:sp>
            <p:sp>
              <p:nvSpPr>
                <p:cNvPr id="120" name="Line 44"/>
                <p:cNvSpPr>
                  <a:spLocks noChangeShapeType="1"/>
                </p:cNvSpPr>
                <p:nvPr/>
              </p:nvSpPr>
              <p:spPr bwMode="auto">
                <a:xfrm>
                  <a:off x="6278880" y="2395518"/>
                  <a:ext cx="45720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3600"/>
                </a:p>
              </p:txBody>
            </p:sp>
            <p:sp>
              <p:nvSpPr>
                <p:cNvPr id="121" name="Line 44"/>
                <p:cNvSpPr>
                  <a:spLocks noChangeShapeType="1"/>
                </p:cNvSpPr>
                <p:nvPr/>
              </p:nvSpPr>
              <p:spPr bwMode="auto">
                <a:xfrm>
                  <a:off x="6278880" y="2554268"/>
                  <a:ext cx="45720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3600"/>
                </a:p>
              </p:txBody>
            </p:sp>
            <p:sp>
              <p:nvSpPr>
                <p:cNvPr id="122" name="Line 44"/>
                <p:cNvSpPr>
                  <a:spLocks noChangeShapeType="1"/>
                </p:cNvSpPr>
                <p:nvPr/>
              </p:nvSpPr>
              <p:spPr bwMode="auto">
                <a:xfrm>
                  <a:off x="6278880" y="2871768"/>
                  <a:ext cx="45720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3600"/>
                </a:p>
              </p:txBody>
            </p:sp>
            <p:sp>
              <p:nvSpPr>
                <p:cNvPr id="123" name="Line 44"/>
                <p:cNvSpPr>
                  <a:spLocks noChangeShapeType="1"/>
                </p:cNvSpPr>
                <p:nvPr/>
              </p:nvSpPr>
              <p:spPr bwMode="auto">
                <a:xfrm>
                  <a:off x="6278880" y="3189268"/>
                  <a:ext cx="45720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3600"/>
                </a:p>
              </p:txBody>
            </p:sp>
          </p:grpSp>
        </p:grpSp>
        <p:cxnSp>
          <p:nvCxnSpPr>
            <p:cNvPr id="106" name="Straight Connector 105"/>
            <p:cNvCxnSpPr/>
            <p:nvPr/>
          </p:nvCxnSpPr>
          <p:spPr>
            <a:xfrm>
              <a:off x="3641185" y="2214360"/>
              <a:ext cx="277768" cy="15079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7" name="TextBox 156"/>
            <p:cNvSpPr txBox="1">
              <a:spLocks noChangeArrowheads="1"/>
            </p:cNvSpPr>
            <p:nvPr/>
          </p:nvSpPr>
          <p:spPr bwMode="auto">
            <a:xfrm>
              <a:off x="3327585" y="2024450"/>
              <a:ext cx="495762" cy="1960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US" altLang="en-US" sz="1600">
                  <a:latin typeface="Helvetica" pitchFamily="34" charset="0"/>
                  <a:cs typeface="Helvetica" pitchFamily="34" charset="0"/>
                </a:rPr>
                <a:t>median</a:t>
              </a:r>
            </a:p>
          </p:txBody>
        </p:sp>
        <p:cxnSp>
          <p:nvCxnSpPr>
            <p:cNvPr id="108" name="Straight Connector 107"/>
            <p:cNvCxnSpPr/>
            <p:nvPr/>
          </p:nvCxnSpPr>
          <p:spPr>
            <a:xfrm>
              <a:off x="3568172" y="1261993"/>
              <a:ext cx="279354" cy="8571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9" name="TextBox 158"/>
            <p:cNvSpPr txBox="1">
              <a:spLocks noChangeArrowheads="1"/>
            </p:cNvSpPr>
            <p:nvPr/>
          </p:nvSpPr>
          <p:spPr bwMode="auto">
            <a:xfrm>
              <a:off x="3031131" y="1056513"/>
              <a:ext cx="680443" cy="1960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US" altLang="en-US" sz="1600">
                  <a:latin typeface="Helvetica" pitchFamily="34" charset="0"/>
                  <a:cs typeface="Helvetica" pitchFamily="34" charset="0"/>
                </a:rPr>
                <a:t>95</a:t>
              </a:r>
              <a:r>
                <a:rPr lang="en-US" altLang="en-US" sz="1600" baseline="30000">
                  <a:latin typeface="Helvetica" pitchFamily="34" charset="0"/>
                  <a:cs typeface="Helvetica" pitchFamily="34" charset="0"/>
                </a:rPr>
                <a:t>th</a:t>
              </a:r>
              <a:r>
                <a:rPr lang="en-US" altLang="en-US" sz="1600">
                  <a:latin typeface="Helvetica" pitchFamily="34" charset="0"/>
                  <a:cs typeface="Helvetica" pitchFamily="34" charset="0"/>
                </a:rPr>
                <a:t> centile</a:t>
              </a: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41" name="Rectangle 140"/>
              <p:cNvSpPr/>
              <p:nvPr/>
            </p:nvSpPr>
            <p:spPr>
              <a:xfrm rot="16200000">
                <a:off x="-521857" y="4507343"/>
                <a:ext cx="1588781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l-GR" i="1">
                            <a:latin typeface="Cambria Math"/>
                          </a:rPr>
                          <m:t>𝛾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30</m:t>
                        </m:r>
                      </m:sub>
                    </m:sSub>
                  </m:oMath>
                </a14:m>
                <a:r>
                  <a:rPr lang="en-US" dirty="0" smtClean="0"/>
                  <a:t> (cm)</a:t>
                </a:r>
                <a:endParaRPr lang="en-US" dirty="0"/>
              </a:p>
            </p:txBody>
          </p:sp>
        </mc:Choice>
        <mc:Fallback>
          <p:sp>
            <p:nvSpPr>
              <p:cNvPr id="141" name="Rectangle 1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-521857" y="4507343"/>
                <a:ext cx="1588781" cy="369332"/>
              </a:xfrm>
              <a:prstGeom prst="rect">
                <a:avLst/>
              </a:prstGeom>
              <a:blipFill rotWithShape="1">
                <a:blip r:embed="rId6"/>
                <a:stretch>
                  <a:fillRect l="-8197" r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2" name="Rectangle 141"/>
              <p:cNvSpPr/>
              <p:nvPr/>
            </p:nvSpPr>
            <p:spPr>
              <a:xfrm rot="5400000">
                <a:off x="3509381" y="2899781"/>
                <a:ext cx="1603506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l-GR" i="1">
                            <a:latin typeface="Cambria Math"/>
                          </a:rPr>
                          <m:t>𝛾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30</m:t>
                        </m:r>
                      </m:sub>
                    </m:sSub>
                  </m:oMath>
                </a14:m>
                <a:r>
                  <a:rPr lang="en-US" dirty="0" smtClean="0"/>
                  <a:t> (cm)</a:t>
                </a:r>
                <a:endParaRPr lang="en-US" dirty="0"/>
              </a:p>
            </p:txBody>
          </p:sp>
        </mc:Choice>
        <mc:Fallback>
          <p:sp>
            <p:nvSpPr>
              <p:cNvPr id="142" name="Rectangle 1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5400000">
                <a:off x="3509381" y="2899781"/>
                <a:ext cx="1603506" cy="369332"/>
              </a:xfrm>
              <a:prstGeom prst="rect">
                <a:avLst/>
              </a:prstGeom>
              <a:blipFill rotWithShape="1">
                <a:blip r:embed="rId7"/>
                <a:stretch>
                  <a:fillRect l="-24590" r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890956" y="1371600"/>
            <a:ext cx="28428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Changing distributions for antecedent precipitation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785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4229</TotalTime>
  <Words>525</Words>
  <Application>Microsoft Office PowerPoint</Application>
  <PresentationFormat>On-screen Show (4:3)</PresentationFormat>
  <Paragraphs>129</Paragraphs>
  <Slides>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</dc:creator>
  <cp:lastModifiedBy>Brian</cp:lastModifiedBy>
  <cp:revision>132</cp:revision>
  <dcterms:created xsi:type="dcterms:W3CDTF">2015-03-10T12:47:31Z</dcterms:created>
  <dcterms:modified xsi:type="dcterms:W3CDTF">2015-03-31T13:13:23Z</dcterms:modified>
</cp:coreProperties>
</file>