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22" r:id="rId3"/>
    <p:sldId id="264" r:id="rId4"/>
    <p:sldId id="266" r:id="rId5"/>
    <p:sldId id="265" r:id="rId6"/>
    <p:sldId id="257" r:id="rId7"/>
    <p:sldId id="326" r:id="rId8"/>
    <p:sldId id="282" r:id="rId9"/>
    <p:sldId id="301" r:id="rId10"/>
    <p:sldId id="259" r:id="rId11"/>
    <p:sldId id="260" r:id="rId12"/>
    <p:sldId id="261" r:id="rId13"/>
    <p:sldId id="262" r:id="rId14"/>
    <p:sldId id="286" r:id="rId15"/>
    <p:sldId id="305" r:id="rId16"/>
    <p:sldId id="306" r:id="rId17"/>
    <p:sldId id="287" r:id="rId18"/>
    <p:sldId id="285" r:id="rId19"/>
    <p:sldId id="307" r:id="rId20"/>
    <p:sldId id="308" r:id="rId21"/>
    <p:sldId id="309" r:id="rId22"/>
    <p:sldId id="293" r:id="rId23"/>
    <p:sldId id="310" r:id="rId24"/>
    <p:sldId id="327" r:id="rId25"/>
    <p:sldId id="332" r:id="rId26"/>
    <p:sldId id="328" r:id="rId27"/>
    <p:sldId id="324" r:id="rId28"/>
    <p:sldId id="314" r:id="rId29"/>
    <p:sldId id="313" r:id="rId30"/>
    <p:sldId id="325" r:id="rId31"/>
    <p:sldId id="315" r:id="rId32"/>
    <p:sldId id="316" r:id="rId33"/>
    <p:sldId id="318" r:id="rId34"/>
    <p:sldId id="321" r:id="rId35"/>
    <p:sldId id="320" r:id="rId36"/>
    <p:sldId id="329" r:id="rId37"/>
    <p:sldId id="323" r:id="rId38"/>
    <p:sldId id="330" r:id="rId39"/>
    <p:sldId id="331" r:id="rId40"/>
    <p:sldId id="333" r:id="rId41"/>
    <p:sldId id="303" r:id="rId42"/>
    <p:sldId id="25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e758f6cb8f4c849/Ipperwash/Lake%20Huron%20paleohydro.ods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an\OneDrive\Ipperwash\HM%20monthly%20yearly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e758f6cb8f4c849/Ipperwash/LH%20paleohydrograph/HM%20monthly%20yearly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e758f6cb8f4c849/Ipperwash/Lake%20Huron%20paleohydro.ods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e758f6cb8f4c849/Ipperwash/Lake%20Huron%20paleohydro.ods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e758f6cb8f4c849/Ipperwash/Lake%20Huron%20paleohydro.ods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an\OneDrive\Ipperwash\HM%20monthly%20yearl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an\OneDrive\Ipperwash\HM%20monthly%20yearl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e758f6cb8f4c849/Ipperwash/HM%20monthly%20yearly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an\OneDrive\Ipperwash\HM%20monthly%20yearly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an\OneDrive\Ipperwash\HM%20monthly%20yearly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'[Lake Huron paleohydro.ods]Sheet1'!$B$1</c:f>
              <c:strCache>
                <c:ptCount val="1"/>
                <c:pt idx="0">
                  <c:v>Elevation (m)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'[Lake Huron paleohydro.ods]Sheet1'!$A$2:$A$70</c:f>
              <c:numCache>
                <c:formatCode>General</c:formatCode>
                <c:ptCount val="69"/>
                <c:pt idx="0">
                  <c:v>2059.8159999999998</c:v>
                </c:pt>
                <c:pt idx="1">
                  <c:v>2518.4050000000002</c:v>
                </c:pt>
                <c:pt idx="2">
                  <c:v>2797.5459999999998</c:v>
                </c:pt>
                <c:pt idx="3">
                  <c:v>3136.5030000000002</c:v>
                </c:pt>
                <c:pt idx="4">
                  <c:v>3355.828</c:v>
                </c:pt>
                <c:pt idx="5">
                  <c:v>4492.3310000000001</c:v>
                </c:pt>
                <c:pt idx="6">
                  <c:v>7343.558</c:v>
                </c:pt>
                <c:pt idx="7">
                  <c:v>7702.4539999999997</c:v>
                </c:pt>
                <c:pt idx="8">
                  <c:v>7782.2079999999996</c:v>
                </c:pt>
                <c:pt idx="9">
                  <c:v>7901.84</c:v>
                </c:pt>
                <c:pt idx="10">
                  <c:v>8041.4110000000001</c:v>
                </c:pt>
                <c:pt idx="11">
                  <c:v>8240.7980000000007</c:v>
                </c:pt>
                <c:pt idx="12">
                  <c:v>8360.43</c:v>
                </c:pt>
                <c:pt idx="13">
                  <c:v>8500</c:v>
                </c:pt>
                <c:pt idx="14">
                  <c:v>8599.6929999999993</c:v>
                </c:pt>
                <c:pt idx="15">
                  <c:v>8679.4480000000003</c:v>
                </c:pt>
                <c:pt idx="16">
                  <c:v>8819.0190000000002</c:v>
                </c:pt>
                <c:pt idx="17">
                  <c:v>8858.8960000000006</c:v>
                </c:pt>
                <c:pt idx="18">
                  <c:v>9018.4050000000007</c:v>
                </c:pt>
                <c:pt idx="19">
                  <c:v>9118.0990000000002</c:v>
                </c:pt>
                <c:pt idx="20">
                  <c:v>9357.3619999999992</c:v>
                </c:pt>
                <c:pt idx="21">
                  <c:v>9536.81</c:v>
                </c:pt>
                <c:pt idx="22">
                  <c:v>9636.5030000000006</c:v>
                </c:pt>
                <c:pt idx="23">
                  <c:v>9716.2579999999998</c:v>
                </c:pt>
                <c:pt idx="24">
                  <c:v>9995.3979999999992</c:v>
                </c:pt>
                <c:pt idx="25">
                  <c:v>10194.790000000001</c:v>
                </c:pt>
                <c:pt idx="26">
                  <c:v>10394.17</c:v>
                </c:pt>
                <c:pt idx="27">
                  <c:v>10394.17</c:v>
                </c:pt>
                <c:pt idx="28">
                  <c:v>10573.62</c:v>
                </c:pt>
                <c:pt idx="29">
                  <c:v>10573.62</c:v>
                </c:pt>
                <c:pt idx="30">
                  <c:v>10753.13</c:v>
                </c:pt>
                <c:pt idx="31">
                  <c:v>10753.07</c:v>
                </c:pt>
                <c:pt idx="32">
                  <c:v>10892.7</c:v>
                </c:pt>
                <c:pt idx="33">
                  <c:v>10892.64</c:v>
                </c:pt>
                <c:pt idx="34">
                  <c:v>11012.27</c:v>
                </c:pt>
                <c:pt idx="35">
                  <c:v>11012.39</c:v>
                </c:pt>
                <c:pt idx="36">
                  <c:v>11111.96</c:v>
                </c:pt>
                <c:pt idx="37">
                  <c:v>11111.96</c:v>
                </c:pt>
                <c:pt idx="38">
                  <c:v>11500.53</c:v>
                </c:pt>
                <c:pt idx="39">
                  <c:v>11500.94</c:v>
                </c:pt>
                <c:pt idx="40">
                  <c:v>12029.14</c:v>
                </c:pt>
                <c:pt idx="41">
                  <c:v>12288.34</c:v>
                </c:pt>
                <c:pt idx="42">
                  <c:v>12268.41</c:v>
                </c:pt>
                <c:pt idx="43">
                  <c:v>12467.79</c:v>
                </c:pt>
                <c:pt idx="44">
                  <c:v>12487.73</c:v>
                </c:pt>
                <c:pt idx="45">
                  <c:v>12687.12</c:v>
                </c:pt>
                <c:pt idx="46">
                  <c:v>12687.12</c:v>
                </c:pt>
                <c:pt idx="47">
                  <c:v>12766.87</c:v>
                </c:pt>
                <c:pt idx="48">
                  <c:v>12766.87</c:v>
                </c:pt>
                <c:pt idx="49">
                  <c:v>12946.32</c:v>
                </c:pt>
                <c:pt idx="50">
                  <c:v>13006.13</c:v>
                </c:pt>
                <c:pt idx="51">
                  <c:v>13085.89</c:v>
                </c:pt>
                <c:pt idx="52">
                  <c:v>13105.83</c:v>
                </c:pt>
                <c:pt idx="53">
                  <c:v>13245.4</c:v>
                </c:pt>
                <c:pt idx="54">
                  <c:v>13245.4</c:v>
                </c:pt>
                <c:pt idx="55">
                  <c:v>13345.09</c:v>
                </c:pt>
                <c:pt idx="56">
                  <c:v>13305.21</c:v>
                </c:pt>
                <c:pt idx="57">
                  <c:v>13743.87</c:v>
                </c:pt>
                <c:pt idx="58">
                  <c:v>13723.93</c:v>
                </c:pt>
                <c:pt idx="59">
                  <c:v>13863.5</c:v>
                </c:pt>
                <c:pt idx="60">
                  <c:v>13883.44</c:v>
                </c:pt>
                <c:pt idx="61">
                  <c:v>14122.7</c:v>
                </c:pt>
                <c:pt idx="62">
                  <c:v>14122.7</c:v>
                </c:pt>
                <c:pt idx="63">
                  <c:v>14282.21</c:v>
                </c:pt>
                <c:pt idx="64">
                  <c:v>14302.15</c:v>
                </c:pt>
                <c:pt idx="65">
                  <c:v>14481.59</c:v>
                </c:pt>
                <c:pt idx="66">
                  <c:v>14501.53</c:v>
                </c:pt>
                <c:pt idx="67">
                  <c:v>14700.92</c:v>
                </c:pt>
                <c:pt idx="68">
                  <c:v>14700.92</c:v>
                </c:pt>
              </c:numCache>
            </c:numRef>
          </c:xVal>
          <c:yVal>
            <c:numRef>
              <c:f>'[Lake Huron paleohydro.ods]Sheet1'!$B$2:$B$70</c:f>
              <c:numCache>
                <c:formatCode>General</c:formatCode>
                <c:ptCount val="69"/>
                <c:pt idx="0">
                  <c:v>183.53469999999999</c:v>
                </c:pt>
                <c:pt idx="1">
                  <c:v>184.13900000000001</c:v>
                </c:pt>
                <c:pt idx="2">
                  <c:v>187.76429999999999</c:v>
                </c:pt>
                <c:pt idx="3">
                  <c:v>187.76429999999999</c:v>
                </c:pt>
                <c:pt idx="4">
                  <c:v>189.577</c:v>
                </c:pt>
                <c:pt idx="5">
                  <c:v>190.18129999999999</c:v>
                </c:pt>
                <c:pt idx="6">
                  <c:v>147.8852</c:v>
                </c:pt>
                <c:pt idx="7">
                  <c:v>130.36250000000001</c:v>
                </c:pt>
                <c:pt idx="8">
                  <c:v>104.3807</c:v>
                </c:pt>
                <c:pt idx="9">
                  <c:v>95.921449999999993</c:v>
                </c:pt>
                <c:pt idx="10">
                  <c:v>94.712990000000005</c:v>
                </c:pt>
                <c:pt idx="11">
                  <c:v>159.96979999999999</c:v>
                </c:pt>
                <c:pt idx="12">
                  <c:v>100.75530000000001</c:v>
                </c:pt>
                <c:pt idx="13">
                  <c:v>158.76130000000001</c:v>
                </c:pt>
                <c:pt idx="14">
                  <c:v>97.129909999999995</c:v>
                </c:pt>
                <c:pt idx="15">
                  <c:v>89.879149999999996</c:v>
                </c:pt>
                <c:pt idx="16">
                  <c:v>95.317220000000006</c:v>
                </c:pt>
                <c:pt idx="17">
                  <c:v>152.1148</c:v>
                </c:pt>
                <c:pt idx="18">
                  <c:v>76.586110000000005</c:v>
                </c:pt>
                <c:pt idx="19">
                  <c:v>65.105739999999997</c:v>
                </c:pt>
                <c:pt idx="20">
                  <c:v>60.271900000000002</c:v>
                </c:pt>
                <c:pt idx="21">
                  <c:v>60.876130000000003</c:v>
                </c:pt>
                <c:pt idx="22">
                  <c:v>144.864</c:v>
                </c:pt>
                <c:pt idx="23">
                  <c:v>57.25076</c:v>
                </c:pt>
                <c:pt idx="24">
                  <c:v>50</c:v>
                </c:pt>
                <c:pt idx="25">
                  <c:v>112.8399</c:v>
                </c:pt>
                <c:pt idx="26">
                  <c:v>113.44410000000001</c:v>
                </c:pt>
                <c:pt idx="27">
                  <c:v>130.36250000000001</c:v>
                </c:pt>
                <c:pt idx="28">
                  <c:v>130.36250000000001</c:v>
                </c:pt>
                <c:pt idx="29">
                  <c:v>138.82169999999999</c:v>
                </c:pt>
                <c:pt idx="30">
                  <c:v>138.82169999999999</c:v>
                </c:pt>
                <c:pt idx="31">
                  <c:v>146.07249999999999</c:v>
                </c:pt>
                <c:pt idx="32">
                  <c:v>146.07249999999999</c:v>
                </c:pt>
                <c:pt idx="33">
                  <c:v>155.136</c:v>
                </c:pt>
                <c:pt idx="34">
                  <c:v>155.136</c:v>
                </c:pt>
                <c:pt idx="35">
                  <c:v>162.99090000000001</c:v>
                </c:pt>
                <c:pt idx="36">
                  <c:v>162.99090000000001</c:v>
                </c:pt>
                <c:pt idx="37">
                  <c:v>188.36859999999999</c:v>
                </c:pt>
                <c:pt idx="38">
                  <c:v>188.36859999999999</c:v>
                </c:pt>
                <c:pt idx="39">
                  <c:v>188.36859999999999</c:v>
                </c:pt>
                <c:pt idx="40">
                  <c:v>178.0967</c:v>
                </c:pt>
                <c:pt idx="41">
                  <c:v>176.88820000000001</c:v>
                </c:pt>
                <c:pt idx="42">
                  <c:v>187.76429999999999</c:v>
                </c:pt>
                <c:pt idx="43">
                  <c:v>188.97280000000001</c:v>
                </c:pt>
                <c:pt idx="44">
                  <c:v>193.8066</c:v>
                </c:pt>
                <c:pt idx="45">
                  <c:v>193.8066</c:v>
                </c:pt>
                <c:pt idx="46">
                  <c:v>201.66159999999999</c:v>
                </c:pt>
                <c:pt idx="47">
                  <c:v>200.45320000000001</c:v>
                </c:pt>
                <c:pt idx="48">
                  <c:v>209.51660000000001</c:v>
                </c:pt>
                <c:pt idx="49">
                  <c:v>209.51660000000001</c:v>
                </c:pt>
                <c:pt idx="50">
                  <c:v>212.5378</c:v>
                </c:pt>
                <c:pt idx="51">
                  <c:v>215.55889999999999</c:v>
                </c:pt>
                <c:pt idx="52">
                  <c:v>242.14500000000001</c:v>
                </c:pt>
                <c:pt idx="53">
                  <c:v>242.74930000000001</c:v>
                </c:pt>
                <c:pt idx="54">
                  <c:v>217.97579999999999</c:v>
                </c:pt>
                <c:pt idx="55">
                  <c:v>217.97579999999999</c:v>
                </c:pt>
                <c:pt idx="56">
                  <c:v>176.88820000000001</c:v>
                </c:pt>
                <c:pt idx="57">
                  <c:v>175.6798</c:v>
                </c:pt>
                <c:pt idx="58">
                  <c:v>216.76740000000001</c:v>
                </c:pt>
                <c:pt idx="59">
                  <c:v>217.97579999999999</c:v>
                </c:pt>
                <c:pt idx="60">
                  <c:v>220.99700000000001</c:v>
                </c:pt>
                <c:pt idx="61">
                  <c:v>220.99700000000001</c:v>
                </c:pt>
                <c:pt idx="62">
                  <c:v>243.3535</c:v>
                </c:pt>
                <c:pt idx="63">
                  <c:v>242.74930000000001</c:v>
                </c:pt>
                <c:pt idx="64">
                  <c:v>239.72810000000001</c:v>
                </c:pt>
                <c:pt idx="65">
                  <c:v>239.12389999999999</c:v>
                </c:pt>
                <c:pt idx="66">
                  <c:v>250</c:v>
                </c:pt>
                <c:pt idx="67">
                  <c:v>249</c:v>
                </c:pt>
                <c:pt idx="68">
                  <c:v>237.91540000000001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AA-40EB-A6AE-FCD7A7BC2AC3}"/>
            </c:ext>
          </c:extLst>
        </c:ser>
        <c:ser>
          <c:idx val="1"/>
          <c:order val="1"/>
          <c:tx>
            <c:v>Historical Average</c:v>
          </c:tx>
          <c:spPr>
            <a:ln w="38100" cap="rnd">
              <a:solidFill>
                <a:schemeClr val="accent5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'[Lake Huron paleohydro.ods]Sheet1'!$D$2:$D$3</c:f>
              <c:numCache>
                <c:formatCode>General</c:formatCode>
                <c:ptCount val="2"/>
                <c:pt idx="0">
                  <c:v>0</c:v>
                </c:pt>
                <c:pt idx="1">
                  <c:v>20000</c:v>
                </c:pt>
              </c:numCache>
            </c:numRef>
          </c:xVal>
          <c:yVal>
            <c:numRef>
              <c:f>'[Lake Huron paleohydro.ods]Sheet1'!$E$2:$E$3</c:f>
              <c:numCache>
                <c:formatCode>General</c:formatCode>
                <c:ptCount val="2"/>
                <c:pt idx="0">
                  <c:v>176</c:v>
                </c:pt>
                <c:pt idx="1">
                  <c:v>176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8AA-40EB-A6AE-FCD7A7BC2A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394128"/>
        <c:axId val="433393800"/>
      </c:scatterChart>
      <c:valAx>
        <c:axId val="433393800"/>
        <c:scaling>
          <c:orientation val="minMax"/>
          <c:max val="200"/>
          <c:min val="5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Elevation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394128"/>
        <c:crossesAt val="0"/>
        <c:crossBetween val="midCat"/>
        <c:majorUnit val="50"/>
      </c:valAx>
      <c:valAx>
        <c:axId val="433394128"/>
        <c:scaling>
          <c:orientation val="minMax"/>
          <c:max val="12000"/>
          <c:min val="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 (BP)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39380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85000"/>
        <a:lumOff val="15000"/>
      </a:schemeClr>
    </a:solidFill>
    <a:ln w="25400">
      <a:solidFill>
        <a:srgbClr val="B3B3B3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649360236220465E-2"/>
          <c:y val="2.0900845727617381E-2"/>
          <c:w val="0.90330708661417325"/>
          <c:h val="0.9175148731408574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Sheet1!$J$1</c:f>
              <c:strCache>
                <c:ptCount val="1"/>
                <c:pt idx="0">
                  <c:v>Monthly Elevation</c:v>
                </c:pt>
              </c:strCache>
            </c:strRef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Sheet1!$G$2:$G$1153</c:f>
              <c:numCache>
                <c:formatCode>General</c:formatCode>
                <c:ptCount val="1152"/>
                <c:pt idx="0">
                  <c:v>6576</c:v>
                </c:pt>
                <c:pt idx="1">
                  <c:v>6607</c:v>
                </c:pt>
                <c:pt idx="2">
                  <c:v>6635</c:v>
                </c:pt>
                <c:pt idx="3">
                  <c:v>6666</c:v>
                </c:pt>
                <c:pt idx="4">
                  <c:v>6696</c:v>
                </c:pt>
                <c:pt idx="5">
                  <c:v>6727</c:v>
                </c:pt>
                <c:pt idx="6">
                  <c:v>6757</c:v>
                </c:pt>
                <c:pt idx="7">
                  <c:v>6788</c:v>
                </c:pt>
                <c:pt idx="8">
                  <c:v>6819</c:v>
                </c:pt>
                <c:pt idx="9">
                  <c:v>6849</c:v>
                </c:pt>
                <c:pt idx="10">
                  <c:v>6880</c:v>
                </c:pt>
                <c:pt idx="11">
                  <c:v>6910</c:v>
                </c:pt>
                <c:pt idx="12">
                  <c:v>6941</c:v>
                </c:pt>
                <c:pt idx="13">
                  <c:v>6972</c:v>
                </c:pt>
                <c:pt idx="14">
                  <c:v>7000</c:v>
                </c:pt>
                <c:pt idx="15">
                  <c:v>7031</c:v>
                </c:pt>
                <c:pt idx="16">
                  <c:v>7061</c:v>
                </c:pt>
                <c:pt idx="17">
                  <c:v>7092</c:v>
                </c:pt>
                <c:pt idx="18">
                  <c:v>7122</c:v>
                </c:pt>
                <c:pt idx="19">
                  <c:v>7153</c:v>
                </c:pt>
                <c:pt idx="20">
                  <c:v>7184</c:v>
                </c:pt>
                <c:pt idx="21">
                  <c:v>7214</c:v>
                </c:pt>
                <c:pt idx="22">
                  <c:v>7245</c:v>
                </c:pt>
                <c:pt idx="23">
                  <c:v>7275</c:v>
                </c:pt>
                <c:pt idx="24">
                  <c:v>7306</c:v>
                </c:pt>
                <c:pt idx="25">
                  <c:v>7337</c:v>
                </c:pt>
                <c:pt idx="26">
                  <c:v>7366</c:v>
                </c:pt>
                <c:pt idx="27">
                  <c:v>7397</c:v>
                </c:pt>
                <c:pt idx="28">
                  <c:v>7427</c:v>
                </c:pt>
                <c:pt idx="29">
                  <c:v>7458</c:v>
                </c:pt>
                <c:pt idx="30">
                  <c:v>7488</c:v>
                </c:pt>
                <c:pt idx="31">
                  <c:v>7519</c:v>
                </c:pt>
                <c:pt idx="32">
                  <c:v>7550</c:v>
                </c:pt>
                <c:pt idx="33">
                  <c:v>7580</c:v>
                </c:pt>
                <c:pt idx="34">
                  <c:v>7611</c:v>
                </c:pt>
                <c:pt idx="35">
                  <c:v>7641</c:v>
                </c:pt>
                <c:pt idx="36">
                  <c:v>7672</c:v>
                </c:pt>
                <c:pt idx="37">
                  <c:v>7703</c:v>
                </c:pt>
                <c:pt idx="38">
                  <c:v>7731</c:v>
                </c:pt>
                <c:pt idx="39">
                  <c:v>7762</c:v>
                </c:pt>
                <c:pt idx="40">
                  <c:v>7792</c:v>
                </c:pt>
                <c:pt idx="41">
                  <c:v>7823</c:v>
                </c:pt>
                <c:pt idx="42">
                  <c:v>7853</c:v>
                </c:pt>
                <c:pt idx="43">
                  <c:v>7884</c:v>
                </c:pt>
                <c:pt idx="44">
                  <c:v>7915</c:v>
                </c:pt>
                <c:pt idx="45">
                  <c:v>7945</c:v>
                </c:pt>
                <c:pt idx="46">
                  <c:v>7976</c:v>
                </c:pt>
                <c:pt idx="47">
                  <c:v>8006</c:v>
                </c:pt>
                <c:pt idx="48">
                  <c:v>8037</c:v>
                </c:pt>
                <c:pt idx="49">
                  <c:v>8068</c:v>
                </c:pt>
                <c:pt idx="50">
                  <c:v>8096</c:v>
                </c:pt>
                <c:pt idx="51">
                  <c:v>8127</c:v>
                </c:pt>
                <c:pt idx="52">
                  <c:v>8157</c:v>
                </c:pt>
                <c:pt idx="53">
                  <c:v>8188</c:v>
                </c:pt>
                <c:pt idx="54">
                  <c:v>8218</c:v>
                </c:pt>
                <c:pt idx="55">
                  <c:v>8249</c:v>
                </c:pt>
                <c:pt idx="56">
                  <c:v>8280</c:v>
                </c:pt>
                <c:pt idx="57">
                  <c:v>8310</c:v>
                </c:pt>
                <c:pt idx="58">
                  <c:v>8341</c:v>
                </c:pt>
                <c:pt idx="59">
                  <c:v>8371</c:v>
                </c:pt>
                <c:pt idx="60">
                  <c:v>8402</c:v>
                </c:pt>
                <c:pt idx="61">
                  <c:v>8433</c:v>
                </c:pt>
                <c:pt idx="62">
                  <c:v>8461</c:v>
                </c:pt>
                <c:pt idx="63">
                  <c:v>8492</c:v>
                </c:pt>
                <c:pt idx="64">
                  <c:v>8522</c:v>
                </c:pt>
                <c:pt idx="65">
                  <c:v>8553</c:v>
                </c:pt>
                <c:pt idx="66">
                  <c:v>8583</c:v>
                </c:pt>
                <c:pt idx="67">
                  <c:v>8614</c:v>
                </c:pt>
                <c:pt idx="68">
                  <c:v>8645</c:v>
                </c:pt>
                <c:pt idx="69">
                  <c:v>8675</c:v>
                </c:pt>
                <c:pt idx="70">
                  <c:v>8706</c:v>
                </c:pt>
                <c:pt idx="71">
                  <c:v>8736</c:v>
                </c:pt>
                <c:pt idx="72">
                  <c:v>8767</c:v>
                </c:pt>
                <c:pt idx="73">
                  <c:v>8798</c:v>
                </c:pt>
                <c:pt idx="74">
                  <c:v>8827</c:v>
                </c:pt>
                <c:pt idx="75">
                  <c:v>8858</c:v>
                </c:pt>
                <c:pt idx="76">
                  <c:v>8888</c:v>
                </c:pt>
                <c:pt idx="77">
                  <c:v>8919</c:v>
                </c:pt>
                <c:pt idx="78">
                  <c:v>8949</c:v>
                </c:pt>
                <c:pt idx="79">
                  <c:v>8980</c:v>
                </c:pt>
                <c:pt idx="80">
                  <c:v>9011</c:v>
                </c:pt>
                <c:pt idx="81">
                  <c:v>9041</c:v>
                </c:pt>
                <c:pt idx="82">
                  <c:v>9072</c:v>
                </c:pt>
                <c:pt idx="83">
                  <c:v>9102</c:v>
                </c:pt>
                <c:pt idx="84">
                  <c:v>9133</c:v>
                </c:pt>
                <c:pt idx="85">
                  <c:v>9164</c:v>
                </c:pt>
                <c:pt idx="86">
                  <c:v>9192</c:v>
                </c:pt>
                <c:pt idx="87">
                  <c:v>9223</c:v>
                </c:pt>
                <c:pt idx="88">
                  <c:v>9253</c:v>
                </c:pt>
                <c:pt idx="89">
                  <c:v>9284</c:v>
                </c:pt>
                <c:pt idx="90">
                  <c:v>9314</c:v>
                </c:pt>
                <c:pt idx="91">
                  <c:v>9345</c:v>
                </c:pt>
                <c:pt idx="92">
                  <c:v>9376</c:v>
                </c:pt>
                <c:pt idx="93">
                  <c:v>9406</c:v>
                </c:pt>
                <c:pt idx="94">
                  <c:v>9437</c:v>
                </c:pt>
                <c:pt idx="95">
                  <c:v>9467</c:v>
                </c:pt>
                <c:pt idx="96">
                  <c:v>9498</c:v>
                </c:pt>
                <c:pt idx="97">
                  <c:v>9529</c:v>
                </c:pt>
                <c:pt idx="98">
                  <c:v>9557</c:v>
                </c:pt>
                <c:pt idx="99">
                  <c:v>9588</c:v>
                </c:pt>
                <c:pt idx="100">
                  <c:v>9618</c:v>
                </c:pt>
                <c:pt idx="101">
                  <c:v>9649</c:v>
                </c:pt>
                <c:pt idx="102">
                  <c:v>9679</c:v>
                </c:pt>
                <c:pt idx="103">
                  <c:v>9710</c:v>
                </c:pt>
                <c:pt idx="104">
                  <c:v>9741</c:v>
                </c:pt>
                <c:pt idx="105">
                  <c:v>9771</c:v>
                </c:pt>
                <c:pt idx="106">
                  <c:v>9802</c:v>
                </c:pt>
                <c:pt idx="107">
                  <c:v>9832</c:v>
                </c:pt>
                <c:pt idx="108">
                  <c:v>9863</c:v>
                </c:pt>
                <c:pt idx="109">
                  <c:v>9894</c:v>
                </c:pt>
                <c:pt idx="110">
                  <c:v>9922</c:v>
                </c:pt>
                <c:pt idx="111">
                  <c:v>9953</c:v>
                </c:pt>
                <c:pt idx="112">
                  <c:v>9983</c:v>
                </c:pt>
                <c:pt idx="113">
                  <c:v>10014</c:v>
                </c:pt>
                <c:pt idx="114">
                  <c:v>10044</c:v>
                </c:pt>
                <c:pt idx="115">
                  <c:v>10075</c:v>
                </c:pt>
                <c:pt idx="116">
                  <c:v>10106</c:v>
                </c:pt>
                <c:pt idx="117">
                  <c:v>10136</c:v>
                </c:pt>
                <c:pt idx="118">
                  <c:v>10167</c:v>
                </c:pt>
                <c:pt idx="119">
                  <c:v>10197</c:v>
                </c:pt>
                <c:pt idx="120">
                  <c:v>10228</c:v>
                </c:pt>
                <c:pt idx="121">
                  <c:v>10259</c:v>
                </c:pt>
                <c:pt idx="122">
                  <c:v>10288</c:v>
                </c:pt>
                <c:pt idx="123">
                  <c:v>10319</c:v>
                </c:pt>
                <c:pt idx="124">
                  <c:v>10349</c:v>
                </c:pt>
                <c:pt idx="125">
                  <c:v>10380</c:v>
                </c:pt>
                <c:pt idx="126">
                  <c:v>10410</c:v>
                </c:pt>
                <c:pt idx="127">
                  <c:v>10441</c:v>
                </c:pt>
                <c:pt idx="128">
                  <c:v>10472</c:v>
                </c:pt>
                <c:pt idx="129">
                  <c:v>10502</c:v>
                </c:pt>
                <c:pt idx="130">
                  <c:v>10533</c:v>
                </c:pt>
                <c:pt idx="131">
                  <c:v>10563</c:v>
                </c:pt>
                <c:pt idx="132">
                  <c:v>10594</c:v>
                </c:pt>
                <c:pt idx="133">
                  <c:v>10625</c:v>
                </c:pt>
                <c:pt idx="134">
                  <c:v>10653</c:v>
                </c:pt>
                <c:pt idx="135">
                  <c:v>10684</c:v>
                </c:pt>
                <c:pt idx="136">
                  <c:v>10714</c:v>
                </c:pt>
                <c:pt idx="137">
                  <c:v>10745</c:v>
                </c:pt>
                <c:pt idx="138">
                  <c:v>10775</c:v>
                </c:pt>
                <c:pt idx="139">
                  <c:v>10806</c:v>
                </c:pt>
                <c:pt idx="140">
                  <c:v>10837</c:v>
                </c:pt>
                <c:pt idx="141">
                  <c:v>10867</c:v>
                </c:pt>
                <c:pt idx="142">
                  <c:v>10898</c:v>
                </c:pt>
                <c:pt idx="143">
                  <c:v>10928</c:v>
                </c:pt>
                <c:pt idx="144">
                  <c:v>10959</c:v>
                </c:pt>
                <c:pt idx="145">
                  <c:v>10990</c:v>
                </c:pt>
                <c:pt idx="146">
                  <c:v>11018</c:v>
                </c:pt>
                <c:pt idx="147">
                  <c:v>11049</c:v>
                </c:pt>
                <c:pt idx="148">
                  <c:v>11079</c:v>
                </c:pt>
                <c:pt idx="149">
                  <c:v>11110</c:v>
                </c:pt>
                <c:pt idx="150">
                  <c:v>11140</c:v>
                </c:pt>
                <c:pt idx="151">
                  <c:v>11171</c:v>
                </c:pt>
                <c:pt idx="152">
                  <c:v>11202</c:v>
                </c:pt>
                <c:pt idx="153">
                  <c:v>11232</c:v>
                </c:pt>
                <c:pt idx="154">
                  <c:v>11263</c:v>
                </c:pt>
                <c:pt idx="155">
                  <c:v>11293</c:v>
                </c:pt>
                <c:pt idx="156">
                  <c:v>11324</c:v>
                </c:pt>
                <c:pt idx="157">
                  <c:v>11355</c:v>
                </c:pt>
                <c:pt idx="158">
                  <c:v>11383</c:v>
                </c:pt>
                <c:pt idx="159">
                  <c:v>11414</c:v>
                </c:pt>
                <c:pt idx="160">
                  <c:v>11444</c:v>
                </c:pt>
                <c:pt idx="161">
                  <c:v>11475</c:v>
                </c:pt>
                <c:pt idx="162">
                  <c:v>11505</c:v>
                </c:pt>
                <c:pt idx="163">
                  <c:v>11536</c:v>
                </c:pt>
                <c:pt idx="164">
                  <c:v>11567</c:v>
                </c:pt>
                <c:pt idx="165">
                  <c:v>11597</c:v>
                </c:pt>
                <c:pt idx="166">
                  <c:v>11628</c:v>
                </c:pt>
                <c:pt idx="167">
                  <c:v>11658</c:v>
                </c:pt>
                <c:pt idx="168">
                  <c:v>11689</c:v>
                </c:pt>
                <c:pt idx="169">
                  <c:v>11720</c:v>
                </c:pt>
                <c:pt idx="170">
                  <c:v>11749</c:v>
                </c:pt>
                <c:pt idx="171">
                  <c:v>11780</c:v>
                </c:pt>
                <c:pt idx="172">
                  <c:v>11810</c:v>
                </c:pt>
                <c:pt idx="173">
                  <c:v>11841</c:v>
                </c:pt>
                <c:pt idx="174">
                  <c:v>11871</c:v>
                </c:pt>
                <c:pt idx="175">
                  <c:v>11902</c:v>
                </c:pt>
                <c:pt idx="176">
                  <c:v>11933</c:v>
                </c:pt>
                <c:pt idx="177">
                  <c:v>11963</c:v>
                </c:pt>
                <c:pt idx="178">
                  <c:v>11994</c:v>
                </c:pt>
                <c:pt idx="179">
                  <c:v>12024</c:v>
                </c:pt>
                <c:pt idx="180">
                  <c:v>12055</c:v>
                </c:pt>
                <c:pt idx="181">
                  <c:v>12086</c:v>
                </c:pt>
                <c:pt idx="182">
                  <c:v>12114</c:v>
                </c:pt>
                <c:pt idx="183">
                  <c:v>12145</c:v>
                </c:pt>
                <c:pt idx="184">
                  <c:v>12175</c:v>
                </c:pt>
                <c:pt idx="185">
                  <c:v>12206</c:v>
                </c:pt>
                <c:pt idx="186">
                  <c:v>12236</c:v>
                </c:pt>
                <c:pt idx="187">
                  <c:v>12267</c:v>
                </c:pt>
                <c:pt idx="188">
                  <c:v>12298</c:v>
                </c:pt>
                <c:pt idx="189">
                  <c:v>12328</c:v>
                </c:pt>
                <c:pt idx="190">
                  <c:v>12359</c:v>
                </c:pt>
                <c:pt idx="191">
                  <c:v>12389</c:v>
                </c:pt>
                <c:pt idx="192">
                  <c:v>12420</c:v>
                </c:pt>
                <c:pt idx="193">
                  <c:v>12451</c:v>
                </c:pt>
                <c:pt idx="194">
                  <c:v>12479</c:v>
                </c:pt>
                <c:pt idx="195">
                  <c:v>12510</c:v>
                </c:pt>
                <c:pt idx="196">
                  <c:v>12540</c:v>
                </c:pt>
                <c:pt idx="197">
                  <c:v>12571</c:v>
                </c:pt>
                <c:pt idx="198">
                  <c:v>12601</c:v>
                </c:pt>
                <c:pt idx="199">
                  <c:v>12632</c:v>
                </c:pt>
                <c:pt idx="200">
                  <c:v>12663</c:v>
                </c:pt>
                <c:pt idx="201">
                  <c:v>12693</c:v>
                </c:pt>
                <c:pt idx="202">
                  <c:v>12724</c:v>
                </c:pt>
                <c:pt idx="203">
                  <c:v>12754</c:v>
                </c:pt>
                <c:pt idx="204">
                  <c:v>12785</c:v>
                </c:pt>
                <c:pt idx="205">
                  <c:v>12816</c:v>
                </c:pt>
                <c:pt idx="206">
                  <c:v>12844</c:v>
                </c:pt>
                <c:pt idx="207">
                  <c:v>12875</c:v>
                </c:pt>
                <c:pt idx="208">
                  <c:v>12905</c:v>
                </c:pt>
                <c:pt idx="209">
                  <c:v>12936</c:v>
                </c:pt>
                <c:pt idx="210">
                  <c:v>12966</c:v>
                </c:pt>
                <c:pt idx="211">
                  <c:v>12997</c:v>
                </c:pt>
                <c:pt idx="212">
                  <c:v>13028</c:v>
                </c:pt>
                <c:pt idx="213">
                  <c:v>13058</c:v>
                </c:pt>
                <c:pt idx="214">
                  <c:v>13089</c:v>
                </c:pt>
                <c:pt idx="215">
                  <c:v>13119</c:v>
                </c:pt>
                <c:pt idx="216">
                  <c:v>13150</c:v>
                </c:pt>
                <c:pt idx="217">
                  <c:v>13181</c:v>
                </c:pt>
                <c:pt idx="218">
                  <c:v>13210</c:v>
                </c:pt>
                <c:pt idx="219">
                  <c:v>13241</c:v>
                </c:pt>
                <c:pt idx="220">
                  <c:v>13271</c:v>
                </c:pt>
                <c:pt idx="221">
                  <c:v>13302</c:v>
                </c:pt>
                <c:pt idx="222">
                  <c:v>13332</c:v>
                </c:pt>
                <c:pt idx="223">
                  <c:v>13363</c:v>
                </c:pt>
                <c:pt idx="224">
                  <c:v>13394</c:v>
                </c:pt>
                <c:pt idx="225">
                  <c:v>13424</c:v>
                </c:pt>
                <c:pt idx="226">
                  <c:v>13455</c:v>
                </c:pt>
                <c:pt idx="227">
                  <c:v>13485</c:v>
                </c:pt>
                <c:pt idx="228">
                  <c:v>13516</c:v>
                </c:pt>
                <c:pt idx="229">
                  <c:v>13547</c:v>
                </c:pt>
                <c:pt idx="230">
                  <c:v>13575</c:v>
                </c:pt>
                <c:pt idx="231">
                  <c:v>13606</c:v>
                </c:pt>
                <c:pt idx="232">
                  <c:v>13636</c:v>
                </c:pt>
                <c:pt idx="233">
                  <c:v>13667</c:v>
                </c:pt>
                <c:pt idx="234">
                  <c:v>13697</c:v>
                </c:pt>
                <c:pt idx="235">
                  <c:v>13728</c:v>
                </c:pt>
                <c:pt idx="236">
                  <c:v>13759</c:v>
                </c:pt>
                <c:pt idx="237">
                  <c:v>13789</c:v>
                </c:pt>
                <c:pt idx="238">
                  <c:v>13820</c:v>
                </c:pt>
                <c:pt idx="239">
                  <c:v>13850</c:v>
                </c:pt>
                <c:pt idx="240">
                  <c:v>13881</c:v>
                </c:pt>
                <c:pt idx="241">
                  <c:v>13912</c:v>
                </c:pt>
                <c:pt idx="242">
                  <c:v>13940</c:v>
                </c:pt>
                <c:pt idx="243">
                  <c:v>13971</c:v>
                </c:pt>
                <c:pt idx="244">
                  <c:v>14001</c:v>
                </c:pt>
                <c:pt idx="245">
                  <c:v>14032</c:v>
                </c:pt>
                <c:pt idx="246">
                  <c:v>14062</c:v>
                </c:pt>
                <c:pt idx="247">
                  <c:v>14093</c:v>
                </c:pt>
                <c:pt idx="248">
                  <c:v>14124</c:v>
                </c:pt>
                <c:pt idx="249">
                  <c:v>14154</c:v>
                </c:pt>
                <c:pt idx="250">
                  <c:v>14185</c:v>
                </c:pt>
                <c:pt idx="251">
                  <c:v>14215</c:v>
                </c:pt>
                <c:pt idx="252">
                  <c:v>14246</c:v>
                </c:pt>
                <c:pt idx="253">
                  <c:v>14277</c:v>
                </c:pt>
                <c:pt idx="254">
                  <c:v>14305</c:v>
                </c:pt>
                <c:pt idx="255">
                  <c:v>14336</c:v>
                </c:pt>
                <c:pt idx="256">
                  <c:v>14366</c:v>
                </c:pt>
                <c:pt idx="257">
                  <c:v>14397</c:v>
                </c:pt>
                <c:pt idx="258">
                  <c:v>14427</c:v>
                </c:pt>
                <c:pt idx="259">
                  <c:v>14458</c:v>
                </c:pt>
                <c:pt idx="260">
                  <c:v>14489</c:v>
                </c:pt>
                <c:pt idx="261">
                  <c:v>14519</c:v>
                </c:pt>
                <c:pt idx="262">
                  <c:v>14550</c:v>
                </c:pt>
                <c:pt idx="263">
                  <c:v>14580</c:v>
                </c:pt>
                <c:pt idx="264">
                  <c:v>14611</c:v>
                </c:pt>
                <c:pt idx="265">
                  <c:v>14642</c:v>
                </c:pt>
                <c:pt idx="266">
                  <c:v>14671</c:v>
                </c:pt>
                <c:pt idx="267">
                  <c:v>14702</c:v>
                </c:pt>
                <c:pt idx="268">
                  <c:v>14732</c:v>
                </c:pt>
                <c:pt idx="269">
                  <c:v>14763</c:v>
                </c:pt>
                <c:pt idx="270">
                  <c:v>14793</c:v>
                </c:pt>
                <c:pt idx="271">
                  <c:v>14824</c:v>
                </c:pt>
                <c:pt idx="272">
                  <c:v>14855</c:v>
                </c:pt>
                <c:pt idx="273">
                  <c:v>14885</c:v>
                </c:pt>
                <c:pt idx="274">
                  <c:v>14916</c:v>
                </c:pt>
                <c:pt idx="275">
                  <c:v>14946</c:v>
                </c:pt>
                <c:pt idx="276">
                  <c:v>14977</c:v>
                </c:pt>
                <c:pt idx="277">
                  <c:v>15008</c:v>
                </c:pt>
                <c:pt idx="278">
                  <c:v>15036</c:v>
                </c:pt>
                <c:pt idx="279">
                  <c:v>15067</c:v>
                </c:pt>
                <c:pt idx="280">
                  <c:v>15097</c:v>
                </c:pt>
                <c:pt idx="281">
                  <c:v>15128</c:v>
                </c:pt>
                <c:pt idx="282">
                  <c:v>15158</c:v>
                </c:pt>
                <c:pt idx="283">
                  <c:v>15189</c:v>
                </c:pt>
                <c:pt idx="284">
                  <c:v>15220</c:v>
                </c:pt>
                <c:pt idx="285">
                  <c:v>15250</c:v>
                </c:pt>
                <c:pt idx="286">
                  <c:v>15281</c:v>
                </c:pt>
                <c:pt idx="287">
                  <c:v>15311</c:v>
                </c:pt>
                <c:pt idx="288">
                  <c:v>15342</c:v>
                </c:pt>
                <c:pt idx="289">
                  <c:v>15373</c:v>
                </c:pt>
                <c:pt idx="290">
                  <c:v>15401</c:v>
                </c:pt>
                <c:pt idx="291">
                  <c:v>15432</c:v>
                </c:pt>
                <c:pt idx="292">
                  <c:v>15462</c:v>
                </c:pt>
                <c:pt idx="293">
                  <c:v>15493</c:v>
                </c:pt>
                <c:pt idx="294">
                  <c:v>15523</c:v>
                </c:pt>
                <c:pt idx="295">
                  <c:v>15554</c:v>
                </c:pt>
                <c:pt idx="296">
                  <c:v>15585</c:v>
                </c:pt>
                <c:pt idx="297">
                  <c:v>15615</c:v>
                </c:pt>
                <c:pt idx="298">
                  <c:v>15646</c:v>
                </c:pt>
                <c:pt idx="299">
                  <c:v>15676</c:v>
                </c:pt>
                <c:pt idx="300">
                  <c:v>15707</c:v>
                </c:pt>
                <c:pt idx="301">
                  <c:v>15738</c:v>
                </c:pt>
                <c:pt idx="302">
                  <c:v>15766</c:v>
                </c:pt>
                <c:pt idx="303">
                  <c:v>15797</c:v>
                </c:pt>
                <c:pt idx="304">
                  <c:v>15827</c:v>
                </c:pt>
                <c:pt idx="305">
                  <c:v>15858</c:v>
                </c:pt>
                <c:pt idx="306">
                  <c:v>15888</c:v>
                </c:pt>
                <c:pt idx="307">
                  <c:v>15919</c:v>
                </c:pt>
                <c:pt idx="308">
                  <c:v>15950</c:v>
                </c:pt>
                <c:pt idx="309">
                  <c:v>15980</c:v>
                </c:pt>
                <c:pt idx="310">
                  <c:v>16011</c:v>
                </c:pt>
                <c:pt idx="311">
                  <c:v>16041</c:v>
                </c:pt>
                <c:pt idx="312">
                  <c:v>16072</c:v>
                </c:pt>
                <c:pt idx="313">
                  <c:v>16103</c:v>
                </c:pt>
                <c:pt idx="314">
                  <c:v>16132</c:v>
                </c:pt>
                <c:pt idx="315">
                  <c:v>16163</c:v>
                </c:pt>
                <c:pt idx="316">
                  <c:v>16193</c:v>
                </c:pt>
                <c:pt idx="317">
                  <c:v>16224</c:v>
                </c:pt>
                <c:pt idx="318">
                  <c:v>16254</c:v>
                </c:pt>
                <c:pt idx="319">
                  <c:v>16285</c:v>
                </c:pt>
                <c:pt idx="320">
                  <c:v>16316</c:v>
                </c:pt>
                <c:pt idx="321">
                  <c:v>16346</c:v>
                </c:pt>
                <c:pt idx="322">
                  <c:v>16377</c:v>
                </c:pt>
                <c:pt idx="323">
                  <c:v>16407</c:v>
                </c:pt>
                <c:pt idx="324">
                  <c:v>16438</c:v>
                </c:pt>
                <c:pt idx="325">
                  <c:v>16469</c:v>
                </c:pt>
                <c:pt idx="326">
                  <c:v>16497</c:v>
                </c:pt>
                <c:pt idx="327">
                  <c:v>16528</c:v>
                </c:pt>
                <c:pt idx="328">
                  <c:v>16558</c:v>
                </c:pt>
                <c:pt idx="329">
                  <c:v>16589</c:v>
                </c:pt>
                <c:pt idx="330">
                  <c:v>16619</c:v>
                </c:pt>
                <c:pt idx="331">
                  <c:v>16650</c:v>
                </c:pt>
                <c:pt idx="332">
                  <c:v>16681</c:v>
                </c:pt>
                <c:pt idx="333">
                  <c:v>16711</c:v>
                </c:pt>
                <c:pt idx="334">
                  <c:v>16742</c:v>
                </c:pt>
                <c:pt idx="335">
                  <c:v>16772</c:v>
                </c:pt>
                <c:pt idx="336">
                  <c:v>16803</c:v>
                </c:pt>
                <c:pt idx="337">
                  <c:v>16834</c:v>
                </c:pt>
                <c:pt idx="338">
                  <c:v>16862</c:v>
                </c:pt>
                <c:pt idx="339">
                  <c:v>16893</c:v>
                </c:pt>
                <c:pt idx="340">
                  <c:v>16923</c:v>
                </c:pt>
                <c:pt idx="341">
                  <c:v>16954</c:v>
                </c:pt>
                <c:pt idx="342">
                  <c:v>16984</c:v>
                </c:pt>
                <c:pt idx="343">
                  <c:v>17015</c:v>
                </c:pt>
                <c:pt idx="344">
                  <c:v>17046</c:v>
                </c:pt>
                <c:pt idx="345">
                  <c:v>17076</c:v>
                </c:pt>
                <c:pt idx="346">
                  <c:v>17107</c:v>
                </c:pt>
                <c:pt idx="347">
                  <c:v>17137</c:v>
                </c:pt>
                <c:pt idx="348">
                  <c:v>17168</c:v>
                </c:pt>
                <c:pt idx="349">
                  <c:v>17199</c:v>
                </c:pt>
                <c:pt idx="350">
                  <c:v>17227</c:v>
                </c:pt>
                <c:pt idx="351">
                  <c:v>17258</c:v>
                </c:pt>
                <c:pt idx="352">
                  <c:v>17288</c:v>
                </c:pt>
                <c:pt idx="353">
                  <c:v>17319</c:v>
                </c:pt>
                <c:pt idx="354">
                  <c:v>17349</c:v>
                </c:pt>
                <c:pt idx="355">
                  <c:v>17380</c:v>
                </c:pt>
                <c:pt idx="356">
                  <c:v>17411</c:v>
                </c:pt>
                <c:pt idx="357">
                  <c:v>17441</c:v>
                </c:pt>
                <c:pt idx="358">
                  <c:v>17472</c:v>
                </c:pt>
                <c:pt idx="359">
                  <c:v>17502</c:v>
                </c:pt>
                <c:pt idx="360">
                  <c:v>17533</c:v>
                </c:pt>
                <c:pt idx="361">
                  <c:v>17564</c:v>
                </c:pt>
                <c:pt idx="362">
                  <c:v>17593</c:v>
                </c:pt>
                <c:pt idx="363">
                  <c:v>17624</c:v>
                </c:pt>
                <c:pt idx="364">
                  <c:v>17654</c:v>
                </c:pt>
                <c:pt idx="365">
                  <c:v>17685</c:v>
                </c:pt>
                <c:pt idx="366">
                  <c:v>17715</c:v>
                </c:pt>
                <c:pt idx="367">
                  <c:v>17746</c:v>
                </c:pt>
                <c:pt idx="368">
                  <c:v>17777</c:v>
                </c:pt>
                <c:pt idx="369">
                  <c:v>17807</c:v>
                </c:pt>
                <c:pt idx="370">
                  <c:v>17838</c:v>
                </c:pt>
                <c:pt idx="371">
                  <c:v>17868</c:v>
                </c:pt>
                <c:pt idx="372">
                  <c:v>17899</c:v>
                </c:pt>
                <c:pt idx="373">
                  <c:v>17930</c:v>
                </c:pt>
                <c:pt idx="374">
                  <c:v>17958</c:v>
                </c:pt>
                <c:pt idx="375">
                  <c:v>17989</c:v>
                </c:pt>
                <c:pt idx="376">
                  <c:v>18019</c:v>
                </c:pt>
                <c:pt idx="377">
                  <c:v>18050</c:v>
                </c:pt>
                <c:pt idx="378">
                  <c:v>18080</c:v>
                </c:pt>
                <c:pt idx="379">
                  <c:v>18111</c:v>
                </c:pt>
                <c:pt idx="380">
                  <c:v>18142</c:v>
                </c:pt>
                <c:pt idx="381">
                  <c:v>18172</c:v>
                </c:pt>
                <c:pt idx="382">
                  <c:v>18203</c:v>
                </c:pt>
                <c:pt idx="383">
                  <c:v>18233</c:v>
                </c:pt>
                <c:pt idx="384">
                  <c:v>18264</c:v>
                </c:pt>
                <c:pt idx="385">
                  <c:v>18295</c:v>
                </c:pt>
                <c:pt idx="386">
                  <c:v>18323</c:v>
                </c:pt>
                <c:pt idx="387">
                  <c:v>18354</c:v>
                </c:pt>
                <c:pt idx="388">
                  <c:v>18384</c:v>
                </c:pt>
                <c:pt idx="389">
                  <c:v>18415</c:v>
                </c:pt>
                <c:pt idx="390">
                  <c:v>18445</c:v>
                </c:pt>
                <c:pt idx="391">
                  <c:v>18476</c:v>
                </c:pt>
                <c:pt idx="392">
                  <c:v>18507</c:v>
                </c:pt>
                <c:pt idx="393">
                  <c:v>18537</c:v>
                </c:pt>
                <c:pt idx="394">
                  <c:v>18568</c:v>
                </c:pt>
                <c:pt idx="395">
                  <c:v>18598</c:v>
                </c:pt>
                <c:pt idx="396">
                  <c:v>18629</c:v>
                </c:pt>
                <c:pt idx="397">
                  <c:v>18660</c:v>
                </c:pt>
                <c:pt idx="398">
                  <c:v>18688</c:v>
                </c:pt>
                <c:pt idx="399">
                  <c:v>18719</c:v>
                </c:pt>
                <c:pt idx="400">
                  <c:v>18749</c:v>
                </c:pt>
                <c:pt idx="401">
                  <c:v>18780</c:v>
                </c:pt>
                <c:pt idx="402">
                  <c:v>18810</c:v>
                </c:pt>
                <c:pt idx="403">
                  <c:v>18841</c:v>
                </c:pt>
                <c:pt idx="404">
                  <c:v>18872</c:v>
                </c:pt>
                <c:pt idx="405">
                  <c:v>18902</c:v>
                </c:pt>
                <c:pt idx="406">
                  <c:v>18933</c:v>
                </c:pt>
                <c:pt idx="407">
                  <c:v>18963</c:v>
                </c:pt>
                <c:pt idx="408">
                  <c:v>18994</c:v>
                </c:pt>
                <c:pt idx="409">
                  <c:v>19025</c:v>
                </c:pt>
                <c:pt idx="410">
                  <c:v>19054</c:v>
                </c:pt>
                <c:pt idx="411">
                  <c:v>19085</c:v>
                </c:pt>
                <c:pt idx="412">
                  <c:v>19115</c:v>
                </c:pt>
                <c:pt idx="413">
                  <c:v>19146</c:v>
                </c:pt>
                <c:pt idx="414">
                  <c:v>19176</c:v>
                </c:pt>
                <c:pt idx="415">
                  <c:v>19207</c:v>
                </c:pt>
                <c:pt idx="416">
                  <c:v>19238</c:v>
                </c:pt>
                <c:pt idx="417">
                  <c:v>19268</c:v>
                </c:pt>
                <c:pt idx="418">
                  <c:v>19299</c:v>
                </c:pt>
                <c:pt idx="419">
                  <c:v>19329</c:v>
                </c:pt>
                <c:pt idx="420">
                  <c:v>19360</c:v>
                </c:pt>
                <c:pt idx="421">
                  <c:v>19391</c:v>
                </c:pt>
                <c:pt idx="422">
                  <c:v>19419</c:v>
                </c:pt>
                <c:pt idx="423">
                  <c:v>19450</c:v>
                </c:pt>
                <c:pt idx="424">
                  <c:v>19480</c:v>
                </c:pt>
                <c:pt idx="425">
                  <c:v>19511</c:v>
                </c:pt>
                <c:pt idx="426">
                  <c:v>19541</c:v>
                </c:pt>
                <c:pt idx="427">
                  <c:v>19572</c:v>
                </c:pt>
                <c:pt idx="428">
                  <c:v>19603</c:v>
                </c:pt>
                <c:pt idx="429">
                  <c:v>19633</c:v>
                </c:pt>
                <c:pt idx="430">
                  <c:v>19664</c:v>
                </c:pt>
                <c:pt idx="431">
                  <c:v>19694</c:v>
                </c:pt>
                <c:pt idx="432">
                  <c:v>19725</c:v>
                </c:pt>
                <c:pt idx="433">
                  <c:v>19756</c:v>
                </c:pt>
                <c:pt idx="434">
                  <c:v>19784</c:v>
                </c:pt>
                <c:pt idx="435">
                  <c:v>19815</c:v>
                </c:pt>
                <c:pt idx="436">
                  <c:v>19845</c:v>
                </c:pt>
                <c:pt idx="437">
                  <c:v>19876</c:v>
                </c:pt>
                <c:pt idx="438">
                  <c:v>19906</c:v>
                </c:pt>
                <c:pt idx="439">
                  <c:v>19937</c:v>
                </c:pt>
                <c:pt idx="440">
                  <c:v>19968</c:v>
                </c:pt>
                <c:pt idx="441">
                  <c:v>19998</c:v>
                </c:pt>
                <c:pt idx="442">
                  <c:v>20029</c:v>
                </c:pt>
                <c:pt idx="443">
                  <c:v>20059</c:v>
                </c:pt>
                <c:pt idx="444">
                  <c:v>20090</c:v>
                </c:pt>
                <c:pt idx="445">
                  <c:v>20121</c:v>
                </c:pt>
                <c:pt idx="446">
                  <c:v>20149</c:v>
                </c:pt>
                <c:pt idx="447">
                  <c:v>20180</c:v>
                </c:pt>
                <c:pt idx="448">
                  <c:v>20210</c:v>
                </c:pt>
                <c:pt idx="449">
                  <c:v>20241</c:v>
                </c:pt>
                <c:pt idx="450">
                  <c:v>20271</c:v>
                </c:pt>
                <c:pt idx="451">
                  <c:v>20302</c:v>
                </c:pt>
                <c:pt idx="452">
                  <c:v>20333</c:v>
                </c:pt>
                <c:pt idx="453">
                  <c:v>20363</c:v>
                </c:pt>
                <c:pt idx="454">
                  <c:v>20394</c:v>
                </c:pt>
                <c:pt idx="455">
                  <c:v>20424</c:v>
                </c:pt>
                <c:pt idx="456">
                  <c:v>20455</c:v>
                </c:pt>
                <c:pt idx="457">
                  <c:v>20486</c:v>
                </c:pt>
                <c:pt idx="458">
                  <c:v>20515</c:v>
                </c:pt>
                <c:pt idx="459">
                  <c:v>20546</c:v>
                </c:pt>
                <c:pt idx="460">
                  <c:v>20576</c:v>
                </c:pt>
                <c:pt idx="461">
                  <c:v>20607</c:v>
                </c:pt>
                <c:pt idx="462">
                  <c:v>20637</c:v>
                </c:pt>
                <c:pt idx="463">
                  <c:v>20668</c:v>
                </c:pt>
                <c:pt idx="464">
                  <c:v>20699</c:v>
                </c:pt>
                <c:pt idx="465">
                  <c:v>20729</c:v>
                </c:pt>
                <c:pt idx="466">
                  <c:v>20760</c:v>
                </c:pt>
                <c:pt idx="467">
                  <c:v>20790</c:v>
                </c:pt>
                <c:pt idx="468">
                  <c:v>20821</c:v>
                </c:pt>
                <c:pt idx="469">
                  <c:v>20852</c:v>
                </c:pt>
                <c:pt idx="470">
                  <c:v>20880</c:v>
                </c:pt>
                <c:pt idx="471">
                  <c:v>20911</c:v>
                </c:pt>
                <c:pt idx="472">
                  <c:v>20941</c:v>
                </c:pt>
                <c:pt idx="473">
                  <c:v>20972</c:v>
                </c:pt>
                <c:pt idx="474">
                  <c:v>21002</c:v>
                </c:pt>
                <c:pt idx="475">
                  <c:v>21033</c:v>
                </c:pt>
                <c:pt idx="476">
                  <c:v>21064</c:v>
                </c:pt>
                <c:pt idx="477">
                  <c:v>21094</c:v>
                </c:pt>
                <c:pt idx="478">
                  <c:v>21125</c:v>
                </c:pt>
                <c:pt idx="479">
                  <c:v>21155</c:v>
                </c:pt>
                <c:pt idx="480">
                  <c:v>21186</c:v>
                </c:pt>
                <c:pt idx="481">
                  <c:v>21217</c:v>
                </c:pt>
                <c:pt idx="482">
                  <c:v>21245</c:v>
                </c:pt>
                <c:pt idx="483">
                  <c:v>21276</c:v>
                </c:pt>
                <c:pt idx="484">
                  <c:v>21306</c:v>
                </c:pt>
                <c:pt idx="485">
                  <c:v>21337</c:v>
                </c:pt>
                <c:pt idx="486">
                  <c:v>21367</c:v>
                </c:pt>
                <c:pt idx="487">
                  <c:v>21398</c:v>
                </c:pt>
                <c:pt idx="488">
                  <c:v>21429</c:v>
                </c:pt>
                <c:pt idx="489">
                  <c:v>21459</c:v>
                </c:pt>
                <c:pt idx="490">
                  <c:v>21490</c:v>
                </c:pt>
                <c:pt idx="491">
                  <c:v>21520</c:v>
                </c:pt>
                <c:pt idx="492">
                  <c:v>21551</c:v>
                </c:pt>
                <c:pt idx="493">
                  <c:v>21582</c:v>
                </c:pt>
                <c:pt idx="494">
                  <c:v>21610</c:v>
                </c:pt>
                <c:pt idx="495">
                  <c:v>21641</c:v>
                </c:pt>
                <c:pt idx="496">
                  <c:v>21671</c:v>
                </c:pt>
                <c:pt idx="497">
                  <c:v>21702</c:v>
                </c:pt>
                <c:pt idx="498">
                  <c:v>21732</c:v>
                </c:pt>
                <c:pt idx="499">
                  <c:v>21763</c:v>
                </c:pt>
                <c:pt idx="500">
                  <c:v>21794</c:v>
                </c:pt>
                <c:pt idx="501">
                  <c:v>21824</c:v>
                </c:pt>
                <c:pt idx="502">
                  <c:v>21855</c:v>
                </c:pt>
                <c:pt idx="503">
                  <c:v>21885</c:v>
                </c:pt>
                <c:pt idx="504">
                  <c:v>21916</c:v>
                </c:pt>
                <c:pt idx="505">
                  <c:v>21947</c:v>
                </c:pt>
                <c:pt idx="506">
                  <c:v>21976</c:v>
                </c:pt>
                <c:pt idx="507">
                  <c:v>22007</c:v>
                </c:pt>
                <c:pt idx="508">
                  <c:v>22037</c:v>
                </c:pt>
                <c:pt idx="509">
                  <c:v>22068</c:v>
                </c:pt>
                <c:pt idx="510">
                  <c:v>22098</c:v>
                </c:pt>
                <c:pt idx="511">
                  <c:v>22129</c:v>
                </c:pt>
                <c:pt idx="512">
                  <c:v>22160</c:v>
                </c:pt>
                <c:pt idx="513">
                  <c:v>22190</c:v>
                </c:pt>
                <c:pt idx="514">
                  <c:v>22221</c:v>
                </c:pt>
                <c:pt idx="515">
                  <c:v>22251</c:v>
                </c:pt>
                <c:pt idx="516">
                  <c:v>22282</c:v>
                </c:pt>
                <c:pt idx="517">
                  <c:v>22313</c:v>
                </c:pt>
                <c:pt idx="518">
                  <c:v>22341</c:v>
                </c:pt>
                <c:pt idx="519">
                  <c:v>22372</c:v>
                </c:pt>
                <c:pt idx="520">
                  <c:v>22402</c:v>
                </c:pt>
                <c:pt idx="521">
                  <c:v>22433</c:v>
                </c:pt>
                <c:pt idx="522">
                  <c:v>22463</c:v>
                </c:pt>
                <c:pt idx="523">
                  <c:v>22494</c:v>
                </c:pt>
                <c:pt idx="524">
                  <c:v>22525</c:v>
                </c:pt>
                <c:pt idx="525">
                  <c:v>22555</c:v>
                </c:pt>
                <c:pt idx="526">
                  <c:v>22586</c:v>
                </c:pt>
                <c:pt idx="527">
                  <c:v>22616</c:v>
                </c:pt>
                <c:pt idx="528">
                  <c:v>22647</c:v>
                </c:pt>
                <c:pt idx="529">
                  <c:v>22678</c:v>
                </c:pt>
                <c:pt idx="530">
                  <c:v>22706</c:v>
                </c:pt>
                <c:pt idx="531">
                  <c:v>22737</c:v>
                </c:pt>
                <c:pt idx="532">
                  <c:v>22767</c:v>
                </c:pt>
                <c:pt idx="533">
                  <c:v>22798</c:v>
                </c:pt>
                <c:pt idx="534">
                  <c:v>22828</c:v>
                </c:pt>
                <c:pt idx="535">
                  <c:v>22859</c:v>
                </c:pt>
                <c:pt idx="536">
                  <c:v>22890</c:v>
                </c:pt>
                <c:pt idx="537">
                  <c:v>22920</c:v>
                </c:pt>
                <c:pt idx="538">
                  <c:v>22951</c:v>
                </c:pt>
                <c:pt idx="539">
                  <c:v>22981</c:v>
                </c:pt>
                <c:pt idx="540">
                  <c:v>23012</c:v>
                </c:pt>
                <c:pt idx="541">
                  <c:v>23043</c:v>
                </c:pt>
                <c:pt idx="542">
                  <c:v>23071</c:v>
                </c:pt>
                <c:pt idx="543">
                  <c:v>23102</c:v>
                </c:pt>
                <c:pt idx="544">
                  <c:v>23132</c:v>
                </c:pt>
                <c:pt idx="545">
                  <c:v>23163</c:v>
                </c:pt>
                <c:pt idx="546">
                  <c:v>23193</c:v>
                </c:pt>
                <c:pt idx="547">
                  <c:v>23224</c:v>
                </c:pt>
                <c:pt idx="548">
                  <c:v>23255</c:v>
                </c:pt>
                <c:pt idx="549">
                  <c:v>23285</c:v>
                </c:pt>
                <c:pt idx="550">
                  <c:v>23316</c:v>
                </c:pt>
                <c:pt idx="551">
                  <c:v>23346</c:v>
                </c:pt>
                <c:pt idx="552">
                  <c:v>23377</c:v>
                </c:pt>
                <c:pt idx="553">
                  <c:v>23408</c:v>
                </c:pt>
                <c:pt idx="554">
                  <c:v>23437</c:v>
                </c:pt>
                <c:pt idx="555">
                  <c:v>23468</c:v>
                </c:pt>
                <c:pt idx="556">
                  <c:v>23498</c:v>
                </c:pt>
                <c:pt idx="557">
                  <c:v>23529</c:v>
                </c:pt>
                <c:pt idx="558">
                  <c:v>23559</c:v>
                </c:pt>
                <c:pt idx="559">
                  <c:v>23590</c:v>
                </c:pt>
                <c:pt idx="560">
                  <c:v>23621</c:v>
                </c:pt>
                <c:pt idx="561">
                  <c:v>23651</c:v>
                </c:pt>
                <c:pt idx="562">
                  <c:v>23682</c:v>
                </c:pt>
                <c:pt idx="563">
                  <c:v>23712</c:v>
                </c:pt>
                <c:pt idx="564">
                  <c:v>23743</c:v>
                </c:pt>
                <c:pt idx="565">
                  <c:v>23774</c:v>
                </c:pt>
                <c:pt idx="566">
                  <c:v>23802</c:v>
                </c:pt>
                <c:pt idx="567">
                  <c:v>23833</c:v>
                </c:pt>
                <c:pt idx="568">
                  <c:v>23863</c:v>
                </c:pt>
                <c:pt idx="569">
                  <c:v>23894</c:v>
                </c:pt>
                <c:pt idx="570">
                  <c:v>23924</c:v>
                </c:pt>
                <c:pt idx="571">
                  <c:v>23955</c:v>
                </c:pt>
                <c:pt idx="572">
                  <c:v>23986</c:v>
                </c:pt>
                <c:pt idx="573">
                  <c:v>24016</c:v>
                </c:pt>
                <c:pt idx="574">
                  <c:v>24047</c:v>
                </c:pt>
                <c:pt idx="575">
                  <c:v>24077</c:v>
                </c:pt>
                <c:pt idx="576">
                  <c:v>24108</c:v>
                </c:pt>
                <c:pt idx="577">
                  <c:v>24139</c:v>
                </c:pt>
                <c:pt idx="578">
                  <c:v>24167</c:v>
                </c:pt>
                <c:pt idx="579">
                  <c:v>24198</c:v>
                </c:pt>
                <c:pt idx="580">
                  <c:v>24228</c:v>
                </c:pt>
                <c:pt idx="581">
                  <c:v>24259</c:v>
                </c:pt>
                <c:pt idx="582">
                  <c:v>24289</c:v>
                </c:pt>
                <c:pt idx="583">
                  <c:v>24320</c:v>
                </c:pt>
                <c:pt idx="584">
                  <c:v>24351</c:v>
                </c:pt>
                <c:pt idx="585">
                  <c:v>24381</c:v>
                </c:pt>
                <c:pt idx="586">
                  <c:v>24412</c:v>
                </c:pt>
                <c:pt idx="587">
                  <c:v>24442</c:v>
                </c:pt>
                <c:pt idx="588">
                  <c:v>24473</c:v>
                </c:pt>
                <c:pt idx="589">
                  <c:v>24504</c:v>
                </c:pt>
                <c:pt idx="590">
                  <c:v>24532</c:v>
                </c:pt>
                <c:pt idx="591">
                  <c:v>24563</c:v>
                </c:pt>
                <c:pt idx="592">
                  <c:v>24593</c:v>
                </c:pt>
                <c:pt idx="593">
                  <c:v>24624</c:v>
                </c:pt>
                <c:pt idx="594">
                  <c:v>24654</c:v>
                </c:pt>
                <c:pt idx="595">
                  <c:v>24685</c:v>
                </c:pt>
                <c:pt idx="596">
                  <c:v>24716</c:v>
                </c:pt>
                <c:pt idx="597">
                  <c:v>24746</c:v>
                </c:pt>
                <c:pt idx="598">
                  <c:v>24777</c:v>
                </c:pt>
                <c:pt idx="599">
                  <c:v>24807</c:v>
                </c:pt>
                <c:pt idx="600">
                  <c:v>24838</c:v>
                </c:pt>
                <c:pt idx="601">
                  <c:v>24869</c:v>
                </c:pt>
                <c:pt idx="602">
                  <c:v>24898</c:v>
                </c:pt>
                <c:pt idx="603">
                  <c:v>24929</c:v>
                </c:pt>
                <c:pt idx="604">
                  <c:v>24959</c:v>
                </c:pt>
                <c:pt idx="605">
                  <c:v>24990</c:v>
                </c:pt>
                <c:pt idx="606">
                  <c:v>25020</c:v>
                </c:pt>
                <c:pt idx="607">
                  <c:v>25051</c:v>
                </c:pt>
                <c:pt idx="608">
                  <c:v>25082</c:v>
                </c:pt>
                <c:pt idx="609">
                  <c:v>25112</c:v>
                </c:pt>
                <c:pt idx="610">
                  <c:v>25143</c:v>
                </c:pt>
                <c:pt idx="611">
                  <c:v>25173</c:v>
                </c:pt>
                <c:pt idx="612">
                  <c:v>25204</c:v>
                </c:pt>
                <c:pt idx="613">
                  <c:v>25235</c:v>
                </c:pt>
                <c:pt idx="614">
                  <c:v>25263</c:v>
                </c:pt>
                <c:pt idx="615">
                  <c:v>25294</c:v>
                </c:pt>
                <c:pt idx="616">
                  <c:v>25324</c:v>
                </c:pt>
                <c:pt idx="617">
                  <c:v>25355</c:v>
                </c:pt>
                <c:pt idx="618">
                  <c:v>25385</c:v>
                </c:pt>
                <c:pt idx="619">
                  <c:v>25416</c:v>
                </c:pt>
                <c:pt idx="620">
                  <c:v>25447</c:v>
                </c:pt>
                <c:pt idx="621">
                  <c:v>25477</c:v>
                </c:pt>
                <c:pt idx="622">
                  <c:v>25508</c:v>
                </c:pt>
                <c:pt idx="623">
                  <c:v>25538</c:v>
                </c:pt>
                <c:pt idx="624">
                  <c:v>25569</c:v>
                </c:pt>
                <c:pt idx="625">
                  <c:v>25600</c:v>
                </c:pt>
                <c:pt idx="626">
                  <c:v>25628</c:v>
                </c:pt>
                <c:pt idx="627">
                  <c:v>25659</c:v>
                </c:pt>
                <c:pt idx="628">
                  <c:v>25689</c:v>
                </c:pt>
                <c:pt idx="629">
                  <c:v>25720</c:v>
                </c:pt>
                <c:pt idx="630">
                  <c:v>25750</c:v>
                </c:pt>
                <c:pt idx="631">
                  <c:v>25781</c:v>
                </c:pt>
                <c:pt idx="632">
                  <c:v>25812</c:v>
                </c:pt>
                <c:pt idx="633">
                  <c:v>25842</c:v>
                </c:pt>
                <c:pt idx="634">
                  <c:v>25873</c:v>
                </c:pt>
                <c:pt idx="635">
                  <c:v>25903</c:v>
                </c:pt>
                <c:pt idx="636">
                  <c:v>25934</c:v>
                </c:pt>
                <c:pt idx="637">
                  <c:v>25965</c:v>
                </c:pt>
                <c:pt idx="638">
                  <c:v>25993</c:v>
                </c:pt>
                <c:pt idx="639">
                  <c:v>26024</c:v>
                </c:pt>
                <c:pt idx="640">
                  <c:v>26054</c:v>
                </c:pt>
                <c:pt idx="641">
                  <c:v>26085</c:v>
                </c:pt>
                <c:pt idx="642">
                  <c:v>26115</c:v>
                </c:pt>
                <c:pt idx="643">
                  <c:v>26146</c:v>
                </c:pt>
                <c:pt idx="644">
                  <c:v>26177</c:v>
                </c:pt>
                <c:pt idx="645">
                  <c:v>26207</c:v>
                </c:pt>
                <c:pt idx="646">
                  <c:v>26238</c:v>
                </c:pt>
                <c:pt idx="647">
                  <c:v>26268</c:v>
                </c:pt>
                <c:pt idx="648">
                  <c:v>26299</c:v>
                </c:pt>
                <c:pt idx="649">
                  <c:v>26330</c:v>
                </c:pt>
                <c:pt idx="650">
                  <c:v>26359</c:v>
                </c:pt>
                <c:pt idx="651">
                  <c:v>26390</c:v>
                </c:pt>
                <c:pt idx="652">
                  <c:v>26420</c:v>
                </c:pt>
                <c:pt idx="653">
                  <c:v>26451</c:v>
                </c:pt>
                <c:pt idx="654">
                  <c:v>26481</c:v>
                </c:pt>
                <c:pt idx="655">
                  <c:v>26512</c:v>
                </c:pt>
                <c:pt idx="656">
                  <c:v>26543</c:v>
                </c:pt>
                <c:pt idx="657">
                  <c:v>26573</c:v>
                </c:pt>
                <c:pt idx="658">
                  <c:v>26604</c:v>
                </c:pt>
                <c:pt idx="659">
                  <c:v>26634</c:v>
                </c:pt>
                <c:pt idx="660">
                  <c:v>26665</c:v>
                </c:pt>
                <c:pt idx="661">
                  <c:v>26696</c:v>
                </c:pt>
                <c:pt idx="662">
                  <c:v>26724</c:v>
                </c:pt>
                <c:pt idx="663">
                  <c:v>26755</c:v>
                </c:pt>
                <c:pt idx="664">
                  <c:v>26785</c:v>
                </c:pt>
                <c:pt idx="665">
                  <c:v>26816</c:v>
                </c:pt>
                <c:pt idx="666">
                  <c:v>26846</c:v>
                </c:pt>
                <c:pt idx="667">
                  <c:v>26877</c:v>
                </c:pt>
                <c:pt idx="668">
                  <c:v>26908</c:v>
                </c:pt>
                <c:pt idx="669">
                  <c:v>26938</c:v>
                </c:pt>
                <c:pt idx="670">
                  <c:v>26969</c:v>
                </c:pt>
                <c:pt idx="671">
                  <c:v>26999</c:v>
                </c:pt>
                <c:pt idx="672">
                  <c:v>27030</c:v>
                </c:pt>
                <c:pt idx="673">
                  <c:v>27061</c:v>
                </c:pt>
                <c:pt idx="674">
                  <c:v>27089</c:v>
                </c:pt>
                <c:pt idx="675">
                  <c:v>27120</c:v>
                </c:pt>
                <c:pt idx="676">
                  <c:v>27150</c:v>
                </c:pt>
                <c:pt idx="677">
                  <c:v>27181</c:v>
                </c:pt>
                <c:pt idx="678">
                  <c:v>27211</c:v>
                </c:pt>
                <c:pt idx="679">
                  <c:v>27242</c:v>
                </c:pt>
                <c:pt idx="680">
                  <c:v>27273</c:v>
                </c:pt>
                <c:pt idx="681">
                  <c:v>27303</c:v>
                </c:pt>
                <c:pt idx="682">
                  <c:v>27334</c:v>
                </c:pt>
                <c:pt idx="683">
                  <c:v>27364</c:v>
                </c:pt>
                <c:pt idx="684">
                  <c:v>27395</c:v>
                </c:pt>
                <c:pt idx="685">
                  <c:v>27426</c:v>
                </c:pt>
                <c:pt idx="686">
                  <c:v>27454</c:v>
                </c:pt>
                <c:pt idx="687">
                  <c:v>27485</c:v>
                </c:pt>
                <c:pt idx="688">
                  <c:v>27515</c:v>
                </c:pt>
                <c:pt idx="689">
                  <c:v>27546</c:v>
                </c:pt>
                <c:pt idx="690">
                  <c:v>27576</c:v>
                </c:pt>
                <c:pt idx="691">
                  <c:v>27607</c:v>
                </c:pt>
                <c:pt idx="692">
                  <c:v>27638</c:v>
                </c:pt>
                <c:pt idx="693">
                  <c:v>27668</c:v>
                </c:pt>
                <c:pt idx="694">
                  <c:v>27699</c:v>
                </c:pt>
                <c:pt idx="695">
                  <c:v>27729</c:v>
                </c:pt>
                <c:pt idx="696">
                  <c:v>27760</c:v>
                </c:pt>
                <c:pt idx="697">
                  <c:v>27791</c:v>
                </c:pt>
                <c:pt idx="698">
                  <c:v>27820</c:v>
                </c:pt>
                <c:pt idx="699">
                  <c:v>27851</c:v>
                </c:pt>
                <c:pt idx="700">
                  <c:v>27881</c:v>
                </c:pt>
                <c:pt idx="701">
                  <c:v>27912</c:v>
                </c:pt>
                <c:pt idx="702">
                  <c:v>27942</c:v>
                </c:pt>
                <c:pt idx="703">
                  <c:v>27973</c:v>
                </c:pt>
                <c:pt idx="704">
                  <c:v>28004</c:v>
                </c:pt>
                <c:pt idx="705">
                  <c:v>28034</c:v>
                </c:pt>
                <c:pt idx="706">
                  <c:v>28065</c:v>
                </c:pt>
                <c:pt idx="707">
                  <c:v>28095</c:v>
                </c:pt>
                <c:pt idx="708">
                  <c:v>28126</c:v>
                </c:pt>
                <c:pt idx="709">
                  <c:v>28157</c:v>
                </c:pt>
                <c:pt idx="710">
                  <c:v>28185</c:v>
                </c:pt>
                <c:pt idx="711">
                  <c:v>28216</c:v>
                </c:pt>
                <c:pt idx="712">
                  <c:v>28246</c:v>
                </c:pt>
                <c:pt idx="713">
                  <c:v>28277</c:v>
                </c:pt>
                <c:pt idx="714">
                  <c:v>28307</c:v>
                </c:pt>
                <c:pt idx="715">
                  <c:v>28338</c:v>
                </c:pt>
                <c:pt idx="716">
                  <c:v>28369</c:v>
                </c:pt>
                <c:pt idx="717">
                  <c:v>28399</c:v>
                </c:pt>
                <c:pt idx="718">
                  <c:v>28430</c:v>
                </c:pt>
                <c:pt idx="719">
                  <c:v>28460</c:v>
                </c:pt>
                <c:pt idx="720">
                  <c:v>28491</c:v>
                </c:pt>
                <c:pt idx="721">
                  <c:v>28522</c:v>
                </c:pt>
                <c:pt idx="722">
                  <c:v>28550</c:v>
                </c:pt>
                <c:pt idx="723">
                  <c:v>28581</c:v>
                </c:pt>
                <c:pt idx="724">
                  <c:v>28611</c:v>
                </c:pt>
                <c:pt idx="725">
                  <c:v>28642</c:v>
                </c:pt>
                <c:pt idx="726">
                  <c:v>28672</c:v>
                </c:pt>
                <c:pt idx="727">
                  <c:v>28703</c:v>
                </c:pt>
                <c:pt idx="728">
                  <c:v>28734</c:v>
                </c:pt>
                <c:pt idx="729">
                  <c:v>28764</c:v>
                </c:pt>
                <c:pt idx="730">
                  <c:v>28795</c:v>
                </c:pt>
                <c:pt idx="731">
                  <c:v>28825</c:v>
                </c:pt>
                <c:pt idx="732">
                  <c:v>28856</c:v>
                </c:pt>
                <c:pt idx="733">
                  <c:v>28887</c:v>
                </c:pt>
                <c:pt idx="734">
                  <c:v>28915</c:v>
                </c:pt>
                <c:pt idx="735">
                  <c:v>28946</c:v>
                </c:pt>
                <c:pt idx="736">
                  <c:v>28976</c:v>
                </c:pt>
                <c:pt idx="737">
                  <c:v>29007</c:v>
                </c:pt>
                <c:pt idx="738">
                  <c:v>29037</c:v>
                </c:pt>
                <c:pt idx="739">
                  <c:v>29068</c:v>
                </c:pt>
                <c:pt idx="740">
                  <c:v>29099</c:v>
                </c:pt>
                <c:pt idx="741">
                  <c:v>29129</c:v>
                </c:pt>
                <c:pt idx="742">
                  <c:v>29160</c:v>
                </c:pt>
                <c:pt idx="743">
                  <c:v>29190</c:v>
                </c:pt>
                <c:pt idx="744">
                  <c:v>29221</c:v>
                </c:pt>
                <c:pt idx="745">
                  <c:v>29252</c:v>
                </c:pt>
                <c:pt idx="746">
                  <c:v>29281</c:v>
                </c:pt>
                <c:pt idx="747">
                  <c:v>29312</c:v>
                </c:pt>
                <c:pt idx="748">
                  <c:v>29342</c:v>
                </c:pt>
                <c:pt idx="749">
                  <c:v>29373</c:v>
                </c:pt>
                <c:pt idx="750">
                  <c:v>29403</c:v>
                </c:pt>
                <c:pt idx="751">
                  <c:v>29434</c:v>
                </c:pt>
                <c:pt idx="752">
                  <c:v>29465</c:v>
                </c:pt>
                <c:pt idx="753">
                  <c:v>29495</c:v>
                </c:pt>
                <c:pt idx="754">
                  <c:v>29526</c:v>
                </c:pt>
                <c:pt idx="755">
                  <c:v>29556</c:v>
                </c:pt>
                <c:pt idx="756">
                  <c:v>29587</c:v>
                </c:pt>
                <c:pt idx="757">
                  <c:v>29618</c:v>
                </c:pt>
                <c:pt idx="758">
                  <c:v>29646</c:v>
                </c:pt>
                <c:pt idx="759">
                  <c:v>29677</c:v>
                </c:pt>
                <c:pt idx="760">
                  <c:v>29707</c:v>
                </c:pt>
                <c:pt idx="761">
                  <c:v>29738</c:v>
                </c:pt>
                <c:pt idx="762">
                  <c:v>29768</c:v>
                </c:pt>
                <c:pt idx="763">
                  <c:v>29799</c:v>
                </c:pt>
                <c:pt idx="764">
                  <c:v>29830</c:v>
                </c:pt>
                <c:pt idx="765">
                  <c:v>29860</c:v>
                </c:pt>
                <c:pt idx="766">
                  <c:v>29891</c:v>
                </c:pt>
                <c:pt idx="767">
                  <c:v>29921</c:v>
                </c:pt>
                <c:pt idx="768">
                  <c:v>29952</c:v>
                </c:pt>
                <c:pt idx="769">
                  <c:v>29983</c:v>
                </c:pt>
                <c:pt idx="770">
                  <c:v>30011</c:v>
                </c:pt>
                <c:pt idx="771">
                  <c:v>30042</c:v>
                </c:pt>
                <c:pt idx="772">
                  <c:v>30072</c:v>
                </c:pt>
                <c:pt idx="773">
                  <c:v>30103</c:v>
                </c:pt>
                <c:pt idx="774">
                  <c:v>30133</c:v>
                </c:pt>
                <c:pt idx="775">
                  <c:v>30164</c:v>
                </c:pt>
                <c:pt idx="776">
                  <c:v>30195</c:v>
                </c:pt>
                <c:pt idx="777">
                  <c:v>30225</c:v>
                </c:pt>
                <c:pt idx="778">
                  <c:v>30256</c:v>
                </c:pt>
                <c:pt idx="779">
                  <c:v>30286</c:v>
                </c:pt>
                <c:pt idx="780">
                  <c:v>30317</c:v>
                </c:pt>
                <c:pt idx="781">
                  <c:v>30348</c:v>
                </c:pt>
                <c:pt idx="782">
                  <c:v>30376</c:v>
                </c:pt>
                <c:pt idx="783">
                  <c:v>30407</c:v>
                </c:pt>
                <c:pt idx="784">
                  <c:v>30437</c:v>
                </c:pt>
                <c:pt idx="785">
                  <c:v>30468</c:v>
                </c:pt>
                <c:pt idx="786">
                  <c:v>30498</c:v>
                </c:pt>
                <c:pt idx="787">
                  <c:v>30529</c:v>
                </c:pt>
                <c:pt idx="788">
                  <c:v>30560</c:v>
                </c:pt>
                <c:pt idx="789">
                  <c:v>30590</c:v>
                </c:pt>
                <c:pt idx="790">
                  <c:v>30621</c:v>
                </c:pt>
                <c:pt idx="791">
                  <c:v>30651</c:v>
                </c:pt>
                <c:pt idx="792">
                  <c:v>30682</c:v>
                </c:pt>
                <c:pt idx="793">
                  <c:v>30713</c:v>
                </c:pt>
                <c:pt idx="794">
                  <c:v>30742</c:v>
                </c:pt>
                <c:pt idx="795">
                  <c:v>30773</c:v>
                </c:pt>
                <c:pt idx="796">
                  <c:v>30803</c:v>
                </c:pt>
                <c:pt idx="797">
                  <c:v>30834</c:v>
                </c:pt>
                <c:pt idx="798">
                  <c:v>30864</c:v>
                </c:pt>
                <c:pt idx="799">
                  <c:v>30895</c:v>
                </c:pt>
                <c:pt idx="800">
                  <c:v>30926</c:v>
                </c:pt>
                <c:pt idx="801">
                  <c:v>30956</c:v>
                </c:pt>
                <c:pt idx="802">
                  <c:v>30987</c:v>
                </c:pt>
                <c:pt idx="803">
                  <c:v>31017</c:v>
                </c:pt>
                <c:pt idx="804">
                  <c:v>31048</c:v>
                </c:pt>
                <c:pt idx="805">
                  <c:v>31079</c:v>
                </c:pt>
                <c:pt idx="806">
                  <c:v>31107</c:v>
                </c:pt>
                <c:pt idx="807">
                  <c:v>31138</c:v>
                </c:pt>
                <c:pt idx="808">
                  <c:v>31168</c:v>
                </c:pt>
                <c:pt idx="809">
                  <c:v>31199</c:v>
                </c:pt>
                <c:pt idx="810">
                  <c:v>31229</c:v>
                </c:pt>
                <c:pt idx="811">
                  <c:v>31260</c:v>
                </c:pt>
                <c:pt idx="812">
                  <c:v>31291</c:v>
                </c:pt>
                <c:pt idx="813">
                  <c:v>31321</c:v>
                </c:pt>
                <c:pt idx="814">
                  <c:v>31352</c:v>
                </c:pt>
                <c:pt idx="815">
                  <c:v>31382</c:v>
                </c:pt>
                <c:pt idx="816">
                  <c:v>31413</c:v>
                </c:pt>
                <c:pt idx="817">
                  <c:v>31444</c:v>
                </c:pt>
                <c:pt idx="818">
                  <c:v>31472</c:v>
                </c:pt>
                <c:pt idx="819">
                  <c:v>31503</c:v>
                </c:pt>
                <c:pt idx="820">
                  <c:v>31533</c:v>
                </c:pt>
                <c:pt idx="821">
                  <c:v>31564</c:v>
                </c:pt>
                <c:pt idx="822">
                  <c:v>31594</c:v>
                </c:pt>
                <c:pt idx="823">
                  <c:v>31625</c:v>
                </c:pt>
                <c:pt idx="824">
                  <c:v>31656</c:v>
                </c:pt>
                <c:pt idx="825">
                  <c:v>31686</c:v>
                </c:pt>
                <c:pt idx="826">
                  <c:v>31717</c:v>
                </c:pt>
                <c:pt idx="827">
                  <c:v>31747</c:v>
                </c:pt>
                <c:pt idx="828">
                  <c:v>31778</c:v>
                </c:pt>
                <c:pt idx="829">
                  <c:v>31809</c:v>
                </c:pt>
                <c:pt idx="830">
                  <c:v>31837</c:v>
                </c:pt>
                <c:pt idx="831">
                  <c:v>31868</c:v>
                </c:pt>
                <c:pt idx="832">
                  <c:v>31898</c:v>
                </c:pt>
                <c:pt idx="833">
                  <c:v>31929</c:v>
                </c:pt>
                <c:pt idx="834">
                  <c:v>31959</c:v>
                </c:pt>
                <c:pt idx="835">
                  <c:v>31990</c:v>
                </c:pt>
                <c:pt idx="836">
                  <c:v>32021</c:v>
                </c:pt>
                <c:pt idx="837">
                  <c:v>32051</c:v>
                </c:pt>
                <c:pt idx="838">
                  <c:v>32082</c:v>
                </c:pt>
                <c:pt idx="839">
                  <c:v>32112</c:v>
                </c:pt>
                <c:pt idx="840">
                  <c:v>32143</c:v>
                </c:pt>
                <c:pt idx="841">
                  <c:v>32174</c:v>
                </c:pt>
                <c:pt idx="842">
                  <c:v>32203</c:v>
                </c:pt>
                <c:pt idx="843">
                  <c:v>32234</c:v>
                </c:pt>
                <c:pt idx="844">
                  <c:v>32264</c:v>
                </c:pt>
                <c:pt idx="845">
                  <c:v>32295</c:v>
                </c:pt>
                <c:pt idx="846">
                  <c:v>32325</c:v>
                </c:pt>
                <c:pt idx="847">
                  <c:v>32356</c:v>
                </c:pt>
                <c:pt idx="848">
                  <c:v>32387</c:v>
                </c:pt>
                <c:pt idx="849">
                  <c:v>32417</c:v>
                </c:pt>
                <c:pt idx="850">
                  <c:v>32448</c:v>
                </c:pt>
                <c:pt idx="851">
                  <c:v>32478</c:v>
                </c:pt>
                <c:pt idx="852">
                  <c:v>32509</c:v>
                </c:pt>
                <c:pt idx="853">
                  <c:v>32540</c:v>
                </c:pt>
                <c:pt idx="854">
                  <c:v>32568</c:v>
                </c:pt>
                <c:pt idx="855">
                  <c:v>32599</c:v>
                </c:pt>
                <c:pt idx="856">
                  <c:v>32629</c:v>
                </c:pt>
                <c:pt idx="857">
                  <c:v>32660</c:v>
                </c:pt>
                <c:pt idx="858">
                  <c:v>32690</c:v>
                </c:pt>
                <c:pt idx="859">
                  <c:v>32721</c:v>
                </c:pt>
                <c:pt idx="860">
                  <c:v>32752</c:v>
                </c:pt>
                <c:pt idx="861">
                  <c:v>32782</c:v>
                </c:pt>
                <c:pt idx="862">
                  <c:v>32813</c:v>
                </c:pt>
                <c:pt idx="863">
                  <c:v>32843</c:v>
                </c:pt>
                <c:pt idx="864">
                  <c:v>32874</c:v>
                </c:pt>
                <c:pt idx="865">
                  <c:v>32905</c:v>
                </c:pt>
                <c:pt idx="866">
                  <c:v>32933</c:v>
                </c:pt>
                <c:pt idx="867">
                  <c:v>32964</c:v>
                </c:pt>
                <c:pt idx="868">
                  <c:v>32994</c:v>
                </c:pt>
                <c:pt idx="869">
                  <c:v>33025</c:v>
                </c:pt>
                <c:pt idx="870">
                  <c:v>33055</c:v>
                </c:pt>
                <c:pt idx="871">
                  <c:v>33086</c:v>
                </c:pt>
                <c:pt idx="872">
                  <c:v>33117</c:v>
                </c:pt>
                <c:pt idx="873">
                  <c:v>33147</c:v>
                </c:pt>
                <c:pt idx="874">
                  <c:v>33178</c:v>
                </c:pt>
                <c:pt idx="875">
                  <c:v>33208</c:v>
                </c:pt>
                <c:pt idx="876">
                  <c:v>33239</c:v>
                </c:pt>
                <c:pt idx="877">
                  <c:v>33270</c:v>
                </c:pt>
                <c:pt idx="878">
                  <c:v>33298</c:v>
                </c:pt>
                <c:pt idx="879">
                  <c:v>33329</c:v>
                </c:pt>
                <c:pt idx="880">
                  <c:v>33359</c:v>
                </c:pt>
                <c:pt idx="881">
                  <c:v>33390</c:v>
                </c:pt>
                <c:pt idx="882">
                  <c:v>33420</c:v>
                </c:pt>
                <c:pt idx="883">
                  <c:v>33451</c:v>
                </c:pt>
                <c:pt idx="884">
                  <c:v>33482</c:v>
                </c:pt>
                <c:pt idx="885">
                  <c:v>33512</c:v>
                </c:pt>
                <c:pt idx="886">
                  <c:v>33543</c:v>
                </c:pt>
                <c:pt idx="887">
                  <c:v>33573</c:v>
                </c:pt>
                <c:pt idx="888">
                  <c:v>33604</c:v>
                </c:pt>
                <c:pt idx="889">
                  <c:v>33635</c:v>
                </c:pt>
                <c:pt idx="890">
                  <c:v>33664</c:v>
                </c:pt>
                <c:pt idx="891">
                  <c:v>33695</c:v>
                </c:pt>
                <c:pt idx="892">
                  <c:v>33725</c:v>
                </c:pt>
                <c:pt idx="893">
                  <c:v>33756</c:v>
                </c:pt>
                <c:pt idx="894">
                  <c:v>33786</c:v>
                </c:pt>
                <c:pt idx="895">
                  <c:v>33817</c:v>
                </c:pt>
                <c:pt idx="896">
                  <c:v>33848</c:v>
                </c:pt>
                <c:pt idx="897">
                  <c:v>33878</c:v>
                </c:pt>
                <c:pt idx="898">
                  <c:v>33909</c:v>
                </c:pt>
                <c:pt idx="899">
                  <c:v>33939</c:v>
                </c:pt>
                <c:pt idx="900">
                  <c:v>33970</c:v>
                </c:pt>
                <c:pt idx="901">
                  <c:v>34001</c:v>
                </c:pt>
                <c:pt idx="902">
                  <c:v>34029</c:v>
                </c:pt>
                <c:pt idx="903">
                  <c:v>34060</c:v>
                </c:pt>
                <c:pt idx="904">
                  <c:v>34090</c:v>
                </c:pt>
                <c:pt idx="905">
                  <c:v>34121</c:v>
                </c:pt>
                <c:pt idx="906">
                  <c:v>34151</c:v>
                </c:pt>
                <c:pt idx="907">
                  <c:v>34182</c:v>
                </c:pt>
                <c:pt idx="908">
                  <c:v>34213</c:v>
                </c:pt>
                <c:pt idx="909">
                  <c:v>34243</c:v>
                </c:pt>
                <c:pt idx="910">
                  <c:v>34274</c:v>
                </c:pt>
                <c:pt idx="911">
                  <c:v>34304</c:v>
                </c:pt>
                <c:pt idx="912">
                  <c:v>34335</c:v>
                </c:pt>
                <c:pt idx="913">
                  <c:v>34366</c:v>
                </c:pt>
                <c:pt idx="914">
                  <c:v>34394</c:v>
                </c:pt>
                <c:pt idx="915">
                  <c:v>34425</c:v>
                </c:pt>
                <c:pt idx="916">
                  <c:v>34455</c:v>
                </c:pt>
                <c:pt idx="917">
                  <c:v>34486</c:v>
                </c:pt>
                <c:pt idx="918">
                  <c:v>34516</c:v>
                </c:pt>
                <c:pt idx="919">
                  <c:v>34547</c:v>
                </c:pt>
                <c:pt idx="920">
                  <c:v>34578</c:v>
                </c:pt>
                <c:pt idx="921">
                  <c:v>34608</c:v>
                </c:pt>
                <c:pt idx="922">
                  <c:v>34639</c:v>
                </c:pt>
                <c:pt idx="923">
                  <c:v>34669</c:v>
                </c:pt>
                <c:pt idx="924">
                  <c:v>34700</c:v>
                </c:pt>
                <c:pt idx="925">
                  <c:v>34731</c:v>
                </c:pt>
                <c:pt idx="926">
                  <c:v>34759</c:v>
                </c:pt>
                <c:pt idx="927">
                  <c:v>34790</c:v>
                </c:pt>
                <c:pt idx="928">
                  <c:v>34820</c:v>
                </c:pt>
                <c:pt idx="929">
                  <c:v>34851</c:v>
                </c:pt>
                <c:pt idx="930">
                  <c:v>34881</c:v>
                </c:pt>
                <c:pt idx="931">
                  <c:v>34912</c:v>
                </c:pt>
                <c:pt idx="932">
                  <c:v>34943</c:v>
                </c:pt>
                <c:pt idx="933">
                  <c:v>34973</c:v>
                </c:pt>
                <c:pt idx="934">
                  <c:v>35004</c:v>
                </c:pt>
                <c:pt idx="935">
                  <c:v>35034</c:v>
                </c:pt>
                <c:pt idx="936">
                  <c:v>35065</c:v>
                </c:pt>
                <c:pt idx="937">
                  <c:v>35096</c:v>
                </c:pt>
                <c:pt idx="938">
                  <c:v>35125</c:v>
                </c:pt>
                <c:pt idx="939">
                  <c:v>35156</c:v>
                </c:pt>
                <c:pt idx="940">
                  <c:v>35186</c:v>
                </c:pt>
                <c:pt idx="941">
                  <c:v>35217</c:v>
                </c:pt>
                <c:pt idx="942">
                  <c:v>35247</c:v>
                </c:pt>
                <c:pt idx="943">
                  <c:v>35278</c:v>
                </c:pt>
                <c:pt idx="944">
                  <c:v>35309</c:v>
                </c:pt>
                <c:pt idx="945">
                  <c:v>35339</c:v>
                </c:pt>
                <c:pt idx="946">
                  <c:v>35370</c:v>
                </c:pt>
                <c:pt idx="947">
                  <c:v>35400</c:v>
                </c:pt>
                <c:pt idx="948">
                  <c:v>35431</c:v>
                </c:pt>
                <c:pt idx="949">
                  <c:v>35462</c:v>
                </c:pt>
                <c:pt idx="950">
                  <c:v>35490</c:v>
                </c:pt>
                <c:pt idx="951">
                  <c:v>35521</c:v>
                </c:pt>
                <c:pt idx="952">
                  <c:v>35551</c:v>
                </c:pt>
                <c:pt idx="953">
                  <c:v>35582</c:v>
                </c:pt>
                <c:pt idx="954">
                  <c:v>35612</c:v>
                </c:pt>
                <c:pt idx="955">
                  <c:v>35643</c:v>
                </c:pt>
                <c:pt idx="956">
                  <c:v>35674</c:v>
                </c:pt>
                <c:pt idx="957">
                  <c:v>35704</c:v>
                </c:pt>
                <c:pt idx="958">
                  <c:v>35735</c:v>
                </c:pt>
                <c:pt idx="959">
                  <c:v>35765</c:v>
                </c:pt>
                <c:pt idx="960">
                  <c:v>35796</c:v>
                </c:pt>
                <c:pt idx="961">
                  <c:v>35827</c:v>
                </c:pt>
                <c:pt idx="962">
                  <c:v>35855</c:v>
                </c:pt>
                <c:pt idx="963">
                  <c:v>35886</c:v>
                </c:pt>
                <c:pt idx="964">
                  <c:v>35916</c:v>
                </c:pt>
                <c:pt idx="965">
                  <c:v>35947</c:v>
                </c:pt>
                <c:pt idx="966">
                  <c:v>35977</c:v>
                </c:pt>
                <c:pt idx="967">
                  <c:v>36008</c:v>
                </c:pt>
                <c:pt idx="968">
                  <c:v>36039</c:v>
                </c:pt>
                <c:pt idx="969">
                  <c:v>36069</c:v>
                </c:pt>
                <c:pt idx="970">
                  <c:v>36100</c:v>
                </c:pt>
                <c:pt idx="971">
                  <c:v>36130</c:v>
                </c:pt>
                <c:pt idx="972">
                  <c:v>36161</c:v>
                </c:pt>
                <c:pt idx="973">
                  <c:v>36192</c:v>
                </c:pt>
                <c:pt idx="974">
                  <c:v>36220</c:v>
                </c:pt>
                <c:pt idx="975">
                  <c:v>36251</c:v>
                </c:pt>
                <c:pt idx="976">
                  <c:v>36281</c:v>
                </c:pt>
                <c:pt idx="977">
                  <c:v>36312</c:v>
                </c:pt>
                <c:pt idx="978">
                  <c:v>36342</c:v>
                </c:pt>
                <c:pt idx="979">
                  <c:v>36373</c:v>
                </c:pt>
                <c:pt idx="980">
                  <c:v>36404</c:v>
                </c:pt>
                <c:pt idx="981">
                  <c:v>36434</c:v>
                </c:pt>
                <c:pt idx="982">
                  <c:v>36465</c:v>
                </c:pt>
                <c:pt idx="983">
                  <c:v>36495</c:v>
                </c:pt>
                <c:pt idx="984">
                  <c:v>36526</c:v>
                </c:pt>
                <c:pt idx="985">
                  <c:v>36557</c:v>
                </c:pt>
                <c:pt idx="986">
                  <c:v>36586</c:v>
                </c:pt>
                <c:pt idx="987">
                  <c:v>36617</c:v>
                </c:pt>
                <c:pt idx="988">
                  <c:v>36647</c:v>
                </c:pt>
                <c:pt idx="989">
                  <c:v>36678</c:v>
                </c:pt>
                <c:pt idx="990">
                  <c:v>36708</c:v>
                </c:pt>
                <c:pt idx="991">
                  <c:v>36739</c:v>
                </c:pt>
                <c:pt idx="992">
                  <c:v>36770</c:v>
                </c:pt>
                <c:pt idx="993">
                  <c:v>36800</c:v>
                </c:pt>
                <c:pt idx="994">
                  <c:v>36831</c:v>
                </c:pt>
                <c:pt idx="995">
                  <c:v>36861</c:v>
                </c:pt>
                <c:pt idx="996">
                  <c:v>36892</c:v>
                </c:pt>
                <c:pt idx="997">
                  <c:v>36923</c:v>
                </c:pt>
                <c:pt idx="998">
                  <c:v>36951</c:v>
                </c:pt>
                <c:pt idx="999">
                  <c:v>36982</c:v>
                </c:pt>
                <c:pt idx="1000">
                  <c:v>37012</c:v>
                </c:pt>
                <c:pt idx="1001">
                  <c:v>37043</c:v>
                </c:pt>
                <c:pt idx="1002">
                  <c:v>37073</c:v>
                </c:pt>
                <c:pt idx="1003">
                  <c:v>37104</c:v>
                </c:pt>
                <c:pt idx="1004">
                  <c:v>37135</c:v>
                </c:pt>
                <c:pt idx="1005">
                  <c:v>37165</c:v>
                </c:pt>
                <c:pt idx="1006">
                  <c:v>37196</c:v>
                </c:pt>
                <c:pt idx="1007">
                  <c:v>37226</c:v>
                </c:pt>
                <c:pt idx="1008">
                  <c:v>37257</c:v>
                </c:pt>
                <c:pt idx="1009">
                  <c:v>37288</c:v>
                </c:pt>
                <c:pt idx="1010">
                  <c:v>37316</c:v>
                </c:pt>
                <c:pt idx="1011">
                  <c:v>37347</c:v>
                </c:pt>
                <c:pt idx="1012">
                  <c:v>37377</c:v>
                </c:pt>
                <c:pt idx="1013">
                  <c:v>37408</c:v>
                </c:pt>
                <c:pt idx="1014">
                  <c:v>37438</c:v>
                </c:pt>
                <c:pt idx="1015">
                  <c:v>37469</c:v>
                </c:pt>
                <c:pt idx="1016">
                  <c:v>37500</c:v>
                </c:pt>
                <c:pt idx="1017">
                  <c:v>37530</c:v>
                </c:pt>
                <c:pt idx="1018">
                  <c:v>37561</c:v>
                </c:pt>
                <c:pt idx="1019">
                  <c:v>37591</c:v>
                </c:pt>
                <c:pt idx="1020">
                  <c:v>37622</c:v>
                </c:pt>
                <c:pt idx="1021">
                  <c:v>37653</c:v>
                </c:pt>
                <c:pt idx="1022">
                  <c:v>37681</c:v>
                </c:pt>
                <c:pt idx="1023">
                  <c:v>37712</c:v>
                </c:pt>
                <c:pt idx="1024">
                  <c:v>37742</c:v>
                </c:pt>
                <c:pt idx="1025">
                  <c:v>37773</c:v>
                </c:pt>
                <c:pt idx="1026">
                  <c:v>37803</c:v>
                </c:pt>
                <c:pt idx="1027">
                  <c:v>37834</c:v>
                </c:pt>
                <c:pt idx="1028">
                  <c:v>37865</c:v>
                </c:pt>
                <c:pt idx="1029">
                  <c:v>37895</c:v>
                </c:pt>
                <c:pt idx="1030">
                  <c:v>37926</c:v>
                </c:pt>
                <c:pt idx="1031">
                  <c:v>37956</c:v>
                </c:pt>
                <c:pt idx="1032">
                  <c:v>37987</c:v>
                </c:pt>
                <c:pt idx="1033">
                  <c:v>38018</c:v>
                </c:pt>
                <c:pt idx="1034">
                  <c:v>38047</c:v>
                </c:pt>
                <c:pt idx="1035">
                  <c:v>38078</c:v>
                </c:pt>
                <c:pt idx="1036">
                  <c:v>38108</c:v>
                </c:pt>
                <c:pt idx="1037">
                  <c:v>38139</c:v>
                </c:pt>
                <c:pt idx="1038">
                  <c:v>38169</c:v>
                </c:pt>
                <c:pt idx="1039">
                  <c:v>38200</c:v>
                </c:pt>
                <c:pt idx="1040">
                  <c:v>38231</c:v>
                </c:pt>
                <c:pt idx="1041">
                  <c:v>38261</c:v>
                </c:pt>
                <c:pt idx="1042">
                  <c:v>38292</c:v>
                </c:pt>
                <c:pt idx="1043">
                  <c:v>38322</c:v>
                </c:pt>
                <c:pt idx="1044">
                  <c:v>38353</c:v>
                </c:pt>
                <c:pt idx="1045">
                  <c:v>38384</c:v>
                </c:pt>
                <c:pt idx="1046">
                  <c:v>38412</c:v>
                </c:pt>
                <c:pt idx="1047">
                  <c:v>38443</c:v>
                </c:pt>
                <c:pt idx="1048">
                  <c:v>38473</c:v>
                </c:pt>
                <c:pt idx="1049">
                  <c:v>38504</c:v>
                </c:pt>
                <c:pt idx="1050">
                  <c:v>38534</c:v>
                </c:pt>
                <c:pt idx="1051">
                  <c:v>38565</c:v>
                </c:pt>
                <c:pt idx="1052">
                  <c:v>38596</c:v>
                </c:pt>
                <c:pt idx="1053">
                  <c:v>38626</c:v>
                </c:pt>
                <c:pt idx="1054">
                  <c:v>38657</c:v>
                </c:pt>
                <c:pt idx="1055">
                  <c:v>38687</c:v>
                </c:pt>
                <c:pt idx="1056">
                  <c:v>38718</c:v>
                </c:pt>
                <c:pt idx="1057">
                  <c:v>38749</c:v>
                </c:pt>
                <c:pt idx="1058">
                  <c:v>38777</c:v>
                </c:pt>
                <c:pt idx="1059">
                  <c:v>38808</c:v>
                </c:pt>
                <c:pt idx="1060">
                  <c:v>38838</c:v>
                </c:pt>
                <c:pt idx="1061">
                  <c:v>38869</c:v>
                </c:pt>
                <c:pt idx="1062">
                  <c:v>38899</c:v>
                </c:pt>
                <c:pt idx="1063">
                  <c:v>38930</c:v>
                </c:pt>
                <c:pt idx="1064">
                  <c:v>38961</c:v>
                </c:pt>
                <c:pt idx="1065">
                  <c:v>38991</c:v>
                </c:pt>
                <c:pt idx="1066">
                  <c:v>39022</c:v>
                </c:pt>
                <c:pt idx="1067">
                  <c:v>39052</c:v>
                </c:pt>
                <c:pt idx="1068">
                  <c:v>39083</c:v>
                </c:pt>
                <c:pt idx="1069">
                  <c:v>39114</c:v>
                </c:pt>
                <c:pt idx="1070">
                  <c:v>39142</c:v>
                </c:pt>
                <c:pt idx="1071">
                  <c:v>39173</c:v>
                </c:pt>
                <c:pt idx="1072">
                  <c:v>39203</c:v>
                </c:pt>
                <c:pt idx="1073">
                  <c:v>39234</c:v>
                </c:pt>
                <c:pt idx="1074">
                  <c:v>39264</c:v>
                </c:pt>
                <c:pt idx="1075">
                  <c:v>39295</c:v>
                </c:pt>
                <c:pt idx="1076">
                  <c:v>39326</c:v>
                </c:pt>
                <c:pt idx="1077">
                  <c:v>39356</c:v>
                </c:pt>
                <c:pt idx="1078">
                  <c:v>39387</c:v>
                </c:pt>
                <c:pt idx="1079">
                  <c:v>39417</c:v>
                </c:pt>
                <c:pt idx="1080">
                  <c:v>39448</c:v>
                </c:pt>
                <c:pt idx="1081">
                  <c:v>39479</c:v>
                </c:pt>
                <c:pt idx="1082">
                  <c:v>39508</c:v>
                </c:pt>
                <c:pt idx="1083">
                  <c:v>39539</c:v>
                </c:pt>
                <c:pt idx="1084">
                  <c:v>39569</c:v>
                </c:pt>
                <c:pt idx="1085">
                  <c:v>39600</c:v>
                </c:pt>
                <c:pt idx="1086">
                  <c:v>39630</c:v>
                </c:pt>
                <c:pt idx="1087">
                  <c:v>39661</c:v>
                </c:pt>
                <c:pt idx="1088">
                  <c:v>39692</c:v>
                </c:pt>
                <c:pt idx="1089">
                  <c:v>39722</c:v>
                </c:pt>
                <c:pt idx="1090">
                  <c:v>39753</c:v>
                </c:pt>
                <c:pt idx="1091">
                  <c:v>39783</c:v>
                </c:pt>
                <c:pt idx="1092">
                  <c:v>39814</c:v>
                </c:pt>
                <c:pt idx="1093">
                  <c:v>39845</c:v>
                </c:pt>
                <c:pt idx="1094">
                  <c:v>39873</c:v>
                </c:pt>
                <c:pt idx="1095">
                  <c:v>39904</c:v>
                </c:pt>
                <c:pt idx="1096">
                  <c:v>39934</c:v>
                </c:pt>
                <c:pt idx="1097">
                  <c:v>39965</c:v>
                </c:pt>
                <c:pt idx="1098">
                  <c:v>39995</c:v>
                </c:pt>
                <c:pt idx="1099">
                  <c:v>40026</c:v>
                </c:pt>
                <c:pt idx="1100">
                  <c:v>40057</c:v>
                </c:pt>
                <c:pt idx="1101">
                  <c:v>40087</c:v>
                </c:pt>
                <c:pt idx="1102">
                  <c:v>40118</c:v>
                </c:pt>
                <c:pt idx="1103">
                  <c:v>40148</c:v>
                </c:pt>
                <c:pt idx="1104">
                  <c:v>40179</c:v>
                </c:pt>
                <c:pt idx="1105">
                  <c:v>40210</c:v>
                </c:pt>
                <c:pt idx="1106">
                  <c:v>40238</c:v>
                </c:pt>
                <c:pt idx="1107">
                  <c:v>40269</c:v>
                </c:pt>
                <c:pt idx="1108">
                  <c:v>40299</c:v>
                </c:pt>
                <c:pt idx="1109">
                  <c:v>40330</c:v>
                </c:pt>
                <c:pt idx="1110">
                  <c:v>40360</c:v>
                </c:pt>
                <c:pt idx="1111">
                  <c:v>40391</c:v>
                </c:pt>
                <c:pt idx="1112">
                  <c:v>40422</c:v>
                </c:pt>
                <c:pt idx="1113">
                  <c:v>40452</c:v>
                </c:pt>
                <c:pt idx="1114">
                  <c:v>40483</c:v>
                </c:pt>
                <c:pt idx="1115">
                  <c:v>40513</c:v>
                </c:pt>
                <c:pt idx="1116">
                  <c:v>40544</c:v>
                </c:pt>
                <c:pt idx="1117">
                  <c:v>40575</c:v>
                </c:pt>
                <c:pt idx="1118">
                  <c:v>40603</c:v>
                </c:pt>
                <c:pt idx="1119">
                  <c:v>40634</c:v>
                </c:pt>
                <c:pt idx="1120">
                  <c:v>40664</c:v>
                </c:pt>
                <c:pt idx="1121">
                  <c:v>40695</c:v>
                </c:pt>
                <c:pt idx="1122">
                  <c:v>40725</c:v>
                </c:pt>
                <c:pt idx="1123">
                  <c:v>40756</c:v>
                </c:pt>
                <c:pt idx="1124">
                  <c:v>40787</c:v>
                </c:pt>
                <c:pt idx="1125">
                  <c:v>40817</c:v>
                </c:pt>
                <c:pt idx="1126">
                  <c:v>40848</c:v>
                </c:pt>
                <c:pt idx="1127">
                  <c:v>40878</c:v>
                </c:pt>
                <c:pt idx="1128">
                  <c:v>40909</c:v>
                </c:pt>
                <c:pt idx="1129">
                  <c:v>40940</c:v>
                </c:pt>
                <c:pt idx="1130">
                  <c:v>40969</c:v>
                </c:pt>
                <c:pt idx="1131">
                  <c:v>41000</c:v>
                </c:pt>
                <c:pt idx="1132">
                  <c:v>41030</c:v>
                </c:pt>
                <c:pt idx="1133">
                  <c:v>41061</c:v>
                </c:pt>
                <c:pt idx="1134">
                  <c:v>41091</c:v>
                </c:pt>
                <c:pt idx="1135">
                  <c:v>41122</c:v>
                </c:pt>
                <c:pt idx="1136">
                  <c:v>41153</c:v>
                </c:pt>
                <c:pt idx="1137">
                  <c:v>41183</c:v>
                </c:pt>
                <c:pt idx="1138">
                  <c:v>41214</c:v>
                </c:pt>
                <c:pt idx="1139">
                  <c:v>41244</c:v>
                </c:pt>
                <c:pt idx="1140">
                  <c:v>41275</c:v>
                </c:pt>
                <c:pt idx="1141">
                  <c:v>41306</c:v>
                </c:pt>
                <c:pt idx="1142">
                  <c:v>41334</c:v>
                </c:pt>
                <c:pt idx="1143">
                  <c:v>41365</c:v>
                </c:pt>
                <c:pt idx="1144">
                  <c:v>41395</c:v>
                </c:pt>
                <c:pt idx="1145">
                  <c:v>41426</c:v>
                </c:pt>
                <c:pt idx="1146">
                  <c:v>41456</c:v>
                </c:pt>
                <c:pt idx="1147">
                  <c:v>41487</c:v>
                </c:pt>
                <c:pt idx="1148">
                  <c:v>41518</c:v>
                </c:pt>
                <c:pt idx="1149">
                  <c:v>41548</c:v>
                </c:pt>
                <c:pt idx="1150">
                  <c:v>41579</c:v>
                </c:pt>
                <c:pt idx="1151">
                  <c:v>41609</c:v>
                </c:pt>
              </c:numCache>
            </c:numRef>
          </c:xVal>
          <c:yVal>
            <c:numRef>
              <c:f>Sheet1!$J$2:$J$1153</c:f>
              <c:numCache>
                <c:formatCode>General</c:formatCode>
                <c:ptCount val="1152"/>
                <c:pt idx="0">
                  <c:v>176.71</c:v>
                </c:pt>
                <c:pt idx="1">
                  <c:v>176.73</c:v>
                </c:pt>
                <c:pt idx="2">
                  <c:v>176.8</c:v>
                </c:pt>
                <c:pt idx="3">
                  <c:v>176.89</c:v>
                </c:pt>
                <c:pt idx="4">
                  <c:v>176.99</c:v>
                </c:pt>
                <c:pt idx="5">
                  <c:v>177.07</c:v>
                </c:pt>
                <c:pt idx="6">
                  <c:v>177.07</c:v>
                </c:pt>
                <c:pt idx="7">
                  <c:v>177.01</c:v>
                </c:pt>
                <c:pt idx="8">
                  <c:v>176.94</c:v>
                </c:pt>
                <c:pt idx="9">
                  <c:v>176.83</c:v>
                </c:pt>
                <c:pt idx="10">
                  <c:v>176.82</c:v>
                </c:pt>
                <c:pt idx="11">
                  <c:v>176.78</c:v>
                </c:pt>
                <c:pt idx="12">
                  <c:v>176.74</c:v>
                </c:pt>
                <c:pt idx="13">
                  <c:v>176.68</c:v>
                </c:pt>
                <c:pt idx="14">
                  <c:v>176.68</c:v>
                </c:pt>
                <c:pt idx="15">
                  <c:v>176.77</c:v>
                </c:pt>
                <c:pt idx="16">
                  <c:v>176.89</c:v>
                </c:pt>
                <c:pt idx="17">
                  <c:v>176.92</c:v>
                </c:pt>
                <c:pt idx="18">
                  <c:v>176.88</c:v>
                </c:pt>
                <c:pt idx="19">
                  <c:v>176.83</c:v>
                </c:pt>
                <c:pt idx="20">
                  <c:v>176.72</c:v>
                </c:pt>
                <c:pt idx="21">
                  <c:v>176.66</c:v>
                </c:pt>
                <c:pt idx="22">
                  <c:v>176.62</c:v>
                </c:pt>
                <c:pt idx="23">
                  <c:v>176.55</c:v>
                </c:pt>
                <c:pt idx="24">
                  <c:v>176.5</c:v>
                </c:pt>
                <c:pt idx="25">
                  <c:v>176.47</c:v>
                </c:pt>
                <c:pt idx="26">
                  <c:v>176.49</c:v>
                </c:pt>
                <c:pt idx="27">
                  <c:v>176.63</c:v>
                </c:pt>
                <c:pt idx="28">
                  <c:v>176.68</c:v>
                </c:pt>
                <c:pt idx="29">
                  <c:v>176.73</c:v>
                </c:pt>
                <c:pt idx="30">
                  <c:v>176.79</c:v>
                </c:pt>
                <c:pt idx="31">
                  <c:v>176.76</c:v>
                </c:pt>
                <c:pt idx="32">
                  <c:v>176.73</c:v>
                </c:pt>
                <c:pt idx="33">
                  <c:v>176.65</c:v>
                </c:pt>
                <c:pt idx="34">
                  <c:v>176.57</c:v>
                </c:pt>
                <c:pt idx="35">
                  <c:v>176.5</c:v>
                </c:pt>
                <c:pt idx="36">
                  <c:v>176.44</c:v>
                </c:pt>
                <c:pt idx="37">
                  <c:v>176.42</c:v>
                </c:pt>
                <c:pt idx="38">
                  <c:v>176.42</c:v>
                </c:pt>
                <c:pt idx="39">
                  <c:v>176.54</c:v>
                </c:pt>
                <c:pt idx="40">
                  <c:v>176.63</c:v>
                </c:pt>
                <c:pt idx="41">
                  <c:v>176.64</c:v>
                </c:pt>
                <c:pt idx="42">
                  <c:v>176.6</c:v>
                </c:pt>
                <c:pt idx="43">
                  <c:v>176.54</c:v>
                </c:pt>
                <c:pt idx="44">
                  <c:v>176.5</c:v>
                </c:pt>
                <c:pt idx="45">
                  <c:v>176.44</c:v>
                </c:pt>
                <c:pt idx="46">
                  <c:v>176.35</c:v>
                </c:pt>
                <c:pt idx="47">
                  <c:v>176.34</c:v>
                </c:pt>
                <c:pt idx="48">
                  <c:v>176.27</c:v>
                </c:pt>
                <c:pt idx="49">
                  <c:v>176.24</c:v>
                </c:pt>
                <c:pt idx="50">
                  <c:v>176.28</c:v>
                </c:pt>
                <c:pt idx="51">
                  <c:v>176.43</c:v>
                </c:pt>
                <c:pt idx="52">
                  <c:v>176.57</c:v>
                </c:pt>
                <c:pt idx="53">
                  <c:v>176.63</c:v>
                </c:pt>
                <c:pt idx="54">
                  <c:v>176.67</c:v>
                </c:pt>
                <c:pt idx="55">
                  <c:v>176.63</c:v>
                </c:pt>
                <c:pt idx="56">
                  <c:v>176.56</c:v>
                </c:pt>
                <c:pt idx="57">
                  <c:v>176.46</c:v>
                </c:pt>
                <c:pt idx="58">
                  <c:v>176.35</c:v>
                </c:pt>
                <c:pt idx="59">
                  <c:v>176.25</c:v>
                </c:pt>
                <c:pt idx="60">
                  <c:v>176.16</c:v>
                </c:pt>
                <c:pt idx="61">
                  <c:v>176.13</c:v>
                </c:pt>
                <c:pt idx="62">
                  <c:v>176.15</c:v>
                </c:pt>
                <c:pt idx="63">
                  <c:v>176.22</c:v>
                </c:pt>
                <c:pt idx="64">
                  <c:v>176.34</c:v>
                </c:pt>
                <c:pt idx="65">
                  <c:v>176.41</c:v>
                </c:pt>
                <c:pt idx="66">
                  <c:v>176.42</c:v>
                </c:pt>
                <c:pt idx="67">
                  <c:v>176.4</c:v>
                </c:pt>
                <c:pt idx="68">
                  <c:v>176.36</c:v>
                </c:pt>
                <c:pt idx="69">
                  <c:v>176.29</c:v>
                </c:pt>
                <c:pt idx="70">
                  <c:v>176.18</c:v>
                </c:pt>
                <c:pt idx="71">
                  <c:v>176.11</c:v>
                </c:pt>
                <c:pt idx="72">
                  <c:v>176.06</c:v>
                </c:pt>
                <c:pt idx="73">
                  <c:v>176.05</c:v>
                </c:pt>
                <c:pt idx="74">
                  <c:v>176.06</c:v>
                </c:pt>
                <c:pt idx="75">
                  <c:v>176.11</c:v>
                </c:pt>
                <c:pt idx="76">
                  <c:v>176.24</c:v>
                </c:pt>
                <c:pt idx="77">
                  <c:v>176.28</c:v>
                </c:pt>
                <c:pt idx="78">
                  <c:v>176.33</c:v>
                </c:pt>
                <c:pt idx="79">
                  <c:v>176.38</c:v>
                </c:pt>
                <c:pt idx="80">
                  <c:v>176.33</c:v>
                </c:pt>
                <c:pt idx="81">
                  <c:v>176.24</c:v>
                </c:pt>
                <c:pt idx="82">
                  <c:v>176.12</c:v>
                </c:pt>
                <c:pt idx="83">
                  <c:v>176.04</c:v>
                </c:pt>
                <c:pt idx="84">
                  <c:v>175.95</c:v>
                </c:pt>
                <c:pt idx="85">
                  <c:v>175.92</c:v>
                </c:pt>
                <c:pt idx="86">
                  <c:v>175.94</c:v>
                </c:pt>
                <c:pt idx="87">
                  <c:v>175.96</c:v>
                </c:pt>
                <c:pt idx="88">
                  <c:v>175.98</c:v>
                </c:pt>
                <c:pt idx="89">
                  <c:v>176</c:v>
                </c:pt>
                <c:pt idx="90">
                  <c:v>176.03</c:v>
                </c:pt>
                <c:pt idx="91">
                  <c:v>175.99</c:v>
                </c:pt>
                <c:pt idx="92">
                  <c:v>175.92</c:v>
                </c:pt>
                <c:pt idx="93">
                  <c:v>175.84</c:v>
                </c:pt>
                <c:pt idx="94">
                  <c:v>175.76</c:v>
                </c:pt>
                <c:pt idx="95">
                  <c:v>175.74</c:v>
                </c:pt>
                <c:pt idx="96">
                  <c:v>175.69</c:v>
                </c:pt>
                <c:pt idx="97">
                  <c:v>175.66</c:v>
                </c:pt>
                <c:pt idx="98">
                  <c:v>175.69</c:v>
                </c:pt>
                <c:pt idx="99">
                  <c:v>175.79</c:v>
                </c:pt>
                <c:pt idx="100">
                  <c:v>175.88</c:v>
                </c:pt>
                <c:pt idx="101">
                  <c:v>175.99</c:v>
                </c:pt>
                <c:pt idx="102">
                  <c:v>176.02</c:v>
                </c:pt>
                <c:pt idx="103">
                  <c:v>176.03</c:v>
                </c:pt>
                <c:pt idx="104">
                  <c:v>176.02</c:v>
                </c:pt>
                <c:pt idx="105">
                  <c:v>175.97</c:v>
                </c:pt>
                <c:pt idx="106">
                  <c:v>175.93</c:v>
                </c:pt>
                <c:pt idx="107">
                  <c:v>175.95</c:v>
                </c:pt>
                <c:pt idx="108">
                  <c:v>175.92</c:v>
                </c:pt>
                <c:pt idx="109">
                  <c:v>175.94</c:v>
                </c:pt>
                <c:pt idx="110">
                  <c:v>176</c:v>
                </c:pt>
                <c:pt idx="111">
                  <c:v>176.08</c:v>
                </c:pt>
                <c:pt idx="112">
                  <c:v>176.2</c:v>
                </c:pt>
                <c:pt idx="113">
                  <c:v>176.3</c:v>
                </c:pt>
                <c:pt idx="114">
                  <c:v>176.34</c:v>
                </c:pt>
                <c:pt idx="115">
                  <c:v>176.31</c:v>
                </c:pt>
                <c:pt idx="116">
                  <c:v>176.22</c:v>
                </c:pt>
                <c:pt idx="117">
                  <c:v>176.21</c:v>
                </c:pt>
                <c:pt idx="118">
                  <c:v>176.14</c:v>
                </c:pt>
                <c:pt idx="119">
                  <c:v>176.12</c:v>
                </c:pt>
                <c:pt idx="120">
                  <c:v>176.1</c:v>
                </c:pt>
                <c:pt idx="121">
                  <c:v>176.11</c:v>
                </c:pt>
                <c:pt idx="122">
                  <c:v>176.15</c:v>
                </c:pt>
                <c:pt idx="123">
                  <c:v>176.29</c:v>
                </c:pt>
                <c:pt idx="124">
                  <c:v>176.44</c:v>
                </c:pt>
                <c:pt idx="125">
                  <c:v>176.5</c:v>
                </c:pt>
                <c:pt idx="126">
                  <c:v>176.59</c:v>
                </c:pt>
                <c:pt idx="127">
                  <c:v>176.62</c:v>
                </c:pt>
                <c:pt idx="128">
                  <c:v>176.6</c:v>
                </c:pt>
                <c:pt idx="129">
                  <c:v>176.61</c:v>
                </c:pt>
                <c:pt idx="130">
                  <c:v>176.65</c:v>
                </c:pt>
                <c:pt idx="131">
                  <c:v>176.66</c:v>
                </c:pt>
                <c:pt idx="132">
                  <c:v>176.65</c:v>
                </c:pt>
                <c:pt idx="133">
                  <c:v>176.63</c:v>
                </c:pt>
                <c:pt idx="134">
                  <c:v>176.65</c:v>
                </c:pt>
                <c:pt idx="135">
                  <c:v>176.86</c:v>
                </c:pt>
                <c:pt idx="136">
                  <c:v>177.07</c:v>
                </c:pt>
                <c:pt idx="137">
                  <c:v>177.15</c:v>
                </c:pt>
                <c:pt idx="138">
                  <c:v>177.18</c:v>
                </c:pt>
                <c:pt idx="139">
                  <c:v>177.13</c:v>
                </c:pt>
                <c:pt idx="140">
                  <c:v>177.03</c:v>
                </c:pt>
                <c:pt idx="141">
                  <c:v>176.9</c:v>
                </c:pt>
                <c:pt idx="142">
                  <c:v>176.82</c:v>
                </c:pt>
                <c:pt idx="143">
                  <c:v>176.68</c:v>
                </c:pt>
                <c:pt idx="144">
                  <c:v>176.64</c:v>
                </c:pt>
                <c:pt idx="145">
                  <c:v>176.64</c:v>
                </c:pt>
                <c:pt idx="146">
                  <c:v>176.66</c:v>
                </c:pt>
                <c:pt idx="147">
                  <c:v>176.69</c:v>
                </c:pt>
                <c:pt idx="148">
                  <c:v>176.76</c:v>
                </c:pt>
                <c:pt idx="149">
                  <c:v>176.79</c:v>
                </c:pt>
                <c:pt idx="150">
                  <c:v>176.84</c:v>
                </c:pt>
                <c:pt idx="151">
                  <c:v>176.8</c:v>
                </c:pt>
                <c:pt idx="152">
                  <c:v>176.69</c:v>
                </c:pt>
                <c:pt idx="153">
                  <c:v>176.57</c:v>
                </c:pt>
                <c:pt idx="154">
                  <c:v>176.42</c:v>
                </c:pt>
                <c:pt idx="155">
                  <c:v>176.31</c:v>
                </c:pt>
                <c:pt idx="156">
                  <c:v>176.21</c:v>
                </c:pt>
                <c:pt idx="157">
                  <c:v>176.17</c:v>
                </c:pt>
                <c:pt idx="158">
                  <c:v>176.16</c:v>
                </c:pt>
                <c:pt idx="159">
                  <c:v>176.17</c:v>
                </c:pt>
                <c:pt idx="160">
                  <c:v>176.19</c:v>
                </c:pt>
                <c:pt idx="161">
                  <c:v>176.2</c:v>
                </c:pt>
                <c:pt idx="162">
                  <c:v>176.2</c:v>
                </c:pt>
                <c:pt idx="163">
                  <c:v>176.14</c:v>
                </c:pt>
                <c:pt idx="164">
                  <c:v>176.05</c:v>
                </c:pt>
                <c:pt idx="165">
                  <c:v>176.02</c:v>
                </c:pt>
                <c:pt idx="166">
                  <c:v>175.97</c:v>
                </c:pt>
                <c:pt idx="167">
                  <c:v>175.94</c:v>
                </c:pt>
                <c:pt idx="168">
                  <c:v>175.94</c:v>
                </c:pt>
                <c:pt idx="169">
                  <c:v>175.93</c:v>
                </c:pt>
                <c:pt idx="170">
                  <c:v>175.91</c:v>
                </c:pt>
                <c:pt idx="171">
                  <c:v>175.95</c:v>
                </c:pt>
                <c:pt idx="172">
                  <c:v>176.02</c:v>
                </c:pt>
                <c:pt idx="173">
                  <c:v>176.04</c:v>
                </c:pt>
                <c:pt idx="174">
                  <c:v>176.05</c:v>
                </c:pt>
                <c:pt idx="175">
                  <c:v>176.01</c:v>
                </c:pt>
                <c:pt idx="176">
                  <c:v>175.95</c:v>
                </c:pt>
                <c:pt idx="177">
                  <c:v>175.87</c:v>
                </c:pt>
                <c:pt idx="178">
                  <c:v>175.84</c:v>
                </c:pt>
                <c:pt idx="179">
                  <c:v>175.78</c:v>
                </c:pt>
                <c:pt idx="180">
                  <c:v>175.74</c:v>
                </c:pt>
                <c:pt idx="181">
                  <c:v>175.73</c:v>
                </c:pt>
                <c:pt idx="182">
                  <c:v>175.73</c:v>
                </c:pt>
                <c:pt idx="183">
                  <c:v>175.83</c:v>
                </c:pt>
                <c:pt idx="184">
                  <c:v>175.99</c:v>
                </c:pt>
                <c:pt idx="185">
                  <c:v>176.06</c:v>
                </c:pt>
                <c:pt idx="186">
                  <c:v>176.08</c:v>
                </c:pt>
                <c:pt idx="187">
                  <c:v>176.02</c:v>
                </c:pt>
                <c:pt idx="188">
                  <c:v>175.92</c:v>
                </c:pt>
                <c:pt idx="189">
                  <c:v>175.83</c:v>
                </c:pt>
                <c:pt idx="190">
                  <c:v>175.76</c:v>
                </c:pt>
                <c:pt idx="191">
                  <c:v>175.72</c:v>
                </c:pt>
                <c:pt idx="192">
                  <c:v>175.7</c:v>
                </c:pt>
                <c:pt idx="193">
                  <c:v>175.67</c:v>
                </c:pt>
                <c:pt idx="194">
                  <c:v>175.67</c:v>
                </c:pt>
                <c:pt idx="195">
                  <c:v>175.74</c:v>
                </c:pt>
                <c:pt idx="196">
                  <c:v>175.81</c:v>
                </c:pt>
                <c:pt idx="197">
                  <c:v>175.84</c:v>
                </c:pt>
                <c:pt idx="198">
                  <c:v>175.87</c:v>
                </c:pt>
                <c:pt idx="199">
                  <c:v>175.84</c:v>
                </c:pt>
                <c:pt idx="200">
                  <c:v>175.82</c:v>
                </c:pt>
                <c:pt idx="201">
                  <c:v>175.76</c:v>
                </c:pt>
                <c:pt idx="202">
                  <c:v>175.72</c:v>
                </c:pt>
                <c:pt idx="203">
                  <c:v>175.76</c:v>
                </c:pt>
                <c:pt idx="204">
                  <c:v>175.74</c:v>
                </c:pt>
                <c:pt idx="205">
                  <c:v>175.74</c:v>
                </c:pt>
                <c:pt idx="206">
                  <c:v>175.78</c:v>
                </c:pt>
                <c:pt idx="207">
                  <c:v>175.85</c:v>
                </c:pt>
                <c:pt idx="208">
                  <c:v>175.91</c:v>
                </c:pt>
                <c:pt idx="209">
                  <c:v>175.97</c:v>
                </c:pt>
                <c:pt idx="210">
                  <c:v>176.05</c:v>
                </c:pt>
                <c:pt idx="211">
                  <c:v>176.04</c:v>
                </c:pt>
                <c:pt idx="212">
                  <c:v>175.96</c:v>
                </c:pt>
                <c:pt idx="213">
                  <c:v>175.91</c:v>
                </c:pt>
                <c:pt idx="214">
                  <c:v>175.89</c:v>
                </c:pt>
                <c:pt idx="215">
                  <c:v>175.85</c:v>
                </c:pt>
                <c:pt idx="216">
                  <c:v>175.83</c:v>
                </c:pt>
                <c:pt idx="217">
                  <c:v>175.81</c:v>
                </c:pt>
                <c:pt idx="218">
                  <c:v>175.85</c:v>
                </c:pt>
                <c:pt idx="219">
                  <c:v>175.92</c:v>
                </c:pt>
                <c:pt idx="220">
                  <c:v>176.01</c:v>
                </c:pt>
                <c:pt idx="221">
                  <c:v>176.07</c:v>
                </c:pt>
                <c:pt idx="222">
                  <c:v>176.06</c:v>
                </c:pt>
                <c:pt idx="223">
                  <c:v>176</c:v>
                </c:pt>
                <c:pt idx="224">
                  <c:v>176.02</c:v>
                </c:pt>
                <c:pt idx="225">
                  <c:v>175.99</c:v>
                </c:pt>
                <c:pt idx="226">
                  <c:v>175.91</c:v>
                </c:pt>
                <c:pt idx="227">
                  <c:v>175.8</c:v>
                </c:pt>
                <c:pt idx="228">
                  <c:v>175.82</c:v>
                </c:pt>
                <c:pt idx="229">
                  <c:v>175.82</c:v>
                </c:pt>
                <c:pt idx="230">
                  <c:v>175.84</c:v>
                </c:pt>
                <c:pt idx="231">
                  <c:v>175.86</c:v>
                </c:pt>
                <c:pt idx="232">
                  <c:v>176</c:v>
                </c:pt>
                <c:pt idx="233">
                  <c:v>176.04</c:v>
                </c:pt>
                <c:pt idx="234">
                  <c:v>176.06</c:v>
                </c:pt>
                <c:pt idx="235">
                  <c:v>176.04</c:v>
                </c:pt>
                <c:pt idx="236">
                  <c:v>176.01</c:v>
                </c:pt>
                <c:pt idx="237">
                  <c:v>175.92</c:v>
                </c:pt>
                <c:pt idx="238">
                  <c:v>175.86</c:v>
                </c:pt>
                <c:pt idx="239">
                  <c:v>175.8</c:v>
                </c:pt>
                <c:pt idx="240">
                  <c:v>175.76</c:v>
                </c:pt>
                <c:pt idx="241">
                  <c:v>175.85</c:v>
                </c:pt>
                <c:pt idx="242">
                  <c:v>175.92</c:v>
                </c:pt>
                <c:pt idx="243">
                  <c:v>176.08</c:v>
                </c:pt>
                <c:pt idx="244">
                  <c:v>176.16</c:v>
                </c:pt>
                <c:pt idx="245">
                  <c:v>176.28</c:v>
                </c:pt>
                <c:pt idx="246">
                  <c:v>176.33</c:v>
                </c:pt>
                <c:pt idx="247">
                  <c:v>176.35</c:v>
                </c:pt>
                <c:pt idx="248">
                  <c:v>176.34</c:v>
                </c:pt>
                <c:pt idx="249">
                  <c:v>176.28</c:v>
                </c:pt>
                <c:pt idx="250">
                  <c:v>176.21</c:v>
                </c:pt>
                <c:pt idx="251">
                  <c:v>176.13</c:v>
                </c:pt>
                <c:pt idx="252">
                  <c:v>176.07</c:v>
                </c:pt>
                <c:pt idx="253">
                  <c:v>176.07</c:v>
                </c:pt>
                <c:pt idx="254">
                  <c:v>176.1</c:v>
                </c:pt>
                <c:pt idx="255">
                  <c:v>176.15</c:v>
                </c:pt>
                <c:pt idx="256">
                  <c:v>176.29</c:v>
                </c:pt>
                <c:pt idx="257">
                  <c:v>176.4</c:v>
                </c:pt>
                <c:pt idx="258">
                  <c:v>176.45</c:v>
                </c:pt>
                <c:pt idx="259">
                  <c:v>176.46</c:v>
                </c:pt>
                <c:pt idx="260">
                  <c:v>176.44</c:v>
                </c:pt>
                <c:pt idx="261">
                  <c:v>176.35</c:v>
                </c:pt>
                <c:pt idx="262">
                  <c:v>176.27</c:v>
                </c:pt>
                <c:pt idx="263">
                  <c:v>176.18</c:v>
                </c:pt>
                <c:pt idx="264">
                  <c:v>176.09</c:v>
                </c:pt>
                <c:pt idx="265">
                  <c:v>176.07</c:v>
                </c:pt>
                <c:pt idx="266">
                  <c:v>176.03</c:v>
                </c:pt>
                <c:pt idx="267">
                  <c:v>176.04</c:v>
                </c:pt>
                <c:pt idx="268">
                  <c:v>176.12</c:v>
                </c:pt>
                <c:pt idx="269">
                  <c:v>176.2</c:v>
                </c:pt>
                <c:pt idx="270">
                  <c:v>176.25</c:v>
                </c:pt>
                <c:pt idx="271">
                  <c:v>176.27</c:v>
                </c:pt>
                <c:pt idx="272">
                  <c:v>176.26</c:v>
                </c:pt>
                <c:pt idx="273">
                  <c:v>176.19</c:v>
                </c:pt>
                <c:pt idx="274">
                  <c:v>176.11</c:v>
                </c:pt>
                <c:pt idx="275">
                  <c:v>176.07</c:v>
                </c:pt>
                <c:pt idx="276">
                  <c:v>176.08</c:v>
                </c:pt>
                <c:pt idx="277">
                  <c:v>176.08</c:v>
                </c:pt>
                <c:pt idx="278">
                  <c:v>176.06</c:v>
                </c:pt>
                <c:pt idx="279">
                  <c:v>176.09</c:v>
                </c:pt>
                <c:pt idx="280">
                  <c:v>176.17</c:v>
                </c:pt>
                <c:pt idx="281">
                  <c:v>176.19</c:v>
                </c:pt>
                <c:pt idx="282">
                  <c:v>176.16</c:v>
                </c:pt>
                <c:pt idx="283">
                  <c:v>176.11</c:v>
                </c:pt>
                <c:pt idx="284">
                  <c:v>176.09</c:v>
                </c:pt>
                <c:pt idx="285">
                  <c:v>176.12</c:v>
                </c:pt>
                <c:pt idx="286">
                  <c:v>176.17</c:v>
                </c:pt>
                <c:pt idx="287">
                  <c:v>176.14</c:v>
                </c:pt>
                <c:pt idx="288">
                  <c:v>176.12</c:v>
                </c:pt>
                <c:pt idx="289">
                  <c:v>176.13</c:v>
                </c:pt>
                <c:pt idx="290">
                  <c:v>176.17</c:v>
                </c:pt>
                <c:pt idx="291">
                  <c:v>176.29</c:v>
                </c:pt>
                <c:pt idx="292">
                  <c:v>176.38</c:v>
                </c:pt>
                <c:pt idx="293">
                  <c:v>176.5</c:v>
                </c:pt>
                <c:pt idx="294">
                  <c:v>176.52</c:v>
                </c:pt>
                <c:pt idx="295">
                  <c:v>176.5</c:v>
                </c:pt>
                <c:pt idx="296">
                  <c:v>176.44</c:v>
                </c:pt>
                <c:pt idx="297">
                  <c:v>176.38</c:v>
                </c:pt>
                <c:pt idx="298">
                  <c:v>176.33</c:v>
                </c:pt>
                <c:pt idx="299">
                  <c:v>176.25</c:v>
                </c:pt>
                <c:pt idx="300">
                  <c:v>176.25</c:v>
                </c:pt>
                <c:pt idx="301">
                  <c:v>176.27</c:v>
                </c:pt>
                <c:pt idx="302">
                  <c:v>176.33</c:v>
                </c:pt>
                <c:pt idx="303">
                  <c:v>176.43</c:v>
                </c:pt>
                <c:pt idx="304">
                  <c:v>176.58</c:v>
                </c:pt>
                <c:pt idx="305">
                  <c:v>176.77</c:v>
                </c:pt>
                <c:pt idx="306">
                  <c:v>176.88</c:v>
                </c:pt>
                <c:pt idx="307">
                  <c:v>176.92</c:v>
                </c:pt>
                <c:pt idx="308">
                  <c:v>176.88</c:v>
                </c:pt>
                <c:pt idx="309">
                  <c:v>176.8</c:v>
                </c:pt>
                <c:pt idx="310">
                  <c:v>176.75</c:v>
                </c:pt>
                <c:pt idx="311">
                  <c:v>176.66</c:v>
                </c:pt>
                <c:pt idx="312">
                  <c:v>176.57</c:v>
                </c:pt>
                <c:pt idx="313">
                  <c:v>176.54</c:v>
                </c:pt>
                <c:pt idx="314">
                  <c:v>176.54</c:v>
                </c:pt>
                <c:pt idx="315">
                  <c:v>176.57</c:v>
                </c:pt>
                <c:pt idx="316">
                  <c:v>176.64</c:v>
                </c:pt>
                <c:pt idx="317">
                  <c:v>176.69</c:v>
                </c:pt>
                <c:pt idx="318">
                  <c:v>176.72</c:v>
                </c:pt>
                <c:pt idx="319">
                  <c:v>176.68</c:v>
                </c:pt>
                <c:pt idx="320">
                  <c:v>176.64</c:v>
                </c:pt>
                <c:pt idx="321">
                  <c:v>176.6</c:v>
                </c:pt>
                <c:pt idx="322">
                  <c:v>176.52</c:v>
                </c:pt>
                <c:pt idx="323">
                  <c:v>176.45</c:v>
                </c:pt>
                <c:pt idx="324">
                  <c:v>176.36</c:v>
                </c:pt>
                <c:pt idx="325">
                  <c:v>176.33</c:v>
                </c:pt>
                <c:pt idx="326">
                  <c:v>176.36</c:v>
                </c:pt>
                <c:pt idx="327">
                  <c:v>176.45</c:v>
                </c:pt>
                <c:pt idx="328">
                  <c:v>176.55</c:v>
                </c:pt>
                <c:pt idx="329">
                  <c:v>176.72</c:v>
                </c:pt>
                <c:pt idx="330">
                  <c:v>176.78</c:v>
                </c:pt>
                <c:pt idx="331">
                  <c:v>176.74</c:v>
                </c:pt>
                <c:pt idx="332">
                  <c:v>176.7</c:v>
                </c:pt>
                <c:pt idx="333">
                  <c:v>176.66</c:v>
                </c:pt>
                <c:pt idx="334">
                  <c:v>176.62</c:v>
                </c:pt>
                <c:pt idx="335">
                  <c:v>176.57</c:v>
                </c:pt>
                <c:pt idx="336">
                  <c:v>176.56</c:v>
                </c:pt>
                <c:pt idx="337">
                  <c:v>176.57</c:v>
                </c:pt>
                <c:pt idx="338">
                  <c:v>176.65</c:v>
                </c:pt>
                <c:pt idx="339">
                  <c:v>176.7</c:v>
                </c:pt>
                <c:pt idx="340">
                  <c:v>176.7</c:v>
                </c:pt>
                <c:pt idx="341">
                  <c:v>176.75</c:v>
                </c:pt>
                <c:pt idx="342">
                  <c:v>176.77</c:v>
                </c:pt>
                <c:pt idx="343">
                  <c:v>176.69</c:v>
                </c:pt>
                <c:pt idx="344">
                  <c:v>176.6</c:v>
                </c:pt>
                <c:pt idx="345">
                  <c:v>176.49</c:v>
                </c:pt>
                <c:pt idx="346">
                  <c:v>176.42</c:v>
                </c:pt>
                <c:pt idx="347">
                  <c:v>176.32</c:v>
                </c:pt>
                <c:pt idx="348">
                  <c:v>176.28</c:v>
                </c:pt>
                <c:pt idx="349">
                  <c:v>176.28</c:v>
                </c:pt>
                <c:pt idx="350">
                  <c:v>176.25</c:v>
                </c:pt>
                <c:pt idx="351">
                  <c:v>176.39</c:v>
                </c:pt>
                <c:pt idx="352">
                  <c:v>176.57</c:v>
                </c:pt>
                <c:pt idx="353">
                  <c:v>176.72</c:v>
                </c:pt>
                <c:pt idx="354">
                  <c:v>176.8</c:v>
                </c:pt>
                <c:pt idx="355">
                  <c:v>176.81</c:v>
                </c:pt>
                <c:pt idx="356">
                  <c:v>176.77</c:v>
                </c:pt>
                <c:pt idx="357">
                  <c:v>176.72</c:v>
                </c:pt>
                <c:pt idx="358">
                  <c:v>176.65</c:v>
                </c:pt>
                <c:pt idx="359">
                  <c:v>176.56</c:v>
                </c:pt>
                <c:pt idx="360">
                  <c:v>176.48</c:v>
                </c:pt>
                <c:pt idx="361">
                  <c:v>176.42</c:v>
                </c:pt>
                <c:pt idx="362">
                  <c:v>176.47</c:v>
                </c:pt>
                <c:pt idx="363">
                  <c:v>176.61</c:v>
                </c:pt>
                <c:pt idx="364">
                  <c:v>176.72</c:v>
                </c:pt>
                <c:pt idx="365">
                  <c:v>176.73</c:v>
                </c:pt>
                <c:pt idx="366">
                  <c:v>176.72</c:v>
                </c:pt>
                <c:pt idx="367">
                  <c:v>176.67</c:v>
                </c:pt>
                <c:pt idx="368">
                  <c:v>176.57</c:v>
                </c:pt>
                <c:pt idx="369">
                  <c:v>176.4</c:v>
                </c:pt>
                <c:pt idx="370">
                  <c:v>176.32</c:v>
                </c:pt>
                <c:pt idx="371">
                  <c:v>176.26</c:v>
                </c:pt>
                <c:pt idx="372">
                  <c:v>176.2</c:v>
                </c:pt>
                <c:pt idx="373">
                  <c:v>176.19</c:v>
                </c:pt>
                <c:pt idx="374">
                  <c:v>176.19</c:v>
                </c:pt>
                <c:pt idx="375">
                  <c:v>176.26</c:v>
                </c:pt>
                <c:pt idx="376">
                  <c:v>176.31</c:v>
                </c:pt>
                <c:pt idx="377">
                  <c:v>176.34</c:v>
                </c:pt>
                <c:pt idx="378">
                  <c:v>176.38</c:v>
                </c:pt>
                <c:pt idx="379">
                  <c:v>176.34</c:v>
                </c:pt>
                <c:pt idx="380">
                  <c:v>176.22</c:v>
                </c:pt>
                <c:pt idx="381">
                  <c:v>176.14</c:v>
                </c:pt>
                <c:pt idx="382">
                  <c:v>176.02</c:v>
                </c:pt>
                <c:pt idx="383">
                  <c:v>175.94</c:v>
                </c:pt>
                <c:pt idx="384">
                  <c:v>175.96</c:v>
                </c:pt>
                <c:pt idx="385">
                  <c:v>175.99</c:v>
                </c:pt>
                <c:pt idx="386">
                  <c:v>176.02</c:v>
                </c:pt>
                <c:pt idx="387">
                  <c:v>176.17</c:v>
                </c:pt>
                <c:pt idx="388">
                  <c:v>176.27</c:v>
                </c:pt>
                <c:pt idx="389">
                  <c:v>176.34</c:v>
                </c:pt>
                <c:pt idx="390">
                  <c:v>176.42</c:v>
                </c:pt>
                <c:pt idx="391">
                  <c:v>176.44</c:v>
                </c:pt>
                <c:pt idx="392">
                  <c:v>176.43</c:v>
                </c:pt>
                <c:pt idx="393">
                  <c:v>176.4</c:v>
                </c:pt>
                <c:pt idx="394">
                  <c:v>176.34</c:v>
                </c:pt>
                <c:pt idx="395">
                  <c:v>176.35</c:v>
                </c:pt>
                <c:pt idx="396">
                  <c:v>176.34</c:v>
                </c:pt>
                <c:pt idx="397">
                  <c:v>176.34</c:v>
                </c:pt>
                <c:pt idx="398">
                  <c:v>176.41</c:v>
                </c:pt>
                <c:pt idx="399">
                  <c:v>176.58</c:v>
                </c:pt>
                <c:pt idx="400">
                  <c:v>176.75</c:v>
                </c:pt>
                <c:pt idx="401">
                  <c:v>176.82</c:v>
                </c:pt>
                <c:pt idx="402">
                  <c:v>176.91</c:v>
                </c:pt>
                <c:pt idx="403">
                  <c:v>176.93</c:v>
                </c:pt>
                <c:pt idx="404">
                  <c:v>176.92</c:v>
                </c:pt>
                <c:pt idx="405">
                  <c:v>176.93</c:v>
                </c:pt>
                <c:pt idx="406">
                  <c:v>176.95</c:v>
                </c:pt>
                <c:pt idx="407">
                  <c:v>176.95</c:v>
                </c:pt>
                <c:pt idx="408">
                  <c:v>176.95</c:v>
                </c:pt>
                <c:pt idx="409">
                  <c:v>176.96</c:v>
                </c:pt>
                <c:pt idx="410">
                  <c:v>176.96</c:v>
                </c:pt>
                <c:pt idx="411">
                  <c:v>177.08</c:v>
                </c:pt>
                <c:pt idx="412">
                  <c:v>177.17</c:v>
                </c:pt>
                <c:pt idx="413">
                  <c:v>177.22</c:v>
                </c:pt>
                <c:pt idx="414">
                  <c:v>177.26</c:v>
                </c:pt>
                <c:pt idx="415">
                  <c:v>177.28</c:v>
                </c:pt>
                <c:pt idx="416">
                  <c:v>177.22</c:v>
                </c:pt>
                <c:pt idx="417">
                  <c:v>177.06</c:v>
                </c:pt>
                <c:pt idx="418">
                  <c:v>176.94</c:v>
                </c:pt>
                <c:pt idx="419">
                  <c:v>176.92</c:v>
                </c:pt>
                <c:pt idx="420">
                  <c:v>176.85</c:v>
                </c:pt>
                <c:pt idx="421">
                  <c:v>176.82</c:v>
                </c:pt>
                <c:pt idx="422">
                  <c:v>176.83</c:v>
                </c:pt>
                <c:pt idx="423">
                  <c:v>176.91</c:v>
                </c:pt>
                <c:pt idx="424">
                  <c:v>177</c:v>
                </c:pt>
                <c:pt idx="425">
                  <c:v>177.07</c:v>
                </c:pt>
                <c:pt idx="426">
                  <c:v>177.12</c:v>
                </c:pt>
                <c:pt idx="427">
                  <c:v>177.11</c:v>
                </c:pt>
                <c:pt idx="428">
                  <c:v>177.02</c:v>
                </c:pt>
                <c:pt idx="429">
                  <c:v>176.92</c:v>
                </c:pt>
                <c:pt idx="430">
                  <c:v>176.81</c:v>
                </c:pt>
                <c:pt idx="431">
                  <c:v>176.74</c:v>
                </c:pt>
                <c:pt idx="432">
                  <c:v>176.63</c:v>
                </c:pt>
                <c:pt idx="433">
                  <c:v>176.6</c:v>
                </c:pt>
                <c:pt idx="434">
                  <c:v>176.64</c:v>
                </c:pt>
                <c:pt idx="435">
                  <c:v>176.71</c:v>
                </c:pt>
                <c:pt idx="436">
                  <c:v>176.83</c:v>
                </c:pt>
                <c:pt idx="437">
                  <c:v>176.92</c:v>
                </c:pt>
                <c:pt idx="438">
                  <c:v>176.96</c:v>
                </c:pt>
                <c:pt idx="439">
                  <c:v>176.94</c:v>
                </c:pt>
                <c:pt idx="440">
                  <c:v>176.9</c:v>
                </c:pt>
                <c:pt idx="441">
                  <c:v>176.98</c:v>
                </c:pt>
                <c:pt idx="442">
                  <c:v>176.95</c:v>
                </c:pt>
                <c:pt idx="443">
                  <c:v>176.89</c:v>
                </c:pt>
                <c:pt idx="444">
                  <c:v>176.83</c:v>
                </c:pt>
                <c:pt idx="445">
                  <c:v>176.78</c:v>
                </c:pt>
                <c:pt idx="446">
                  <c:v>176.76</c:v>
                </c:pt>
                <c:pt idx="447">
                  <c:v>176.82</c:v>
                </c:pt>
                <c:pt idx="448">
                  <c:v>176.88</c:v>
                </c:pt>
                <c:pt idx="449">
                  <c:v>176.91</c:v>
                </c:pt>
                <c:pt idx="450">
                  <c:v>176.88</c:v>
                </c:pt>
                <c:pt idx="451">
                  <c:v>176.79</c:v>
                </c:pt>
                <c:pt idx="452">
                  <c:v>176.64</c:v>
                </c:pt>
                <c:pt idx="453">
                  <c:v>176.54</c:v>
                </c:pt>
                <c:pt idx="454">
                  <c:v>176.46</c:v>
                </c:pt>
                <c:pt idx="455">
                  <c:v>176.38</c:v>
                </c:pt>
                <c:pt idx="456">
                  <c:v>176.31</c:v>
                </c:pt>
                <c:pt idx="457">
                  <c:v>176.3</c:v>
                </c:pt>
                <c:pt idx="458">
                  <c:v>176.32</c:v>
                </c:pt>
                <c:pt idx="459">
                  <c:v>176.37</c:v>
                </c:pt>
                <c:pt idx="460">
                  <c:v>176.5</c:v>
                </c:pt>
                <c:pt idx="461">
                  <c:v>176.57</c:v>
                </c:pt>
                <c:pt idx="462">
                  <c:v>176.62</c:v>
                </c:pt>
                <c:pt idx="463">
                  <c:v>176.62</c:v>
                </c:pt>
                <c:pt idx="464">
                  <c:v>176.56</c:v>
                </c:pt>
                <c:pt idx="465">
                  <c:v>176.45</c:v>
                </c:pt>
                <c:pt idx="466">
                  <c:v>176.37</c:v>
                </c:pt>
                <c:pt idx="467">
                  <c:v>176.29</c:v>
                </c:pt>
                <c:pt idx="468">
                  <c:v>176.22</c:v>
                </c:pt>
                <c:pt idx="469">
                  <c:v>176.19</c:v>
                </c:pt>
                <c:pt idx="470">
                  <c:v>176.17</c:v>
                </c:pt>
                <c:pt idx="471">
                  <c:v>176.2</c:v>
                </c:pt>
                <c:pt idx="472">
                  <c:v>176.28</c:v>
                </c:pt>
                <c:pt idx="473">
                  <c:v>176.35</c:v>
                </c:pt>
                <c:pt idx="474">
                  <c:v>176.43</c:v>
                </c:pt>
                <c:pt idx="475">
                  <c:v>176.38</c:v>
                </c:pt>
                <c:pt idx="476">
                  <c:v>176.33</c:v>
                </c:pt>
                <c:pt idx="477">
                  <c:v>176.24</c:v>
                </c:pt>
                <c:pt idx="478">
                  <c:v>176.21</c:v>
                </c:pt>
                <c:pt idx="479">
                  <c:v>176.16</c:v>
                </c:pt>
                <c:pt idx="480">
                  <c:v>176.15</c:v>
                </c:pt>
                <c:pt idx="481">
                  <c:v>176.13</c:v>
                </c:pt>
                <c:pt idx="482">
                  <c:v>176.12</c:v>
                </c:pt>
                <c:pt idx="483">
                  <c:v>176.14</c:v>
                </c:pt>
                <c:pt idx="484">
                  <c:v>176.12</c:v>
                </c:pt>
                <c:pt idx="485">
                  <c:v>176.12</c:v>
                </c:pt>
                <c:pt idx="486">
                  <c:v>176.15</c:v>
                </c:pt>
                <c:pt idx="487">
                  <c:v>176.11</c:v>
                </c:pt>
                <c:pt idx="488">
                  <c:v>176.07</c:v>
                </c:pt>
                <c:pt idx="489">
                  <c:v>175.98</c:v>
                </c:pt>
                <c:pt idx="490">
                  <c:v>175.91</c:v>
                </c:pt>
                <c:pt idx="491">
                  <c:v>175.81</c:v>
                </c:pt>
                <c:pt idx="492">
                  <c:v>175.75</c:v>
                </c:pt>
                <c:pt idx="493">
                  <c:v>175.75</c:v>
                </c:pt>
                <c:pt idx="494">
                  <c:v>175.79</c:v>
                </c:pt>
                <c:pt idx="495">
                  <c:v>175.92</c:v>
                </c:pt>
                <c:pt idx="496">
                  <c:v>176.06</c:v>
                </c:pt>
                <c:pt idx="497">
                  <c:v>176.11</c:v>
                </c:pt>
                <c:pt idx="498">
                  <c:v>176.12</c:v>
                </c:pt>
                <c:pt idx="499">
                  <c:v>176.12</c:v>
                </c:pt>
                <c:pt idx="500">
                  <c:v>176.1</c:v>
                </c:pt>
                <c:pt idx="501">
                  <c:v>176.1</c:v>
                </c:pt>
                <c:pt idx="502">
                  <c:v>176.13</c:v>
                </c:pt>
                <c:pt idx="503">
                  <c:v>176.12</c:v>
                </c:pt>
                <c:pt idx="504">
                  <c:v>176.14</c:v>
                </c:pt>
                <c:pt idx="505">
                  <c:v>176.16</c:v>
                </c:pt>
                <c:pt idx="506">
                  <c:v>176.14</c:v>
                </c:pt>
                <c:pt idx="507">
                  <c:v>176.24</c:v>
                </c:pt>
                <c:pt idx="508">
                  <c:v>176.5</c:v>
                </c:pt>
                <c:pt idx="509">
                  <c:v>176.64</c:v>
                </c:pt>
                <c:pt idx="510">
                  <c:v>176.72</c:v>
                </c:pt>
                <c:pt idx="511">
                  <c:v>176.77</c:v>
                </c:pt>
                <c:pt idx="512">
                  <c:v>176.73</c:v>
                </c:pt>
                <c:pt idx="513">
                  <c:v>176.64</c:v>
                </c:pt>
                <c:pt idx="514">
                  <c:v>176.57</c:v>
                </c:pt>
                <c:pt idx="515">
                  <c:v>176.48</c:v>
                </c:pt>
                <c:pt idx="516">
                  <c:v>176.38</c:v>
                </c:pt>
                <c:pt idx="517">
                  <c:v>176.31</c:v>
                </c:pt>
                <c:pt idx="518">
                  <c:v>176.33</c:v>
                </c:pt>
                <c:pt idx="519">
                  <c:v>176.36</c:v>
                </c:pt>
                <c:pt idx="520">
                  <c:v>176.42</c:v>
                </c:pt>
                <c:pt idx="521">
                  <c:v>176.44</c:v>
                </c:pt>
                <c:pt idx="522">
                  <c:v>176.46</c:v>
                </c:pt>
                <c:pt idx="523">
                  <c:v>176.45</c:v>
                </c:pt>
                <c:pt idx="524">
                  <c:v>176.43</c:v>
                </c:pt>
                <c:pt idx="525">
                  <c:v>176.38</c:v>
                </c:pt>
                <c:pt idx="526">
                  <c:v>176.32</c:v>
                </c:pt>
                <c:pt idx="527">
                  <c:v>176.26</c:v>
                </c:pt>
                <c:pt idx="528">
                  <c:v>176.2</c:v>
                </c:pt>
                <c:pt idx="529">
                  <c:v>176.17</c:v>
                </c:pt>
                <c:pt idx="530">
                  <c:v>176.19</c:v>
                </c:pt>
                <c:pt idx="531">
                  <c:v>176.26</c:v>
                </c:pt>
                <c:pt idx="532">
                  <c:v>176.34</c:v>
                </c:pt>
                <c:pt idx="533">
                  <c:v>176.37</c:v>
                </c:pt>
                <c:pt idx="534">
                  <c:v>176.36</c:v>
                </c:pt>
                <c:pt idx="535">
                  <c:v>176.32</c:v>
                </c:pt>
                <c:pt idx="536">
                  <c:v>176.26</c:v>
                </c:pt>
                <c:pt idx="537">
                  <c:v>176.17</c:v>
                </c:pt>
                <c:pt idx="538">
                  <c:v>176.06</c:v>
                </c:pt>
                <c:pt idx="539">
                  <c:v>175.97</c:v>
                </c:pt>
                <c:pt idx="540">
                  <c:v>175.89</c:v>
                </c:pt>
                <c:pt idx="541">
                  <c:v>175.85</c:v>
                </c:pt>
                <c:pt idx="542">
                  <c:v>175.85</c:v>
                </c:pt>
                <c:pt idx="543">
                  <c:v>175.94</c:v>
                </c:pt>
                <c:pt idx="544">
                  <c:v>176.02</c:v>
                </c:pt>
                <c:pt idx="545">
                  <c:v>176.06</c:v>
                </c:pt>
                <c:pt idx="546">
                  <c:v>176.04</c:v>
                </c:pt>
                <c:pt idx="547">
                  <c:v>176.03</c:v>
                </c:pt>
                <c:pt idx="548">
                  <c:v>175.98</c:v>
                </c:pt>
                <c:pt idx="549">
                  <c:v>175.9</c:v>
                </c:pt>
                <c:pt idx="550">
                  <c:v>175.8</c:v>
                </c:pt>
                <c:pt idx="551">
                  <c:v>175.71</c:v>
                </c:pt>
                <c:pt idx="552">
                  <c:v>175.63</c:v>
                </c:pt>
                <c:pt idx="553">
                  <c:v>175.59</c:v>
                </c:pt>
                <c:pt idx="554">
                  <c:v>175.58</c:v>
                </c:pt>
                <c:pt idx="555">
                  <c:v>175.61</c:v>
                </c:pt>
                <c:pt idx="556">
                  <c:v>175.74</c:v>
                </c:pt>
                <c:pt idx="557">
                  <c:v>175.76</c:v>
                </c:pt>
                <c:pt idx="558">
                  <c:v>175.78</c:v>
                </c:pt>
                <c:pt idx="559">
                  <c:v>175.77</c:v>
                </c:pt>
                <c:pt idx="560">
                  <c:v>175.76</c:v>
                </c:pt>
                <c:pt idx="561">
                  <c:v>175.7</c:v>
                </c:pt>
                <c:pt idx="562">
                  <c:v>175.65</c:v>
                </c:pt>
                <c:pt idx="563">
                  <c:v>175.62</c:v>
                </c:pt>
                <c:pt idx="564">
                  <c:v>175.6</c:v>
                </c:pt>
                <c:pt idx="565">
                  <c:v>175.62</c:v>
                </c:pt>
                <c:pt idx="566">
                  <c:v>175.67</c:v>
                </c:pt>
                <c:pt idx="567">
                  <c:v>175.77</c:v>
                </c:pt>
                <c:pt idx="568">
                  <c:v>175.94</c:v>
                </c:pt>
                <c:pt idx="569">
                  <c:v>176</c:v>
                </c:pt>
                <c:pt idx="570">
                  <c:v>176.02</c:v>
                </c:pt>
                <c:pt idx="571">
                  <c:v>176.04</c:v>
                </c:pt>
                <c:pt idx="572">
                  <c:v>176.07</c:v>
                </c:pt>
                <c:pt idx="573">
                  <c:v>176.1</c:v>
                </c:pt>
                <c:pt idx="574">
                  <c:v>176.07</c:v>
                </c:pt>
                <c:pt idx="575">
                  <c:v>176.09</c:v>
                </c:pt>
                <c:pt idx="576">
                  <c:v>176.1</c:v>
                </c:pt>
                <c:pt idx="577">
                  <c:v>176.08</c:v>
                </c:pt>
                <c:pt idx="578">
                  <c:v>176.13</c:v>
                </c:pt>
                <c:pt idx="579">
                  <c:v>176.2</c:v>
                </c:pt>
                <c:pt idx="580">
                  <c:v>176.26</c:v>
                </c:pt>
                <c:pt idx="581">
                  <c:v>176.3</c:v>
                </c:pt>
                <c:pt idx="582">
                  <c:v>176.28</c:v>
                </c:pt>
                <c:pt idx="583">
                  <c:v>176.24</c:v>
                </c:pt>
                <c:pt idx="584">
                  <c:v>176.17</c:v>
                </c:pt>
                <c:pt idx="585">
                  <c:v>176.08</c:v>
                </c:pt>
                <c:pt idx="586">
                  <c:v>176.01</c:v>
                </c:pt>
                <c:pt idx="587">
                  <c:v>176.08</c:v>
                </c:pt>
                <c:pt idx="588">
                  <c:v>176.07</c:v>
                </c:pt>
                <c:pt idx="589">
                  <c:v>176.07</c:v>
                </c:pt>
                <c:pt idx="590">
                  <c:v>176.06</c:v>
                </c:pt>
                <c:pt idx="591">
                  <c:v>176.23</c:v>
                </c:pt>
                <c:pt idx="592">
                  <c:v>176.35</c:v>
                </c:pt>
                <c:pt idx="593">
                  <c:v>176.45</c:v>
                </c:pt>
                <c:pt idx="594">
                  <c:v>176.5</c:v>
                </c:pt>
                <c:pt idx="595">
                  <c:v>176.48</c:v>
                </c:pt>
                <c:pt idx="596">
                  <c:v>176.4</c:v>
                </c:pt>
                <c:pt idx="597">
                  <c:v>176.34</c:v>
                </c:pt>
                <c:pt idx="598">
                  <c:v>176.34</c:v>
                </c:pt>
                <c:pt idx="599">
                  <c:v>176.32</c:v>
                </c:pt>
                <c:pt idx="600">
                  <c:v>176.29</c:v>
                </c:pt>
                <c:pt idx="601">
                  <c:v>176.3</c:v>
                </c:pt>
                <c:pt idx="602">
                  <c:v>176.27</c:v>
                </c:pt>
                <c:pt idx="603">
                  <c:v>176.35</c:v>
                </c:pt>
                <c:pt idx="604">
                  <c:v>176.4</c:v>
                </c:pt>
                <c:pt idx="605">
                  <c:v>176.47</c:v>
                </c:pt>
                <c:pt idx="606">
                  <c:v>176.55</c:v>
                </c:pt>
                <c:pt idx="607">
                  <c:v>176.58</c:v>
                </c:pt>
                <c:pt idx="608">
                  <c:v>176.6</c:v>
                </c:pt>
                <c:pt idx="609">
                  <c:v>176.57</c:v>
                </c:pt>
                <c:pt idx="610">
                  <c:v>176.5</c:v>
                </c:pt>
                <c:pt idx="611">
                  <c:v>176.48</c:v>
                </c:pt>
                <c:pt idx="612">
                  <c:v>176.47</c:v>
                </c:pt>
                <c:pt idx="613">
                  <c:v>176.47</c:v>
                </c:pt>
                <c:pt idx="614">
                  <c:v>176.45</c:v>
                </c:pt>
                <c:pt idx="615">
                  <c:v>176.54</c:v>
                </c:pt>
                <c:pt idx="616">
                  <c:v>176.7</c:v>
                </c:pt>
                <c:pt idx="617">
                  <c:v>176.82</c:v>
                </c:pt>
                <c:pt idx="618">
                  <c:v>176.94</c:v>
                </c:pt>
                <c:pt idx="619">
                  <c:v>176.95</c:v>
                </c:pt>
                <c:pt idx="620">
                  <c:v>176.86</c:v>
                </c:pt>
                <c:pt idx="621">
                  <c:v>176.78</c:v>
                </c:pt>
                <c:pt idx="622">
                  <c:v>176.73</c:v>
                </c:pt>
                <c:pt idx="623">
                  <c:v>176.64</c:v>
                </c:pt>
                <c:pt idx="624">
                  <c:v>176.59</c:v>
                </c:pt>
                <c:pt idx="625">
                  <c:v>176.56</c:v>
                </c:pt>
                <c:pt idx="626">
                  <c:v>176.53</c:v>
                </c:pt>
                <c:pt idx="627">
                  <c:v>176.58</c:v>
                </c:pt>
                <c:pt idx="628">
                  <c:v>176.68</c:v>
                </c:pt>
                <c:pt idx="629">
                  <c:v>176.76</c:v>
                </c:pt>
                <c:pt idx="630">
                  <c:v>176.8</c:v>
                </c:pt>
                <c:pt idx="631">
                  <c:v>176.78</c:v>
                </c:pt>
                <c:pt idx="632">
                  <c:v>176.77</c:v>
                </c:pt>
                <c:pt idx="633">
                  <c:v>176.73</c:v>
                </c:pt>
                <c:pt idx="634">
                  <c:v>176.69</c:v>
                </c:pt>
                <c:pt idx="635">
                  <c:v>176.67</c:v>
                </c:pt>
                <c:pt idx="636">
                  <c:v>176.63</c:v>
                </c:pt>
                <c:pt idx="637">
                  <c:v>176.62</c:v>
                </c:pt>
                <c:pt idx="638">
                  <c:v>176.68</c:v>
                </c:pt>
                <c:pt idx="639">
                  <c:v>176.76</c:v>
                </c:pt>
                <c:pt idx="640">
                  <c:v>176.86</c:v>
                </c:pt>
                <c:pt idx="641">
                  <c:v>176.94</c:v>
                </c:pt>
                <c:pt idx="642">
                  <c:v>176.96</c:v>
                </c:pt>
                <c:pt idx="643">
                  <c:v>176.96</c:v>
                </c:pt>
                <c:pt idx="644">
                  <c:v>176.9</c:v>
                </c:pt>
                <c:pt idx="645">
                  <c:v>176.84</c:v>
                </c:pt>
                <c:pt idx="646">
                  <c:v>176.76</c:v>
                </c:pt>
                <c:pt idx="647">
                  <c:v>176.75</c:v>
                </c:pt>
                <c:pt idx="648">
                  <c:v>176.73</c:v>
                </c:pt>
                <c:pt idx="649">
                  <c:v>176.65</c:v>
                </c:pt>
                <c:pt idx="650">
                  <c:v>176.65</c:v>
                </c:pt>
                <c:pt idx="651">
                  <c:v>176.72</c:v>
                </c:pt>
                <c:pt idx="652">
                  <c:v>176.88</c:v>
                </c:pt>
                <c:pt idx="653">
                  <c:v>176.93</c:v>
                </c:pt>
                <c:pt idx="654">
                  <c:v>176.99</c:v>
                </c:pt>
                <c:pt idx="655">
                  <c:v>177.05</c:v>
                </c:pt>
                <c:pt idx="656">
                  <c:v>177.07</c:v>
                </c:pt>
                <c:pt idx="657">
                  <c:v>177.03</c:v>
                </c:pt>
                <c:pt idx="658">
                  <c:v>177</c:v>
                </c:pt>
                <c:pt idx="659">
                  <c:v>176.96</c:v>
                </c:pt>
                <c:pt idx="660">
                  <c:v>176.98</c:v>
                </c:pt>
                <c:pt idx="661">
                  <c:v>176.95</c:v>
                </c:pt>
                <c:pt idx="662">
                  <c:v>176.98</c:v>
                </c:pt>
                <c:pt idx="663">
                  <c:v>177.1</c:v>
                </c:pt>
                <c:pt idx="664">
                  <c:v>177.2</c:v>
                </c:pt>
                <c:pt idx="665">
                  <c:v>177.3</c:v>
                </c:pt>
                <c:pt idx="666">
                  <c:v>177.3</c:v>
                </c:pt>
                <c:pt idx="667">
                  <c:v>177.29</c:v>
                </c:pt>
                <c:pt idx="668">
                  <c:v>177.21</c:v>
                </c:pt>
                <c:pt idx="669">
                  <c:v>177.13</c:v>
                </c:pt>
                <c:pt idx="670">
                  <c:v>177.04</c:v>
                </c:pt>
                <c:pt idx="671">
                  <c:v>177</c:v>
                </c:pt>
                <c:pt idx="672">
                  <c:v>176.95</c:v>
                </c:pt>
                <c:pt idx="673">
                  <c:v>176.97</c:v>
                </c:pt>
                <c:pt idx="674">
                  <c:v>177</c:v>
                </c:pt>
                <c:pt idx="675">
                  <c:v>177.07</c:v>
                </c:pt>
                <c:pt idx="676">
                  <c:v>177.19</c:v>
                </c:pt>
                <c:pt idx="677">
                  <c:v>177.28</c:v>
                </c:pt>
                <c:pt idx="678">
                  <c:v>177.32</c:v>
                </c:pt>
                <c:pt idx="679">
                  <c:v>177.26</c:v>
                </c:pt>
                <c:pt idx="680">
                  <c:v>177.15</c:v>
                </c:pt>
                <c:pt idx="681">
                  <c:v>177.04</c:v>
                </c:pt>
                <c:pt idx="682">
                  <c:v>176.98</c:v>
                </c:pt>
                <c:pt idx="683">
                  <c:v>176.91</c:v>
                </c:pt>
                <c:pt idx="684">
                  <c:v>176.87</c:v>
                </c:pt>
                <c:pt idx="685">
                  <c:v>176.86</c:v>
                </c:pt>
                <c:pt idx="686">
                  <c:v>176.87</c:v>
                </c:pt>
                <c:pt idx="687">
                  <c:v>176.92</c:v>
                </c:pt>
                <c:pt idx="688">
                  <c:v>177.06</c:v>
                </c:pt>
                <c:pt idx="689">
                  <c:v>177.14</c:v>
                </c:pt>
                <c:pt idx="690">
                  <c:v>177.15</c:v>
                </c:pt>
                <c:pt idx="691">
                  <c:v>177.1</c:v>
                </c:pt>
                <c:pt idx="692">
                  <c:v>177.07</c:v>
                </c:pt>
                <c:pt idx="693">
                  <c:v>176.95</c:v>
                </c:pt>
                <c:pt idx="694">
                  <c:v>176.87</c:v>
                </c:pt>
                <c:pt idx="695">
                  <c:v>176.82</c:v>
                </c:pt>
                <c:pt idx="696">
                  <c:v>176.76</c:v>
                </c:pt>
                <c:pt idx="697">
                  <c:v>176.75</c:v>
                </c:pt>
                <c:pt idx="698">
                  <c:v>176.87</c:v>
                </c:pt>
                <c:pt idx="699">
                  <c:v>177.02</c:v>
                </c:pt>
                <c:pt idx="700">
                  <c:v>177.11</c:v>
                </c:pt>
                <c:pt idx="701">
                  <c:v>177.15</c:v>
                </c:pt>
                <c:pt idx="702">
                  <c:v>177.15</c:v>
                </c:pt>
                <c:pt idx="703">
                  <c:v>177.08</c:v>
                </c:pt>
                <c:pt idx="704">
                  <c:v>176.95</c:v>
                </c:pt>
                <c:pt idx="705">
                  <c:v>176.8</c:v>
                </c:pt>
                <c:pt idx="706">
                  <c:v>176.64</c:v>
                </c:pt>
                <c:pt idx="707">
                  <c:v>176.51</c:v>
                </c:pt>
                <c:pt idx="708">
                  <c:v>176.42</c:v>
                </c:pt>
                <c:pt idx="709">
                  <c:v>176.38</c:v>
                </c:pt>
                <c:pt idx="710">
                  <c:v>176.44</c:v>
                </c:pt>
                <c:pt idx="711">
                  <c:v>176.56</c:v>
                </c:pt>
                <c:pt idx="712">
                  <c:v>176.57</c:v>
                </c:pt>
                <c:pt idx="713">
                  <c:v>176.55</c:v>
                </c:pt>
                <c:pt idx="714">
                  <c:v>176.56</c:v>
                </c:pt>
                <c:pt idx="715">
                  <c:v>176.54</c:v>
                </c:pt>
                <c:pt idx="716">
                  <c:v>176.53</c:v>
                </c:pt>
                <c:pt idx="717">
                  <c:v>176.5</c:v>
                </c:pt>
                <c:pt idx="718">
                  <c:v>176.5</c:v>
                </c:pt>
                <c:pt idx="719">
                  <c:v>176.51</c:v>
                </c:pt>
                <c:pt idx="720">
                  <c:v>176.48</c:v>
                </c:pt>
                <c:pt idx="721">
                  <c:v>176.45</c:v>
                </c:pt>
                <c:pt idx="722">
                  <c:v>176.43</c:v>
                </c:pt>
                <c:pt idx="723">
                  <c:v>176.51</c:v>
                </c:pt>
                <c:pt idx="724">
                  <c:v>176.61</c:v>
                </c:pt>
                <c:pt idx="725">
                  <c:v>176.67</c:v>
                </c:pt>
                <c:pt idx="726">
                  <c:v>176.69</c:v>
                </c:pt>
                <c:pt idx="727">
                  <c:v>176.68</c:v>
                </c:pt>
                <c:pt idx="728">
                  <c:v>176.71</c:v>
                </c:pt>
                <c:pt idx="729">
                  <c:v>176.7</c:v>
                </c:pt>
                <c:pt idx="730">
                  <c:v>176.62</c:v>
                </c:pt>
                <c:pt idx="731">
                  <c:v>176.54</c:v>
                </c:pt>
                <c:pt idx="732">
                  <c:v>176.51</c:v>
                </c:pt>
                <c:pt idx="733">
                  <c:v>176.48</c:v>
                </c:pt>
                <c:pt idx="734">
                  <c:v>176.54</c:v>
                </c:pt>
                <c:pt idx="735">
                  <c:v>176.71</c:v>
                </c:pt>
                <c:pt idx="736">
                  <c:v>176.88</c:v>
                </c:pt>
                <c:pt idx="737">
                  <c:v>176.95</c:v>
                </c:pt>
                <c:pt idx="738">
                  <c:v>176.98</c:v>
                </c:pt>
                <c:pt idx="739">
                  <c:v>177</c:v>
                </c:pt>
                <c:pt idx="740">
                  <c:v>176.96</c:v>
                </c:pt>
                <c:pt idx="741">
                  <c:v>176.88</c:v>
                </c:pt>
                <c:pt idx="742">
                  <c:v>176.83</c:v>
                </c:pt>
                <c:pt idx="743">
                  <c:v>176.81</c:v>
                </c:pt>
                <c:pt idx="744">
                  <c:v>176.78</c:v>
                </c:pt>
                <c:pt idx="745">
                  <c:v>176.72</c:v>
                </c:pt>
                <c:pt idx="746">
                  <c:v>176.68</c:v>
                </c:pt>
                <c:pt idx="747">
                  <c:v>176.77</c:v>
                </c:pt>
                <c:pt idx="748">
                  <c:v>176.84</c:v>
                </c:pt>
                <c:pt idx="749">
                  <c:v>176.9</c:v>
                </c:pt>
                <c:pt idx="750">
                  <c:v>176.93</c:v>
                </c:pt>
                <c:pt idx="751">
                  <c:v>176.93</c:v>
                </c:pt>
                <c:pt idx="752">
                  <c:v>176.9</c:v>
                </c:pt>
                <c:pt idx="753">
                  <c:v>176.82</c:v>
                </c:pt>
                <c:pt idx="754">
                  <c:v>176.72</c:v>
                </c:pt>
                <c:pt idx="755">
                  <c:v>176.65</c:v>
                </c:pt>
                <c:pt idx="756">
                  <c:v>176.59</c:v>
                </c:pt>
                <c:pt idx="757">
                  <c:v>176.56</c:v>
                </c:pt>
                <c:pt idx="758">
                  <c:v>176.6</c:v>
                </c:pt>
                <c:pt idx="759">
                  <c:v>176.67</c:v>
                </c:pt>
                <c:pt idx="760">
                  <c:v>176.75</c:v>
                </c:pt>
                <c:pt idx="761">
                  <c:v>176.8</c:v>
                </c:pt>
                <c:pt idx="762">
                  <c:v>176.82</c:v>
                </c:pt>
                <c:pt idx="763">
                  <c:v>176.81</c:v>
                </c:pt>
                <c:pt idx="764">
                  <c:v>176.8</c:v>
                </c:pt>
                <c:pt idx="765">
                  <c:v>176.73</c:v>
                </c:pt>
                <c:pt idx="766">
                  <c:v>176.66</c:v>
                </c:pt>
                <c:pt idx="767">
                  <c:v>176.59</c:v>
                </c:pt>
                <c:pt idx="768">
                  <c:v>176.51</c:v>
                </c:pt>
                <c:pt idx="769">
                  <c:v>176.46</c:v>
                </c:pt>
                <c:pt idx="770">
                  <c:v>176.45</c:v>
                </c:pt>
                <c:pt idx="771">
                  <c:v>176.56</c:v>
                </c:pt>
                <c:pt idx="772">
                  <c:v>176.62</c:v>
                </c:pt>
                <c:pt idx="773">
                  <c:v>176.66</c:v>
                </c:pt>
                <c:pt idx="774">
                  <c:v>176.69</c:v>
                </c:pt>
                <c:pt idx="775">
                  <c:v>176.69</c:v>
                </c:pt>
                <c:pt idx="776">
                  <c:v>176.65</c:v>
                </c:pt>
                <c:pt idx="777">
                  <c:v>176.62</c:v>
                </c:pt>
                <c:pt idx="778">
                  <c:v>176.6</c:v>
                </c:pt>
                <c:pt idx="779">
                  <c:v>176.67</c:v>
                </c:pt>
                <c:pt idx="780">
                  <c:v>176.67</c:v>
                </c:pt>
                <c:pt idx="781">
                  <c:v>176.66</c:v>
                </c:pt>
                <c:pt idx="782">
                  <c:v>176.68</c:v>
                </c:pt>
                <c:pt idx="783">
                  <c:v>176.76</c:v>
                </c:pt>
                <c:pt idx="784">
                  <c:v>176.9</c:v>
                </c:pt>
                <c:pt idx="785">
                  <c:v>177.02</c:v>
                </c:pt>
                <c:pt idx="786">
                  <c:v>177.02</c:v>
                </c:pt>
                <c:pt idx="787">
                  <c:v>176.98</c:v>
                </c:pt>
                <c:pt idx="788">
                  <c:v>176.93</c:v>
                </c:pt>
                <c:pt idx="789">
                  <c:v>176.87</c:v>
                </c:pt>
                <c:pt idx="790">
                  <c:v>176.77</c:v>
                </c:pt>
                <c:pt idx="791">
                  <c:v>176.74</c:v>
                </c:pt>
                <c:pt idx="792">
                  <c:v>176.7</c:v>
                </c:pt>
                <c:pt idx="793">
                  <c:v>176.7</c:v>
                </c:pt>
                <c:pt idx="794">
                  <c:v>176.72</c:v>
                </c:pt>
                <c:pt idx="795">
                  <c:v>176.81</c:v>
                </c:pt>
                <c:pt idx="796">
                  <c:v>176.91</c:v>
                </c:pt>
                <c:pt idx="797">
                  <c:v>177.01</c:v>
                </c:pt>
                <c:pt idx="798">
                  <c:v>177.06</c:v>
                </c:pt>
                <c:pt idx="799">
                  <c:v>177.04</c:v>
                </c:pt>
                <c:pt idx="800">
                  <c:v>177.02</c:v>
                </c:pt>
                <c:pt idx="801">
                  <c:v>176.96</c:v>
                </c:pt>
                <c:pt idx="802">
                  <c:v>176.93</c:v>
                </c:pt>
                <c:pt idx="803">
                  <c:v>176.88</c:v>
                </c:pt>
                <c:pt idx="804">
                  <c:v>176.88</c:v>
                </c:pt>
                <c:pt idx="805">
                  <c:v>176.86</c:v>
                </c:pt>
                <c:pt idx="806">
                  <c:v>176.98</c:v>
                </c:pt>
                <c:pt idx="807">
                  <c:v>177.14</c:v>
                </c:pt>
                <c:pt idx="808">
                  <c:v>177.24</c:v>
                </c:pt>
                <c:pt idx="809">
                  <c:v>177.25</c:v>
                </c:pt>
                <c:pt idx="810">
                  <c:v>177.23</c:v>
                </c:pt>
                <c:pt idx="811">
                  <c:v>177.19</c:v>
                </c:pt>
                <c:pt idx="812">
                  <c:v>177.2</c:v>
                </c:pt>
                <c:pt idx="813">
                  <c:v>177.16</c:v>
                </c:pt>
                <c:pt idx="814">
                  <c:v>177.19</c:v>
                </c:pt>
                <c:pt idx="815">
                  <c:v>177.2</c:v>
                </c:pt>
                <c:pt idx="816">
                  <c:v>177.14</c:v>
                </c:pt>
                <c:pt idx="817">
                  <c:v>177.11</c:v>
                </c:pt>
                <c:pt idx="818">
                  <c:v>177.12</c:v>
                </c:pt>
                <c:pt idx="819">
                  <c:v>177.23</c:v>
                </c:pt>
                <c:pt idx="820">
                  <c:v>177.28</c:v>
                </c:pt>
                <c:pt idx="821">
                  <c:v>177.33</c:v>
                </c:pt>
                <c:pt idx="822">
                  <c:v>177.39</c:v>
                </c:pt>
                <c:pt idx="823">
                  <c:v>177.39</c:v>
                </c:pt>
                <c:pt idx="824">
                  <c:v>177.38</c:v>
                </c:pt>
                <c:pt idx="825">
                  <c:v>177.5</c:v>
                </c:pt>
                <c:pt idx="826">
                  <c:v>177.38</c:v>
                </c:pt>
                <c:pt idx="827">
                  <c:v>177.26</c:v>
                </c:pt>
                <c:pt idx="828">
                  <c:v>177.18</c:v>
                </c:pt>
                <c:pt idx="829">
                  <c:v>177.1</c:v>
                </c:pt>
                <c:pt idx="830">
                  <c:v>177.06</c:v>
                </c:pt>
                <c:pt idx="831">
                  <c:v>177.07</c:v>
                </c:pt>
                <c:pt idx="832">
                  <c:v>177.06</c:v>
                </c:pt>
                <c:pt idx="833">
                  <c:v>177.07</c:v>
                </c:pt>
                <c:pt idx="834">
                  <c:v>177.04</c:v>
                </c:pt>
                <c:pt idx="835">
                  <c:v>176.99</c:v>
                </c:pt>
                <c:pt idx="836">
                  <c:v>176.9</c:v>
                </c:pt>
                <c:pt idx="837">
                  <c:v>176.79</c:v>
                </c:pt>
                <c:pt idx="838">
                  <c:v>176.7</c:v>
                </c:pt>
                <c:pt idx="839">
                  <c:v>176.68</c:v>
                </c:pt>
                <c:pt idx="840">
                  <c:v>176.63</c:v>
                </c:pt>
                <c:pt idx="841">
                  <c:v>176.6</c:v>
                </c:pt>
                <c:pt idx="842">
                  <c:v>176.57</c:v>
                </c:pt>
                <c:pt idx="843">
                  <c:v>176.67</c:v>
                </c:pt>
                <c:pt idx="844">
                  <c:v>176.7</c:v>
                </c:pt>
                <c:pt idx="845">
                  <c:v>176.67</c:v>
                </c:pt>
                <c:pt idx="846">
                  <c:v>176.61</c:v>
                </c:pt>
                <c:pt idx="847">
                  <c:v>176.57</c:v>
                </c:pt>
                <c:pt idx="848">
                  <c:v>176.48</c:v>
                </c:pt>
                <c:pt idx="849">
                  <c:v>176.42</c:v>
                </c:pt>
                <c:pt idx="850">
                  <c:v>176.43</c:v>
                </c:pt>
                <c:pt idx="851">
                  <c:v>176.42</c:v>
                </c:pt>
                <c:pt idx="852">
                  <c:v>176.38</c:v>
                </c:pt>
                <c:pt idx="853">
                  <c:v>176.33</c:v>
                </c:pt>
                <c:pt idx="854">
                  <c:v>176.32</c:v>
                </c:pt>
                <c:pt idx="855">
                  <c:v>176.41</c:v>
                </c:pt>
                <c:pt idx="856">
                  <c:v>176.44</c:v>
                </c:pt>
                <c:pt idx="857">
                  <c:v>176.56</c:v>
                </c:pt>
                <c:pt idx="858">
                  <c:v>176.57</c:v>
                </c:pt>
                <c:pt idx="859">
                  <c:v>176.54</c:v>
                </c:pt>
                <c:pt idx="860">
                  <c:v>176.47</c:v>
                </c:pt>
                <c:pt idx="861">
                  <c:v>176.34</c:v>
                </c:pt>
                <c:pt idx="862">
                  <c:v>176.27</c:v>
                </c:pt>
                <c:pt idx="863">
                  <c:v>176.18</c:v>
                </c:pt>
                <c:pt idx="864">
                  <c:v>176.15</c:v>
                </c:pt>
                <c:pt idx="865">
                  <c:v>176.16</c:v>
                </c:pt>
                <c:pt idx="866">
                  <c:v>176.19</c:v>
                </c:pt>
                <c:pt idx="867">
                  <c:v>176.27</c:v>
                </c:pt>
                <c:pt idx="868">
                  <c:v>176.35</c:v>
                </c:pt>
                <c:pt idx="869">
                  <c:v>176.44</c:v>
                </c:pt>
                <c:pt idx="870">
                  <c:v>176.51</c:v>
                </c:pt>
                <c:pt idx="871">
                  <c:v>176.49</c:v>
                </c:pt>
                <c:pt idx="872">
                  <c:v>176.45</c:v>
                </c:pt>
                <c:pt idx="873">
                  <c:v>176.41</c:v>
                </c:pt>
                <c:pt idx="874">
                  <c:v>176.39</c:v>
                </c:pt>
                <c:pt idx="875">
                  <c:v>176.39</c:v>
                </c:pt>
                <c:pt idx="876">
                  <c:v>176.36</c:v>
                </c:pt>
                <c:pt idx="877">
                  <c:v>176.31</c:v>
                </c:pt>
                <c:pt idx="878">
                  <c:v>176.33</c:v>
                </c:pt>
                <c:pt idx="879">
                  <c:v>176.48</c:v>
                </c:pt>
                <c:pt idx="880">
                  <c:v>176.6</c:v>
                </c:pt>
                <c:pt idx="881">
                  <c:v>176.66</c:v>
                </c:pt>
                <c:pt idx="882">
                  <c:v>176.64</c:v>
                </c:pt>
                <c:pt idx="883">
                  <c:v>176.59</c:v>
                </c:pt>
                <c:pt idx="884">
                  <c:v>176.48</c:v>
                </c:pt>
                <c:pt idx="885">
                  <c:v>176.4</c:v>
                </c:pt>
                <c:pt idx="886">
                  <c:v>176.38</c:v>
                </c:pt>
                <c:pt idx="887">
                  <c:v>176.4</c:v>
                </c:pt>
                <c:pt idx="888">
                  <c:v>176.38</c:v>
                </c:pt>
                <c:pt idx="889">
                  <c:v>176.36</c:v>
                </c:pt>
                <c:pt idx="890">
                  <c:v>176.38</c:v>
                </c:pt>
                <c:pt idx="891">
                  <c:v>176.44</c:v>
                </c:pt>
                <c:pt idx="892">
                  <c:v>176.53</c:v>
                </c:pt>
                <c:pt idx="893">
                  <c:v>176.52</c:v>
                </c:pt>
                <c:pt idx="894">
                  <c:v>176.54</c:v>
                </c:pt>
                <c:pt idx="895">
                  <c:v>176.53</c:v>
                </c:pt>
                <c:pt idx="896">
                  <c:v>176.52</c:v>
                </c:pt>
                <c:pt idx="897">
                  <c:v>176.49</c:v>
                </c:pt>
                <c:pt idx="898">
                  <c:v>176.52</c:v>
                </c:pt>
                <c:pt idx="899">
                  <c:v>176.54</c:v>
                </c:pt>
                <c:pt idx="900">
                  <c:v>176.54</c:v>
                </c:pt>
                <c:pt idx="901">
                  <c:v>176.51</c:v>
                </c:pt>
                <c:pt idx="902">
                  <c:v>176.48</c:v>
                </c:pt>
                <c:pt idx="903">
                  <c:v>176.58</c:v>
                </c:pt>
                <c:pt idx="904">
                  <c:v>176.7</c:v>
                </c:pt>
                <c:pt idx="905">
                  <c:v>176.82</c:v>
                </c:pt>
                <c:pt idx="906">
                  <c:v>176.91</c:v>
                </c:pt>
                <c:pt idx="907">
                  <c:v>176.88</c:v>
                </c:pt>
                <c:pt idx="908">
                  <c:v>176.83</c:v>
                </c:pt>
                <c:pt idx="909">
                  <c:v>176.76</c:v>
                </c:pt>
                <c:pt idx="910">
                  <c:v>176.7</c:v>
                </c:pt>
                <c:pt idx="911">
                  <c:v>176.64</c:v>
                </c:pt>
                <c:pt idx="912">
                  <c:v>176.57</c:v>
                </c:pt>
                <c:pt idx="913">
                  <c:v>176.56</c:v>
                </c:pt>
                <c:pt idx="914">
                  <c:v>176.59</c:v>
                </c:pt>
                <c:pt idx="915">
                  <c:v>176.63</c:v>
                </c:pt>
                <c:pt idx="916">
                  <c:v>176.7</c:v>
                </c:pt>
                <c:pt idx="917">
                  <c:v>176.72</c:v>
                </c:pt>
                <c:pt idx="918">
                  <c:v>176.82</c:v>
                </c:pt>
                <c:pt idx="919">
                  <c:v>176.81</c:v>
                </c:pt>
                <c:pt idx="920">
                  <c:v>176.78</c:v>
                </c:pt>
                <c:pt idx="921">
                  <c:v>176.71</c:v>
                </c:pt>
                <c:pt idx="922">
                  <c:v>176.66</c:v>
                </c:pt>
                <c:pt idx="923">
                  <c:v>176.59</c:v>
                </c:pt>
                <c:pt idx="924">
                  <c:v>176.53</c:v>
                </c:pt>
                <c:pt idx="925">
                  <c:v>176.49</c:v>
                </c:pt>
                <c:pt idx="926">
                  <c:v>176.47</c:v>
                </c:pt>
                <c:pt idx="927">
                  <c:v>176.49</c:v>
                </c:pt>
                <c:pt idx="928">
                  <c:v>176.58</c:v>
                </c:pt>
                <c:pt idx="929">
                  <c:v>176.64</c:v>
                </c:pt>
                <c:pt idx="930">
                  <c:v>176.63</c:v>
                </c:pt>
                <c:pt idx="931">
                  <c:v>176.64</c:v>
                </c:pt>
                <c:pt idx="932">
                  <c:v>176.55</c:v>
                </c:pt>
                <c:pt idx="933">
                  <c:v>176.46</c:v>
                </c:pt>
                <c:pt idx="934">
                  <c:v>176.44</c:v>
                </c:pt>
                <c:pt idx="935">
                  <c:v>176.41</c:v>
                </c:pt>
                <c:pt idx="936">
                  <c:v>176.37</c:v>
                </c:pt>
                <c:pt idx="937">
                  <c:v>176.39</c:v>
                </c:pt>
                <c:pt idx="938">
                  <c:v>176.39</c:v>
                </c:pt>
                <c:pt idx="939">
                  <c:v>176.46</c:v>
                </c:pt>
                <c:pt idx="940">
                  <c:v>176.63</c:v>
                </c:pt>
                <c:pt idx="941">
                  <c:v>176.76</c:v>
                </c:pt>
                <c:pt idx="942">
                  <c:v>176.83</c:v>
                </c:pt>
                <c:pt idx="943">
                  <c:v>176.84</c:v>
                </c:pt>
                <c:pt idx="944">
                  <c:v>176.82</c:v>
                </c:pt>
                <c:pt idx="945">
                  <c:v>176.8</c:v>
                </c:pt>
                <c:pt idx="946">
                  <c:v>176.79</c:v>
                </c:pt>
                <c:pt idx="947">
                  <c:v>176.77</c:v>
                </c:pt>
                <c:pt idx="948">
                  <c:v>176.79</c:v>
                </c:pt>
                <c:pt idx="949">
                  <c:v>176.82</c:v>
                </c:pt>
                <c:pt idx="950">
                  <c:v>176.89</c:v>
                </c:pt>
                <c:pt idx="951">
                  <c:v>176.95</c:v>
                </c:pt>
                <c:pt idx="952">
                  <c:v>177.07</c:v>
                </c:pt>
                <c:pt idx="953">
                  <c:v>177.13</c:v>
                </c:pt>
                <c:pt idx="954">
                  <c:v>177.19</c:v>
                </c:pt>
                <c:pt idx="955">
                  <c:v>177.16</c:v>
                </c:pt>
                <c:pt idx="956">
                  <c:v>177.12</c:v>
                </c:pt>
                <c:pt idx="957">
                  <c:v>177.02</c:v>
                </c:pt>
                <c:pt idx="958">
                  <c:v>176.89</c:v>
                </c:pt>
                <c:pt idx="959">
                  <c:v>176.79</c:v>
                </c:pt>
                <c:pt idx="960">
                  <c:v>176.74</c:v>
                </c:pt>
                <c:pt idx="961">
                  <c:v>176.71</c:v>
                </c:pt>
                <c:pt idx="962">
                  <c:v>176.74</c:v>
                </c:pt>
                <c:pt idx="963">
                  <c:v>176.89</c:v>
                </c:pt>
                <c:pt idx="964">
                  <c:v>176.91</c:v>
                </c:pt>
                <c:pt idx="965">
                  <c:v>176.9</c:v>
                </c:pt>
                <c:pt idx="966">
                  <c:v>176.88</c:v>
                </c:pt>
                <c:pt idx="967">
                  <c:v>176.79</c:v>
                </c:pt>
                <c:pt idx="968">
                  <c:v>176.68</c:v>
                </c:pt>
                <c:pt idx="969">
                  <c:v>176.55</c:v>
                </c:pt>
                <c:pt idx="970">
                  <c:v>176.44</c:v>
                </c:pt>
                <c:pt idx="971">
                  <c:v>176.36</c:v>
                </c:pt>
                <c:pt idx="972">
                  <c:v>176.27</c:v>
                </c:pt>
                <c:pt idx="973">
                  <c:v>176.28</c:v>
                </c:pt>
                <c:pt idx="974">
                  <c:v>176.24</c:v>
                </c:pt>
                <c:pt idx="975">
                  <c:v>176.25</c:v>
                </c:pt>
                <c:pt idx="976">
                  <c:v>176.28</c:v>
                </c:pt>
                <c:pt idx="977">
                  <c:v>176.34</c:v>
                </c:pt>
                <c:pt idx="978">
                  <c:v>176.4</c:v>
                </c:pt>
                <c:pt idx="979">
                  <c:v>176.36</c:v>
                </c:pt>
                <c:pt idx="980">
                  <c:v>176.24</c:v>
                </c:pt>
                <c:pt idx="981">
                  <c:v>176.14</c:v>
                </c:pt>
                <c:pt idx="982">
                  <c:v>176.04</c:v>
                </c:pt>
                <c:pt idx="983">
                  <c:v>175.99</c:v>
                </c:pt>
                <c:pt idx="984">
                  <c:v>175.92</c:v>
                </c:pt>
                <c:pt idx="985">
                  <c:v>175.87</c:v>
                </c:pt>
                <c:pt idx="986">
                  <c:v>175.9</c:v>
                </c:pt>
                <c:pt idx="987">
                  <c:v>175.92</c:v>
                </c:pt>
                <c:pt idx="988">
                  <c:v>176</c:v>
                </c:pt>
                <c:pt idx="989">
                  <c:v>176.11</c:v>
                </c:pt>
                <c:pt idx="990">
                  <c:v>176.13</c:v>
                </c:pt>
                <c:pt idx="991">
                  <c:v>176.13</c:v>
                </c:pt>
                <c:pt idx="992">
                  <c:v>176.09</c:v>
                </c:pt>
                <c:pt idx="993">
                  <c:v>175.98</c:v>
                </c:pt>
                <c:pt idx="994">
                  <c:v>175.89</c:v>
                </c:pt>
                <c:pt idx="995">
                  <c:v>175.81</c:v>
                </c:pt>
                <c:pt idx="996">
                  <c:v>175.77</c:v>
                </c:pt>
                <c:pt idx="997">
                  <c:v>175.78</c:v>
                </c:pt>
                <c:pt idx="998">
                  <c:v>175.78</c:v>
                </c:pt>
                <c:pt idx="999">
                  <c:v>175.85</c:v>
                </c:pt>
                <c:pt idx="1000">
                  <c:v>175.95</c:v>
                </c:pt>
                <c:pt idx="1001">
                  <c:v>176.06</c:v>
                </c:pt>
                <c:pt idx="1002">
                  <c:v>176.05</c:v>
                </c:pt>
                <c:pt idx="1003">
                  <c:v>176.03</c:v>
                </c:pt>
                <c:pt idx="1004">
                  <c:v>176.01</c:v>
                </c:pt>
                <c:pt idx="1005">
                  <c:v>176.03</c:v>
                </c:pt>
                <c:pt idx="1006">
                  <c:v>176.05</c:v>
                </c:pt>
                <c:pt idx="1007">
                  <c:v>176.05</c:v>
                </c:pt>
                <c:pt idx="1008">
                  <c:v>175.99</c:v>
                </c:pt>
                <c:pt idx="1009">
                  <c:v>175.95</c:v>
                </c:pt>
                <c:pt idx="1010">
                  <c:v>175.99</c:v>
                </c:pt>
                <c:pt idx="1011">
                  <c:v>176.06</c:v>
                </c:pt>
                <c:pt idx="1012">
                  <c:v>176.19</c:v>
                </c:pt>
                <c:pt idx="1013">
                  <c:v>176.29</c:v>
                </c:pt>
                <c:pt idx="1014">
                  <c:v>176.33</c:v>
                </c:pt>
                <c:pt idx="1015">
                  <c:v>176.32</c:v>
                </c:pt>
                <c:pt idx="1016">
                  <c:v>176.24</c:v>
                </c:pt>
                <c:pt idx="1017">
                  <c:v>176.14</c:v>
                </c:pt>
                <c:pt idx="1018">
                  <c:v>176.01</c:v>
                </c:pt>
                <c:pt idx="1019">
                  <c:v>175.91</c:v>
                </c:pt>
                <c:pt idx="1020">
                  <c:v>175.82</c:v>
                </c:pt>
                <c:pt idx="1021">
                  <c:v>175.75</c:v>
                </c:pt>
                <c:pt idx="1022">
                  <c:v>175.73</c:v>
                </c:pt>
                <c:pt idx="1023">
                  <c:v>175.82</c:v>
                </c:pt>
                <c:pt idx="1024">
                  <c:v>175.92</c:v>
                </c:pt>
                <c:pt idx="1025">
                  <c:v>176</c:v>
                </c:pt>
                <c:pt idx="1026">
                  <c:v>176.04</c:v>
                </c:pt>
                <c:pt idx="1027">
                  <c:v>176.03</c:v>
                </c:pt>
                <c:pt idx="1028">
                  <c:v>175.94</c:v>
                </c:pt>
                <c:pt idx="1029">
                  <c:v>175.87</c:v>
                </c:pt>
                <c:pt idx="1030">
                  <c:v>175.89</c:v>
                </c:pt>
                <c:pt idx="1031">
                  <c:v>175.9</c:v>
                </c:pt>
                <c:pt idx="1032">
                  <c:v>175.87</c:v>
                </c:pt>
                <c:pt idx="1033">
                  <c:v>175.84</c:v>
                </c:pt>
                <c:pt idx="1034">
                  <c:v>175.9</c:v>
                </c:pt>
                <c:pt idx="1035">
                  <c:v>175.98</c:v>
                </c:pt>
                <c:pt idx="1036">
                  <c:v>176.12</c:v>
                </c:pt>
                <c:pt idx="1037">
                  <c:v>176.31</c:v>
                </c:pt>
                <c:pt idx="1038">
                  <c:v>176.37</c:v>
                </c:pt>
                <c:pt idx="1039">
                  <c:v>176.33</c:v>
                </c:pt>
                <c:pt idx="1040">
                  <c:v>176.28</c:v>
                </c:pt>
                <c:pt idx="1041">
                  <c:v>176.15</c:v>
                </c:pt>
                <c:pt idx="1042">
                  <c:v>176.1</c:v>
                </c:pt>
                <c:pt idx="1043">
                  <c:v>176.08</c:v>
                </c:pt>
                <c:pt idx="1044">
                  <c:v>176.08</c:v>
                </c:pt>
                <c:pt idx="1045">
                  <c:v>176.1</c:v>
                </c:pt>
                <c:pt idx="1046">
                  <c:v>176.1</c:v>
                </c:pt>
                <c:pt idx="1047">
                  <c:v>176.14</c:v>
                </c:pt>
                <c:pt idx="1048">
                  <c:v>176.19</c:v>
                </c:pt>
                <c:pt idx="1049">
                  <c:v>176.21</c:v>
                </c:pt>
                <c:pt idx="1050">
                  <c:v>176.19</c:v>
                </c:pt>
                <c:pt idx="1051">
                  <c:v>176.17</c:v>
                </c:pt>
                <c:pt idx="1052">
                  <c:v>176.09</c:v>
                </c:pt>
                <c:pt idx="1053">
                  <c:v>176</c:v>
                </c:pt>
                <c:pt idx="1054">
                  <c:v>175.93</c:v>
                </c:pt>
                <c:pt idx="1055">
                  <c:v>175.89</c:v>
                </c:pt>
                <c:pt idx="1056">
                  <c:v>175.88</c:v>
                </c:pt>
                <c:pt idx="1057">
                  <c:v>175.92</c:v>
                </c:pt>
                <c:pt idx="1058">
                  <c:v>175.93</c:v>
                </c:pt>
                <c:pt idx="1059">
                  <c:v>176.01</c:v>
                </c:pt>
                <c:pt idx="1060">
                  <c:v>176.09</c:v>
                </c:pt>
                <c:pt idx="1061">
                  <c:v>176.14</c:v>
                </c:pt>
                <c:pt idx="1062">
                  <c:v>176.14</c:v>
                </c:pt>
                <c:pt idx="1063">
                  <c:v>176.13</c:v>
                </c:pt>
                <c:pt idx="1064">
                  <c:v>176.04</c:v>
                </c:pt>
                <c:pt idx="1065">
                  <c:v>175.99</c:v>
                </c:pt>
                <c:pt idx="1066">
                  <c:v>175.94</c:v>
                </c:pt>
                <c:pt idx="1067">
                  <c:v>175.98</c:v>
                </c:pt>
                <c:pt idx="1068">
                  <c:v>176</c:v>
                </c:pt>
                <c:pt idx="1069">
                  <c:v>175.91</c:v>
                </c:pt>
                <c:pt idx="1070">
                  <c:v>175.92</c:v>
                </c:pt>
                <c:pt idx="1071">
                  <c:v>176.02</c:v>
                </c:pt>
                <c:pt idx="1072">
                  <c:v>176.06</c:v>
                </c:pt>
                <c:pt idx="1073">
                  <c:v>176.08</c:v>
                </c:pt>
                <c:pt idx="1074">
                  <c:v>176.06</c:v>
                </c:pt>
                <c:pt idx="1075">
                  <c:v>176</c:v>
                </c:pt>
                <c:pt idx="1076">
                  <c:v>175.95</c:v>
                </c:pt>
                <c:pt idx="1077">
                  <c:v>175.88</c:v>
                </c:pt>
                <c:pt idx="1078">
                  <c:v>175.77</c:v>
                </c:pt>
                <c:pt idx="1079">
                  <c:v>175.68</c:v>
                </c:pt>
                <c:pt idx="1080">
                  <c:v>175.7</c:v>
                </c:pt>
                <c:pt idx="1081">
                  <c:v>175.76</c:v>
                </c:pt>
                <c:pt idx="1082">
                  <c:v>175.78</c:v>
                </c:pt>
                <c:pt idx="1083">
                  <c:v>175.92</c:v>
                </c:pt>
                <c:pt idx="1084">
                  <c:v>176.04</c:v>
                </c:pt>
                <c:pt idx="1085">
                  <c:v>176.16</c:v>
                </c:pt>
                <c:pt idx="1086">
                  <c:v>176.24</c:v>
                </c:pt>
                <c:pt idx="1087">
                  <c:v>176.22</c:v>
                </c:pt>
                <c:pt idx="1088">
                  <c:v>176.18</c:v>
                </c:pt>
                <c:pt idx="1089">
                  <c:v>176.09</c:v>
                </c:pt>
                <c:pt idx="1090">
                  <c:v>176</c:v>
                </c:pt>
                <c:pt idx="1091">
                  <c:v>175.97</c:v>
                </c:pt>
                <c:pt idx="1092">
                  <c:v>176.01</c:v>
                </c:pt>
                <c:pt idx="1093">
                  <c:v>176.01</c:v>
                </c:pt>
                <c:pt idx="1094">
                  <c:v>176.2</c:v>
                </c:pt>
                <c:pt idx="1095">
                  <c:v>176.2</c:v>
                </c:pt>
                <c:pt idx="1096">
                  <c:v>176.34</c:v>
                </c:pt>
                <c:pt idx="1097">
                  <c:v>176.41</c:v>
                </c:pt>
                <c:pt idx="1098">
                  <c:v>176.44</c:v>
                </c:pt>
                <c:pt idx="1099">
                  <c:v>176.44</c:v>
                </c:pt>
                <c:pt idx="1100">
                  <c:v>176.37</c:v>
                </c:pt>
                <c:pt idx="1101">
                  <c:v>176.29</c:v>
                </c:pt>
                <c:pt idx="1102">
                  <c:v>176.27</c:v>
                </c:pt>
                <c:pt idx="1103">
                  <c:v>176.22</c:v>
                </c:pt>
                <c:pt idx="1104">
                  <c:v>176.15</c:v>
                </c:pt>
                <c:pt idx="1105">
                  <c:v>176.11</c:v>
                </c:pt>
                <c:pt idx="1106">
                  <c:v>176.09</c:v>
                </c:pt>
                <c:pt idx="1107">
                  <c:v>176.11</c:v>
                </c:pt>
                <c:pt idx="1108">
                  <c:v>176.13</c:v>
                </c:pt>
                <c:pt idx="1109">
                  <c:v>176.19</c:v>
                </c:pt>
                <c:pt idx="1110">
                  <c:v>176.26</c:v>
                </c:pt>
                <c:pt idx="1111">
                  <c:v>176.24</c:v>
                </c:pt>
                <c:pt idx="1112">
                  <c:v>176.16</c:v>
                </c:pt>
                <c:pt idx="1113">
                  <c:v>176.07</c:v>
                </c:pt>
                <c:pt idx="1114">
                  <c:v>175.96</c:v>
                </c:pt>
                <c:pt idx="1115">
                  <c:v>175.86</c:v>
                </c:pt>
                <c:pt idx="1116">
                  <c:v>175.81</c:v>
                </c:pt>
                <c:pt idx="1117">
                  <c:v>175.78</c:v>
                </c:pt>
                <c:pt idx="1118">
                  <c:v>175.81</c:v>
                </c:pt>
                <c:pt idx="1119">
                  <c:v>175.91</c:v>
                </c:pt>
                <c:pt idx="1120">
                  <c:v>176.1</c:v>
                </c:pt>
                <c:pt idx="1121">
                  <c:v>176.21</c:v>
                </c:pt>
                <c:pt idx="1122">
                  <c:v>176.26</c:v>
                </c:pt>
                <c:pt idx="1123">
                  <c:v>176.24</c:v>
                </c:pt>
                <c:pt idx="1124">
                  <c:v>176.13</c:v>
                </c:pt>
                <c:pt idx="1125">
                  <c:v>176.08</c:v>
                </c:pt>
                <c:pt idx="1126">
                  <c:v>176.07</c:v>
                </c:pt>
                <c:pt idx="1127">
                  <c:v>176.04</c:v>
                </c:pt>
                <c:pt idx="1128">
                  <c:v>175.99</c:v>
                </c:pt>
                <c:pt idx="1129">
                  <c:v>175.96</c:v>
                </c:pt>
                <c:pt idx="1130">
                  <c:v>176</c:v>
                </c:pt>
                <c:pt idx="1131">
                  <c:v>176.03</c:v>
                </c:pt>
                <c:pt idx="1132">
                  <c:v>176.05</c:v>
                </c:pt>
                <c:pt idx="1133">
                  <c:v>176.07</c:v>
                </c:pt>
                <c:pt idx="1134">
                  <c:v>176.04</c:v>
                </c:pt>
                <c:pt idx="1135">
                  <c:v>175.97</c:v>
                </c:pt>
                <c:pt idx="1136">
                  <c:v>175.86</c:v>
                </c:pt>
                <c:pt idx="1137">
                  <c:v>175.74</c:v>
                </c:pt>
                <c:pt idx="1138">
                  <c:v>176.67</c:v>
                </c:pt>
                <c:pt idx="1139">
                  <c:v>175.61</c:v>
                </c:pt>
                <c:pt idx="1140">
                  <c:v>175.57</c:v>
                </c:pt>
                <c:pt idx="1141">
                  <c:v>175.61</c:v>
                </c:pt>
                <c:pt idx="1142">
                  <c:v>175.63</c:v>
                </c:pt>
                <c:pt idx="1143">
                  <c:v>175.75</c:v>
                </c:pt>
                <c:pt idx="1144">
                  <c:v>175.93</c:v>
                </c:pt>
                <c:pt idx="1145">
                  <c:v>176.05</c:v>
                </c:pt>
                <c:pt idx="1146">
                  <c:v>176.09</c:v>
                </c:pt>
                <c:pt idx="1147">
                  <c:v>176.08</c:v>
                </c:pt>
                <c:pt idx="1148">
                  <c:v>176.04</c:v>
                </c:pt>
                <c:pt idx="1149">
                  <c:v>176.01</c:v>
                </c:pt>
                <c:pt idx="1150">
                  <c:v>176.01</c:v>
                </c:pt>
                <c:pt idx="1151">
                  <c:v>175.97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682-483C-B121-5191ED2A1DD6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Yearly Average</c:v>
                </c:pt>
              </c:strCache>
            </c:strRef>
          </c:tx>
          <c:spPr>
            <a:ln w="63500" cap="rnd" cmpd="sng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Sheet1!$B$2:$B$97</c:f>
              <c:numCache>
                <c:formatCode>General</c:formatCode>
                <c:ptCount val="96"/>
                <c:pt idx="0">
                  <c:v>6576</c:v>
                </c:pt>
                <c:pt idx="1">
                  <c:v>6941</c:v>
                </c:pt>
                <c:pt idx="2">
                  <c:v>7306</c:v>
                </c:pt>
                <c:pt idx="3">
                  <c:v>7672</c:v>
                </c:pt>
                <c:pt idx="4">
                  <c:v>8037</c:v>
                </c:pt>
                <c:pt idx="5">
                  <c:v>8402</c:v>
                </c:pt>
                <c:pt idx="6">
                  <c:v>8767</c:v>
                </c:pt>
                <c:pt idx="7">
                  <c:v>9133</c:v>
                </c:pt>
                <c:pt idx="8">
                  <c:v>9498</c:v>
                </c:pt>
                <c:pt idx="9">
                  <c:v>9863</c:v>
                </c:pt>
                <c:pt idx="10">
                  <c:v>10228</c:v>
                </c:pt>
                <c:pt idx="11">
                  <c:v>10594</c:v>
                </c:pt>
                <c:pt idx="12">
                  <c:v>10959</c:v>
                </c:pt>
                <c:pt idx="13">
                  <c:v>11324</c:v>
                </c:pt>
                <c:pt idx="14">
                  <c:v>11689</c:v>
                </c:pt>
                <c:pt idx="15">
                  <c:v>12055</c:v>
                </c:pt>
                <c:pt idx="16">
                  <c:v>12420</c:v>
                </c:pt>
                <c:pt idx="17">
                  <c:v>12785</c:v>
                </c:pt>
                <c:pt idx="18">
                  <c:v>13150</c:v>
                </c:pt>
                <c:pt idx="19">
                  <c:v>13516</c:v>
                </c:pt>
                <c:pt idx="20">
                  <c:v>13881</c:v>
                </c:pt>
                <c:pt idx="21">
                  <c:v>14246</c:v>
                </c:pt>
                <c:pt idx="22">
                  <c:v>14611</c:v>
                </c:pt>
                <c:pt idx="23">
                  <c:v>14977</c:v>
                </c:pt>
                <c:pt idx="24">
                  <c:v>15342</c:v>
                </c:pt>
                <c:pt idx="25">
                  <c:v>15707</c:v>
                </c:pt>
                <c:pt idx="26">
                  <c:v>16072</c:v>
                </c:pt>
                <c:pt idx="27">
                  <c:v>16438</c:v>
                </c:pt>
                <c:pt idx="28">
                  <c:v>16803</c:v>
                </c:pt>
                <c:pt idx="29">
                  <c:v>17168</c:v>
                </c:pt>
                <c:pt idx="30">
                  <c:v>17533</c:v>
                </c:pt>
                <c:pt idx="31">
                  <c:v>17899</c:v>
                </c:pt>
                <c:pt idx="32">
                  <c:v>18264</c:v>
                </c:pt>
                <c:pt idx="33">
                  <c:v>18629</c:v>
                </c:pt>
                <c:pt idx="34">
                  <c:v>18994</c:v>
                </c:pt>
                <c:pt idx="35">
                  <c:v>19360</c:v>
                </c:pt>
                <c:pt idx="36">
                  <c:v>19725</c:v>
                </c:pt>
                <c:pt idx="37">
                  <c:v>20090</c:v>
                </c:pt>
                <c:pt idx="38">
                  <c:v>20455</c:v>
                </c:pt>
                <c:pt idx="39">
                  <c:v>20821</c:v>
                </c:pt>
                <c:pt idx="40">
                  <c:v>21186</c:v>
                </c:pt>
                <c:pt idx="41">
                  <c:v>21551</c:v>
                </c:pt>
                <c:pt idx="42">
                  <c:v>21916</c:v>
                </c:pt>
                <c:pt idx="43">
                  <c:v>22282</c:v>
                </c:pt>
                <c:pt idx="44">
                  <c:v>22647</c:v>
                </c:pt>
                <c:pt idx="45">
                  <c:v>23012</c:v>
                </c:pt>
                <c:pt idx="46">
                  <c:v>23377</c:v>
                </c:pt>
                <c:pt idx="47">
                  <c:v>23743</c:v>
                </c:pt>
                <c:pt idx="48">
                  <c:v>24108</c:v>
                </c:pt>
                <c:pt idx="49">
                  <c:v>24473</c:v>
                </c:pt>
                <c:pt idx="50">
                  <c:v>24838</c:v>
                </c:pt>
                <c:pt idx="51">
                  <c:v>25204</c:v>
                </c:pt>
                <c:pt idx="52">
                  <c:v>25569</c:v>
                </c:pt>
                <c:pt idx="53">
                  <c:v>25934</c:v>
                </c:pt>
                <c:pt idx="54">
                  <c:v>26299</c:v>
                </c:pt>
                <c:pt idx="55">
                  <c:v>26665</c:v>
                </c:pt>
                <c:pt idx="56">
                  <c:v>27030</c:v>
                </c:pt>
                <c:pt idx="57">
                  <c:v>27395</c:v>
                </c:pt>
                <c:pt idx="58">
                  <c:v>27760</c:v>
                </c:pt>
                <c:pt idx="59">
                  <c:v>28126</c:v>
                </c:pt>
                <c:pt idx="60">
                  <c:v>28491</c:v>
                </c:pt>
                <c:pt idx="61">
                  <c:v>28856</c:v>
                </c:pt>
                <c:pt idx="62">
                  <c:v>29221</c:v>
                </c:pt>
                <c:pt idx="63">
                  <c:v>29587</c:v>
                </c:pt>
                <c:pt idx="64">
                  <c:v>29952</c:v>
                </c:pt>
                <c:pt idx="65">
                  <c:v>30317</c:v>
                </c:pt>
                <c:pt idx="66">
                  <c:v>30682</c:v>
                </c:pt>
                <c:pt idx="67">
                  <c:v>31048</c:v>
                </c:pt>
                <c:pt idx="68">
                  <c:v>31413</c:v>
                </c:pt>
                <c:pt idx="69">
                  <c:v>31778</c:v>
                </c:pt>
                <c:pt idx="70">
                  <c:v>32143</c:v>
                </c:pt>
                <c:pt idx="71">
                  <c:v>32509</c:v>
                </c:pt>
                <c:pt idx="72">
                  <c:v>32874</c:v>
                </c:pt>
                <c:pt idx="73">
                  <c:v>33239</c:v>
                </c:pt>
                <c:pt idx="74">
                  <c:v>33604</c:v>
                </c:pt>
                <c:pt idx="75">
                  <c:v>33970</c:v>
                </c:pt>
                <c:pt idx="76">
                  <c:v>34335</c:v>
                </c:pt>
                <c:pt idx="77">
                  <c:v>34700</c:v>
                </c:pt>
                <c:pt idx="78">
                  <c:v>35065</c:v>
                </c:pt>
                <c:pt idx="79">
                  <c:v>35431</c:v>
                </c:pt>
                <c:pt idx="80">
                  <c:v>35796</c:v>
                </c:pt>
                <c:pt idx="81">
                  <c:v>36161</c:v>
                </c:pt>
                <c:pt idx="82">
                  <c:v>36526</c:v>
                </c:pt>
                <c:pt idx="83">
                  <c:v>36892</c:v>
                </c:pt>
                <c:pt idx="84">
                  <c:v>37257</c:v>
                </c:pt>
                <c:pt idx="85">
                  <c:v>37622</c:v>
                </c:pt>
                <c:pt idx="86">
                  <c:v>37987</c:v>
                </c:pt>
                <c:pt idx="87">
                  <c:v>38353</c:v>
                </c:pt>
                <c:pt idx="88">
                  <c:v>38718</c:v>
                </c:pt>
                <c:pt idx="89">
                  <c:v>39083</c:v>
                </c:pt>
                <c:pt idx="90">
                  <c:v>39448</c:v>
                </c:pt>
                <c:pt idx="91">
                  <c:v>39814</c:v>
                </c:pt>
                <c:pt idx="92">
                  <c:v>40179</c:v>
                </c:pt>
                <c:pt idx="93">
                  <c:v>40544</c:v>
                </c:pt>
                <c:pt idx="94">
                  <c:v>40909</c:v>
                </c:pt>
                <c:pt idx="95">
                  <c:v>41275</c:v>
                </c:pt>
              </c:numCache>
            </c:numRef>
          </c:xVal>
          <c:yVal>
            <c:numRef>
              <c:f>Sheet1!$D$2:$D$97</c:f>
              <c:numCache>
                <c:formatCode>General</c:formatCode>
                <c:ptCount val="96"/>
                <c:pt idx="0">
                  <c:v>176.89</c:v>
                </c:pt>
                <c:pt idx="1">
                  <c:v>176.74</c:v>
                </c:pt>
                <c:pt idx="2">
                  <c:v>176.62</c:v>
                </c:pt>
                <c:pt idx="3">
                  <c:v>176.49</c:v>
                </c:pt>
                <c:pt idx="4">
                  <c:v>176.44</c:v>
                </c:pt>
                <c:pt idx="5">
                  <c:v>176.26</c:v>
                </c:pt>
                <c:pt idx="6">
                  <c:v>176.19</c:v>
                </c:pt>
                <c:pt idx="7">
                  <c:v>175.92</c:v>
                </c:pt>
                <c:pt idx="8">
                  <c:v>175.88</c:v>
                </c:pt>
                <c:pt idx="9">
                  <c:v>176.15</c:v>
                </c:pt>
                <c:pt idx="10">
                  <c:v>176.44</c:v>
                </c:pt>
                <c:pt idx="11">
                  <c:v>176.9</c:v>
                </c:pt>
                <c:pt idx="12">
                  <c:v>176.65</c:v>
                </c:pt>
                <c:pt idx="13">
                  <c:v>176.12</c:v>
                </c:pt>
                <c:pt idx="14">
                  <c:v>175.94</c:v>
                </c:pt>
                <c:pt idx="15">
                  <c:v>175.87</c:v>
                </c:pt>
                <c:pt idx="16">
                  <c:v>175.77</c:v>
                </c:pt>
                <c:pt idx="17">
                  <c:v>175.89</c:v>
                </c:pt>
                <c:pt idx="18">
                  <c:v>175.94</c:v>
                </c:pt>
                <c:pt idx="19">
                  <c:v>175.92</c:v>
                </c:pt>
                <c:pt idx="20">
                  <c:v>176.14</c:v>
                </c:pt>
                <c:pt idx="21">
                  <c:v>176.27</c:v>
                </c:pt>
                <c:pt idx="22">
                  <c:v>176.14</c:v>
                </c:pt>
                <c:pt idx="23">
                  <c:v>176.12</c:v>
                </c:pt>
                <c:pt idx="24">
                  <c:v>176.33</c:v>
                </c:pt>
                <c:pt idx="25">
                  <c:v>176.63</c:v>
                </c:pt>
                <c:pt idx="26">
                  <c:v>176.6</c:v>
                </c:pt>
                <c:pt idx="27">
                  <c:v>176.57</c:v>
                </c:pt>
                <c:pt idx="28">
                  <c:v>176.6</c:v>
                </c:pt>
                <c:pt idx="29">
                  <c:v>176.57</c:v>
                </c:pt>
                <c:pt idx="30">
                  <c:v>176.53</c:v>
                </c:pt>
                <c:pt idx="31">
                  <c:v>176.21</c:v>
                </c:pt>
                <c:pt idx="32">
                  <c:v>176.26</c:v>
                </c:pt>
                <c:pt idx="33">
                  <c:v>176.74</c:v>
                </c:pt>
                <c:pt idx="34">
                  <c:v>177.08</c:v>
                </c:pt>
                <c:pt idx="35">
                  <c:v>176.93</c:v>
                </c:pt>
                <c:pt idx="36">
                  <c:v>176.83</c:v>
                </c:pt>
                <c:pt idx="37">
                  <c:v>176.72</c:v>
                </c:pt>
                <c:pt idx="38">
                  <c:v>176.44</c:v>
                </c:pt>
                <c:pt idx="39">
                  <c:v>176.26</c:v>
                </c:pt>
                <c:pt idx="40">
                  <c:v>176.07</c:v>
                </c:pt>
                <c:pt idx="41">
                  <c:v>176.01</c:v>
                </c:pt>
                <c:pt idx="42">
                  <c:v>176.48</c:v>
                </c:pt>
                <c:pt idx="43">
                  <c:v>176.38</c:v>
                </c:pt>
                <c:pt idx="44">
                  <c:v>176.22</c:v>
                </c:pt>
                <c:pt idx="45">
                  <c:v>175.92</c:v>
                </c:pt>
                <c:pt idx="46">
                  <c:v>175.68</c:v>
                </c:pt>
                <c:pt idx="47">
                  <c:v>175.92</c:v>
                </c:pt>
                <c:pt idx="48">
                  <c:v>176.16</c:v>
                </c:pt>
                <c:pt idx="49">
                  <c:v>176.3</c:v>
                </c:pt>
                <c:pt idx="50">
                  <c:v>176.45</c:v>
                </c:pt>
                <c:pt idx="51">
                  <c:v>176.7</c:v>
                </c:pt>
                <c:pt idx="52">
                  <c:v>176.68</c:v>
                </c:pt>
                <c:pt idx="53">
                  <c:v>176.8</c:v>
                </c:pt>
                <c:pt idx="54">
                  <c:v>176.89</c:v>
                </c:pt>
                <c:pt idx="55">
                  <c:v>177.12</c:v>
                </c:pt>
                <c:pt idx="56">
                  <c:v>177.09</c:v>
                </c:pt>
                <c:pt idx="57">
                  <c:v>176.97</c:v>
                </c:pt>
                <c:pt idx="58">
                  <c:v>176.9</c:v>
                </c:pt>
                <c:pt idx="59">
                  <c:v>176.5</c:v>
                </c:pt>
                <c:pt idx="60">
                  <c:v>176.59</c:v>
                </c:pt>
                <c:pt idx="61">
                  <c:v>176.79</c:v>
                </c:pt>
                <c:pt idx="62">
                  <c:v>176.8</c:v>
                </c:pt>
                <c:pt idx="63">
                  <c:v>176.7</c:v>
                </c:pt>
                <c:pt idx="64">
                  <c:v>176.6</c:v>
                </c:pt>
                <c:pt idx="65">
                  <c:v>176.83</c:v>
                </c:pt>
                <c:pt idx="66">
                  <c:v>176.9</c:v>
                </c:pt>
                <c:pt idx="67">
                  <c:v>177.13</c:v>
                </c:pt>
                <c:pt idx="68">
                  <c:v>177.29</c:v>
                </c:pt>
                <c:pt idx="69">
                  <c:v>176.97</c:v>
                </c:pt>
                <c:pt idx="70">
                  <c:v>176.56</c:v>
                </c:pt>
                <c:pt idx="71">
                  <c:v>176.4</c:v>
                </c:pt>
                <c:pt idx="72">
                  <c:v>176.35</c:v>
                </c:pt>
                <c:pt idx="73">
                  <c:v>176.47</c:v>
                </c:pt>
                <c:pt idx="74">
                  <c:v>176.48</c:v>
                </c:pt>
                <c:pt idx="75">
                  <c:v>176.7</c:v>
                </c:pt>
                <c:pt idx="76">
                  <c:v>176.68</c:v>
                </c:pt>
                <c:pt idx="77">
                  <c:v>176.53</c:v>
                </c:pt>
                <c:pt idx="78">
                  <c:v>176.65</c:v>
                </c:pt>
                <c:pt idx="79">
                  <c:v>176.99</c:v>
                </c:pt>
                <c:pt idx="80">
                  <c:v>176.72</c:v>
                </c:pt>
                <c:pt idx="81">
                  <c:v>176.24</c:v>
                </c:pt>
                <c:pt idx="82">
                  <c:v>175.98</c:v>
                </c:pt>
                <c:pt idx="83">
                  <c:v>175.95</c:v>
                </c:pt>
                <c:pt idx="84">
                  <c:v>176.12</c:v>
                </c:pt>
                <c:pt idx="85">
                  <c:v>175.89</c:v>
                </c:pt>
                <c:pt idx="86">
                  <c:v>176.11</c:v>
                </c:pt>
                <c:pt idx="87">
                  <c:v>176.09</c:v>
                </c:pt>
                <c:pt idx="88">
                  <c:v>176.02</c:v>
                </c:pt>
                <c:pt idx="89">
                  <c:v>175.94</c:v>
                </c:pt>
                <c:pt idx="90">
                  <c:v>176.01</c:v>
                </c:pt>
                <c:pt idx="91">
                  <c:v>176.27</c:v>
                </c:pt>
                <c:pt idx="92" formatCode="0.00">
                  <c:v>176.11083333333332</c:v>
                </c:pt>
                <c:pt idx="93" formatCode="0.00">
                  <c:v>176.03666666666666</c:v>
                </c:pt>
                <c:pt idx="94" formatCode="0.00">
                  <c:v>175.99916666666664</c:v>
                </c:pt>
                <c:pt idx="95" formatCode="0.00">
                  <c:v>175.89499999999998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682-483C-B121-5191ED2A1DD6}"/>
            </c:ext>
          </c:extLst>
        </c:ser>
        <c:ser>
          <c:idx val="2"/>
          <c:order val="2"/>
          <c:tx>
            <c:strRef>
              <c:f>Sheet1!$M$1</c:f>
              <c:strCache>
                <c:ptCount val="1"/>
                <c:pt idx="0">
                  <c:v>Overall Average</c:v>
                </c:pt>
              </c:strCache>
            </c:strRef>
          </c:tx>
          <c:spPr>
            <a:ln w="635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Sheet1!$L$2:$L$3</c:f>
              <c:numCache>
                <c:formatCode>General</c:formatCode>
                <c:ptCount val="2"/>
                <c:pt idx="0">
                  <c:v>6576</c:v>
                </c:pt>
                <c:pt idx="1">
                  <c:v>41286</c:v>
                </c:pt>
              </c:numCache>
            </c:numRef>
          </c:xVal>
          <c:yVal>
            <c:numRef>
              <c:f>Sheet1!$M$2:$M$3</c:f>
              <c:numCache>
                <c:formatCode>General</c:formatCode>
                <c:ptCount val="2"/>
                <c:pt idx="0">
                  <c:v>176.41689236111117</c:v>
                </c:pt>
                <c:pt idx="1">
                  <c:v>176.41689236111117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682-483C-B121-5191ED2A1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248008"/>
        <c:axId val="477248664"/>
      </c:scatterChart>
      <c:valAx>
        <c:axId val="477248008"/>
        <c:scaling>
          <c:orientation val="minMax"/>
          <c:max val="41500"/>
          <c:min val="500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</a:t>
                </a:r>
              </a:p>
            </c:rich>
          </c:tx>
          <c:layout>
            <c:manualLayout>
              <c:xMode val="edge"/>
              <c:yMode val="edge"/>
              <c:x val="0.48438765908978365"/>
              <c:y val="0.943518441773725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yyyy" sourceLinked="0"/>
        <c:majorTickMark val="none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664"/>
        <c:crosses val="autoZero"/>
        <c:crossBetween val="midCat"/>
      </c:valAx>
      <c:valAx>
        <c:axId val="477248664"/>
        <c:scaling>
          <c:orientation val="minMax"/>
          <c:max val="177.5"/>
          <c:min val="175.5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Elevation (m)</a:t>
                </a:r>
              </a:p>
            </c:rich>
          </c:tx>
          <c:layout>
            <c:manualLayout>
              <c:xMode val="edge"/>
              <c:yMode val="edge"/>
              <c:x val="2.1093339895013126E-3"/>
              <c:y val="0.403195246427529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008"/>
        <c:crosses val="autoZero"/>
        <c:crossBetween val="midCat"/>
      </c:valAx>
      <c:spPr>
        <a:noFill/>
        <a:ln>
          <a:solidFill>
            <a:schemeClr val="tx2">
              <a:lumMod val="50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9673740992019608"/>
          <c:y val="0.76801537965649014"/>
          <c:w val="0.17819222282749247"/>
          <c:h val="0.12841153627726359"/>
        </c:manualLayout>
      </c:layout>
      <c:overlay val="0"/>
      <c:spPr>
        <a:solidFill>
          <a:schemeClr val="tx2">
            <a:lumMod val="75000"/>
          </a:schemeClr>
        </a:solidFill>
        <a:ln w="63500">
          <a:solidFill>
            <a:schemeClr val="accent1">
              <a:lumMod val="20000"/>
              <a:lumOff val="8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936656866307582E-2"/>
          <c:y val="3.6495342039074959E-2"/>
          <c:w val="0.91997371941622463"/>
          <c:h val="0.8804778595993656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Sheet1!$J$1</c:f>
              <c:strCache>
                <c:ptCount val="1"/>
                <c:pt idx="0">
                  <c:v>Monthly Elevation</c:v>
                </c:pt>
              </c:strCache>
            </c:strRef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Sheet1!$G$2:$G$1153</c:f>
              <c:numCache>
                <c:formatCode>General</c:formatCode>
                <c:ptCount val="1152"/>
                <c:pt idx="0">
                  <c:v>6576</c:v>
                </c:pt>
                <c:pt idx="1">
                  <c:v>6607</c:v>
                </c:pt>
                <c:pt idx="2">
                  <c:v>6635</c:v>
                </c:pt>
                <c:pt idx="3">
                  <c:v>6666</c:v>
                </c:pt>
                <c:pt idx="4">
                  <c:v>6696</c:v>
                </c:pt>
                <c:pt idx="5">
                  <c:v>6727</c:v>
                </c:pt>
                <c:pt idx="6">
                  <c:v>6757</c:v>
                </c:pt>
                <c:pt idx="7">
                  <c:v>6788</c:v>
                </c:pt>
                <c:pt idx="8">
                  <c:v>6819</c:v>
                </c:pt>
                <c:pt idx="9">
                  <c:v>6849</c:v>
                </c:pt>
                <c:pt idx="10">
                  <c:v>6880</c:v>
                </c:pt>
                <c:pt idx="11">
                  <c:v>6910</c:v>
                </c:pt>
                <c:pt idx="12">
                  <c:v>6941</c:v>
                </c:pt>
                <c:pt idx="13">
                  <c:v>6972</c:v>
                </c:pt>
                <c:pt idx="14">
                  <c:v>7000</c:v>
                </c:pt>
                <c:pt idx="15">
                  <c:v>7031</c:v>
                </c:pt>
                <c:pt idx="16">
                  <c:v>7061</c:v>
                </c:pt>
                <c:pt idx="17">
                  <c:v>7092</c:v>
                </c:pt>
                <c:pt idx="18">
                  <c:v>7122</c:v>
                </c:pt>
                <c:pt idx="19">
                  <c:v>7153</c:v>
                </c:pt>
                <c:pt idx="20">
                  <c:v>7184</c:v>
                </c:pt>
                <c:pt idx="21">
                  <c:v>7214</c:v>
                </c:pt>
                <c:pt idx="22">
                  <c:v>7245</c:v>
                </c:pt>
                <c:pt idx="23">
                  <c:v>7275</c:v>
                </c:pt>
                <c:pt idx="24">
                  <c:v>7306</c:v>
                </c:pt>
                <c:pt idx="25">
                  <c:v>7337</c:v>
                </c:pt>
                <c:pt idx="26">
                  <c:v>7366</c:v>
                </c:pt>
                <c:pt idx="27">
                  <c:v>7397</c:v>
                </c:pt>
                <c:pt idx="28">
                  <c:v>7427</c:v>
                </c:pt>
                <c:pt idx="29">
                  <c:v>7458</c:v>
                </c:pt>
                <c:pt idx="30">
                  <c:v>7488</c:v>
                </c:pt>
                <c:pt idx="31">
                  <c:v>7519</c:v>
                </c:pt>
                <c:pt idx="32">
                  <c:v>7550</c:v>
                </c:pt>
                <c:pt idx="33">
                  <c:v>7580</c:v>
                </c:pt>
                <c:pt idx="34">
                  <c:v>7611</c:v>
                </c:pt>
                <c:pt idx="35">
                  <c:v>7641</c:v>
                </c:pt>
                <c:pt idx="36">
                  <c:v>7672</c:v>
                </c:pt>
                <c:pt idx="37">
                  <c:v>7703</c:v>
                </c:pt>
                <c:pt idx="38">
                  <c:v>7731</c:v>
                </c:pt>
                <c:pt idx="39">
                  <c:v>7762</c:v>
                </c:pt>
                <c:pt idx="40">
                  <c:v>7792</c:v>
                </c:pt>
                <c:pt idx="41">
                  <c:v>7823</c:v>
                </c:pt>
                <c:pt idx="42">
                  <c:v>7853</c:v>
                </c:pt>
                <c:pt idx="43">
                  <c:v>7884</c:v>
                </c:pt>
                <c:pt idx="44">
                  <c:v>7915</c:v>
                </c:pt>
                <c:pt idx="45">
                  <c:v>7945</c:v>
                </c:pt>
                <c:pt idx="46">
                  <c:v>7976</c:v>
                </c:pt>
                <c:pt idx="47">
                  <c:v>8006</c:v>
                </c:pt>
                <c:pt idx="48">
                  <c:v>8037</c:v>
                </c:pt>
                <c:pt idx="49">
                  <c:v>8068</c:v>
                </c:pt>
                <c:pt idx="50">
                  <c:v>8096</c:v>
                </c:pt>
                <c:pt idx="51">
                  <c:v>8127</c:v>
                </c:pt>
                <c:pt idx="52">
                  <c:v>8157</c:v>
                </c:pt>
                <c:pt idx="53">
                  <c:v>8188</c:v>
                </c:pt>
                <c:pt idx="54">
                  <c:v>8218</c:v>
                </c:pt>
                <c:pt idx="55">
                  <c:v>8249</c:v>
                </c:pt>
                <c:pt idx="56">
                  <c:v>8280</c:v>
                </c:pt>
                <c:pt idx="57">
                  <c:v>8310</c:v>
                </c:pt>
                <c:pt idx="58">
                  <c:v>8341</c:v>
                </c:pt>
                <c:pt idx="59">
                  <c:v>8371</c:v>
                </c:pt>
                <c:pt idx="60">
                  <c:v>8402</c:v>
                </c:pt>
                <c:pt idx="61">
                  <c:v>8433</c:v>
                </c:pt>
                <c:pt idx="62">
                  <c:v>8461</c:v>
                </c:pt>
                <c:pt idx="63">
                  <c:v>8492</c:v>
                </c:pt>
                <c:pt idx="64">
                  <c:v>8522</c:v>
                </c:pt>
                <c:pt idx="65">
                  <c:v>8553</c:v>
                </c:pt>
                <c:pt idx="66">
                  <c:v>8583</c:v>
                </c:pt>
                <c:pt idx="67">
                  <c:v>8614</c:v>
                </c:pt>
                <c:pt idx="68">
                  <c:v>8645</c:v>
                </c:pt>
                <c:pt idx="69">
                  <c:v>8675</c:v>
                </c:pt>
                <c:pt idx="70">
                  <c:v>8706</c:v>
                </c:pt>
                <c:pt idx="71">
                  <c:v>8736</c:v>
                </c:pt>
                <c:pt idx="72">
                  <c:v>8767</c:v>
                </c:pt>
                <c:pt idx="73">
                  <c:v>8798</c:v>
                </c:pt>
                <c:pt idx="74">
                  <c:v>8827</c:v>
                </c:pt>
                <c:pt idx="75">
                  <c:v>8858</c:v>
                </c:pt>
                <c:pt idx="76">
                  <c:v>8888</c:v>
                </c:pt>
                <c:pt idx="77">
                  <c:v>8919</c:v>
                </c:pt>
                <c:pt idx="78">
                  <c:v>8949</c:v>
                </c:pt>
                <c:pt idx="79">
                  <c:v>8980</c:v>
                </c:pt>
                <c:pt idx="80">
                  <c:v>9011</c:v>
                </c:pt>
                <c:pt idx="81">
                  <c:v>9041</c:v>
                </c:pt>
                <c:pt idx="82">
                  <c:v>9072</c:v>
                </c:pt>
                <c:pt idx="83">
                  <c:v>9102</c:v>
                </c:pt>
                <c:pt idx="84">
                  <c:v>9133</c:v>
                </c:pt>
                <c:pt idx="85">
                  <c:v>9164</c:v>
                </c:pt>
                <c:pt idx="86">
                  <c:v>9192</c:v>
                </c:pt>
                <c:pt idx="87">
                  <c:v>9223</c:v>
                </c:pt>
                <c:pt idx="88">
                  <c:v>9253</c:v>
                </c:pt>
                <c:pt idx="89">
                  <c:v>9284</c:v>
                </c:pt>
                <c:pt idx="90">
                  <c:v>9314</c:v>
                </c:pt>
                <c:pt idx="91">
                  <c:v>9345</c:v>
                </c:pt>
                <c:pt idx="92">
                  <c:v>9376</c:v>
                </c:pt>
                <c:pt idx="93">
                  <c:v>9406</c:v>
                </c:pt>
                <c:pt idx="94">
                  <c:v>9437</c:v>
                </c:pt>
                <c:pt idx="95">
                  <c:v>9467</c:v>
                </c:pt>
                <c:pt idx="96">
                  <c:v>9498</c:v>
                </c:pt>
                <c:pt idx="97">
                  <c:v>9529</c:v>
                </c:pt>
                <c:pt idx="98">
                  <c:v>9557</c:v>
                </c:pt>
                <c:pt idx="99">
                  <c:v>9588</c:v>
                </c:pt>
                <c:pt idx="100">
                  <c:v>9618</c:v>
                </c:pt>
                <c:pt idx="101">
                  <c:v>9649</c:v>
                </c:pt>
                <c:pt idx="102">
                  <c:v>9679</c:v>
                </c:pt>
                <c:pt idx="103">
                  <c:v>9710</c:v>
                </c:pt>
                <c:pt idx="104">
                  <c:v>9741</c:v>
                </c:pt>
                <c:pt idx="105">
                  <c:v>9771</c:v>
                </c:pt>
                <c:pt idx="106">
                  <c:v>9802</c:v>
                </c:pt>
                <c:pt idx="107">
                  <c:v>9832</c:v>
                </c:pt>
                <c:pt idx="108">
                  <c:v>9863</c:v>
                </c:pt>
                <c:pt idx="109">
                  <c:v>9894</c:v>
                </c:pt>
                <c:pt idx="110">
                  <c:v>9922</c:v>
                </c:pt>
                <c:pt idx="111">
                  <c:v>9953</c:v>
                </c:pt>
                <c:pt idx="112">
                  <c:v>9983</c:v>
                </c:pt>
                <c:pt idx="113">
                  <c:v>10014</c:v>
                </c:pt>
                <c:pt idx="114">
                  <c:v>10044</c:v>
                </c:pt>
                <c:pt idx="115">
                  <c:v>10075</c:v>
                </c:pt>
                <c:pt idx="116">
                  <c:v>10106</c:v>
                </c:pt>
                <c:pt idx="117">
                  <c:v>10136</c:v>
                </c:pt>
                <c:pt idx="118">
                  <c:v>10167</c:v>
                </c:pt>
                <c:pt idx="119">
                  <c:v>10197</c:v>
                </c:pt>
                <c:pt idx="120">
                  <c:v>10228</c:v>
                </c:pt>
                <c:pt idx="121">
                  <c:v>10259</c:v>
                </c:pt>
                <c:pt idx="122">
                  <c:v>10288</c:v>
                </c:pt>
                <c:pt idx="123">
                  <c:v>10319</c:v>
                </c:pt>
                <c:pt idx="124">
                  <c:v>10349</c:v>
                </c:pt>
                <c:pt idx="125">
                  <c:v>10380</c:v>
                </c:pt>
                <c:pt idx="126">
                  <c:v>10410</c:v>
                </c:pt>
                <c:pt idx="127">
                  <c:v>10441</c:v>
                </c:pt>
                <c:pt idx="128">
                  <c:v>10472</c:v>
                </c:pt>
                <c:pt idx="129">
                  <c:v>10502</c:v>
                </c:pt>
                <c:pt idx="130">
                  <c:v>10533</c:v>
                </c:pt>
                <c:pt idx="131">
                  <c:v>10563</c:v>
                </c:pt>
                <c:pt idx="132">
                  <c:v>10594</c:v>
                </c:pt>
                <c:pt idx="133">
                  <c:v>10625</c:v>
                </c:pt>
                <c:pt idx="134">
                  <c:v>10653</c:v>
                </c:pt>
                <c:pt idx="135">
                  <c:v>10684</c:v>
                </c:pt>
                <c:pt idx="136">
                  <c:v>10714</c:v>
                </c:pt>
                <c:pt idx="137">
                  <c:v>10745</c:v>
                </c:pt>
                <c:pt idx="138">
                  <c:v>10775</c:v>
                </c:pt>
                <c:pt idx="139">
                  <c:v>10806</c:v>
                </c:pt>
                <c:pt idx="140">
                  <c:v>10837</c:v>
                </c:pt>
                <c:pt idx="141">
                  <c:v>10867</c:v>
                </c:pt>
                <c:pt idx="142">
                  <c:v>10898</c:v>
                </c:pt>
                <c:pt idx="143">
                  <c:v>10928</c:v>
                </c:pt>
                <c:pt idx="144">
                  <c:v>10959</c:v>
                </c:pt>
                <c:pt idx="145">
                  <c:v>10990</c:v>
                </c:pt>
                <c:pt idx="146">
                  <c:v>11018</c:v>
                </c:pt>
                <c:pt idx="147">
                  <c:v>11049</c:v>
                </c:pt>
                <c:pt idx="148">
                  <c:v>11079</c:v>
                </c:pt>
                <c:pt idx="149">
                  <c:v>11110</c:v>
                </c:pt>
                <c:pt idx="150">
                  <c:v>11140</c:v>
                </c:pt>
                <c:pt idx="151">
                  <c:v>11171</c:v>
                </c:pt>
                <c:pt idx="152">
                  <c:v>11202</c:v>
                </c:pt>
                <c:pt idx="153">
                  <c:v>11232</c:v>
                </c:pt>
                <c:pt idx="154">
                  <c:v>11263</c:v>
                </c:pt>
                <c:pt idx="155">
                  <c:v>11293</c:v>
                </c:pt>
                <c:pt idx="156">
                  <c:v>11324</c:v>
                </c:pt>
                <c:pt idx="157">
                  <c:v>11355</c:v>
                </c:pt>
                <c:pt idx="158">
                  <c:v>11383</c:v>
                </c:pt>
                <c:pt idx="159">
                  <c:v>11414</c:v>
                </c:pt>
                <c:pt idx="160">
                  <c:v>11444</c:v>
                </c:pt>
                <c:pt idx="161">
                  <c:v>11475</c:v>
                </c:pt>
                <c:pt idx="162">
                  <c:v>11505</c:v>
                </c:pt>
                <c:pt idx="163">
                  <c:v>11536</c:v>
                </c:pt>
                <c:pt idx="164">
                  <c:v>11567</c:v>
                </c:pt>
                <c:pt idx="165">
                  <c:v>11597</c:v>
                </c:pt>
                <c:pt idx="166">
                  <c:v>11628</c:v>
                </c:pt>
                <c:pt idx="167">
                  <c:v>11658</c:v>
                </c:pt>
                <c:pt idx="168">
                  <c:v>11689</c:v>
                </c:pt>
                <c:pt idx="169">
                  <c:v>11720</c:v>
                </c:pt>
                <c:pt idx="170">
                  <c:v>11749</c:v>
                </c:pt>
                <c:pt idx="171">
                  <c:v>11780</c:v>
                </c:pt>
                <c:pt idx="172">
                  <c:v>11810</c:v>
                </c:pt>
                <c:pt idx="173">
                  <c:v>11841</c:v>
                </c:pt>
                <c:pt idx="174">
                  <c:v>11871</c:v>
                </c:pt>
                <c:pt idx="175">
                  <c:v>11902</c:v>
                </c:pt>
                <c:pt idx="176">
                  <c:v>11933</c:v>
                </c:pt>
                <c:pt idx="177">
                  <c:v>11963</c:v>
                </c:pt>
                <c:pt idx="178">
                  <c:v>11994</c:v>
                </c:pt>
                <c:pt idx="179">
                  <c:v>12024</c:v>
                </c:pt>
                <c:pt idx="180">
                  <c:v>12055</c:v>
                </c:pt>
                <c:pt idx="181">
                  <c:v>12086</c:v>
                </c:pt>
                <c:pt idx="182">
                  <c:v>12114</c:v>
                </c:pt>
                <c:pt idx="183">
                  <c:v>12145</c:v>
                </c:pt>
                <c:pt idx="184">
                  <c:v>12175</c:v>
                </c:pt>
                <c:pt idx="185">
                  <c:v>12206</c:v>
                </c:pt>
                <c:pt idx="186">
                  <c:v>12236</c:v>
                </c:pt>
                <c:pt idx="187">
                  <c:v>12267</c:v>
                </c:pt>
                <c:pt idx="188">
                  <c:v>12298</c:v>
                </c:pt>
                <c:pt idx="189">
                  <c:v>12328</c:v>
                </c:pt>
                <c:pt idx="190">
                  <c:v>12359</c:v>
                </c:pt>
                <c:pt idx="191">
                  <c:v>12389</c:v>
                </c:pt>
                <c:pt idx="192">
                  <c:v>12420</c:v>
                </c:pt>
                <c:pt idx="193">
                  <c:v>12451</c:v>
                </c:pt>
                <c:pt idx="194">
                  <c:v>12479</c:v>
                </c:pt>
                <c:pt idx="195">
                  <c:v>12510</c:v>
                </c:pt>
                <c:pt idx="196">
                  <c:v>12540</c:v>
                </c:pt>
                <c:pt idx="197">
                  <c:v>12571</c:v>
                </c:pt>
                <c:pt idx="198">
                  <c:v>12601</c:v>
                </c:pt>
                <c:pt idx="199">
                  <c:v>12632</c:v>
                </c:pt>
                <c:pt idx="200">
                  <c:v>12663</c:v>
                </c:pt>
                <c:pt idx="201">
                  <c:v>12693</c:v>
                </c:pt>
                <c:pt idx="202">
                  <c:v>12724</c:v>
                </c:pt>
                <c:pt idx="203">
                  <c:v>12754</c:v>
                </c:pt>
                <c:pt idx="204">
                  <c:v>12785</c:v>
                </c:pt>
                <c:pt idx="205">
                  <c:v>12816</c:v>
                </c:pt>
                <c:pt idx="206">
                  <c:v>12844</c:v>
                </c:pt>
                <c:pt idx="207">
                  <c:v>12875</c:v>
                </c:pt>
                <c:pt idx="208">
                  <c:v>12905</c:v>
                </c:pt>
                <c:pt idx="209">
                  <c:v>12936</c:v>
                </c:pt>
                <c:pt idx="210">
                  <c:v>12966</c:v>
                </c:pt>
                <c:pt idx="211">
                  <c:v>12997</c:v>
                </c:pt>
                <c:pt idx="212">
                  <c:v>13028</c:v>
                </c:pt>
                <c:pt idx="213">
                  <c:v>13058</c:v>
                </c:pt>
                <c:pt idx="214">
                  <c:v>13089</c:v>
                </c:pt>
                <c:pt idx="215">
                  <c:v>13119</c:v>
                </c:pt>
                <c:pt idx="216">
                  <c:v>13150</c:v>
                </c:pt>
                <c:pt idx="217">
                  <c:v>13181</c:v>
                </c:pt>
                <c:pt idx="218">
                  <c:v>13210</c:v>
                </c:pt>
                <c:pt idx="219">
                  <c:v>13241</c:v>
                </c:pt>
                <c:pt idx="220">
                  <c:v>13271</c:v>
                </c:pt>
                <c:pt idx="221">
                  <c:v>13302</c:v>
                </c:pt>
                <c:pt idx="222">
                  <c:v>13332</c:v>
                </c:pt>
                <c:pt idx="223">
                  <c:v>13363</c:v>
                </c:pt>
                <c:pt idx="224">
                  <c:v>13394</c:v>
                </c:pt>
                <c:pt idx="225">
                  <c:v>13424</c:v>
                </c:pt>
                <c:pt idx="226">
                  <c:v>13455</c:v>
                </c:pt>
                <c:pt idx="227">
                  <c:v>13485</c:v>
                </c:pt>
                <c:pt idx="228">
                  <c:v>13516</c:v>
                </c:pt>
                <c:pt idx="229">
                  <c:v>13547</c:v>
                </c:pt>
                <c:pt idx="230">
                  <c:v>13575</c:v>
                </c:pt>
                <c:pt idx="231">
                  <c:v>13606</c:v>
                </c:pt>
                <c:pt idx="232">
                  <c:v>13636</c:v>
                </c:pt>
                <c:pt idx="233">
                  <c:v>13667</c:v>
                </c:pt>
                <c:pt idx="234">
                  <c:v>13697</c:v>
                </c:pt>
                <c:pt idx="235">
                  <c:v>13728</c:v>
                </c:pt>
                <c:pt idx="236">
                  <c:v>13759</c:v>
                </c:pt>
                <c:pt idx="237">
                  <c:v>13789</c:v>
                </c:pt>
                <c:pt idx="238">
                  <c:v>13820</c:v>
                </c:pt>
                <c:pt idx="239">
                  <c:v>13850</c:v>
                </c:pt>
                <c:pt idx="240">
                  <c:v>13881</c:v>
                </c:pt>
                <c:pt idx="241">
                  <c:v>13912</c:v>
                </c:pt>
                <c:pt idx="242">
                  <c:v>13940</c:v>
                </c:pt>
                <c:pt idx="243">
                  <c:v>13971</c:v>
                </c:pt>
                <c:pt idx="244">
                  <c:v>14001</c:v>
                </c:pt>
                <c:pt idx="245">
                  <c:v>14032</c:v>
                </c:pt>
                <c:pt idx="246">
                  <c:v>14062</c:v>
                </c:pt>
                <c:pt idx="247">
                  <c:v>14093</c:v>
                </c:pt>
                <c:pt idx="248">
                  <c:v>14124</c:v>
                </c:pt>
                <c:pt idx="249">
                  <c:v>14154</c:v>
                </c:pt>
                <c:pt idx="250">
                  <c:v>14185</c:v>
                </c:pt>
                <c:pt idx="251">
                  <c:v>14215</c:v>
                </c:pt>
                <c:pt idx="252">
                  <c:v>14246</c:v>
                </c:pt>
                <c:pt idx="253">
                  <c:v>14277</c:v>
                </c:pt>
                <c:pt idx="254">
                  <c:v>14305</c:v>
                </c:pt>
                <c:pt idx="255">
                  <c:v>14336</c:v>
                </c:pt>
                <c:pt idx="256">
                  <c:v>14366</c:v>
                </c:pt>
                <c:pt idx="257">
                  <c:v>14397</c:v>
                </c:pt>
                <c:pt idx="258">
                  <c:v>14427</c:v>
                </c:pt>
                <c:pt idx="259">
                  <c:v>14458</c:v>
                </c:pt>
                <c:pt idx="260">
                  <c:v>14489</c:v>
                </c:pt>
                <c:pt idx="261">
                  <c:v>14519</c:v>
                </c:pt>
                <c:pt idx="262">
                  <c:v>14550</c:v>
                </c:pt>
                <c:pt idx="263">
                  <c:v>14580</c:v>
                </c:pt>
                <c:pt idx="264">
                  <c:v>14611</c:v>
                </c:pt>
                <c:pt idx="265">
                  <c:v>14642</c:v>
                </c:pt>
                <c:pt idx="266">
                  <c:v>14671</c:v>
                </c:pt>
                <c:pt idx="267">
                  <c:v>14702</c:v>
                </c:pt>
                <c:pt idx="268">
                  <c:v>14732</c:v>
                </c:pt>
                <c:pt idx="269">
                  <c:v>14763</c:v>
                </c:pt>
                <c:pt idx="270">
                  <c:v>14793</c:v>
                </c:pt>
                <c:pt idx="271">
                  <c:v>14824</c:v>
                </c:pt>
                <c:pt idx="272">
                  <c:v>14855</c:v>
                </c:pt>
                <c:pt idx="273">
                  <c:v>14885</c:v>
                </c:pt>
                <c:pt idx="274">
                  <c:v>14916</c:v>
                </c:pt>
                <c:pt idx="275">
                  <c:v>14946</c:v>
                </c:pt>
                <c:pt idx="276">
                  <c:v>14977</c:v>
                </c:pt>
                <c:pt idx="277">
                  <c:v>15008</c:v>
                </c:pt>
                <c:pt idx="278">
                  <c:v>15036</c:v>
                </c:pt>
                <c:pt idx="279">
                  <c:v>15067</c:v>
                </c:pt>
                <c:pt idx="280">
                  <c:v>15097</c:v>
                </c:pt>
                <c:pt idx="281">
                  <c:v>15128</c:v>
                </c:pt>
                <c:pt idx="282">
                  <c:v>15158</c:v>
                </c:pt>
                <c:pt idx="283">
                  <c:v>15189</c:v>
                </c:pt>
                <c:pt idx="284">
                  <c:v>15220</c:v>
                </c:pt>
                <c:pt idx="285">
                  <c:v>15250</c:v>
                </c:pt>
                <c:pt idx="286">
                  <c:v>15281</c:v>
                </c:pt>
                <c:pt idx="287">
                  <c:v>15311</c:v>
                </c:pt>
                <c:pt idx="288">
                  <c:v>15342</c:v>
                </c:pt>
                <c:pt idx="289">
                  <c:v>15373</c:v>
                </c:pt>
                <c:pt idx="290">
                  <c:v>15401</c:v>
                </c:pt>
                <c:pt idx="291">
                  <c:v>15432</c:v>
                </c:pt>
                <c:pt idx="292">
                  <c:v>15462</c:v>
                </c:pt>
                <c:pt idx="293">
                  <c:v>15493</c:v>
                </c:pt>
                <c:pt idx="294">
                  <c:v>15523</c:v>
                </c:pt>
                <c:pt idx="295">
                  <c:v>15554</c:v>
                </c:pt>
                <c:pt idx="296">
                  <c:v>15585</c:v>
                </c:pt>
                <c:pt idx="297">
                  <c:v>15615</c:v>
                </c:pt>
                <c:pt idx="298">
                  <c:v>15646</c:v>
                </c:pt>
                <c:pt idx="299">
                  <c:v>15676</c:v>
                </c:pt>
                <c:pt idx="300">
                  <c:v>15707</c:v>
                </c:pt>
                <c:pt idx="301">
                  <c:v>15738</c:v>
                </c:pt>
                <c:pt idx="302">
                  <c:v>15766</c:v>
                </c:pt>
                <c:pt idx="303">
                  <c:v>15797</c:v>
                </c:pt>
                <c:pt idx="304">
                  <c:v>15827</c:v>
                </c:pt>
                <c:pt idx="305">
                  <c:v>15858</c:v>
                </c:pt>
                <c:pt idx="306">
                  <c:v>15888</c:v>
                </c:pt>
                <c:pt idx="307">
                  <c:v>15919</c:v>
                </c:pt>
                <c:pt idx="308">
                  <c:v>15950</c:v>
                </c:pt>
                <c:pt idx="309">
                  <c:v>15980</c:v>
                </c:pt>
                <c:pt idx="310">
                  <c:v>16011</c:v>
                </c:pt>
                <c:pt idx="311">
                  <c:v>16041</c:v>
                </c:pt>
                <c:pt idx="312">
                  <c:v>16072</c:v>
                </c:pt>
                <c:pt idx="313">
                  <c:v>16103</c:v>
                </c:pt>
                <c:pt idx="314">
                  <c:v>16132</c:v>
                </c:pt>
                <c:pt idx="315">
                  <c:v>16163</c:v>
                </c:pt>
                <c:pt idx="316">
                  <c:v>16193</c:v>
                </c:pt>
                <c:pt idx="317">
                  <c:v>16224</c:v>
                </c:pt>
                <c:pt idx="318">
                  <c:v>16254</c:v>
                </c:pt>
                <c:pt idx="319">
                  <c:v>16285</c:v>
                </c:pt>
                <c:pt idx="320">
                  <c:v>16316</c:v>
                </c:pt>
                <c:pt idx="321">
                  <c:v>16346</c:v>
                </c:pt>
                <c:pt idx="322">
                  <c:v>16377</c:v>
                </c:pt>
                <c:pt idx="323">
                  <c:v>16407</c:v>
                </c:pt>
                <c:pt idx="324">
                  <c:v>16438</c:v>
                </c:pt>
                <c:pt idx="325">
                  <c:v>16469</c:v>
                </c:pt>
                <c:pt idx="326">
                  <c:v>16497</c:v>
                </c:pt>
                <c:pt idx="327">
                  <c:v>16528</c:v>
                </c:pt>
                <c:pt idx="328">
                  <c:v>16558</c:v>
                </c:pt>
                <c:pt idx="329">
                  <c:v>16589</c:v>
                </c:pt>
                <c:pt idx="330">
                  <c:v>16619</c:v>
                </c:pt>
                <c:pt idx="331">
                  <c:v>16650</c:v>
                </c:pt>
                <c:pt idx="332">
                  <c:v>16681</c:v>
                </c:pt>
                <c:pt idx="333">
                  <c:v>16711</c:v>
                </c:pt>
                <c:pt idx="334">
                  <c:v>16742</c:v>
                </c:pt>
                <c:pt idx="335">
                  <c:v>16772</c:v>
                </c:pt>
                <c:pt idx="336">
                  <c:v>16803</c:v>
                </c:pt>
                <c:pt idx="337">
                  <c:v>16834</c:v>
                </c:pt>
                <c:pt idx="338">
                  <c:v>16862</c:v>
                </c:pt>
                <c:pt idx="339">
                  <c:v>16893</c:v>
                </c:pt>
                <c:pt idx="340">
                  <c:v>16923</c:v>
                </c:pt>
                <c:pt idx="341">
                  <c:v>16954</c:v>
                </c:pt>
                <c:pt idx="342">
                  <c:v>16984</c:v>
                </c:pt>
                <c:pt idx="343">
                  <c:v>17015</c:v>
                </c:pt>
                <c:pt idx="344">
                  <c:v>17046</c:v>
                </c:pt>
                <c:pt idx="345">
                  <c:v>17076</c:v>
                </c:pt>
                <c:pt idx="346">
                  <c:v>17107</c:v>
                </c:pt>
                <c:pt idx="347">
                  <c:v>17137</c:v>
                </c:pt>
                <c:pt idx="348">
                  <c:v>17168</c:v>
                </c:pt>
                <c:pt idx="349">
                  <c:v>17199</c:v>
                </c:pt>
                <c:pt idx="350">
                  <c:v>17227</c:v>
                </c:pt>
                <c:pt idx="351">
                  <c:v>17258</c:v>
                </c:pt>
                <c:pt idx="352">
                  <c:v>17288</c:v>
                </c:pt>
                <c:pt idx="353">
                  <c:v>17319</c:v>
                </c:pt>
                <c:pt idx="354">
                  <c:v>17349</c:v>
                </c:pt>
                <c:pt idx="355">
                  <c:v>17380</c:v>
                </c:pt>
                <c:pt idx="356">
                  <c:v>17411</c:v>
                </c:pt>
                <c:pt idx="357">
                  <c:v>17441</c:v>
                </c:pt>
                <c:pt idx="358">
                  <c:v>17472</c:v>
                </c:pt>
                <c:pt idx="359">
                  <c:v>17502</c:v>
                </c:pt>
                <c:pt idx="360">
                  <c:v>17533</c:v>
                </c:pt>
                <c:pt idx="361">
                  <c:v>17564</c:v>
                </c:pt>
                <c:pt idx="362">
                  <c:v>17593</c:v>
                </c:pt>
                <c:pt idx="363">
                  <c:v>17624</c:v>
                </c:pt>
                <c:pt idx="364">
                  <c:v>17654</c:v>
                </c:pt>
                <c:pt idx="365">
                  <c:v>17685</c:v>
                </c:pt>
                <c:pt idx="366">
                  <c:v>17715</c:v>
                </c:pt>
                <c:pt idx="367">
                  <c:v>17746</c:v>
                </c:pt>
                <c:pt idx="368">
                  <c:v>17777</c:v>
                </c:pt>
                <c:pt idx="369">
                  <c:v>17807</c:v>
                </c:pt>
                <c:pt idx="370">
                  <c:v>17838</c:v>
                </c:pt>
                <c:pt idx="371">
                  <c:v>17868</c:v>
                </c:pt>
                <c:pt idx="372">
                  <c:v>17899</c:v>
                </c:pt>
                <c:pt idx="373">
                  <c:v>17930</c:v>
                </c:pt>
                <c:pt idx="374">
                  <c:v>17958</c:v>
                </c:pt>
                <c:pt idx="375">
                  <c:v>17989</c:v>
                </c:pt>
                <c:pt idx="376">
                  <c:v>18019</c:v>
                </c:pt>
                <c:pt idx="377">
                  <c:v>18050</c:v>
                </c:pt>
                <c:pt idx="378">
                  <c:v>18080</c:v>
                </c:pt>
                <c:pt idx="379">
                  <c:v>18111</c:v>
                </c:pt>
                <c:pt idx="380">
                  <c:v>18142</c:v>
                </c:pt>
                <c:pt idx="381">
                  <c:v>18172</c:v>
                </c:pt>
                <c:pt idx="382">
                  <c:v>18203</c:v>
                </c:pt>
                <c:pt idx="383">
                  <c:v>18233</c:v>
                </c:pt>
                <c:pt idx="384">
                  <c:v>18264</c:v>
                </c:pt>
                <c:pt idx="385">
                  <c:v>18295</c:v>
                </c:pt>
                <c:pt idx="386">
                  <c:v>18323</c:v>
                </c:pt>
                <c:pt idx="387">
                  <c:v>18354</c:v>
                </c:pt>
                <c:pt idx="388">
                  <c:v>18384</c:v>
                </c:pt>
                <c:pt idx="389">
                  <c:v>18415</c:v>
                </c:pt>
                <c:pt idx="390">
                  <c:v>18445</c:v>
                </c:pt>
                <c:pt idx="391">
                  <c:v>18476</c:v>
                </c:pt>
                <c:pt idx="392">
                  <c:v>18507</c:v>
                </c:pt>
                <c:pt idx="393">
                  <c:v>18537</c:v>
                </c:pt>
                <c:pt idx="394">
                  <c:v>18568</c:v>
                </c:pt>
                <c:pt idx="395">
                  <c:v>18598</c:v>
                </c:pt>
                <c:pt idx="396">
                  <c:v>18629</c:v>
                </c:pt>
                <c:pt idx="397">
                  <c:v>18660</c:v>
                </c:pt>
                <c:pt idx="398">
                  <c:v>18688</c:v>
                </c:pt>
                <c:pt idx="399">
                  <c:v>18719</c:v>
                </c:pt>
                <c:pt idx="400">
                  <c:v>18749</c:v>
                </c:pt>
                <c:pt idx="401">
                  <c:v>18780</c:v>
                </c:pt>
                <c:pt idx="402">
                  <c:v>18810</c:v>
                </c:pt>
                <c:pt idx="403">
                  <c:v>18841</c:v>
                </c:pt>
                <c:pt idx="404">
                  <c:v>18872</c:v>
                </c:pt>
                <c:pt idx="405">
                  <c:v>18902</c:v>
                </c:pt>
                <c:pt idx="406">
                  <c:v>18933</c:v>
                </c:pt>
                <c:pt idx="407">
                  <c:v>18963</c:v>
                </c:pt>
                <c:pt idx="408">
                  <c:v>18994</c:v>
                </c:pt>
                <c:pt idx="409">
                  <c:v>19025</c:v>
                </c:pt>
                <c:pt idx="410">
                  <c:v>19054</c:v>
                </c:pt>
                <c:pt idx="411">
                  <c:v>19085</c:v>
                </c:pt>
                <c:pt idx="412">
                  <c:v>19115</c:v>
                </c:pt>
                <c:pt idx="413">
                  <c:v>19146</c:v>
                </c:pt>
                <c:pt idx="414">
                  <c:v>19176</c:v>
                </c:pt>
                <c:pt idx="415">
                  <c:v>19207</c:v>
                </c:pt>
                <c:pt idx="416">
                  <c:v>19238</c:v>
                </c:pt>
                <c:pt idx="417">
                  <c:v>19268</c:v>
                </c:pt>
                <c:pt idx="418">
                  <c:v>19299</c:v>
                </c:pt>
                <c:pt idx="419">
                  <c:v>19329</c:v>
                </c:pt>
                <c:pt idx="420">
                  <c:v>19360</c:v>
                </c:pt>
                <c:pt idx="421">
                  <c:v>19391</c:v>
                </c:pt>
                <c:pt idx="422">
                  <c:v>19419</c:v>
                </c:pt>
                <c:pt idx="423">
                  <c:v>19450</c:v>
                </c:pt>
                <c:pt idx="424">
                  <c:v>19480</c:v>
                </c:pt>
                <c:pt idx="425">
                  <c:v>19511</c:v>
                </c:pt>
                <c:pt idx="426">
                  <c:v>19541</c:v>
                </c:pt>
                <c:pt idx="427">
                  <c:v>19572</c:v>
                </c:pt>
                <c:pt idx="428">
                  <c:v>19603</c:v>
                </c:pt>
                <c:pt idx="429">
                  <c:v>19633</c:v>
                </c:pt>
                <c:pt idx="430">
                  <c:v>19664</c:v>
                </c:pt>
                <c:pt idx="431">
                  <c:v>19694</c:v>
                </c:pt>
                <c:pt idx="432">
                  <c:v>19725</c:v>
                </c:pt>
                <c:pt idx="433">
                  <c:v>19756</c:v>
                </c:pt>
                <c:pt idx="434">
                  <c:v>19784</c:v>
                </c:pt>
                <c:pt idx="435">
                  <c:v>19815</c:v>
                </c:pt>
                <c:pt idx="436">
                  <c:v>19845</c:v>
                </c:pt>
                <c:pt idx="437">
                  <c:v>19876</c:v>
                </c:pt>
                <c:pt idx="438">
                  <c:v>19906</c:v>
                </c:pt>
                <c:pt idx="439">
                  <c:v>19937</c:v>
                </c:pt>
                <c:pt idx="440">
                  <c:v>19968</c:v>
                </c:pt>
                <c:pt idx="441">
                  <c:v>19998</c:v>
                </c:pt>
                <c:pt idx="442">
                  <c:v>20029</c:v>
                </c:pt>
                <c:pt idx="443">
                  <c:v>20059</c:v>
                </c:pt>
                <c:pt idx="444">
                  <c:v>20090</c:v>
                </c:pt>
                <c:pt idx="445">
                  <c:v>20121</c:v>
                </c:pt>
                <c:pt idx="446">
                  <c:v>20149</c:v>
                </c:pt>
                <c:pt idx="447">
                  <c:v>20180</c:v>
                </c:pt>
                <c:pt idx="448">
                  <c:v>20210</c:v>
                </c:pt>
                <c:pt idx="449">
                  <c:v>20241</c:v>
                </c:pt>
                <c:pt idx="450">
                  <c:v>20271</c:v>
                </c:pt>
                <c:pt idx="451">
                  <c:v>20302</c:v>
                </c:pt>
                <c:pt idx="452">
                  <c:v>20333</c:v>
                </c:pt>
                <c:pt idx="453">
                  <c:v>20363</c:v>
                </c:pt>
                <c:pt idx="454">
                  <c:v>20394</c:v>
                </c:pt>
                <c:pt idx="455">
                  <c:v>20424</c:v>
                </c:pt>
                <c:pt idx="456">
                  <c:v>20455</c:v>
                </c:pt>
                <c:pt idx="457">
                  <c:v>20486</c:v>
                </c:pt>
                <c:pt idx="458">
                  <c:v>20515</c:v>
                </c:pt>
                <c:pt idx="459">
                  <c:v>20546</c:v>
                </c:pt>
                <c:pt idx="460">
                  <c:v>20576</c:v>
                </c:pt>
                <c:pt idx="461">
                  <c:v>20607</c:v>
                </c:pt>
                <c:pt idx="462">
                  <c:v>20637</c:v>
                </c:pt>
                <c:pt idx="463">
                  <c:v>20668</c:v>
                </c:pt>
                <c:pt idx="464">
                  <c:v>20699</c:v>
                </c:pt>
                <c:pt idx="465">
                  <c:v>20729</c:v>
                </c:pt>
                <c:pt idx="466">
                  <c:v>20760</c:v>
                </c:pt>
                <c:pt idx="467">
                  <c:v>20790</c:v>
                </c:pt>
                <c:pt idx="468">
                  <c:v>20821</c:v>
                </c:pt>
                <c:pt idx="469">
                  <c:v>20852</c:v>
                </c:pt>
                <c:pt idx="470">
                  <c:v>20880</c:v>
                </c:pt>
                <c:pt idx="471">
                  <c:v>20911</c:v>
                </c:pt>
                <c:pt idx="472">
                  <c:v>20941</c:v>
                </c:pt>
                <c:pt idx="473">
                  <c:v>20972</c:v>
                </c:pt>
                <c:pt idx="474">
                  <c:v>21002</c:v>
                </c:pt>
                <c:pt idx="475">
                  <c:v>21033</c:v>
                </c:pt>
                <c:pt idx="476">
                  <c:v>21064</c:v>
                </c:pt>
                <c:pt idx="477">
                  <c:v>21094</c:v>
                </c:pt>
                <c:pt idx="478">
                  <c:v>21125</c:v>
                </c:pt>
                <c:pt idx="479">
                  <c:v>21155</c:v>
                </c:pt>
                <c:pt idx="480">
                  <c:v>21186</c:v>
                </c:pt>
                <c:pt idx="481">
                  <c:v>21217</c:v>
                </c:pt>
                <c:pt idx="482">
                  <c:v>21245</c:v>
                </c:pt>
                <c:pt idx="483">
                  <c:v>21276</c:v>
                </c:pt>
                <c:pt idx="484">
                  <c:v>21306</c:v>
                </c:pt>
                <c:pt idx="485">
                  <c:v>21337</c:v>
                </c:pt>
                <c:pt idx="486">
                  <c:v>21367</c:v>
                </c:pt>
                <c:pt idx="487">
                  <c:v>21398</c:v>
                </c:pt>
                <c:pt idx="488">
                  <c:v>21429</c:v>
                </c:pt>
                <c:pt idx="489">
                  <c:v>21459</c:v>
                </c:pt>
                <c:pt idx="490">
                  <c:v>21490</c:v>
                </c:pt>
                <c:pt idx="491">
                  <c:v>21520</c:v>
                </c:pt>
                <c:pt idx="492">
                  <c:v>21551</c:v>
                </c:pt>
                <c:pt idx="493">
                  <c:v>21582</c:v>
                </c:pt>
                <c:pt idx="494">
                  <c:v>21610</c:v>
                </c:pt>
                <c:pt idx="495">
                  <c:v>21641</c:v>
                </c:pt>
                <c:pt idx="496">
                  <c:v>21671</c:v>
                </c:pt>
                <c:pt idx="497">
                  <c:v>21702</c:v>
                </c:pt>
                <c:pt idx="498">
                  <c:v>21732</c:v>
                </c:pt>
                <c:pt idx="499">
                  <c:v>21763</c:v>
                </c:pt>
                <c:pt idx="500">
                  <c:v>21794</c:v>
                </c:pt>
                <c:pt idx="501">
                  <c:v>21824</c:v>
                </c:pt>
                <c:pt idx="502">
                  <c:v>21855</c:v>
                </c:pt>
                <c:pt idx="503">
                  <c:v>21885</c:v>
                </c:pt>
                <c:pt idx="504">
                  <c:v>21916</c:v>
                </c:pt>
                <c:pt idx="505">
                  <c:v>21947</c:v>
                </c:pt>
                <c:pt idx="506">
                  <c:v>21976</c:v>
                </c:pt>
                <c:pt idx="507">
                  <c:v>22007</c:v>
                </c:pt>
                <c:pt idx="508">
                  <c:v>22037</c:v>
                </c:pt>
                <c:pt idx="509">
                  <c:v>22068</c:v>
                </c:pt>
                <c:pt idx="510">
                  <c:v>22098</c:v>
                </c:pt>
                <c:pt idx="511">
                  <c:v>22129</c:v>
                </c:pt>
                <c:pt idx="512">
                  <c:v>22160</c:v>
                </c:pt>
                <c:pt idx="513">
                  <c:v>22190</c:v>
                </c:pt>
                <c:pt idx="514">
                  <c:v>22221</c:v>
                </c:pt>
                <c:pt idx="515">
                  <c:v>22251</c:v>
                </c:pt>
                <c:pt idx="516">
                  <c:v>22282</c:v>
                </c:pt>
                <c:pt idx="517">
                  <c:v>22313</c:v>
                </c:pt>
                <c:pt idx="518">
                  <c:v>22341</c:v>
                </c:pt>
                <c:pt idx="519">
                  <c:v>22372</c:v>
                </c:pt>
                <c:pt idx="520">
                  <c:v>22402</c:v>
                </c:pt>
                <c:pt idx="521">
                  <c:v>22433</c:v>
                </c:pt>
                <c:pt idx="522">
                  <c:v>22463</c:v>
                </c:pt>
                <c:pt idx="523">
                  <c:v>22494</c:v>
                </c:pt>
                <c:pt idx="524">
                  <c:v>22525</c:v>
                </c:pt>
                <c:pt idx="525">
                  <c:v>22555</c:v>
                </c:pt>
                <c:pt idx="526">
                  <c:v>22586</c:v>
                </c:pt>
                <c:pt idx="527">
                  <c:v>22616</c:v>
                </c:pt>
                <c:pt idx="528">
                  <c:v>22647</c:v>
                </c:pt>
                <c:pt idx="529">
                  <c:v>22678</c:v>
                </c:pt>
                <c:pt idx="530">
                  <c:v>22706</c:v>
                </c:pt>
                <c:pt idx="531">
                  <c:v>22737</c:v>
                </c:pt>
                <c:pt idx="532">
                  <c:v>22767</c:v>
                </c:pt>
                <c:pt idx="533">
                  <c:v>22798</c:v>
                </c:pt>
                <c:pt idx="534">
                  <c:v>22828</c:v>
                </c:pt>
                <c:pt idx="535">
                  <c:v>22859</c:v>
                </c:pt>
                <c:pt idx="536">
                  <c:v>22890</c:v>
                </c:pt>
                <c:pt idx="537">
                  <c:v>22920</c:v>
                </c:pt>
                <c:pt idx="538">
                  <c:v>22951</c:v>
                </c:pt>
                <c:pt idx="539">
                  <c:v>22981</c:v>
                </c:pt>
                <c:pt idx="540">
                  <c:v>23012</c:v>
                </c:pt>
                <c:pt idx="541">
                  <c:v>23043</c:v>
                </c:pt>
                <c:pt idx="542">
                  <c:v>23071</c:v>
                </c:pt>
                <c:pt idx="543">
                  <c:v>23102</c:v>
                </c:pt>
                <c:pt idx="544">
                  <c:v>23132</c:v>
                </c:pt>
                <c:pt idx="545">
                  <c:v>23163</c:v>
                </c:pt>
                <c:pt idx="546">
                  <c:v>23193</c:v>
                </c:pt>
                <c:pt idx="547">
                  <c:v>23224</c:v>
                </c:pt>
                <c:pt idx="548">
                  <c:v>23255</c:v>
                </c:pt>
                <c:pt idx="549">
                  <c:v>23285</c:v>
                </c:pt>
                <c:pt idx="550">
                  <c:v>23316</c:v>
                </c:pt>
                <c:pt idx="551">
                  <c:v>23346</c:v>
                </c:pt>
                <c:pt idx="552">
                  <c:v>23377</c:v>
                </c:pt>
                <c:pt idx="553">
                  <c:v>23408</c:v>
                </c:pt>
                <c:pt idx="554">
                  <c:v>23437</c:v>
                </c:pt>
                <c:pt idx="555">
                  <c:v>23468</c:v>
                </c:pt>
                <c:pt idx="556">
                  <c:v>23498</c:v>
                </c:pt>
                <c:pt idx="557">
                  <c:v>23529</c:v>
                </c:pt>
                <c:pt idx="558">
                  <c:v>23559</c:v>
                </c:pt>
                <c:pt idx="559">
                  <c:v>23590</c:v>
                </c:pt>
                <c:pt idx="560">
                  <c:v>23621</c:v>
                </c:pt>
                <c:pt idx="561">
                  <c:v>23651</c:v>
                </c:pt>
                <c:pt idx="562">
                  <c:v>23682</c:v>
                </c:pt>
                <c:pt idx="563">
                  <c:v>23712</c:v>
                </c:pt>
                <c:pt idx="564">
                  <c:v>23743</c:v>
                </c:pt>
                <c:pt idx="565">
                  <c:v>23774</c:v>
                </c:pt>
                <c:pt idx="566">
                  <c:v>23802</c:v>
                </c:pt>
                <c:pt idx="567">
                  <c:v>23833</c:v>
                </c:pt>
                <c:pt idx="568">
                  <c:v>23863</c:v>
                </c:pt>
                <c:pt idx="569">
                  <c:v>23894</c:v>
                </c:pt>
                <c:pt idx="570">
                  <c:v>23924</c:v>
                </c:pt>
                <c:pt idx="571">
                  <c:v>23955</c:v>
                </c:pt>
                <c:pt idx="572">
                  <c:v>23986</c:v>
                </c:pt>
                <c:pt idx="573">
                  <c:v>24016</c:v>
                </c:pt>
                <c:pt idx="574">
                  <c:v>24047</c:v>
                </c:pt>
                <c:pt idx="575">
                  <c:v>24077</c:v>
                </c:pt>
                <c:pt idx="576">
                  <c:v>24108</c:v>
                </c:pt>
                <c:pt idx="577">
                  <c:v>24139</c:v>
                </c:pt>
                <c:pt idx="578">
                  <c:v>24167</c:v>
                </c:pt>
                <c:pt idx="579">
                  <c:v>24198</c:v>
                </c:pt>
                <c:pt idx="580">
                  <c:v>24228</c:v>
                </c:pt>
                <c:pt idx="581">
                  <c:v>24259</c:v>
                </c:pt>
                <c:pt idx="582">
                  <c:v>24289</c:v>
                </c:pt>
                <c:pt idx="583">
                  <c:v>24320</c:v>
                </c:pt>
                <c:pt idx="584">
                  <c:v>24351</c:v>
                </c:pt>
                <c:pt idx="585">
                  <c:v>24381</c:v>
                </c:pt>
                <c:pt idx="586">
                  <c:v>24412</c:v>
                </c:pt>
                <c:pt idx="587">
                  <c:v>24442</c:v>
                </c:pt>
                <c:pt idx="588">
                  <c:v>24473</c:v>
                </c:pt>
                <c:pt idx="589">
                  <c:v>24504</c:v>
                </c:pt>
                <c:pt idx="590">
                  <c:v>24532</c:v>
                </c:pt>
                <c:pt idx="591">
                  <c:v>24563</c:v>
                </c:pt>
                <c:pt idx="592">
                  <c:v>24593</c:v>
                </c:pt>
                <c:pt idx="593">
                  <c:v>24624</c:v>
                </c:pt>
                <c:pt idx="594">
                  <c:v>24654</c:v>
                </c:pt>
                <c:pt idx="595">
                  <c:v>24685</c:v>
                </c:pt>
                <c:pt idx="596">
                  <c:v>24716</c:v>
                </c:pt>
                <c:pt idx="597">
                  <c:v>24746</c:v>
                </c:pt>
                <c:pt idx="598">
                  <c:v>24777</c:v>
                </c:pt>
                <c:pt idx="599">
                  <c:v>24807</c:v>
                </c:pt>
                <c:pt idx="600">
                  <c:v>24838</c:v>
                </c:pt>
                <c:pt idx="601">
                  <c:v>24869</c:v>
                </c:pt>
                <c:pt idx="602">
                  <c:v>24898</c:v>
                </c:pt>
                <c:pt idx="603">
                  <c:v>24929</c:v>
                </c:pt>
                <c:pt idx="604">
                  <c:v>24959</c:v>
                </c:pt>
                <c:pt idx="605">
                  <c:v>24990</c:v>
                </c:pt>
                <c:pt idx="606">
                  <c:v>25020</c:v>
                </c:pt>
                <c:pt idx="607">
                  <c:v>25051</c:v>
                </c:pt>
                <c:pt idx="608">
                  <c:v>25082</c:v>
                </c:pt>
                <c:pt idx="609">
                  <c:v>25112</c:v>
                </c:pt>
                <c:pt idx="610">
                  <c:v>25143</c:v>
                </c:pt>
                <c:pt idx="611">
                  <c:v>25173</c:v>
                </c:pt>
                <c:pt idx="612">
                  <c:v>25204</c:v>
                </c:pt>
                <c:pt idx="613">
                  <c:v>25235</c:v>
                </c:pt>
                <c:pt idx="614">
                  <c:v>25263</c:v>
                </c:pt>
                <c:pt idx="615">
                  <c:v>25294</c:v>
                </c:pt>
                <c:pt idx="616">
                  <c:v>25324</c:v>
                </c:pt>
                <c:pt idx="617">
                  <c:v>25355</c:v>
                </c:pt>
                <c:pt idx="618">
                  <c:v>25385</c:v>
                </c:pt>
                <c:pt idx="619">
                  <c:v>25416</c:v>
                </c:pt>
                <c:pt idx="620">
                  <c:v>25447</c:v>
                </c:pt>
                <c:pt idx="621">
                  <c:v>25477</c:v>
                </c:pt>
                <c:pt idx="622">
                  <c:v>25508</c:v>
                </c:pt>
                <c:pt idx="623">
                  <c:v>25538</c:v>
                </c:pt>
                <c:pt idx="624">
                  <c:v>25569</c:v>
                </c:pt>
                <c:pt idx="625">
                  <c:v>25600</c:v>
                </c:pt>
                <c:pt idx="626">
                  <c:v>25628</c:v>
                </c:pt>
                <c:pt idx="627">
                  <c:v>25659</c:v>
                </c:pt>
                <c:pt idx="628">
                  <c:v>25689</c:v>
                </c:pt>
                <c:pt idx="629">
                  <c:v>25720</c:v>
                </c:pt>
                <c:pt idx="630">
                  <c:v>25750</c:v>
                </c:pt>
                <c:pt idx="631">
                  <c:v>25781</c:v>
                </c:pt>
                <c:pt idx="632">
                  <c:v>25812</c:v>
                </c:pt>
                <c:pt idx="633">
                  <c:v>25842</c:v>
                </c:pt>
                <c:pt idx="634">
                  <c:v>25873</c:v>
                </c:pt>
                <c:pt idx="635">
                  <c:v>25903</c:v>
                </c:pt>
                <c:pt idx="636">
                  <c:v>25934</c:v>
                </c:pt>
                <c:pt idx="637">
                  <c:v>25965</c:v>
                </c:pt>
                <c:pt idx="638">
                  <c:v>25993</c:v>
                </c:pt>
                <c:pt idx="639">
                  <c:v>26024</c:v>
                </c:pt>
                <c:pt idx="640">
                  <c:v>26054</c:v>
                </c:pt>
                <c:pt idx="641">
                  <c:v>26085</c:v>
                </c:pt>
                <c:pt idx="642">
                  <c:v>26115</c:v>
                </c:pt>
                <c:pt idx="643">
                  <c:v>26146</c:v>
                </c:pt>
                <c:pt idx="644">
                  <c:v>26177</c:v>
                </c:pt>
                <c:pt idx="645">
                  <c:v>26207</c:v>
                </c:pt>
                <c:pt idx="646">
                  <c:v>26238</c:v>
                </c:pt>
                <c:pt idx="647">
                  <c:v>26268</c:v>
                </c:pt>
                <c:pt idx="648">
                  <c:v>26299</c:v>
                </c:pt>
                <c:pt idx="649">
                  <c:v>26330</c:v>
                </c:pt>
                <c:pt idx="650">
                  <c:v>26359</c:v>
                </c:pt>
                <c:pt idx="651">
                  <c:v>26390</c:v>
                </c:pt>
                <c:pt idx="652">
                  <c:v>26420</c:v>
                </c:pt>
                <c:pt idx="653">
                  <c:v>26451</c:v>
                </c:pt>
                <c:pt idx="654">
                  <c:v>26481</c:v>
                </c:pt>
                <c:pt idx="655">
                  <c:v>26512</c:v>
                </c:pt>
                <c:pt idx="656">
                  <c:v>26543</c:v>
                </c:pt>
                <c:pt idx="657">
                  <c:v>26573</c:v>
                </c:pt>
                <c:pt idx="658">
                  <c:v>26604</c:v>
                </c:pt>
                <c:pt idx="659">
                  <c:v>26634</c:v>
                </c:pt>
                <c:pt idx="660">
                  <c:v>26665</c:v>
                </c:pt>
                <c:pt idx="661">
                  <c:v>26696</c:v>
                </c:pt>
                <c:pt idx="662">
                  <c:v>26724</c:v>
                </c:pt>
                <c:pt idx="663">
                  <c:v>26755</c:v>
                </c:pt>
                <c:pt idx="664">
                  <c:v>26785</c:v>
                </c:pt>
                <c:pt idx="665">
                  <c:v>26816</c:v>
                </c:pt>
                <c:pt idx="666">
                  <c:v>26846</c:v>
                </c:pt>
                <c:pt idx="667">
                  <c:v>26877</c:v>
                </c:pt>
                <c:pt idx="668">
                  <c:v>26908</c:v>
                </c:pt>
                <c:pt idx="669">
                  <c:v>26938</c:v>
                </c:pt>
                <c:pt idx="670">
                  <c:v>26969</c:v>
                </c:pt>
                <c:pt idx="671">
                  <c:v>26999</c:v>
                </c:pt>
                <c:pt idx="672">
                  <c:v>27030</c:v>
                </c:pt>
                <c:pt idx="673">
                  <c:v>27061</c:v>
                </c:pt>
                <c:pt idx="674">
                  <c:v>27089</c:v>
                </c:pt>
                <c:pt idx="675">
                  <c:v>27120</c:v>
                </c:pt>
                <c:pt idx="676">
                  <c:v>27150</c:v>
                </c:pt>
                <c:pt idx="677">
                  <c:v>27181</c:v>
                </c:pt>
                <c:pt idx="678">
                  <c:v>27211</c:v>
                </c:pt>
                <c:pt idx="679">
                  <c:v>27242</c:v>
                </c:pt>
                <c:pt idx="680">
                  <c:v>27273</c:v>
                </c:pt>
                <c:pt idx="681">
                  <c:v>27303</c:v>
                </c:pt>
                <c:pt idx="682">
                  <c:v>27334</c:v>
                </c:pt>
                <c:pt idx="683">
                  <c:v>27364</c:v>
                </c:pt>
                <c:pt idx="684">
                  <c:v>27395</c:v>
                </c:pt>
                <c:pt idx="685">
                  <c:v>27426</c:v>
                </c:pt>
                <c:pt idx="686">
                  <c:v>27454</c:v>
                </c:pt>
                <c:pt idx="687">
                  <c:v>27485</c:v>
                </c:pt>
                <c:pt idx="688">
                  <c:v>27515</c:v>
                </c:pt>
                <c:pt idx="689">
                  <c:v>27546</c:v>
                </c:pt>
                <c:pt idx="690">
                  <c:v>27576</c:v>
                </c:pt>
                <c:pt idx="691">
                  <c:v>27607</c:v>
                </c:pt>
                <c:pt idx="692">
                  <c:v>27638</c:v>
                </c:pt>
                <c:pt idx="693">
                  <c:v>27668</c:v>
                </c:pt>
                <c:pt idx="694">
                  <c:v>27699</c:v>
                </c:pt>
                <c:pt idx="695">
                  <c:v>27729</c:v>
                </c:pt>
                <c:pt idx="696">
                  <c:v>27760</c:v>
                </c:pt>
                <c:pt idx="697">
                  <c:v>27791</c:v>
                </c:pt>
                <c:pt idx="698">
                  <c:v>27820</c:v>
                </c:pt>
                <c:pt idx="699">
                  <c:v>27851</c:v>
                </c:pt>
                <c:pt idx="700">
                  <c:v>27881</c:v>
                </c:pt>
                <c:pt idx="701">
                  <c:v>27912</c:v>
                </c:pt>
                <c:pt idx="702">
                  <c:v>27942</c:v>
                </c:pt>
                <c:pt idx="703">
                  <c:v>27973</c:v>
                </c:pt>
                <c:pt idx="704">
                  <c:v>28004</c:v>
                </c:pt>
                <c:pt idx="705">
                  <c:v>28034</c:v>
                </c:pt>
                <c:pt idx="706">
                  <c:v>28065</c:v>
                </c:pt>
                <c:pt idx="707">
                  <c:v>28095</c:v>
                </c:pt>
                <c:pt idx="708">
                  <c:v>28126</c:v>
                </c:pt>
                <c:pt idx="709">
                  <c:v>28157</c:v>
                </c:pt>
                <c:pt idx="710">
                  <c:v>28185</c:v>
                </c:pt>
                <c:pt idx="711">
                  <c:v>28216</c:v>
                </c:pt>
                <c:pt idx="712">
                  <c:v>28246</c:v>
                </c:pt>
                <c:pt idx="713">
                  <c:v>28277</c:v>
                </c:pt>
                <c:pt idx="714">
                  <c:v>28307</c:v>
                </c:pt>
                <c:pt idx="715">
                  <c:v>28338</c:v>
                </c:pt>
                <c:pt idx="716">
                  <c:v>28369</c:v>
                </c:pt>
                <c:pt idx="717">
                  <c:v>28399</c:v>
                </c:pt>
                <c:pt idx="718">
                  <c:v>28430</c:v>
                </c:pt>
                <c:pt idx="719">
                  <c:v>28460</c:v>
                </c:pt>
                <c:pt idx="720">
                  <c:v>28491</c:v>
                </c:pt>
                <c:pt idx="721">
                  <c:v>28522</c:v>
                </c:pt>
                <c:pt idx="722">
                  <c:v>28550</c:v>
                </c:pt>
                <c:pt idx="723">
                  <c:v>28581</c:v>
                </c:pt>
                <c:pt idx="724">
                  <c:v>28611</c:v>
                </c:pt>
                <c:pt idx="725">
                  <c:v>28642</c:v>
                </c:pt>
                <c:pt idx="726">
                  <c:v>28672</c:v>
                </c:pt>
                <c:pt idx="727">
                  <c:v>28703</c:v>
                </c:pt>
                <c:pt idx="728">
                  <c:v>28734</c:v>
                </c:pt>
                <c:pt idx="729">
                  <c:v>28764</c:v>
                </c:pt>
                <c:pt idx="730">
                  <c:v>28795</c:v>
                </c:pt>
                <c:pt idx="731">
                  <c:v>28825</c:v>
                </c:pt>
                <c:pt idx="732">
                  <c:v>28856</c:v>
                </c:pt>
                <c:pt idx="733">
                  <c:v>28887</c:v>
                </c:pt>
                <c:pt idx="734">
                  <c:v>28915</c:v>
                </c:pt>
                <c:pt idx="735">
                  <c:v>28946</c:v>
                </c:pt>
                <c:pt idx="736">
                  <c:v>28976</c:v>
                </c:pt>
                <c:pt idx="737">
                  <c:v>29007</c:v>
                </c:pt>
                <c:pt idx="738">
                  <c:v>29037</c:v>
                </c:pt>
                <c:pt idx="739">
                  <c:v>29068</c:v>
                </c:pt>
                <c:pt idx="740">
                  <c:v>29099</c:v>
                </c:pt>
                <c:pt idx="741">
                  <c:v>29129</c:v>
                </c:pt>
                <c:pt idx="742">
                  <c:v>29160</c:v>
                </c:pt>
                <c:pt idx="743">
                  <c:v>29190</c:v>
                </c:pt>
                <c:pt idx="744">
                  <c:v>29221</c:v>
                </c:pt>
                <c:pt idx="745">
                  <c:v>29252</c:v>
                </c:pt>
                <c:pt idx="746">
                  <c:v>29281</c:v>
                </c:pt>
                <c:pt idx="747">
                  <c:v>29312</c:v>
                </c:pt>
                <c:pt idx="748">
                  <c:v>29342</c:v>
                </c:pt>
                <c:pt idx="749">
                  <c:v>29373</c:v>
                </c:pt>
                <c:pt idx="750">
                  <c:v>29403</c:v>
                </c:pt>
                <c:pt idx="751">
                  <c:v>29434</c:v>
                </c:pt>
                <c:pt idx="752">
                  <c:v>29465</c:v>
                </c:pt>
                <c:pt idx="753">
                  <c:v>29495</c:v>
                </c:pt>
                <c:pt idx="754">
                  <c:v>29526</c:v>
                </c:pt>
                <c:pt idx="755">
                  <c:v>29556</c:v>
                </c:pt>
                <c:pt idx="756">
                  <c:v>29587</c:v>
                </c:pt>
                <c:pt idx="757">
                  <c:v>29618</c:v>
                </c:pt>
                <c:pt idx="758">
                  <c:v>29646</c:v>
                </c:pt>
                <c:pt idx="759">
                  <c:v>29677</c:v>
                </c:pt>
                <c:pt idx="760">
                  <c:v>29707</c:v>
                </c:pt>
                <c:pt idx="761">
                  <c:v>29738</c:v>
                </c:pt>
                <c:pt idx="762">
                  <c:v>29768</c:v>
                </c:pt>
                <c:pt idx="763">
                  <c:v>29799</c:v>
                </c:pt>
                <c:pt idx="764">
                  <c:v>29830</c:v>
                </c:pt>
                <c:pt idx="765">
                  <c:v>29860</c:v>
                </c:pt>
                <c:pt idx="766">
                  <c:v>29891</c:v>
                </c:pt>
                <c:pt idx="767">
                  <c:v>29921</c:v>
                </c:pt>
                <c:pt idx="768">
                  <c:v>29952</c:v>
                </c:pt>
                <c:pt idx="769">
                  <c:v>29983</c:v>
                </c:pt>
                <c:pt idx="770">
                  <c:v>30011</c:v>
                </c:pt>
                <c:pt idx="771">
                  <c:v>30042</c:v>
                </c:pt>
                <c:pt idx="772">
                  <c:v>30072</c:v>
                </c:pt>
                <c:pt idx="773">
                  <c:v>30103</c:v>
                </c:pt>
                <c:pt idx="774">
                  <c:v>30133</c:v>
                </c:pt>
                <c:pt idx="775">
                  <c:v>30164</c:v>
                </c:pt>
                <c:pt idx="776">
                  <c:v>30195</c:v>
                </c:pt>
                <c:pt idx="777">
                  <c:v>30225</c:v>
                </c:pt>
                <c:pt idx="778">
                  <c:v>30256</c:v>
                </c:pt>
                <c:pt idx="779">
                  <c:v>30286</c:v>
                </c:pt>
                <c:pt idx="780">
                  <c:v>30317</c:v>
                </c:pt>
                <c:pt idx="781">
                  <c:v>30348</c:v>
                </c:pt>
                <c:pt idx="782">
                  <c:v>30376</c:v>
                </c:pt>
                <c:pt idx="783">
                  <c:v>30407</c:v>
                </c:pt>
                <c:pt idx="784">
                  <c:v>30437</c:v>
                </c:pt>
                <c:pt idx="785">
                  <c:v>30468</c:v>
                </c:pt>
                <c:pt idx="786">
                  <c:v>30498</c:v>
                </c:pt>
                <c:pt idx="787">
                  <c:v>30529</c:v>
                </c:pt>
                <c:pt idx="788">
                  <c:v>30560</c:v>
                </c:pt>
                <c:pt idx="789">
                  <c:v>30590</c:v>
                </c:pt>
                <c:pt idx="790">
                  <c:v>30621</c:v>
                </c:pt>
                <c:pt idx="791">
                  <c:v>30651</c:v>
                </c:pt>
                <c:pt idx="792">
                  <c:v>30682</c:v>
                </c:pt>
                <c:pt idx="793">
                  <c:v>30713</c:v>
                </c:pt>
                <c:pt idx="794">
                  <c:v>30742</c:v>
                </c:pt>
                <c:pt idx="795">
                  <c:v>30773</c:v>
                </c:pt>
                <c:pt idx="796">
                  <c:v>30803</c:v>
                </c:pt>
                <c:pt idx="797">
                  <c:v>30834</c:v>
                </c:pt>
                <c:pt idx="798">
                  <c:v>30864</c:v>
                </c:pt>
                <c:pt idx="799">
                  <c:v>30895</c:v>
                </c:pt>
                <c:pt idx="800">
                  <c:v>30926</c:v>
                </c:pt>
                <c:pt idx="801">
                  <c:v>30956</c:v>
                </c:pt>
                <c:pt idx="802">
                  <c:v>30987</c:v>
                </c:pt>
                <c:pt idx="803">
                  <c:v>31017</c:v>
                </c:pt>
                <c:pt idx="804">
                  <c:v>31048</c:v>
                </c:pt>
                <c:pt idx="805">
                  <c:v>31079</c:v>
                </c:pt>
                <c:pt idx="806">
                  <c:v>31107</c:v>
                </c:pt>
                <c:pt idx="807">
                  <c:v>31138</c:v>
                </c:pt>
                <c:pt idx="808">
                  <c:v>31168</c:v>
                </c:pt>
                <c:pt idx="809">
                  <c:v>31199</c:v>
                </c:pt>
                <c:pt idx="810">
                  <c:v>31229</c:v>
                </c:pt>
                <c:pt idx="811">
                  <c:v>31260</c:v>
                </c:pt>
                <c:pt idx="812">
                  <c:v>31291</c:v>
                </c:pt>
                <c:pt idx="813">
                  <c:v>31321</c:v>
                </c:pt>
                <c:pt idx="814">
                  <c:v>31352</c:v>
                </c:pt>
                <c:pt idx="815">
                  <c:v>31382</c:v>
                </c:pt>
                <c:pt idx="816">
                  <c:v>31413</c:v>
                </c:pt>
                <c:pt idx="817">
                  <c:v>31444</c:v>
                </c:pt>
                <c:pt idx="818">
                  <c:v>31472</c:v>
                </c:pt>
                <c:pt idx="819">
                  <c:v>31503</c:v>
                </c:pt>
                <c:pt idx="820">
                  <c:v>31533</c:v>
                </c:pt>
                <c:pt idx="821">
                  <c:v>31564</c:v>
                </c:pt>
                <c:pt idx="822">
                  <c:v>31594</c:v>
                </c:pt>
                <c:pt idx="823">
                  <c:v>31625</c:v>
                </c:pt>
                <c:pt idx="824">
                  <c:v>31656</c:v>
                </c:pt>
                <c:pt idx="825">
                  <c:v>31686</c:v>
                </c:pt>
                <c:pt idx="826">
                  <c:v>31717</c:v>
                </c:pt>
                <c:pt idx="827">
                  <c:v>31747</c:v>
                </c:pt>
                <c:pt idx="828">
                  <c:v>31778</c:v>
                </c:pt>
                <c:pt idx="829">
                  <c:v>31809</c:v>
                </c:pt>
                <c:pt idx="830">
                  <c:v>31837</c:v>
                </c:pt>
                <c:pt idx="831">
                  <c:v>31868</c:v>
                </c:pt>
                <c:pt idx="832">
                  <c:v>31898</c:v>
                </c:pt>
                <c:pt idx="833">
                  <c:v>31929</c:v>
                </c:pt>
                <c:pt idx="834">
                  <c:v>31959</c:v>
                </c:pt>
                <c:pt idx="835">
                  <c:v>31990</c:v>
                </c:pt>
                <c:pt idx="836">
                  <c:v>32021</c:v>
                </c:pt>
                <c:pt idx="837">
                  <c:v>32051</c:v>
                </c:pt>
                <c:pt idx="838">
                  <c:v>32082</c:v>
                </c:pt>
                <c:pt idx="839">
                  <c:v>32112</c:v>
                </c:pt>
                <c:pt idx="840">
                  <c:v>32143</c:v>
                </c:pt>
                <c:pt idx="841">
                  <c:v>32174</c:v>
                </c:pt>
                <c:pt idx="842">
                  <c:v>32203</c:v>
                </c:pt>
                <c:pt idx="843">
                  <c:v>32234</c:v>
                </c:pt>
                <c:pt idx="844">
                  <c:v>32264</c:v>
                </c:pt>
                <c:pt idx="845">
                  <c:v>32295</c:v>
                </c:pt>
                <c:pt idx="846">
                  <c:v>32325</c:v>
                </c:pt>
                <c:pt idx="847">
                  <c:v>32356</c:v>
                </c:pt>
                <c:pt idx="848">
                  <c:v>32387</c:v>
                </c:pt>
                <c:pt idx="849">
                  <c:v>32417</c:v>
                </c:pt>
                <c:pt idx="850">
                  <c:v>32448</c:v>
                </c:pt>
                <c:pt idx="851">
                  <c:v>32478</c:v>
                </c:pt>
                <c:pt idx="852">
                  <c:v>32509</c:v>
                </c:pt>
                <c:pt idx="853">
                  <c:v>32540</c:v>
                </c:pt>
                <c:pt idx="854">
                  <c:v>32568</c:v>
                </c:pt>
                <c:pt idx="855">
                  <c:v>32599</c:v>
                </c:pt>
                <c:pt idx="856">
                  <c:v>32629</c:v>
                </c:pt>
                <c:pt idx="857">
                  <c:v>32660</c:v>
                </c:pt>
                <c:pt idx="858">
                  <c:v>32690</c:v>
                </c:pt>
                <c:pt idx="859">
                  <c:v>32721</c:v>
                </c:pt>
                <c:pt idx="860">
                  <c:v>32752</c:v>
                </c:pt>
                <c:pt idx="861">
                  <c:v>32782</c:v>
                </c:pt>
                <c:pt idx="862">
                  <c:v>32813</c:v>
                </c:pt>
                <c:pt idx="863">
                  <c:v>32843</c:v>
                </c:pt>
                <c:pt idx="864">
                  <c:v>32874</c:v>
                </c:pt>
                <c:pt idx="865">
                  <c:v>32905</c:v>
                </c:pt>
                <c:pt idx="866">
                  <c:v>32933</c:v>
                </c:pt>
                <c:pt idx="867">
                  <c:v>32964</c:v>
                </c:pt>
                <c:pt idx="868">
                  <c:v>32994</c:v>
                </c:pt>
                <c:pt idx="869">
                  <c:v>33025</c:v>
                </c:pt>
                <c:pt idx="870">
                  <c:v>33055</c:v>
                </c:pt>
                <c:pt idx="871">
                  <c:v>33086</c:v>
                </c:pt>
                <c:pt idx="872">
                  <c:v>33117</c:v>
                </c:pt>
                <c:pt idx="873">
                  <c:v>33147</c:v>
                </c:pt>
                <c:pt idx="874">
                  <c:v>33178</c:v>
                </c:pt>
                <c:pt idx="875">
                  <c:v>33208</c:v>
                </c:pt>
                <c:pt idx="876">
                  <c:v>33239</c:v>
                </c:pt>
                <c:pt idx="877">
                  <c:v>33270</c:v>
                </c:pt>
                <c:pt idx="878">
                  <c:v>33298</c:v>
                </c:pt>
                <c:pt idx="879">
                  <c:v>33329</c:v>
                </c:pt>
                <c:pt idx="880">
                  <c:v>33359</c:v>
                </c:pt>
                <c:pt idx="881">
                  <c:v>33390</c:v>
                </c:pt>
                <c:pt idx="882">
                  <c:v>33420</c:v>
                </c:pt>
                <c:pt idx="883">
                  <c:v>33451</c:v>
                </c:pt>
                <c:pt idx="884">
                  <c:v>33482</c:v>
                </c:pt>
                <c:pt idx="885">
                  <c:v>33512</c:v>
                </c:pt>
                <c:pt idx="886">
                  <c:v>33543</c:v>
                </c:pt>
                <c:pt idx="887">
                  <c:v>33573</c:v>
                </c:pt>
                <c:pt idx="888">
                  <c:v>33604</c:v>
                </c:pt>
                <c:pt idx="889">
                  <c:v>33635</c:v>
                </c:pt>
                <c:pt idx="890">
                  <c:v>33664</c:v>
                </c:pt>
                <c:pt idx="891">
                  <c:v>33695</c:v>
                </c:pt>
                <c:pt idx="892">
                  <c:v>33725</c:v>
                </c:pt>
                <c:pt idx="893">
                  <c:v>33756</c:v>
                </c:pt>
                <c:pt idx="894">
                  <c:v>33786</c:v>
                </c:pt>
                <c:pt idx="895">
                  <c:v>33817</c:v>
                </c:pt>
                <c:pt idx="896">
                  <c:v>33848</c:v>
                </c:pt>
                <c:pt idx="897">
                  <c:v>33878</c:v>
                </c:pt>
                <c:pt idx="898">
                  <c:v>33909</c:v>
                </c:pt>
                <c:pt idx="899">
                  <c:v>33939</c:v>
                </c:pt>
                <c:pt idx="900">
                  <c:v>33970</c:v>
                </c:pt>
                <c:pt idx="901">
                  <c:v>34001</c:v>
                </c:pt>
                <c:pt idx="902">
                  <c:v>34029</c:v>
                </c:pt>
                <c:pt idx="903">
                  <c:v>34060</c:v>
                </c:pt>
                <c:pt idx="904">
                  <c:v>34090</c:v>
                </c:pt>
                <c:pt idx="905">
                  <c:v>34121</c:v>
                </c:pt>
                <c:pt idx="906">
                  <c:v>34151</c:v>
                </c:pt>
                <c:pt idx="907">
                  <c:v>34182</c:v>
                </c:pt>
                <c:pt idx="908">
                  <c:v>34213</c:v>
                </c:pt>
                <c:pt idx="909">
                  <c:v>34243</c:v>
                </c:pt>
                <c:pt idx="910">
                  <c:v>34274</c:v>
                </c:pt>
                <c:pt idx="911">
                  <c:v>34304</c:v>
                </c:pt>
                <c:pt idx="912">
                  <c:v>34335</c:v>
                </c:pt>
                <c:pt idx="913">
                  <c:v>34366</c:v>
                </c:pt>
                <c:pt idx="914">
                  <c:v>34394</c:v>
                </c:pt>
                <c:pt idx="915">
                  <c:v>34425</c:v>
                </c:pt>
                <c:pt idx="916">
                  <c:v>34455</c:v>
                </c:pt>
                <c:pt idx="917">
                  <c:v>34486</c:v>
                </c:pt>
                <c:pt idx="918">
                  <c:v>34516</c:v>
                </c:pt>
                <c:pt idx="919">
                  <c:v>34547</c:v>
                </c:pt>
                <c:pt idx="920">
                  <c:v>34578</c:v>
                </c:pt>
                <c:pt idx="921">
                  <c:v>34608</c:v>
                </c:pt>
                <c:pt idx="922">
                  <c:v>34639</c:v>
                </c:pt>
                <c:pt idx="923">
                  <c:v>34669</c:v>
                </c:pt>
                <c:pt idx="924">
                  <c:v>34700</c:v>
                </c:pt>
                <c:pt idx="925">
                  <c:v>34731</c:v>
                </c:pt>
                <c:pt idx="926">
                  <c:v>34759</c:v>
                </c:pt>
                <c:pt idx="927">
                  <c:v>34790</c:v>
                </c:pt>
                <c:pt idx="928">
                  <c:v>34820</c:v>
                </c:pt>
                <c:pt idx="929">
                  <c:v>34851</c:v>
                </c:pt>
                <c:pt idx="930">
                  <c:v>34881</c:v>
                </c:pt>
                <c:pt idx="931">
                  <c:v>34912</c:v>
                </c:pt>
                <c:pt idx="932">
                  <c:v>34943</c:v>
                </c:pt>
                <c:pt idx="933">
                  <c:v>34973</c:v>
                </c:pt>
                <c:pt idx="934">
                  <c:v>35004</c:v>
                </c:pt>
                <c:pt idx="935">
                  <c:v>35034</c:v>
                </c:pt>
                <c:pt idx="936">
                  <c:v>35065</c:v>
                </c:pt>
                <c:pt idx="937">
                  <c:v>35096</c:v>
                </c:pt>
                <c:pt idx="938">
                  <c:v>35125</c:v>
                </c:pt>
                <c:pt idx="939">
                  <c:v>35156</c:v>
                </c:pt>
                <c:pt idx="940">
                  <c:v>35186</c:v>
                </c:pt>
                <c:pt idx="941">
                  <c:v>35217</c:v>
                </c:pt>
                <c:pt idx="942">
                  <c:v>35247</c:v>
                </c:pt>
                <c:pt idx="943">
                  <c:v>35278</c:v>
                </c:pt>
                <c:pt idx="944">
                  <c:v>35309</c:v>
                </c:pt>
                <c:pt idx="945">
                  <c:v>35339</c:v>
                </c:pt>
                <c:pt idx="946">
                  <c:v>35370</c:v>
                </c:pt>
                <c:pt idx="947">
                  <c:v>35400</c:v>
                </c:pt>
                <c:pt idx="948">
                  <c:v>35431</c:v>
                </c:pt>
                <c:pt idx="949">
                  <c:v>35462</c:v>
                </c:pt>
                <c:pt idx="950">
                  <c:v>35490</c:v>
                </c:pt>
                <c:pt idx="951">
                  <c:v>35521</c:v>
                </c:pt>
                <c:pt idx="952">
                  <c:v>35551</c:v>
                </c:pt>
                <c:pt idx="953">
                  <c:v>35582</c:v>
                </c:pt>
                <c:pt idx="954">
                  <c:v>35612</c:v>
                </c:pt>
                <c:pt idx="955">
                  <c:v>35643</c:v>
                </c:pt>
                <c:pt idx="956">
                  <c:v>35674</c:v>
                </c:pt>
                <c:pt idx="957">
                  <c:v>35704</c:v>
                </c:pt>
                <c:pt idx="958">
                  <c:v>35735</c:v>
                </c:pt>
                <c:pt idx="959">
                  <c:v>35765</c:v>
                </c:pt>
                <c:pt idx="960">
                  <c:v>35796</c:v>
                </c:pt>
                <c:pt idx="961">
                  <c:v>35827</c:v>
                </c:pt>
                <c:pt idx="962">
                  <c:v>35855</c:v>
                </c:pt>
                <c:pt idx="963">
                  <c:v>35886</c:v>
                </c:pt>
                <c:pt idx="964">
                  <c:v>35916</c:v>
                </c:pt>
                <c:pt idx="965">
                  <c:v>35947</c:v>
                </c:pt>
                <c:pt idx="966">
                  <c:v>35977</c:v>
                </c:pt>
                <c:pt idx="967">
                  <c:v>36008</c:v>
                </c:pt>
                <c:pt idx="968">
                  <c:v>36039</c:v>
                </c:pt>
                <c:pt idx="969">
                  <c:v>36069</c:v>
                </c:pt>
                <c:pt idx="970">
                  <c:v>36100</c:v>
                </c:pt>
                <c:pt idx="971">
                  <c:v>36130</c:v>
                </c:pt>
                <c:pt idx="972">
                  <c:v>36161</c:v>
                </c:pt>
                <c:pt idx="973">
                  <c:v>36192</c:v>
                </c:pt>
                <c:pt idx="974">
                  <c:v>36220</c:v>
                </c:pt>
                <c:pt idx="975">
                  <c:v>36251</c:v>
                </c:pt>
                <c:pt idx="976">
                  <c:v>36281</c:v>
                </c:pt>
                <c:pt idx="977">
                  <c:v>36312</c:v>
                </c:pt>
                <c:pt idx="978">
                  <c:v>36342</c:v>
                </c:pt>
                <c:pt idx="979">
                  <c:v>36373</c:v>
                </c:pt>
                <c:pt idx="980">
                  <c:v>36404</c:v>
                </c:pt>
                <c:pt idx="981">
                  <c:v>36434</c:v>
                </c:pt>
                <c:pt idx="982">
                  <c:v>36465</c:v>
                </c:pt>
                <c:pt idx="983">
                  <c:v>36495</c:v>
                </c:pt>
                <c:pt idx="984">
                  <c:v>36526</c:v>
                </c:pt>
                <c:pt idx="985">
                  <c:v>36557</c:v>
                </c:pt>
                <c:pt idx="986">
                  <c:v>36586</c:v>
                </c:pt>
                <c:pt idx="987">
                  <c:v>36617</c:v>
                </c:pt>
                <c:pt idx="988">
                  <c:v>36647</c:v>
                </c:pt>
                <c:pt idx="989">
                  <c:v>36678</c:v>
                </c:pt>
                <c:pt idx="990">
                  <c:v>36708</c:v>
                </c:pt>
                <c:pt idx="991">
                  <c:v>36739</c:v>
                </c:pt>
                <c:pt idx="992">
                  <c:v>36770</c:v>
                </c:pt>
                <c:pt idx="993">
                  <c:v>36800</c:v>
                </c:pt>
                <c:pt idx="994">
                  <c:v>36831</c:v>
                </c:pt>
                <c:pt idx="995">
                  <c:v>36861</c:v>
                </c:pt>
                <c:pt idx="996">
                  <c:v>36892</c:v>
                </c:pt>
                <c:pt idx="997">
                  <c:v>36923</c:v>
                </c:pt>
                <c:pt idx="998">
                  <c:v>36951</c:v>
                </c:pt>
                <c:pt idx="999">
                  <c:v>36982</c:v>
                </c:pt>
                <c:pt idx="1000">
                  <c:v>37012</c:v>
                </c:pt>
                <c:pt idx="1001">
                  <c:v>37043</c:v>
                </c:pt>
                <c:pt idx="1002">
                  <c:v>37073</c:v>
                </c:pt>
                <c:pt idx="1003">
                  <c:v>37104</c:v>
                </c:pt>
                <c:pt idx="1004">
                  <c:v>37135</c:v>
                </c:pt>
                <c:pt idx="1005">
                  <c:v>37165</c:v>
                </c:pt>
                <c:pt idx="1006">
                  <c:v>37196</c:v>
                </c:pt>
                <c:pt idx="1007">
                  <c:v>37226</c:v>
                </c:pt>
                <c:pt idx="1008">
                  <c:v>37257</c:v>
                </c:pt>
                <c:pt idx="1009">
                  <c:v>37288</c:v>
                </c:pt>
                <c:pt idx="1010">
                  <c:v>37316</c:v>
                </c:pt>
                <c:pt idx="1011">
                  <c:v>37347</c:v>
                </c:pt>
                <c:pt idx="1012">
                  <c:v>37377</c:v>
                </c:pt>
                <c:pt idx="1013">
                  <c:v>37408</c:v>
                </c:pt>
                <c:pt idx="1014">
                  <c:v>37438</c:v>
                </c:pt>
                <c:pt idx="1015">
                  <c:v>37469</c:v>
                </c:pt>
                <c:pt idx="1016">
                  <c:v>37500</c:v>
                </c:pt>
                <c:pt idx="1017">
                  <c:v>37530</c:v>
                </c:pt>
                <c:pt idx="1018">
                  <c:v>37561</c:v>
                </c:pt>
                <c:pt idx="1019">
                  <c:v>37591</c:v>
                </c:pt>
                <c:pt idx="1020">
                  <c:v>37622</c:v>
                </c:pt>
                <c:pt idx="1021">
                  <c:v>37653</c:v>
                </c:pt>
                <c:pt idx="1022">
                  <c:v>37681</c:v>
                </c:pt>
                <c:pt idx="1023">
                  <c:v>37712</c:v>
                </c:pt>
                <c:pt idx="1024">
                  <c:v>37742</c:v>
                </c:pt>
                <c:pt idx="1025">
                  <c:v>37773</c:v>
                </c:pt>
                <c:pt idx="1026">
                  <c:v>37803</c:v>
                </c:pt>
                <c:pt idx="1027">
                  <c:v>37834</c:v>
                </c:pt>
                <c:pt idx="1028">
                  <c:v>37865</c:v>
                </c:pt>
                <c:pt idx="1029">
                  <c:v>37895</c:v>
                </c:pt>
                <c:pt idx="1030">
                  <c:v>37926</c:v>
                </c:pt>
                <c:pt idx="1031">
                  <c:v>37956</c:v>
                </c:pt>
                <c:pt idx="1032">
                  <c:v>37987</c:v>
                </c:pt>
                <c:pt idx="1033">
                  <c:v>38018</c:v>
                </c:pt>
                <c:pt idx="1034">
                  <c:v>38047</c:v>
                </c:pt>
                <c:pt idx="1035">
                  <c:v>38078</c:v>
                </c:pt>
                <c:pt idx="1036">
                  <c:v>38108</c:v>
                </c:pt>
                <c:pt idx="1037">
                  <c:v>38139</c:v>
                </c:pt>
                <c:pt idx="1038">
                  <c:v>38169</c:v>
                </c:pt>
                <c:pt idx="1039">
                  <c:v>38200</c:v>
                </c:pt>
                <c:pt idx="1040">
                  <c:v>38231</c:v>
                </c:pt>
                <c:pt idx="1041">
                  <c:v>38261</c:v>
                </c:pt>
                <c:pt idx="1042">
                  <c:v>38292</c:v>
                </c:pt>
                <c:pt idx="1043">
                  <c:v>38322</c:v>
                </c:pt>
                <c:pt idx="1044">
                  <c:v>38353</c:v>
                </c:pt>
                <c:pt idx="1045">
                  <c:v>38384</c:v>
                </c:pt>
                <c:pt idx="1046">
                  <c:v>38412</c:v>
                </c:pt>
                <c:pt idx="1047">
                  <c:v>38443</c:v>
                </c:pt>
                <c:pt idx="1048">
                  <c:v>38473</c:v>
                </c:pt>
                <c:pt idx="1049">
                  <c:v>38504</c:v>
                </c:pt>
                <c:pt idx="1050">
                  <c:v>38534</c:v>
                </c:pt>
                <c:pt idx="1051">
                  <c:v>38565</c:v>
                </c:pt>
                <c:pt idx="1052">
                  <c:v>38596</c:v>
                </c:pt>
                <c:pt idx="1053">
                  <c:v>38626</c:v>
                </c:pt>
                <c:pt idx="1054">
                  <c:v>38657</c:v>
                </c:pt>
                <c:pt idx="1055">
                  <c:v>38687</c:v>
                </c:pt>
                <c:pt idx="1056">
                  <c:v>38718</c:v>
                </c:pt>
                <c:pt idx="1057">
                  <c:v>38749</c:v>
                </c:pt>
                <c:pt idx="1058">
                  <c:v>38777</c:v>
                </c:pt>
                <c:pt idx="1059">
                  <c:v>38808</c:v>
                </c:pt>
                <c:pt idx="1060">
                  <c:v>38838</c:v>
                </c:pt>
                <c:pt idx="1061">
                  <c:v>38869</c:v>
                </c:pt>
                <c:pt idx="1062">
                  <c:v>38899</c:v>
                </c:pt>
                <c:pt idx="1063">
                  <c:v>38930</c:v>
                </c:pt>
                <c:pt idx="1064">
                  <c:v>38961</c:v>
                </c:pt>
                <c:pt idx="1065">
                  <c:v>38991</c:v>
                </c:pt>
                <c:pt idx="1066">
                  <c:v>39022</c:v>
                </c:pt>
                <c:pt idx="1067">
                  <c:v>39052</c:v>
                </c:pt>
                <c:pt idx="1068">
                  <c:v>39083</c:v>
                </c:pt>
                <c:pt idx="1069">
                  <c:v>39114</c:v>
                </c:pt>
                <c:pt idx="1070">
                  <c:v>39142</c:v>
                </c:pt>
                <c:pt idx="1071">
                  <c:v>39173</c:v>
                </c:pt>
                <c:pt idx="1072">
                  <c:v>39203</c:v>
                </c:pt>
                <c:pt idx="1073">
                  <c:v>39234</c:v>
                </c:pt>
                <c:pt idx="1074">
                  <c:v>39264</c:v>
                </c:pt>
                <c:pt idx="1075">
                  <c:v>39295</c:v>
                </c:pt>
                <c:pt idx="1076">
                  <c:v>39326</c:v>
                </c:pt>
                <c:pt idx="1077">
                  <c:v>39356</c:v>
                </c:pt>
                <c:pt idx="1078">
                  <c:v>39387</c:v>
                </c:pt>
                <c:pt idx="1079">
                  <c:v>39417</c:v>
                </c:pt>
                <c:pt idx="1080">
                  <c:v>39448</c:v>
                </c:pt>
                <c:pt idx="1081">
                  <c:v>39479</c:v>
                </c:pt>
                <c:pt idx="1082">
                  <c:v>39508</c:v>
                </c:pt>
                <c:pt idx="1083">
                  <c:v>39539</c:v>
                </c:pt>
                <c:pt idx="1084">
                  <c:v>39569</c:v>
                </c:pt>
                <c:pt idx="1085">
                  <c:v>39600</c:v>
                </c:pt>
                <c:pt idx="1086">
                  <c:v>39630</c:v>
                </c:pt>
                <c:pt idx="1087">
                  <c:v>39661</c:v>
                </c:pt>
                <c:pt idx="1088">
                  <c:v>39692</c:v>
                </c:pt>
                <c:pt idx="1089">
                  <c:v>39722</c:v>
                </c:pt>
                <c:pt idx="1090">
                  <c:v>39753</c:v>
                </c:pt>
                <c:pt idx="1091">
                  <c:v>39783</c:v>
                </c:pt>
                <c:pt idx="1092">
                  <c:v>39814</c:v>
                </c:pt>
                <c:pt idx="1093">
                  <c:v>39845</c:v>
                </c:pt>
                <c:pt idx="1094">
                  <c:v>39873</c:v>
                </c:pt>
                <c:pt idx="1095">
                  <c:v>39904</c:v>
                </c:pt>
                <c:pt idx="1096">
                  <c:v>39934</c:v>
                </c:pt>
                <c:pt idx="1097">
                  <c:v>39965</c:v>
                </c:pt>
                <c:pt idx="1098">
                  <c:v>39995</c:v>
                </c:pt>
                <c:pt idx="1099">
                  <c:v>40026</c:v>
                </c:pt>
                <c:pt idx="1100">
                  <c:v>40057</c:v>
                </c:pt>
                <c:pt idx="1101">
                  <c:v>40087</c:v>
                </c:pt>
                <c:pt idx="1102">
                  <c:v>40118</c:v>
                </c:pt>
                <c:pt idx="1103">
                  <c:v>40148</c:v>
                </c:pt>
                <c:pt idx="1104">
                  <c:v>40179</c:v>
                </c:pt>
                <c:pt idx="1105">
                  <c:v>40210</c:v>
                </c:pt>
                <c:pt idx="1106">
                  <c:v>40238</c:v>
                </c:pt>
                <c:pt idx="1107">
                  <c:v>40269</c:v>
                </c:pt>
                <c:pt idx="1108">
                  <c:v>40299</c:v>
                </c:pt>
                <c:pt idx="1109">
                  <c:v>40330</c:v>
                </c:pt>
                <c:pt idx="1110">
                  <c:v>40360</c:v>
                </c:pt>
                <c:pt idx="1111">
                  <c:v>40391</c:v>
                </c:pt>
                <c:pt idx="1112">
                  <c:v>40422</c:v>
                </c:pt>
                <c:pt idx="1113">
                  <c:v>40452</c:v>
                </c:pt>
                <c:pt idx="1114">
                  <c:v>40483</c:v>
                </c:pt>
                <c:pt idx="1115">
                  <c:v>40513</c:v>
                </c:pt>
                <c:pt idx="1116">
                  <c:v>40544</c:v>
                </c:pt>
                <c:pt idx="1117">
                  <c:v>40575</c:v>
                </c:pt>
                <c:pt idx="1118">
                  <c:v>40603</c:v>
                </c:pt>
                <c:pt idx="1119">
                  <c:v>40634</c:v>
                </c:pt>
                <c:pt idx="1120">
                  <c:v>40664</c:v>
                </c:pt>
                <c:pt idx="1121">
                  <c:v>40695</c:v>
                </c:pt>
                <c:pt idx="1122">
                  <c:v>40725</c:v>
                </c:pt>
                <c:pt idx="1123">
                  <c:v>40756</c:v>
                </c:pt>
                <c:pt idx="1124">
                  <c:v>40787</c:v>
                </c:pt>
                <c:pt idx="1125">
                  <c:v>40817</c:v>
                </c:pt>
                <c:pt idx="1126">
                  <c:v>40848</c:v>
                </c:pt>
                <c:pt idx="1127">
                  <c:v>40878</c:v>
                </c:pt>
                <c:pt idx="1128">
                  <c:v>40909</c:v>
                </c:pt>
                <c:pt idx="1129">
                  <c:v>40940</c:v>
                </c:pt>
                <c:pt idx="1130">
                  <c:v>40969</c:v>
                </c:pt>
                <c:pt idx="1131">
                  <c:v>41000</c:v>
                </c:pt>
                <c:pt idx="1132">
                  <c:v>41030</c:v>
                </c:pt>
                <c:pt idx="1133">
                  <c:v>41061</c:v>
                </c:pt>
                <c:pt idx="1134">
                  <c:v>41091</c:v>
                </c:pt>
                <c:pt idx="1135">
                  <c:v>41122</c:v>
                </c:pt>
                <c:pt idx="1136">
                  <c:v>41153</c:v>
                </c:pt>
                <c:pt idx="1137">
                  <c:v>41183</c:v>
                </c:pt>
                <c:pt idx="1138">
                  <c:v>41214</c:v>
                </c:pt>
                <c:pt idx="1139">
                  <c:v>41244</c:v>
                </c:pt>
                <c:pt idx="1140">
                  <c:v>41275</c:v>
                </c:pt>
                <c:pt idx="1141">
                  <c:v>41306</c:v>
                </c:pt>
                <c:pt idx="1142">
                  <c:v>41334</c:v>
                </c:pt>
                <c:pt idx="1143">
                  <c:v>41365</c:v>
                </c:pt>
                <c:pt idx="1144">
                  <c:v>41395</c:v>
                </c:pt>
                <c:pt idx="1145">
                  <c:v>41426</c:v>
                </c:pt>
                <c:pt idx="1146">
                  <c:v>41456</c:v>
                </c:pt>
                <c:pt idx="1147">
                  <c:v>41487</c:v>
                </c:pt>
                <c:pt idx="1148">
                  <c:v>41518</c:v>
                </c:pt>
                <c:pt idx="1149">
                  <c:v>41548</c:v>
                </c:pt>
                <c:pt idx="1150">
                  <c:v>41579</c:v>
                </c:pt>
                <c:pt idx="1151">
                  <c:v>41609</c:v>
                </c:pt>
              </c:numCache>
            </c:numRef>
          </c:xVal>
          <c:yVal>
            <c:numRef>
              <c:f>Sheet1!$J$2:$J$1153</c:f>
              <c:numCache>
                <c:formatCode>General</c:formatCode>
                <c:ptCount val="1152"/>
                <c:pt idx="0">
                  <c:v>176.71</c:v>
                </c:pt>
                <c:pt idx="1">
                  <c:v>176.73</c:v>
                </c:pt>
                <c:pt idx="2">
                  <c:v>176.8</c:v>
                </c:pt>
                <c:pt idx="3">
                  <c:v>176.89</c:v>
                </c:pt>
                <c:pt idx="4">
                  <c:v>176.99</c:v>
                </c:pt>
                <c:pt idx="5">
                  <c:v>177.07</c:v>
                </c:pt>
                <c:pt idx="6">
                  <c:v>177.07</c:v>
                </c:pt>
                <c:pt idx="7">
                  <c:v>177.01</c:v>
                </c:pt>
                <c:pt idx="8">
                  <c:v>176.94</c:v>
                </c:pt>
                <c:pt idx="9">
                  <c:v>176.83</c:v>
                </c:pt>
                <c:pt idx="10">
                  <c:v>176.82</c:v>
                </c:pt>
                <c:pt idx="11">
                  <c:v>176.78</c:v>
                </c:pt>
                <c:pt idx="12">
                  <c:v>176.74</c:v>
                </c:pt>
                <c:pt idx="13">
                  <c:v>176.68</c:v>
                </c:pt>
                <c:pt idx="14">
                  <c:v>176.68</c:v>
                </c:pt>
                <c:pt idx="15">
                  <c:v>176.77</c:v>
                </c:pt>
                <c:pt idx="16">
                  <c:v>176.89</c:v>
                </c:pt>
                <c:pt idx="17">
                  <c:v>176.92</c:v>
                </c:pt>
                <c:pt idx="18">
                  <c:v>176.88</c:v>
                </c:pt>
                <c:pt idx="19">
                  <c:v>176.83</c:v>
                </c:pt>
                <c:pt idx="20">
                  <c:v>176.72</c:v>
                </c:pt>
                <c:pt idx="21">
                  <c:v>176.66</c:v>
                </c:pt>
                <c:pt idx="22">
                  <c:v>176.62</c:v>
                </c:pt>
                <c:pt idx="23">
                  <c:v>176.55</c:v>
                </c:pt>
                <c:pt idx="24">
                  <c:v>176.5</c:v>
                </c:pt>
                <c:pt idx="25">
                  <c:v>176.47</c:v>
                </c:pt>
                <c:pt idx="26">
                  <c:v>176.49</c:v>
                </c:pt>
                <c:pt idx="27">
                  <c:v>176.63</c:v>
                </c:pt>
                <c:pt idx="28">
                  <c:v>176.68</c:v>
                </c:pt>
                <c:pt idx="29">
                  <c:v>176.73</c:v>
                </c:pt>
                <c:pt idx="30">
                  <c:v>176.79</c:v>
                </c:pt>
                <c:pt idx="31">
                  <c:v>176.76</c:v>
                </c:pt>
                <c:pt idx="32">
                  <c:v>176.73</c:v>
                </c:pt>
                <c:pt idx="33">
                  <c:v>176.65</c:v>
                </c:pt>
                <c:pt idx="34">
                  <c:v>176.57</c:v>
                </c:pt>
                <c:pt idx="35">
                  <c:v>176.5</c:v>
                </c:pt>
                <c:pt idx="36">
                  <c:v>176.44</c:v>
                </c:pt>
                <c:pt idx="37">
                  <c:v>176.42</c:v>
                </c:pt>
                <c:pt idx="38">
                  <c:v>176.42</c:v>
                </c:pt>
                <c:pt idx="39">
                  <c:v>176.54</c:v>
                </c:pt>
                <c:pt idx="40">
                  <c:v>176.63</c:v>
                </c:pt>
                <c:pt idx="41">
                  <c:v>176.64</c:v>
                </c:pt>
                <c:pt idx="42">
                  <c:v>176.6</c:v>
                </c:pt>
                <c:pt idx="43">
                  <c:v>176.54</c:v>
                </c:pt>
                <c:pt idx="44">
                  <c:v>176.5</c:v>
                </c:pt>
                <c:pt idx="45">
                  <c:v>176.44</c:v>
                </c:pt>
                <c:pt idx="46">
                  <c:v>176.35</c:v>
                </c:pt>
                <c:pt idx="47">
                  <c:v>176.34</c:v>
                </c:pt>
                <c:pt idx="48">
                  <c:v>176.27</c:v>
                </c:pt>
                <c:pt idx="49">
                  <c:v>176.24</c:v>
                </c:pt>
                <c:pt idx="50">
                  <c:v>176.28</c:v>
                </c:pt>
                <c:pt idx="51">
                  <c:v>176.43</c:v>
                </c:pt>
                <c:pt idx="52">
                  <c:v>176.57</c:v>
                </c:pt>
                <c:pt idx="53">
                  <c:v>176.63</c:v>
                </c:pt>
                <c:pt idx="54">
                  <c:v>176.67</c:v>
                </c:pt>
                <c:pt idx="55">
                  <c:v>176.63</c:v>
                </c:pt>
                <c:pt idx="56">
                  <c:v>176.56</c:v>
                </c:pt>
                <c:pt idx="57">
                  <c:v>176.46</c:v>
                </c:pt>
                <c:pt idx="58">
                  <c:v>176.35</c:v>
                </c:pt>
                <c:pt idx="59">
                  <c:v>176.25</c:v>
                </c:pt>
                <c:pt idx="60">
                  <c:v>176.16</c:v>
                </c:pt>
                <c:pt idx="61">
                  <c:v>176.13</c:v>
                </c:pt>
                <c:pt idx="62">
                  <c:v>176.15</c:v>
                </c:pt>
                <c:pt idx="63">
                  <c:v>176.22</c:v>
                </c:pt>
                <c:pt idx="64">
                  <c:v>176.34</c:v>
                </c:pt>
                <c:pt idx="65">
                  <c:v>176.41</c:v>
                </c:pt>
                <c:pt idx="66">
                  <c:v>176.42</c:v>
                </c:pt>
                <c:pt idx="67">
                  <c:v>176.4</c:v>
                </c:pt>
                <c:pt idx="68">
                  <c:v>176.36</c:v>
                </c:pt>
                <c:pt idx="69">
                  <c:v>176.29</c:v>
                </c:pt>
                <c:pt idx="70">
                  <c:v>176.18</c:v>
                </c:pt>
                <c:pt idx="71">
                  <c:v>176.11</c:v>
                </c:pt>
                <c:pt idx="72">
                  <c:v>176.06</c:v>
                </c:pt>
                <c:pt idx="73">
                  <c:v>176.05</c:v>
                </c:pt>
                <c:pt idx="74">
                  <c:v>176.06</c:v>
                </c:pt>
                <c:pt idx="75">
                  <c:v>176.11</c:v>
                </c:pt>
                <c:pt idx="76">
                  <c:v>176.24</c:v>
                </c:pt>
                <c:pt idx="77">
                  <c:v>176.28</c:v>
                </c:pt>
                <c:pt idx="78">
                  <c:v>176.33</c:v>
                </c:pt>
                <c:pt idx="79">
                  <c:v>176.38</c:v>
                </c:pt>
                <c:pt idx="80">
                  <c:v>176.33</c:v>
                </c:pt>
                <c:pt idx="81">
                  <c:v>176.24</c:v>
                </c:pt>
                <c:pt idx="82">
                  <c:v>176.12</c:v>
                </c:pt>
                <c:pt idx="83">
                  <c:v>176.04</c:v>
                </c:pt>
                <c:pt idx="84">
                  <c:v>175.95</c:v>
                </c:pt>
                <c:pt idx="85">
                  <c:v>175.92</c:v>
                </c:pt>
                <c:pt idx="86">
                  <c:v>175.94</c:v>
                </c:pt>
                <c:pt idx="87">
                  <c:v>175.96</c:v>
                </c:pt>
                <c:pt idx="88">
                  <c:v>175.98</c:v>
                </c:pt>
                <c:pt idx="89">
                  <c:v>176</c:v>
                </c:pt>
                <c:pt idx="90">
                  <c:v>176.03</c:v>
                </c:pt>
                <c:pt idx="91">
                  <c:v>175.99</c:v>
                </c:pt>
                <c:pt idx="92">
                  <c:v>175.92</c:v>
                </c:pt>
                <c:pt idx="93">
                  <c:v>175.84</c:v>
                </c:pt>
                <c:pt idx="94">
                  <c:v>175.76</c:v>
                </c:pt>
                <c:pt idx="95">
                  <c:v>175.74</c:v>
                </c:pt>
                <c:pt idx="96">
                  <c:v>175.69</c:v>
                </c:pt>
                <c:pt idx="97">
                  <c:v>175.66</c:v>
                </c:pt>
                <c:pt idx="98">
                  <c:v>175.69</c:v>
                </c:pt>
                <c:pt idx="99">
                  <c:v>175.79</c:v>
                </c:pt>
                <c:pt idx="100">
                  <c:v>175.88</c:v>
                </c:pt>
                <c:pt idx="101">
                  <c:v>175.99</c:v>
                </c:pt>
                <c:pt idx="102">
                  <c:v>176.02</c:v>
                </c:pt>
                <c:pt idx="103">
                  <c:v>176.03</c:v>
                </c:pt>
                <c:pt idx="104">
                  <c:v>176.02</c:v>
                </c:pt>
                <c:pt idx="105">
                  <c:v>175.97</c:v>
                </c:pt>
                <c:pt idx="106">
                  <c:v>175.93</c:v>
                </c:pt>
                <c:pt idx="107">
                  <c:v>175.95</c:v>
                </c:pt>
                <c:pt idx="108">
                  <c:v>175.92</c:v>
                </c:pt>
                <c:pt idx="109">
                  <c:v>175.94</c:v>
                </c:pt>
                <c:pt idx="110">
                  <c:v>176</c:v>
                </c:pt>
                <c:pt idx="111">
                  <c:v>176.08</c:v>
                </c:pt>
                <c:pt idx="112">
                  <c:v>176.2</c:v>
                </c:pt>
                <c:pt idx="113">
                  <c:v>176.3</c:v>
                </c:pt>
                <c:pt idx="114">
                  <c:v>176.34</c:v>
                </c:pt>
                <c:pt idx="115">
                  <c:v>176.31</c:v>
                </c:pt>
                <c:pt idx="116">
                  <c:v>176.22</c:v>
                </c:pt>
                <c:pt idx="117">
                  <c:v>176.21</c:v>
                </c:pt>
                <c:pt idx="118">
                  <c:v>176.14</c:v>
                </c:pt>
                <c:pt idx="119">
                  <c:v>176.12</c:v>
                </c:pt>
                <c:pt idx="120">
                  <c:v>176.1</c:v>
                </c:pt>
                <c:pt idx="121">
                  <c:v>176.11</c:v>
                </c:pt>
                <c:pt idx="122">
                  <c:v>176.15</c:v>
                </c:pt>
                <c:pt idx="123">
                  <c:v>176.29</c:v>
                </c:pt>
                <c:pt idx="124">
                  <c:v>176.44</c:v>
                </c:pt>
                <c:pt idx="125">
                  <c:v>176.5</c:v>
                </c:pt>
                <c:pt idx="126">
                  <c:v>176.59</c:v>
                </c:pt>
                <c:pt idx="127">
                  <c:v>176.62</c:v>
                </c:pt>
                <c:pt idx="128">
                  <c:v>176.6</c:v>
                </c:pt>
                <c:pt idx="129">
                  <c:v>176.61</c:v>
                </c:pt>
                <c:pt idx="130">
                  <c:v>176.65</c:v>
                </c:pt>
                <c:pt idx="131">
                  <c:v>176.66</c:v>
                </c:pt>
                <c:pt idx="132">
                  <c:v>176.65</c:v>
                </c:pt>
                <c:pt idx="133">
                  <c:v>176.63</c:v>
                </c:pt>
                <c:pt idx="134">
                  <c:v>176.65</c:v>
                </c:pt>
                <c:pt idx="135">
                  <c:v>176.86</c:v>
                </c:pt>
                <c:pt idx="136">
                  <c:v>177.07</c:v>
                </c:pt>
                <c:pt idx="137">
                  <c:v>177.15</c:v>
                </c:pt>
                <c:pt idx="138">
                  <c:v>177.18</c:v>
                </c:pt>
                <c:pt idx="139">
                  <c:v>177.13</c:v>
                </c:pt>
                <c:pt idx="140">
                  <c:v>177.03</c:v>
                </c:pt>
                <c:pt idx="141">
                  <c:v>176.9</c:v>
                </c:pt>
                <c:pt idx="142">
                  <c:v>176.82</c:v>
                </c:pt>
                <c:pt idx="143">
                  <c:v>176.68</c:v>
                </c:pt>
                <c:pt idx="144">
                  <c:v>176.64</c:v>
                </c:pt>
                <c:pt idx="145">
                  <c:v>176.64</c:v>
                </c:pt>
                <c:pt idx="146">
                  <c:v>176.66</c:v>
                </c:pt>
                <c:pt idx="147">
                  <c:v>176.69</c:v>
                </c:pt>
                <c:pt idx="148">
                  <c:v>176.76</c:v>
                </c:pt>
                <c:pt idx="149">
                  <c:v>176.79</c:v>
                </c:pt>
                <c:pt idx="150">
                  <c:v>176.84</c:v>
                </c:pt>
                <c:pt idx="151">
                  <c:v>176.8</c:v>
                </c:pt>
                <c:pt idx="152">
                  <c:v>176.69</c:v>
                </c:pt>
                <c:pt idx="153">
                  <c:v>176.57</c:v>
                </c:pt>
                <c:pt idx="154">
                  <c:v>176.42</c:v>
                </c:pt>
                <c:pt idx="155">
                  <c:v>176.31</c:v>
                </c:pt>
                <c:pt idx="156">
                  <c:v>176.21</c:v>
                </c:pt>
                <c:pt idx="157">
                  <c:v>176.17</c:v>
                </c:pt>
                <c:pt idx="158">
                  <c:v>176.16</c:v>
                </c:pt>
                <c:pt idx="159">
                  <c:v>176.17</c:v>
                </c:pt>
                <c:pt idx="160">
                  <c:v>176.19</c:v>
                </c:pt>
                <c:pt idx="161">
                  <c:v>176.2</c:v>
                </c:pt>
                <c:pt idx="162">
                  <c:v>176.2</c:v>
                </c:pt>
                <c:pt idx="163">
                  <c:v>176.14</c:v>
                </c:pt>
                <c:pt idx="164">
                  <c:v>176.05</c:v>
                </c:pt>
                <c:pt idx="165">
                  <c:v>176.02</c:v>
                </c:pt>
                <c:pt idx="166">
                  <c:v>175.97</c:v>
                </c:pt>
                <c:pt idx="167">
                  <c:v>175.94</c:v>
                </c:pt>
                <c:pt idx="168">
                  <c:v>175.94</c:v>
                </c:pt>
                <c:pt idx="169">
                  <c:v>175.93</c:v>
                </c:pt>
                <c:pt idx="170">
                  <c:v>175.91</c:v>
                </c:pt>
                <c:pt idx="171">
                  <c:v>175.95</c:v>
                </c:pt>
                <c:pt idx="172">
                  <c:v>176.02</c:v>
                </c:pt>
                <c:pt idx="173">
                  <c:v>176.04</c:v>
                </c:pt>
                <c:pt idx="174">
                  <c:v>176.05</c:v>
                </c:pt>
                <c:pt idx="175">
                  <c:v>176.01</c:v>
                </c:pt>
                <c:pt idx="176">
                  <c:v>175.95</c:v>
                </c:pt>
                <c:pt idx="177">
                  <c:v>175.87</c:v>
                </c:pt>
                <c:pt idx="178">
                  <c:v>175.84</c:v>
                </c:pt>
                <c:pt idx="179">
                  <c:v>175.78</c:v>
                </c:pt>
                <c:pt idx="180">
                  <c:v>175.74</c:v>
                </c:pt>
                <c:pt idx="181">
                  <c:v>175.73</c:v>
                </c:pt>
                <c:pt idx="182">
                  <c:v>175.73</c:v>
                </c:pt>
                <c:pt idx="183">
                  <c:v>175.83</c:v>
                </c:pt>
                <c:pt idx="184">
                  <c:v>175.99</c:v>
                </c:pt>
                <c:pt idx="185">
                  <c:v>176.06</c:v>
                </c:pt>
                <c:pt idx="186">
                  <c:v>176.08</c:v>
                </c:pt>
                <c:pt idx="187">
                  <c:v>176.02</c:v>
                </c:pt>
                <c:pt idx="188">
                  <c:v>175.92</c:v>
                </c:pt>
                <c:pt idx="189">
                  <c:v>175.83</c:v>
                </c:pt>
                <c:pt idx="190">
                  <c:v>175.76</c:v>
                </c:pt>
                <c:pt idx="191">
                  <c:v>175.72</c:v>
                </c:pt>
                <c:pt idx="192">
                  <c:v>175.7</c:v>
                </c:pt>
                <c:pt idx="193">
                  <c:v>175.67</c:v>
                </c:pt>
                <c:pt idx="194">
                  <c:v>175.67</c:v>
                </c:pt>
                <c:pt idx="195">
                  <c:v>175.74</c:v>
                </c:pt>
                <c:pt idx="196">
                  <c:v>175.81</c:v>
                </c:pt>
                <c:pt idx="197">
                  <c:v>175.84</c:v>
                </c:pt>
                <c:pt idx="198">
                  <c:v>175.87</c:v>
                </c:pt>
                <c:pt idx="199">
                  <c:v>175.84</c:v>
                </c:pt>
                <c:pt idx="200">
                  <c:v>175.82</c:v>
                </c:pt>
                <c:pt idx="201">
                  <c:v>175.76</c:v>
                </c:pt>
                <c:pt idx="202">
                  <c:v>175.72</c:v>
                </c:pt>
                <c:pt idx="203">
                  <c:v>175.76</c:v>
                </c:pt>
                <c:pt idx="204">
                  <c:v>175.74</c:v>
                </c:pt>
                <c:pt idx="205">
                  <c:v>175.74</c:v>
                </c:pt>
                <c:pt idx="206">
                  <c:v>175.78</c:v>
                </c:pt>
                <c:pt idx="207">
                  <c:v>175.85</c:v>
                </c:pt>
                <c:pt idx="208">
                  <c:v>175.91</c:v>
                </c:pt>
                <c:pt idx="209">
                  <c:v>175.97</c:v>
                </c:pt>
                <c:pt idx="210">
                  <c:v>176.05</c:v>
                </c:pt>
                <c:pt idx="211">
                  <c:v>176.04</c:v>
                </c:pt>
                <c:pt idx="212">
                  <c:v>175.96</c:v>
                </c:pt>
                <c:pt idx="213">
                  <c:v>175.91</c:v>
                </c:pt>
                <c:pt idx="214">
                  <c:v>175.89</c:v>
                </c:pt>
                <c:pt idx="215">
                  <c:v>175.85</c:v>
                </c:pt>
                <c:pt idx="216">
                  <c:v>175.83</c:v>
                </c:pt>
                <c:pt idx="217">
                  <c:v>175.81</c:v>
                </c:pt>
                <c:pt idx="218">
                  <c:v>175.85</c:v>
                </c:pt>
                <c:pt idx="219">
                  <c:v>175.92</c:v>
                </c:pt>
                <c:pt idx="220">
                  <c:v>176.01</c:v>
                </c:pt>
                <c:pt idx="221">
                  <c:v>176.07</c:v>
                </c:pt>
                <c:pt idx="222">
                  <c:v>176.06</c:v>
                </c:pt>
                <c:pt idx="223">
                  <c:v>176</c:v>
                </c:pt>
                <c:pt idx="224">
                  <c:v>176.02</c:v>
                </c:pt>
                <c:pt idx="225">
                  <c:v>175.99</c:v>
                </c:pt>
                <c:pt idx="226">
                  <c:v>175.91</c:v>
                </c:pt>
                <c:pt idx="227">
                  <c:v>175.8</c:v>
                </c:pt>
                <c:pt idx="228">
                  <c:v>175.82</c:v>
                </c:pt>
                <c:pt idx="229">
                  <c:v>175.82</c:v>
                </c:pt>
                <c:pt idx="230">
                  <c:v>175.84</c:v>
                </c:pt>
                <c:pt idx="231">
                  <c:v>175.86</c:v>
                </c:pt>
                <c:pt idx="232">
                  <c:v>176</c:v>
                </c:pt>
                <c:pt idx="233">
                  <c:v>176.04</c:v>
                </c:pt>
                <c:pt idx="234">
                  <c:v>176.06</c:v>
                </c:pt>
                <c:pt idx="235">
                  <c:v>176.04</c:v>
                </c:pt>
                <c:pt idx="236">
                  <c:v>176.01</c:v>
                </c:pt>
                <c:pt idx="237">
                  <c:v>175.92</c:v>
                </c:pt>
                <c:pt idx="238">
                  <c:v>175.86</c:v>
                </c:pt>
                <c:pt idx="239">
                  <c:v>175.8</c:v>
                </c:pt>
                <c:pt idx="240">
                  <c:v>175.76</c:v>
                </c:pt>
                <c:pt idx="241">
                  <c:v>175.85</c:v>
                </c:pt>
                <c:pt idx="242">
                  <c:v>175.92</c:v>
                </c:pt>
                <c:pt idx="243">
                  <c:v>176.08</c:v>
                </c:pt>
                <c:pt idx="244">
                  <c:v>176.16</c:v>
                </c:pt>
                <c:pt idx="245">
                  <c:v>176.28</c:v>
                </c:pt>
                <c:pt idx="246">
                  <c:v>176.33</c:v>
                </c:pt>
                <c:pt idx="247">
                  <c:v>176.35</c:v>
                </c:pt>
                <c:pt idx="248">
                  <c:v>176.34</c:v>
                </c:pt>
                <c:pt idx="249">
                  <c:v>176.28</c:v>
                </c:pt>
                <c:pt idx="250">
                  <c:v>176.21</c:v>
                </c:pt>
                <c:pt idx="251">
                  <c:v>176.13</c:v>
                </c:pt>
                <c:pt idx="252">
                  <c:v>176.07</c:v>
                </c:pt>
                <c:pt idx="253">
                  <c:v>176.07</c:v>
                </c:pt>
                <c:pt idx="254">
                  <c:v>176.1</c:v>
                </c:pt>
                <c:pt idx="255">
                  <c:v>176.15</c:v>
                </c:pt>
                <c:pt idx="256">
                  <c:v>176.29</c:v>
                </c:pt>
                <c:pt idx="257">
                  <c:v>176.4</c:v>
                </c:pt>
                <c:pt idx="258">
                  <c:v>176.45</c:v>
                </c:pt>
                <c:pt idx="259">
                  <c:v>176.46</c:v>
                </c:pt>
                <c:pt idx="260">
                  <c:v>176.44</c:v>
                </c:pt>
                <c:pt idx="261">
                  <c:v>176.35</c:v>
                </c:pt>
                <c:pt idx="262">
                  <c:v>176.27</c:v>
                </c:pt>
                <c:pt idx="263">
                  <c:v>176.18</c:v>
                </c:pt>
                <c:pt idx="264">
                  <c:v>176.09</c:v>
                </c:pt>
                <c:pt idx="265">
                  <c:v>176.07</c:v>
                </c:pt>
                <c:pt idx="266">
                  <c:v>176.03</c:v>
                </c:pt>
                <c:pt idx="267">
                  <c:v>176.04</c:v>
                </c:pt>
                <c:pt idx="268">
                  <c:v>176.12</c:v>
                </c:pt>
                <c:pt idx="269">
                  <c:v>176.2</c:v>
                </c:pt>
                <c:pt idx="270">
                  <c:v>176.25</c:v>
                </c:pt>
                <c:pt idx="271">
                  <c:v>176.27</c:v>
                </c:pt>
                <c:pt idx="272">
                  <c:v>176.26</c:v>
                </c:pt>
                <c:pt idx="273">
                  <c:v>176.19</c:v>
                </c:pt>
                <c:pt idx="274">
                  <c:v>176.11</c:v>
                </c:pt>
                <c:pt idx="275">
                  <c:v>176.07</c:v>
                </c:pt>
                <c:pt idx="276">
                  <c:v>176.08</c:v>
                </c:pt>
                <c:pt idx="277">
                  <c:v>176.08</c:v>
                </c:pt>
                <c:pt idx="278">
                  <c:v>176.06</c:v>
                </c:pt>
                <c:pt idx="279">
                  <c:v>176.09</c:v>
                </c:pt>
                <c:pt idx="280">
                  <c:v>176.17</c:v>
                </c:pt>
                <c:pt idx="281">
                  <c:v>176.19</c:v>
                </c:pt>
                <c:pt idx="282">
                  <c:v>176.16</c:v>
                </c:pt>
                <c:pt idx="283">
                  <c:v>176.11</c:v>
                </c:pt>
                <c:pt idx="284">
                  <c:v>176.09</c:v>
                </c:pt>
                <c:pt idx="285">
                  <c:v>176.12</c:v>
                </c:pt>
                <c:pt idx="286">
                  <c:v>176.17</c:v>
                </c:pt>
                <c:pt idx="287">
                  <c:v>176.14</c:v>
                </c:pt>
                <c:pt idx="288">
                  <c:v>176.12</c:v>
                </c:pt>
                <c:pt idx="289">
                  <c:v>176.13</c:v>
                </c:pt>
                <c:pt idx="290">
                  <c:v>176.17</c:v>
                </c:pt>
                <c:pt idx="291">
                  <c:v>176.29</c:v>
                </c:pt>
                <c:pt idx="292">
                  <c:v>176.38</c:v>
                </c:pt>
                <c:pt idx="293">
                  <c:v>176.5</c:v>
                </c:pt>
                <c:pt idx="294">
                  <c:v>176.52</c:v>
                </c:pt>
                <c:pt idx="295">
                  <c:v>176.5</c:v>
                </c:pt>
                <c:pt idx="296">
                  <c:v>176.44</c:v>
                </c:pt>
                <c:pt idx="297">
                  <c:v>176.38</c:v>
                </c:pt>
                <c:pt idx="298">
                  <c:v>176.33</c:v>
                </c:pt>
                <c:pt idx="299">
                  <c:v>176.25</c:v>
                </c:pt>
                <c:pt idx="300">
                  <c:v>176.25</c:v>
                </c:pt>
                <c:pt idx="301">
                  <c:v>176.27</c:v>
                </c:pt>
                <c:pt idx="302">
                  <c:v>176.33</c:v>
                </c:pt>
                <c:pt idx="303">
                  <c:v>176.43</c:v>
                </c:pt>
                <c:pt idx="304">
                  <c:v>176.58</c:v>
                </c:pt>
                <c:pt idx="305">
                  <c:v>176.77</c:v>
                </c:pt>
                <c:pt idx="306">
                  <c:v>176.88</c:v>
                </c:pt>
                <c:pt idx="307">
                  <c:v>176.92</c:v>
                </c:pt>
                <c:pt idx="308">
                  <c:v>176.88</c:v>
                </c:pt>
                <c:pt idx="309">
                  <c:v>176.8</c:v>
                </c:pt>
                <c:pt idx="310">
                  <c:v>176.75</c:v>
                </c:pt>
                <c:pt idx="311">
                  <c:v>176.66</c:v>
                </c:pt>
                <c:pt idx="312">
                  <c:v>176.57</c:v>
                </c:pt>
                <c:pt idx="313">
                  <c:v>176.54</c:v>
                </c:pt>
                <c:pt idx="314">
                  <c:v>176.54</c:v>
                </c:pt>
                <c:pt idx="315">
                  <c:v>176.57</c:v>
                </c:pt>
                <c:pt idx="316">
                  <c:v>176.64</c:v>
                </c:pt>
                <c:pt idx="317">
                  <c:v>176.69</c:v>
                </c:pt>
                <c:pt idx="318">
                  <c:v>176.72</c:v>
                </c:pt>
                <c:pt idx="319">
                  <c:v>176.68</c:v>
                </c:pt>
                <c:pt idx="320">
                  <c:v>176.64</c:v>
                </c:pt>
                <c:pt idx="321">
                  <c:v>176.6</c:v>
                </c:pt>
                <c:pt idx="322">
                  <c:v>176.52</c:v>
                </c:pt>
                <c:pt idx="323">
                  <c:v>176.45</c:v>
                </c:pt>
                <c:pt idx="324">
                  <c:v>176.36</c:v>
                </c:pt>
                <c:pt idx="325">
                  <c:v>176.33</c:v>
                </c:pt>
                <c:pt idx="326">
                  <c:v>176.36</c:v>
                </c:pt>
                <c:pt idx="327">
                  <c:v>176.45</c:v>
                </c:pt>
                <c:pt idx="328">
                  <c:v>176.55</c:v>
                </c:pt>
                <c:pt idx="329">
                  <c:v>176.72</c:v>
                </c:pt>
                <c:pt idx="330">
                  <c:v>176.78</c:v>
                </c:pt>
                <c:pt idx="331">
                  <c:v>176.74</c:v>
                </c:pt>
                <c:pt idx="332">
                  <c:v>176.7</c:v>
                </c:pt>
                <c:pt idx="333">
                  <c:v>176.66</c:v>
                </c:pt>
                <c:pt idx="334">
                  <c:v>176.62</c:v>
                </c:pt>
                <c:pt idx="335">
                  <c:v>176.57</c:v>
                </c:pt>
                <c:pt idx="336">
                  <c:v>176.56</c:v>
                </c:pt>
                <c:pt idx="337">
                  <c:v>176.57</c:v>
                </c:pt>
                <c:pt idx="338">
                  <c:v>176.65</c:v>
                </c:pt>
                <c:pt idx="339">
                  <c:v>176.7</c:v>
                </c:pt>
                <c:pt idx="340">
                  <c:v>176.7</c:v>
                </c:pt>
                <c:pt idx="341">
                  <c:v>176.75</c:v>
                </c:pt>
                <c:pt idx="342">
                  <c:v>176.77</c:v>
                </c:pt>
                <c:pt idx="343">
                  <c:v>176.69</c:v>
                </c:pt>
                <c:pt idx="344">
                  <c:v>176.6</c:v>
                </c:pt>
                <c:pt idx="345">
                  <c:v>176.49</c:v>
                </c:pt>
                <c:pt idx="346">
                  <c:v>176.42</c:v>
                </c:pt>
                <c:pt idx="347">
                  <c:v>176.32</c:v>
                </c:pt>
                <c:pt idx="348">
                  <c:v>176.28</c:v>
                </c:pt>
                <c:pt idx="349">
                  <c:v>176.28</c:v>
                </c:pt>
                <c:pt idx="350">
                  <c:v>176.25</c:v>
                </c:pt>
                <c:pt idx="351">
                  <c:v>176.39</c:v>
                </c:pt>
                <c:pt idx="352">
                  <c:v>176.57</c:v>
                </c:pt>
                <c:pt idx="353">
                  <c:v>176.72</c:v>
                </c:pt>
                <c:pt idx="354">
                  <c:v>176.8</c:v>
                </c:pt>
                <c:pt idx="355">
                  <c:v>176.81</c:v>
                </c:pt>
                <c:pt idx="356">
                  <c:v>176.77</c:v>
                </c:pt>
                <c:pt idx="357">
                  <c:v>176.72</c:v>
                </c:pt>
                <c:pt idx="358">
                  <c:v>176.65</c:v>
                </c:pt>
                <c:pt idx="359">
                  <c:v>176.56</c:v>
                </c:pt>
                <c:pt idx="360">
                  <c:v>176.48</c:v>
                </c:pt>
                <c:pt idx="361">
                  <c:v>176.42</c:v>
                </c:pt>
                <c:pt idx="362">
                  <c:v>176.47</c:v>
                </c:pt>
                <c:pt idx="363">
                  <c:v>176.61</c:v>
                </c:pt>
                <c:pt idx="364">
                  <c:v>176.72</c:v>
                </c:pt>
                <c:pt idx="365">
                  <c:v>176.73</c:v>
                </c:pt>
                <c:pt idx="366">
                  <c:v>176.72</c:v>
                </c:pt>
                <c:pt idx="367">
                  <c:v>176.67</c:v>
                </c:pt>
                <c:pt idx="368">
                  <c:v>176.57</c:v>
                </c:pt>
                <c:pt idx="369">
                  <c:v>176.4</c:v>
                </c:pt>
                <c:pt idx="370">
                  <c:v>176.32</c:v>
                </c:pt>
                <c:pt idx="371">
                  <c:v>176.26</c:v>
                </c:pt>
                <c:pt idx="372">
                  <c:v>176.2</c:v>
                </c:pt>
                <c:pt idx="373">
                  <c:v>176.19</c:v>
                </c:pt>
                <c:pt idx="374">
                  <c:v>176.19</c:v>
                </c:pt>
                <c:pt idx="375">
                  <c:v>176.26</c:v>
                </c:pt>
                <c:pt idx="376">
                  <c:v>176.31</c:v>
                </c:pt>
                <c:pt idx="377">
                  <c:v>176.34</c:v>
                </c:pt>
                <c:pt idx="378">
                  <c:v>176.38</c:v>
                </c:pt>
                <c:pt idx="379">
                  <c:v>176.34</c:v>
                </c:pt>
                <c:pt idx="380">
                  <c:v>176.22</c:v>
                </c:pt>
                <c:pt idx="381">
                  <c:v>176.14</c:v>
                </c:pt>
                <c:pt idx="382">
                  <c:v>176.02</c:v>
                </c:pt>
                <c:pt idx="383">
                  <c:v>175.94</c:v>
                </c:pt>
                <c:pt idx="384">
                  <c:v>175.96</c:v>
                </c:pt>
                <c:pt idx="385">
                  <c:v>175.99</c:v>
                </c:pt>
                <c:pt idx="386">
                  <c:v>176.02</c:v>
                </c:pt>
                <c:pt idx="387">
                  <c:v>176.17</c:v>
                </c:pt>
                <c:pt idx="388">
                  <c:v>176.27</c:v>
                </c:pt>
                <c:pt idx="389">
                  <c:v>176.34</c:v>
                </c:pt>
                <c:pt idx="390">
                  <c:v>176.42</c:v>
                </c:pt>
                <c:pt idx="391">
                  <c:v>176.44</c:v>
                </c:pt>
                <c:pt idx="392">
                  <c:v>176.43</c:v>
                </c:pt>
                <c:pt idx="393">
                  <c:v>176.4</c:v>
                </c:pt>
                <c:pt idx="394">
                  <c:v>176.34</c:v>
                </c:pt>
                <c:pt idx="395">
                  <c:v>176.35</c:v>
                </c:pt>
                <c:pt idx="396">
                  <c:v>176.34</c:v>
                </c:pt>
                <c:pt idx="397">
                  <c:v>176.34</c:v>
                </c:pt>
                <c:pt idx="398">
                  <c:v>176.41</c:v>
                </c:pt>
                <c:pt idx="399">
                  <c:v>176.58</c:v>
                </c:pt>
                <c:pt idx="400">
                  <c:v>176.75</c:v>
                </c:pt>
                <c:pt idx="401">
                  <c:v>176.82</c:v>
                </c:pt>
                <c:pt idx="402">
                  <c:v>176.91</c:v>
                </c:pt>
                <c:pt idx="403">
                  <c:v>176.93</c:v>
                </c:pt>
                <c:pt idx="404">
                  <c:v>176.92</c:v>
                </c:pt>
                <c:pt idx="405">
                  <c:v>176.93</c:v>
                </c:pt>
                <c:pt idx="406">
                  <c:v>176.95</c:v>
                </c:pt>
                <c:pt idx="407">
                  <c:v>176.95</c:v>
                </c:pt>
                <c:pt idx="408">
                  <c:v>176.95</c:v>
                </c:pt>
                <c:pt idx="409">
                  <c:v>176.96</c:v>
                </c:pt>
                <c:pt idx="410">
                  <c:v>176.96</c:v>
                </c:pt>
                <c:pt idx="411">
                  <c:v>177.08</c:v>
                </c:pt>
                <c:pt idx="412">
                  <c:v>177.17</c:v>
                </c:pt>
                <c:pt idx="413">
                  <c:v>177.22</c:v>
                </c:pt>
                <c:pt idx="414">
                  <c:v>177.26</c:v>
                </c:pt>
                <c:pt idx="415">
                  <c:v>177.28</c:v>
                </c:pt>
                <c:pt idx="416">
                  <c:v>177.22</c:v>
                </c:pt>
                <c:pt idx="417">
                  <c:v>177.06</c:v>
                </c:pt>
                <c:pt idx="418">
                  <c:v>176.94</c:v>
                </c:pt>
                <c:pt idx="419">
                  <c:v>176.92</c:v>
                </c:pt>
                <c:pt idx="420">
                  <c:v>176.85</c:v>
                </c:pt>
                <c:pt idx="421">
                  <c:v>176.82</c:v>
                </c:pt>
                <c:pt idx="422">
                  <c:v>176.83</c:v>
                </c:pt>
                <c:pt idx="423">
                  <c:v>176.91</c:v>
                </c:pt>
                <c:pt idx="424">
                  <c:v>177</c:v>
                </c:pt>
                <c:pt idx="425">
                  <c:v>177.07</c:v>
                </c:pt>
                <c:pt idx="426">
                  <c:v>177.12</c:v>
                </c:pt>
                <c:pt idx="427">
                  <c:v>177.11</c:v>
                </c:pt>
                <c:pt idx="428">
                  <c:v>177.02</c:v>
                </c:pt>
                <c:pt idx="429">
                  <c:v>176.92</c:v>
                </c:pt>
                <c:pt idx="430">
                  <c:v>176.81</c:v>
                </c:pt>
                <c:pt idx="431">
                  <c:v>176.74</c:v>
                </c:pt>
                <c:pt idx="432">
                  <c:v>176.63</c:v>
                </c:pt>
                <c:pt idx="433">
                  <c:v>176.6</c:v>
                </c:pt>
                <c:pt idx="434">
                  <c:v>176.64</c:v>
                </c:pt>
                <c:pt idx="435">
                  <c:v>176.71</c:v>
                </c:pt>
                <c:pt idx="436">
                  <c:v>176.83</c:v>
                </c:pt>
                <c:pt idx="437">
                  <c:v>176.92</c:v>
                </c:pt>
                <c:pt idx="438">
                  <c:v>176.96</c:v>
                </c:pt>
                <c:pt idx="439">
                  <c:v>176.94</c:v>
                </c:pt>
                <c:pt idx="440">
                  <c:v>176.9</c:v>
                </c:pt>
                <c:pt idx="441">
                  <c:v>176.98</c:v>
                </c:pt>
                <c:pt idx="442">
                  <c:v>176.95</c:v>
                </c:pt>
                <c:pt idx="443">
                  <c:v>176.89</c:v>
                </c:pt>
                <c:pt idx="444">
                  <c:v>176.83</c:v>
                </c:pt>
                <c:pt idx="445">
                  <c:v>176.78</c:v>
                </c:pt>
                <c:pt idx="446">
                  <c:v>176.76</c:v>
                </c:pt>
                <c:pt idx="447">
                  <c:v>176.82</c:v>
                </c:pt>
                <c:pt idx="448">
                  <c:v>176.88</c:v>
                </c:pt>
                <c:pt idx="449">
                  <c:v>176.91</c:v>
                </c:pt>
                <c:pt idx="450">
                  <c:v>176.88</c:v>
                </c:pt>
                <c:pt idx="451">
                  <c:v>176.79</c:v>
                </c:pt>
                <c:pt idx="452">
                  <c:v>176.64</c:v>
                </c:pt>
                <c:pt idx="453">
                  <c:v>176.54</c:v>
                </c:pt>
                <c:pt idx="454">
                  <c:v>176.46</c:v>
                </c:pt>
                <c:pt idx="455">
                  <c:v>176.38</c:v>
                </c:pt>
                <c:pt idx="456">
                  <c:v>176.31</c:v>
                </c:pt>
                <c:pt idx="457">
                  <c:v>176.3</c:v>
                </c:pt>
                <c:pt idx="458">
                  <c:v>176.32</c:v>
                </c:pt>
                <c:pt idx="459">
                  <c:v>176.37</c:v>
                </c:pt>
                <c:pt idx="460">
                  <c:v>176.5</c:v>
                </c:pt>
                <c:pt idx="461">
                  <c:v>176.57</c:v>
                </c:pt>
                <c:pt idx="462">
                  <c:v>176.62</c:v>
                </c:pt>
                <c:pt idx="463">
                  <c:v>176.62</c:v>
                </c:pt>
                <c:pt idx="464">
                  <c:v>176.56</c:v>
                </c:pt>
                <c:pt idx="465">
                  <c:v>176.45</c:v>
                </c:pt>
                <c:pt idx="466">
                  <c:v>176.37</c:v>
                </c:pt>
                <c:pt idx="467">
                  <c:v>176.29</c:v>
                </c:pt>
                <c:pt idx="468">
                  <c:v>176.22</c:v>
                </c:pt>
                <c:pt idx="469">
                  <c:v>176.19</c:v>
                </c:pt>
                <c:pt idx="470">
                  <c:v>176.17</c:v>
                </c:pt>
                <c:pt idx="471">
                  <c:v>176.2</c:v>
                </c:pt>
                <c:pt idx="472">
                  <c:v>176.28</c:v>
                </c:pt>
                <c:pt idx="473">
                  <c:v>176.35</c:v>
                </c:pt>
                <c:pt idx="474">
                  <c:v>176.43</c:v>
                </c:pt>
                <c:pt idx="475">
                  <c:v>176.38</c:v>
                </c:pt>
                <c:pt idx="476">
                  <c:v>176.33</c:v>
                </c:pt>
                <c:pt idx="477">
                  <c:v>176.24</c:v>
                </c:pt>
                <c:pt idx="478">
                  <c:v>176.21</c:v>
                </c:pt>
                <c:pt idx="479">
                  <c:v>176.16</c:v>
                </c:pt>
                <c:pt idx="480">
                  <c:v>176.15</c:v>
                </c:pt>
                <c:pt idx="481">
                  <c:v>176.13</c:v>
                </c:pt>
                <c:pt idx="482">
                  <c:v>176.12</c:v>
                </c:pt>
                <c:pt idx="483">
                  <c:v>176.14</c:v>
                </c:pt>
                <c:pt idx="484">
                  <c:v>176.12</c:v>
                </c:pt>
                <c:pt idx="485">
                  <c:v>176.12</c:v>
                </c:pt>
                <c:pt idx="486">
                  <c:v>176.15</c:v>
                </c:pt>
                <c:pt idx="487">
                  <c:v>176.11</c:v>
                </c:pt>
                <c:pt idx="488">
                  <c:v>176.07</c:v>
                </c:pt>
                <c:pt idx="489">
                  <c:v>175.98</c:v>
                </c:pt>
                <c:pt idx="490">
                  <c:v>175.91</c:v>
                </c:pt>
                <c:pt idx="491">
                  <c:v>175.81</c:v>
                </c:pt>
                <c:pt idx="492">
                  <c:v>175.75</c:v>
                </c:pt>
                <c:pt idx="493">
                  <c:v>175.75</c:v>
                </c:pt>
                <c:pt idx="494">
                  <c:v>175.79</c:v>
                </c:pt>
                <c:pt idx="495">
                  <c:v>175.92</c:v>
                </c:pt>
                <c:pt idx="496">
                  <c:v>176.06</c:v>
                </c:pt>
                <c:pt idx="497">
                  <c:v>176.11</c:v>
                </c:pt>
                <c:pt idx="498">
                  <c:v>176.12</c:v>
                </c:pt>
                <c:pt idx="499">
                  <c:v>176.12</c:v>
                </c:pt>
                <c:pt idx="500">
                  <c:v>176.1</c:v>
                </c:pt>
                <c:pt idx="501">
                  <c:v>176.1</c:v>
                </c:pt>
                <c:pt idx="502">
                  <c:v>176.13</c:v>
                </c:pt>
                <c:pt idx="503">
                  <c:v>176.12</c:v>
                </c:pt>
                <c:pt idx="504">
                  <c:v>176.14</c:v>
                </c:pt>
                <c:pt idx="505">
                  <c:v>176.16</c:v>
                </c:pt>
                <c:pt idx="506">
                  <c:v>176.14</c:v>
                </c:pt>
                <c:pt idx="507">
                  <c:v>176.24</c:v>
                </c:pt>
                <c:pt idx="508">
                  <c:v>176.5</c:v>
                </c:pt>
                <c:pt idx="509">
                  <c:v>176.64</c:v>
                </c:pt>
                <c:pt idx="510">
                  <c:v>176.72</c:v>
                </c:pt>
                <c:pt idx="511">
                  <c:v>176.77</c:v>
                </c:pt>
                <c:pt idx="512">
                  <c:v>176.73</c:v>
                </c:pt>
                <c:pt idx="513">
                  <c:v>176.64</c:v>
                </c:pt>
                <c:pt idx="514">
                  <c:v>176.57</c:v>
                </c:pt>
                <c:pt idx="515">
                  <c:v>176.48</c:v>
                </c:pt>
                <c:pt idx="516">
                  <c:v>176.38</c:v>
                </c:pt>
                <c:pt idx="517">
                  <c:v>176.31</c:v>
                </c:pt>
                <c:pt idx="518">
                  <c:v>176.33</c:v>
                </c:pt>
                <c:pt idx="519">
                  <c:v>176.36</c:v>
                </c:pt>
                <c:pt idx="520">
                  <c:v>176.42</c:v>
                </c:pt>
                <c:pt idx="521">
                  <c:v>176.44</c:v>
                </c:pt>
                <c:pt idx="522">
                  <c:v>176.46</c:v>
                </c:pt>
                <c:pt idx="523">
                  <c:v>176.45</c:v>
                </c:pt>
                <c:pt idx="524">
                  <c:v>176.43</c:v>
                </c:pt>
                <c:pt idx="525">
                  <c:v>176.38</c:v>
                </c:pt>
                <c:pt idx="526">
                  <c:v>176.32</c:v>
                </c:pt>
                <c:pt idx="527">
                  <c:v>176.26</c:v>
                </c:pt>
                <c:pt idx="528">
                  <c:v>176.2</c:v>
                </c:pt>
                <c:pt idx="529">
                  <c:v>176.17</c:v>
                </c:pt>
                <c:pt idx="530">
                  <c:v>176.19</c:v>
                </c:pt>
                <c:pt idx="531">
                  <c:v>176.26</c:v>
                </c:pt>
                <c:pt idx="532">
                  <c:v>176.34</c:v>
                </c:pt>
                <c:pt idx="533">
                  <c:v>176.37</c:v>
                </c:pt>
                <c:pt idx="534">
                  <c:v>176.36</c:v>
                </c:pt>
                <c:pt idx="535">
                  <c:v>176.32</c:v>
                </c:pt>
                <c:pt idx="536">
                  <c:v>176.26</c:v>
                </c:pt>
                <c:pt idx="537">
                  <c:v>176.17</c:v>
                </c:pt>
                <c:pt idx="538">
                  <c:v>176.06</c:v>
                </c:pt>
                <c:pt idx="539">
                  <c:v>175.97</c:v>
                </c:pt>
                <c:pt idx="540">
                  <c:v>175.89</c:v>
                </c:pt>
                <c:pt idx="541">
                  <c:v>175.85</c:v>
                </c:pt>
                <c:pt idx="542">
                  <c:v>175.85</c:v>
                </c:pt>
                <c:pt idx="543">
                  <c:v>175.94</c:v>
                </c:pt>
                <c:pt idx="544">
                  <c:v>176.02</c:v>
                </c:pt>
                <c:pt idx="545">
                  <c:v>176.06</c:v>
                </c:pt>
                <c:pt idx="546">
                  <c:v>176.04</c:v>
                </c:pt>
                <c:pt idx="547">
                  <c:v>176.03</c:v>
                </c:pt>
                <c:pt idx="548">
                  <c:v>175.98</c:v>
                </c:pt>
                <c:pt idx="549">
                  <c:v>175.9</c:v>
                </c:pt>
                <c:pt idx="550">
                  <c:v>175.8</c:v>
                </c:pt>
                <c:pt idx="551">
                  <c:v>175.71</c:v>
                </c:pt>
                <c:pt idx="552">
                  <c:v>175.63</c:v>
                </c:pt>
                <c:pt idx="553">
                  <c:v>175.59</c:v>
                </c:pt>
                <c:pt idx="554">
                  <c:v>175.58</c:v>
                </c:pt>
                <c:pt idx="555">
                  <c:v>175.61</c:v>
                </c:pt>
                <c:pt idx="556">
                  <c:v>175.74</c:v>
                </c:pt>
                <c:pt idx="557">
                  <c:v>175.76</c:v>
                </c:pt>
                <c:pt idx="558">
                  <c:v>175.78</c:v>
                </c:pt>
                <c:pt idx="559">
                  <c:v>175.77</c:v>
                </c:pt>
                <c:pt idx="560">
                  <c:v>175.76</c:v>
                </c:pt>
                <c:pt idx="561">
                  <c:v>175.7</c:v>
                </c:pt>
                <c:pt idx="562">
                  <c:v>175.65</c:v>
                </c:pt>
                <c:pt idx="563">
                  <c:v>175.62</c:v>
                </c:pt>
                <c:pt idx="564">
                  <c:v>175.6</c:v>
                </c:pt>
                <c:pt idx="565">
                  <c:v>175.62</c:v>
                </c:pt>
                <c:pt idx="566">
                  <c:v>175.67</c:v>
                </c:pt>
                <c:pt idx="567">
                  <c:v>175.77</c:v>
                </c:pt>
                <c:pt idx="568">
                  <c:v>175.94</c:v>
                </c:pt>
                <c:pt idx="569">
                  <c:v>176</c:v>
                </c:pt>
                <c:pt idx="570">
                  <c:v>176.02</c:v>
                </c:pt>
                <c:pt idx="571">
                  <c:v>176.04</c:v>
                </c:pt>
                <c:pt idx="572">
                  <c:v>176.07</c:v>
                </c:pt>
                <c:pt idx="573">
                  <c:v>176.1</c:v>
                </c:pt>
                <c:pt idx="574">
                  <c:v>176.07</c:v>
                </c:pt>
                <c:pt idx="575">
                  <c:v>176.09</c:v>
                </c:pt>
                <c:pt idx="576">
                  <c:v>176.1</c:v>
                </c:pt>
                <c:pt idx="577">
                  <c:v>176.08</c:v>
                </c:pt>
                <c:pt idx="578">
                  <c:v>176.13</c:v>
                </c:pt>
                <c:pt idx="579">
                  <c:v>176.2</c:v>
                </c:pt>
                <c:pt idx="580">
                  <c:v>176.26</c:v>
                </c:pt>
                <c:pt idx="581">
                  <c:v>176.3</c:v>
                </c:pt>
                <c:pt idx="582">
                  <c:v>176.28</c:v>
                </c:pt>
                <c:pt idx="583">
                  <c:v>176.24</c:v>
                </c:pt>
                <c:pt idx="584">
                  <c:v>176.17</c:v>
                </c:pt>
                <c:pt idx="585">
                  <c:v>176.08</c:v>
                </c:pt>
                <c:pt idx="586">
                  <c:v>176.01</c:v>
                </c:pt>
                <c:pt idx="587">
                  <c:v>176.08</c:v>
                </c:pt>
                <c:pt idx="588">
                  <c:v>176.07</c:v>
                </c:pt>
                <c:pt idx="589">
                  <c:v>176.07</c:v>
                </c:pt>
                <c:pt idx="590">
                  <c:v>176.06</c:v>
                </c:pt>
                <c:pt idx="591">
                  <c:v>176.23</c:v>
                </c:pt>
                <c:pt idx="592">
                  <c:v>176.35</c:v>
                </c:pt>
                <c:pt idx="593">
                  <c:v>176.45</c:v>
                </c:pt>
                <c:pt idx="594">
                  <c:v>176.5</c:v>
                </c:pt>
                <c:pt idx="595">
                  <c:v>176.48</c:v>
                </c:pt>
                <c:pt idx="596">
                  <c:v>176.4</c:v>
                </c:pt>
                <c:pt idx="597">
                  <c:v>176.34</c:v>
                </c:pt>
                <c:pt idx="598">
                  <c:v>176.34</c:v>
                </c:pt>
                <c:pt idx="599">
                  <c:v>176.32</c:v>
                </c:pt>
                <c:pt idx="600">
                  <c:v>176.29</c:v>
                </c:pt>
                <c:pt idx="601">
                  <c:v>176.3</c:v>
                </c:pt>
                <c:pt idx="602">
                  <c:v>176.27</c:v>
                </c:pt>
                <c:pt idx="603">
                  <c:v>176.35</c:v>
                </c:pt>
                <c:pt idx="604">
                  <c:v>176.4</c:v>
                </c:pt>
                <c:pt idx="605">
                  <c:v>176.47</c:v>
                </c:pt>
                <c:pt idx="606">
                  <c:v>176.55</c:v>
                </c:pt>
                <c:pt idx="607">
                  <c:v>176.58</c:v>
                </c:pt>
                <c:pt idx="608">
                  <c:v>176.6</c:v>
                </c:pt>
                <c:pt idx="609">
                  <c:v>176.57</c:v>
                </c:pt>
                <c:pt idx="610">
                  <c:v>176.5</c:v>
                </c:pt>
                <c:pt idx="611">
                  <c:v>176.48</c:v>
                </c:pt>
                <c:pt idx="612">
                  <c:v>176.47</c:v>
                </c:pt>
                <c:pt idx="613">
                  <c:v>176.47</c:v>
                </c:pt>
                <c:pt idx="614">
                  <c:v>176.45</c:v>
                </c:pt>
                <c:pt idx="615">
                  <c:v>176.54</c:v>
                </c:pt>
                <c:pt idx="616">
                  <c:v>176.7</c:v>
                </c:pt>
                <c:pt idx="617">
                  <c:v>176.82</c:v>
                </c:pt>
                <c:pt idx="618">
                  <c:v>176.94</c:v>
                </c:pt>
                <c:pt idx="619">
                  <c:v>176.95</c:v>
                </c:pt>
                <c:pt idx="620">
                  <c:v>176.86</c:v>
                </c:pt>
                <c:pt idx="621">
                  <c:v>176.78</c:v>
                </c:pt>
                <c:pt idx="622">
                  <c:v>176.73</c:v>
                </c:pt>
                <c:pt idx="623">
                  <c:v>176.64</c:v>
                </c:pt>
                <c:pt idx="624">
                  <c:v>176.59</c:v>
                </c:pt>
                <c:pt idx="625">
                  <c:v>176.56</c:v>
                </c:pt>
                <c:pt idx="626">
                  <c:v>176.53</c:v>
                </c:pt>
                <c:pt idx="627">
                  <c:v>176.58</c:v>
                </c:pt>
                <c:pt idx="628">
                  <c:v>176.68</c:v>
                </c:pt>
                <c:pt idx="629">
                  <c:v>176.76</c:v>
                </c:pt>
                <c:pt idx="630">
                  <c:v>176.8</c:v>
                </c:pt>
                <c:pt idx="631">
                  <c:v>176.78</c:v>
                </c:pt>
                <c:pt idx="632">
                  <c:v>176.77</c:v>
                </c:pt>
                <c:pt idx="633">
                  <c:v>176.73</c:v>
                </c:pt>
                <c:pt idx="634">
                  <c:v>176.69</c:v>
                </c:pt>
                <c:pt idx="635">
                  <c:v>176.67</c:v>
                </c:pt>
                <c:pt idx="636">
                  <c:v>176.63</c:v>
                </c:pt>
                <c:pt idx="637">
                  <c:v>176.62</c:v>
                </c:pt>
                <c:pt idx="638">
                  <c:v>176.68</c:v>
                </c:pt>
                <c:pt idx="639">
                  <c:v>176.76</c:v>
                </c:pt>
                <c:pt idx="640">
                  <c:v>176.86</c:v>
                </c:pt>
                <c:pt idx="641">
                  <c:v>176.94</c:v>
                </c:pt>
                <c:pt idx="642">
                  <c:v>176.96</c:v>
                </c:pt>
                <c:pt idx="643">
                  <c:v>176.96</c:v>
                </c:pt>
                <c:pt idx="644">
                  <c:v>176.9</c:v>
                </c:pt>
                <c:pt idx="645">
                  <c:v>176.84</c:v>
                </c:pt>
                <c:pt idx="646">
                  <c:v>176.76</c:v>
                </c:pt>
                <c:pt idx="647">
                  <c:v>176.75</c:v>
                </c:pt>
                <c:pt idx="648">
                  <c:v>176.73</c:v>
                </c:pt>
                <c:pt idx="649">
                  <c:v>176.65</c:v>
                </c:pt>
                <c:pt idx="650">
                  <c:v>176.65</c:v>
                </c:pt>
                <c:pt idx="651">
                  <c:v>176.72</c:v>
                </c:pt>
                <c:pt idx="652">
                  <c:v>176.88</c:v>
                </c:pt>
                <c:pt idx="653">
                  <c:v>176.93</c:v>
                </c:pt>
                <c:pt idx="654">
                  <c:v>176.99</c:v>
                </c:pt>
                <c:pt idx="655">
                  <c:v>177.05</c:v>
                </c:pt>
                <c:pt idx="656">
                  <c:v>177.07</c:v>
                </c:pt>
                <c:pt idx="657">
                  <c:v>177.03</c:v>
                </c:pt>
                <c:pt idx="658">
                  <c:v>177</c:v>
                </c:pt>
                <c:pt idx="659">
                  <c:v>176.96</c:v>
                </c:pt>
                <c:pt idx="660">
                  <c:v>176.98</c:v>
                </c:pt>
                <c:pt idx="661">
                  <c:v>176.95</c:v>
                </c:pt>
                <c:pt idx="662">
                  <c:v>176.98</c:v>
                </c:pt>
                <c:pt idx="663">
                  <c:v>177.1</c:v>
                </c:pt>
                <c:pt idx="664">
                  <c:v>177.2</c:v>
                </c:pt>
                <c:pt idx="665">
                  <c:v>177.3</c:v>
                </c:pt>
                <c:pt idx="666">
                  <c:v>177.3</c:v>
                </c:pt>
                <c:pt idx="667">
                  <c:v>177.29</c:v>
                </c:pt>
                <c:pt idx="668">
                  <c:v>177.21</c:v>
                </c:pt>
                <c:pt idx="669">
                  <c:v>177.13</c:v>
                </c:pt>
                <c:pt idx="670">
                  <c:v>177.04</c:v>
                </c:pt>
                <c:pt idx="671">
                  <c:v>177</c:v>
                </c:pt>
                <c:pt idx="672">
                  <c:v>176.95</c:v>
                </c:pt>
                <c:pt idx="673">
                  <c:v>176.97</c:v>
                </c:pt>
                <c:pt idx="674">
                  <c:v>177</c:v>
                </c:pt>
                <c:pt idx="675">
                  <c:v>177.07</c:v>
                </c:pt>
                <c:pt idx="676">
                  <c:v>177.19</c:v>
                </c:pt>
                <c:pt idx="677">
                  <c:v>177.28</c:v>
                </c:pt>
                <c:pt idx="678">
                  <c:v>177.32</c:v>
                </c:pt>
                <c:pt idx="679">
                  <c:v>177.26</c:v>
                </c:pt>
                <c:pt idx="680">
                  <c:v>177.15</c:v>
                </c:pt>
                <c:pt idx="681">
                  <c:v>177.04</c:v>
                </c:pt>
                <c:pt idx="682">
                  <c:v>176.98</c:v>
                </c:pt>
                <c:pt idx="683">
                  <c:v>176.91</c:v>
                </c:pt>
                <c:pt idx="684">
                  <c:v>176.87</c:v>
                </c:pt>
                <c:pt idx="685">
                  <c:v>176.86</c:v>
                </c:pt>
                <c:pt idx="686">
                  <c:v>176.87</c:v>
                </c:pt>
                <c:pt idx="687">
                  <c:v>176.92</c:v>
                </c:pt>
                <c:pt idx="688">
                  <c:v>177.06</c:v>
                </c:pt>
                <c:pt idx="689">
                  <c:v>177.14</c:v>
                </c:pt>
                <c:pt idx="690">
                  <c:v>177.15</c:v>
                </c:pt>
                <c:pt idx="691">
                  <c:v>177.1</c:v>
                </c:pt>
                <c:pt idx="692">
                  <c:v>177.07</c:v>
                </c:pt>
                <c:pt idx="693">
                  <c:v>176.95</c:v>
                </c:pt>
                <c:pt idx="694">
                  <c:v>176.87</c:v>
                </c:pt>
                <c:pt idx="695">
                  <c:v>176.82</c:v>
                </c:pt>
                <c:pt idx="696">
                  <c:v>176.76</c:v>
                </c:pt>
                <c:pt idx="697">
                  <c:v>176.75</c:v>
                </c:pt>
                <c:pt idx="698">
                  <c:v>176.87</c:v>
                </c:pt>
                <c:pt idx="699">
                  <c:v>177.02</c:v>
                </c:pt>
                <c:pt idx="700">
                  <c:v>177.11</c:v>
                </c:pt>
                <c:pt idx="701">
                  <c:v>177.15</c:v>
                </c:pt>
                <c:pt idx="702">
                  <c:v>177.15</c:v>
                </c:pt>
                <c:pt idx="703">
                  <c:v>177.08</c:v>
                </c:pt>
                <c:pt idx="704">
                  <c:v>176.95</c:v>
                </c:pt>
                <c:pt idx="705">
                  <c:v>176.8</c:v>
                </c:pt>
                <c:pt idx="706">
                  <c:v>176.64</c:v>
                </c:pt>
                <c:pt idx="707">
                  <c:v>176.51</c:v>
                </c:pt>
                <c:pt idx="708">
                  <c:v>176.42</c:v>
                </c:pt>
                <c:pt idx="709">
                  <c:v>176.38</c:v>
                </c:pt>
                <c:pt idx="710">
                  <c:v>176.44</c:v>
                </c:pt>
                <c:pt idx="711">
                  <c:v>176.56</c:v>
                </c:pt>
                <c:pt idx="712">
                  <c:v>176.57</c:v>
                </c:pt>
                <c:pt idx="713">
                  <c:v>176.55</c:v>
                </c:pt>
                <c:pt idx="714">
                  <c:v>176.56</c:v>
                </c:pt>
                <c:pt idx="715">
                  <c:v>176.54</c:v>
                </c:pt>
                <c:pt idx="716">
                  <c:v>176.53</c:v>
                </c:pt>
                <c:pt idx="717">
                  <c:v>176.5</c:v>
                </c:pt>
                <c:pt idx="718">
                  <c:v>176.5</c:v>
                </c:pt>
                <c:pt idx="719">
                  <c:v>176.51</c:v>
                </c:pt>
                <c:pt idx="720">
                  <c:v>176.48</c:v>
                </c:pt>
                <c:pt idx="721">
                  <c:v>176.45</c:v>
                </c:pt>
                <c:pt idx="722">
                  <c:v>176.43</c:v>
                </c:pt>
                <c:pt idx="723">
                  <c:v>176.51</c:v>
                </c:pt>
                <c:pt idx="724">
                  <c:v>176.61</c:v>
                </c:pt>
                <c:pt idx="725">
                  <c:v>176.67</c:v>
                </c:pt>
                <c:pt idx="726">
                  <c:v>176.69</c:v>
                </c:pt>
                <c:pt idx="727">
                  <c:v>176.68</c:v>
                </c:pt>
                <c:pt idx="728">
                  <c:v>176.71</c:v>
                </c:pt>
                <c:pt idx="729">
                  <c:v>176.7</c:v>
                </c:pt>
                <c:pt idx="730">
                  <c:v>176.62</c:v>
                </c:pt>
                <c:pt idx="731">
                  <c:v>176.54</c:v>
                </c:pt>
                <c:pt idx="732">
                  <c:v>176.51</c:v>
                </c:pt>
                <c:pt idx="733">
                  <c:v>176.48</c:v>
                </c:pt>
                <c:pt idx="734">
                  <c:v>176.54</c:v>
                </c:pt>
                <c:pt idx="735">
                  <c:v>176.71</c:v>
                </c:pt>
                <c:pt idx="736">
                  <c:v>176.88</c:v>
                </c:pt>
                <c:pt idx="737">
                  <c:v>176.95</c:v>
                </c:pt>
                <c:pt idx="738">
                  <c:v>176.98</c:v>
                </c:pt>
                <c:pt idx="739">
                  <c:v>177</c:v>
                </c:pt>
                <c:pt idx="740">
                  <c:v>176.96</c:v>
                </c:pt>
                <c:pt idx="741">
                  <c:v>176.88</c:v>
                </c:pt>
                <c:pt idx="742">
                  <c:v>176.83</c:v>
                </c:pt>
                <c:pt idx="743">
                  <c:v>176.81</c:v>
                </c:pt>
                <c:pt idx="744">
                  <c:v>176.78</c:v>
                </c:pt>
                <c:pt idx="745">
                  <c:v>176.72</c:v>
                </c:pt>
                <c:pt idx="746">
                  <c:v>176.68</c:v>
                </c:pt>
                <c:pt idx="747">
                  <c:v>176.77</c:v>
                </c:pt>
                <c:pt idx="748">
                  <c:v>176.84</c:v>
                </c:pt>
                <c:pt idx="749">
                  <c:v>176.9</c:v>
                </c:pt>
                <c:pt idx="750">
                  <c:v>176.93</c:v>
                </c:pt>
                <c:pt idx="751">
                  <c:v>176.93</c:v>
                </c:pt>
                <c:pt idx="752">
                  <c:v>176.9</c:v>
                </c:pt>
                <c:pt idx="753">
                  <c:v>176.82</c:v>
                </c:pt>
                <c:pt idx="754">
                  <c:v>176.72</c:v>
                </c:pt>
                <c:pt idx="755">
                  <c:v>176.65</c:v>
                </c:pt>
                <c:pt idx="756">
                  <c:v>176.59</c:v>
                </c:pt>
                <c:pt idx="757">
                  <c:v>176.56</c:v>
                </c:pt>
                <c:pt idx="758">
                  <c:v>176.6</c:v>
                </c:pt>
                <c:pt idx="759">
                  <c:v>176.67</c:v>
                </c:pt>
                <c:pt idx="760">
                  <c:v>176.75</c:v>
                </c:pt>
                <c:pt idx="761">
                  <c:v>176.8</c:v>
                </c:pt>
                <c:pt idx="762">
                  <c:v>176.82</c:v>
                </c:pt>
                <c:pt idx="763">
                  <c:v>176.81</c:v>
                </c:pt>
                <c:pt idx="764">
                  <c:v>176.8</c:v>
                </c:pt>
                <c:pt idx="765">
                  <c:v>176.73</c:v>
                </c:pt>
                <c:pt idx="766">
                  <c:v>176.66</c:v>
                </c:pt>
                <c:pt idx="767">
                  <c:v>176.59</c:v>
                </c:pt>
                <c:pt idx="768">
                  <c:v>176.51</c:v>
                </c:pt>
                <c:pt idx="769">
                  <c:v>176.46</c:v>
                </c:pt>
                <c:pt idx="770">
                  <c:v>176.45</c:v>
                </c:pt>
                <c:pt idx="771">
                  <c:v>176.56</c:v>
                </c:pt>
                <c:pt idx="772">
                  <c:v>176.62</c:v>
                </c:pt>
                <c:pt idx="773">
                  <c:v>176.66</c:v>
                </c:pt>
                <c:pt idx="774">
                  <c:v>176.69</c:v>
                </c:pt>
                <c:pt idx="775">
                  <c:v>176.69</c:v>
                </c:pt>
                <c:pt idx="776">
                  <c:v>176.65</c:v>
                </c:pt>
                <c:pt idx="777">
                  <c:v>176.62</c:v>
                </c:pt>
                <c:pt idx="778">
                  <c:v>176.6</c:v>
                </c:pt>
                <c:pt idx="779">
                  <c:v>176.67</c:v>
                </c:pt>
                <c:pt idx="780">
                  <c:v>176.67</c:v>
                </c:pt>
                <c:pt idx="781">
                  <c:v>176.66</c:v>
                </c:pt>
                <c:pt idx="782">
                  <c:v>176.68</c:v>
                </c:pt>
                <c:pt idx="783">
                  <c:v>176.76</c:v>
                </c:pt>
                <c:pt idx="784">
                  <c:v>176.9</c:v>
                </c:pt>
                <c:pt idx="785">
                  <c:v>177.02</c:v>
                </c:pt>
                <c:pt idx="786">
                  <c:v>177.02</c:v>
                </c:pt>
                <c:pt idx="787">
                  <c:v>176.98</c:v>
                </c:pt>
                <c:pt idx="788">
                  <c:v>176.93</c:v>
                </c:pt>
                <c:pt idx="789">
                  <c:v>176.87</c:v>
                </c:pt>
                <c:pt idx="790">
                  <c:v>176.77</c:v>
                </c:pt>
                <c:pt idx="791">
                  <c:v>176.74</c:v>
                </c:pt>
                <c:pt idx="792">
                  <c:v>176.7</c:v>
                </c:pt>
                <c:pt idx="793">
                  <c:v>176.7</c:v>
                </c:pt>
                <c:pt idx="794">
                  <c:v>176.72</c:v>
                </c:pt>
                <c:pt idx="795">
                  <c:v>176.81</c:v>
                </c:pt>
                <c:pt idx="796">
                  <c:v>176.91</c:v>
                </c:pt>
                <c:pt idx="797">
                  <c:v>177.01</c:v>
                </c:pt>
                <c:pt idx="798">
                  <c:v>177.06</c:v>
                </c:pt>
                <c:pt idx="799">
                  <c:v>177.04</c:v>
                </c:pt>
                <c:pt idx="800">
                  <c:v>177.02</c:v>
                </c:pt>
                <c:pt idx="801">
                  <c:v>176.96</c:v>
                </c:pt>
                <c:pt idx="802">
                  <c:v>176.93</c:v>
                </c:pt>
                <c:pt idx="803">
                  <c:v>176.88</c:v>
                </c:pt>
                <c:pt idx="804">
                  <c:v>176.88</c:v>
                </c:pt>
                <c:pt idx="805">
                  <c:v>176.86</c:v>
                </c:pt>
                <c:pt idx="806">
                  <c:v>176.98</c:v>
                </c:pt>
                <c:pt idx="807">
                  <c:v>177.14</c:v>
                </c:pt>
                <c:pt idx="808">
                  <c:v>177.24</c:v>
                </c:pt>
                <c:pt idx="809">
                  <c:v>177.25</c:v>
                </c:pt>
                <c:pt idx="810">
                  <c:v>177.23</c:v>
                </c:pt>
                <c:pt idx="811">
                  <c:v>177.19</c:v>
                </c:pt>
                <c:pt idx="812">
                  <c:v>177.2</c:v>
                </c:pt>
                <c:pt idx="813">
                  <c:v>177.16</c:v>
                </c:pt>
                <c:pt idx="814">
                  <c:v>177.19</c:v>
                </c:pt>
                <c:pt idx="815">
                  <c:v>177.2</c:v>
                </c:pt>
                <c:pt idx="816">
                  <c:v>177.14</c:v>
                </c:pt>
                <c:pt idx="817">
                  <c:v>177.11</c:v>
                </c:pt>
                <c:pt idx="818">
                  <c:v>177.12</c:v>
                </c:pt>
                <c:pt idx="819">
                  <c:v>177.23</c:v>
                </c:pt>
                <c:pt idx="820">
                  <c:v>177.28</c:v>
                </c:pt>
                <c:pt idx="821">
                  <c:v>177.33</c:v>
                </c:pt>
                <c:pt idx="822">
                  <c:v>177.39</c:v>
                </c:pt>
                <c:pt idx="823">
                  <c:v>177.39</c:v>
                </c:pt>
                <c:pt idx="824">
                  <c:v>177.38</c:v>
                </c:pt>
                <c:pt idx="825">
                  <c:v>177.5</c:v>
                </c:pt>
                <c:pt idx="826">
                  <c:v>177.38</c:v>
                </c:pt>
                <c:pt idx="827">
                  <c:v>177.26</c:v>
                </c:pt>
                <c:pt idx="828">
                  <c:v>177.18</c:v>
                </c:pt>
                <c:pt idx="829">
                  <c:v>177.1</c:v>
                </c:pt>
                <c:pt idx="830">
                  <c:v>177.06</c:v>
                </c:pt>
                <c:pt idx="831">
                  <c:v>177.07</c:v>
                </c:pt>
                <c:pt idx="832">
                  <c:v>177.06</c:v>
                </c:pt>
                <c:pt idx="833">
                  <c:v>177.07</c:v>
                </c:pt>
                <c:pt idx="834">
                  <c:v>177.04</c:v>
                </c:pt>
                <c:pt idx="835">
                  <c:v>176.99</c:v>
                </c:pt>
                <c:pt idx="836">
                  <c:v>176.9</c:v>
                </c:pt>
                <c:pt idx="837">
                  <c:v>176.79</c:v>
                </c:pt>
                <c:pt idx="838">
                  <c:v>176.7</c:v>
                </c:pt>
                <c:pt idx="839">
                  <c:v>176.68</c:v>
                </c:pt>
                <c:pt idx="840">
                  <c:v>176.63</c:v>
                </c:pt>
                <c:pt idx="841">
                  <c:v>176.6</c:v>
                </c:pt>
                <c:pt idx="842">
                  <c:v>176.57</c:v>
                </c:pt>
                <c:pt idx="843">
                  <c:v>176.67</c:v>
                </c:pt>
                <c:pt idx="844">
                  <c:v>176.7</c:v>
                </c:pt>
                <c:pt idx="845">
                  <c:v>176.67</c:v>
                </c:pt>
                <c:pt idx="846">
                  <c:v>176.61</c:v>
                </c:pt>
                <c:pt idx="847">
                  <c:v>176.57</c:v>
                </c:pt>
                <c:pt idx="848">
                  <c:v>176.48</c:v>
                </c:pt>
                <c:pt idx="849">
                  <c:v>176.42</c:v>
                </c:pt>
                <c:pt idx="850">
                  <c:v>176.43</c:v>
                </c:pt>
                <c:pt idx="851">
                  <c:v>176.42</c:v>
                </c:pt>
                <c:pt idx="852">
                  <c:v>176.38</c:v>
                </c:pt>
                <c:pt idx="853">
                  <c:v>176.33</c:v>
                </c:pt>
                <c:pt idx="854">
                  <c:v>176.32</c:v>
                </c:pt>
                <c:pt idx="855">
                  <c:v>176.41</c:v>
                </c:pt>
                <c:pt idx="856">
                  <c:v>176.44</c:v>
                </c:pt>
                <c:pt idx="857">
                  <c:v>176.56</c:v>
                </c:pt>
                <c:pt idx="858">
                  <c:v>176.57</c:v>
                </c:pt>
                <c:pt idx="859">
                  <c:v>176.54</c:v>
                </c:pt>
                <c:pt idx="860">
                  <c:v>176.47</c:v>
                </c:pt>
                <c:pt idx="861">
                  <c:v>176.34</c:v>
                </c:pt>
                <c:pt idx="862">
                  <c:v>176.27</c:v>
                </c:pt>
                <c:pt idx="863">
                  <c:v>176.18</c:v>
                </c:pt>
                <c:pt idx="864">
                  <c:v>176.15</c:v>
                </c:pt>
                <c:pt idx="865">
                  <c:v>176.16</c:v>
                </c:pt>
                <c:pt idx="866">
                  <c:v>176.19</c:v>
                </c:pt>
                <c:pt idx="867">
                  <c:v>176.27</c:v>
                </c:pt>
                <c:pt idx="868">
                  <c:v>176.35</c:v>
                </c:pt>
                <c:pt idx="869">
                  <c:v>176.44</c:v>
                </c:pt>
                <c:pt idx="870">
                  <c:v>176.51</c:v>
                </c:pt>
                <c:pt idx="871">
                  <c:v>176.49</c:v>
                </c:pt>
                <c:pt idx="872">
                  <c:v>176.45</c:v>
                </c:pt>
                <c:pt idx="873">
                  <c:v>176.41</c:v>
                </c:pt>
                <c:pt idx="874">
                  <c:v>176.39</c:v>
                </c:pt>
                <c:pt idx="875">
                  <c:v>176.39</c:v>
                </c:pt>
                <c:pt idx="876">
                  <c:v>176.36</c:v>
                </c:pt>
                <c:pt idx="877">
                  <c:v>176.31</c:v>
                </c:pt>
                <c:pt idx="878">
                  <c:v>176.33</c:v>
                </c:pt>
                <c:pt idx="879">
                  <c:v>176.48</c:v>
                </c:pt>
                <c:pt idx="880">
                  <c:v>176.6</c:v>
                </c:pt>
                <c:pt idx="881">
                  <c:v>176.66</c:v>
                </c:pt>
                <c:pt idx="882">
                  <c:v>176.64</c:v>
                </c:pt>
                <c:pt idx="883">
                  <c:v>176.59</c:v>
                </c:pt>
                <c:pt idx="884">
                  <c:v>176.48</c:v>
                </c:pt>
                <c:pt idx="885">
                  <c:v>176.4</c:v>
                </c:pt>
                <c:pt idx="886">
                  <c:v>176.38</c:v>
                </c:pt>
                <c:pt idx="887">
                  <c:v>176.4</c:v>
                </c:pt>
                <c:pt idx="888">
                  <c:v>176.38</c:v>
                </c:pt>
                <c:pt idx="889">
                  <c:v>176.36</c:v>
                </c:pt>
                <c:pt idx="890">
                  <c:v>176.38</c:v>
                </c:pt>
                <c:pt idx="891">
                  <c:v>176.44</c:v>
                </c:pt>
                <c:pt idx="892">
                  <c:v>176.53</c:v>
                </c:pt>
                <c:pt idx="893">
                  <c:v>176.52</c:v>
                </c:pt>
                <c:pt idx="894">
                  <c:v>176.54</c:v>
                </c:pt>
                <c:pt idx="895">
                  <c:v>176.53</c:v>
                </c:pt>
                <c:pt idx="896">
                  <c:v>176.52</c:v>
                </c:pt>
                <c:pt idx="897">
                  <c:v>176.49</c:v>
                </c:pt>
                <c:pt idx="898">
                  <c:v>176.52</c:v>
                </c:pt>
                <c:pt idx="899">
                  <c:v>176.54</c:v>
                </c:pt>
                <c:pt idx="900">
                  <c:v>176.54</c:v>
                </c:pt>
                <c:pt idx="901">
                  <c:v>176.51</c:v>
                </c:pt>
                <c:pt idx="902">
                  <c:v>176.48</c:v>
                </c:pt>
                <c:pt idx="903">
                  <c:v>176.58</c:v>
                </c:pt>
                <c:pt idx="904">
                  <c:v>176.7</c:v>
                </c:pt>
                <c:pt idx="905">
                  <c:v>176.82</c:v>
                </c:pt>
                <c:pt idx="906">
                  <c:v>176.91</c:v>
                </c:pt>
                <c:pt idx="907">
                  <c:v>176.88</c:v>
                </c:pt>
                <c:pt idx="908">
                  <c:v>176.83</c:v>
                </c:pt>
                <c:pt idx="909">
                  <c:v>176.76</c:v>
                </c:pt>
                <c:pt idx="910">
                  <c:v>176.7</c:v>
                </c:pt>
                <c:pt idx="911">
                  <c:v>176.64</c:v>
                </c:pt>
                <c:pt idx="912">
                  <c:v>176.57</c:v>
                </c:pt>
                <c:pt idx="913">
                  <c:v>176.56</c:v>
                </c:pt>
                <c:pt idx="914">
                  <c:v>176.59</c:v>
                </c:pt>
                <c:pt idx="915">
                  <c:v>176.63</c:v>
                </c:pt>
                <c:pt idx="916">
                  <c:v>176.7</c:v>
                </c:pt>
                <c:pt idx="917">
                  <c:v>176.72</c:v>
                </c:pt>
                <c:pt idx="918">
                  <c:v>176.82</c:v>
                </c:pt>
                <c:pt idx="919">
                  <c:v>176.81</c:v>
                </c:pt>
                <c:pt idx="920">
                  <c:v>176.78</c:v>
                </c:pt>
                <c:pt idx="921">
                  <c:v>176.71</c:v>
                </c:pt>
                <c:pt idx="922">
                  <c:v>176.66</c:v>
                </c:pt>
                <c:pt idx="923">
                  <c:v>176.59</c:v>
                </c:pt>
                <c:pt idx="924">
                  <c:v>176.53</c:v>
                </c:pt>
                <c:pt idx="925">
                  <c:v>176.49</c:v>
                </c:pt>
                <c:pt idx="926">
                  <c:v>176.47</c:v>
                </c:pt>
                <c:pt idx="927">
                  <c:v>176.49</c:v>
                </c:pt>
                <c:pt idx="928">
                  <c:v>176.58</c:v>
                </c:pt>
                <c:pt idx="929">
                  <c:v>176.64</c:v>
                </c:pt>
                <c:pt idx="930">
                  <c:v>176.63</c:v>
                </c:pt>
                <c:pt idx="931">
                  <c:v>176.64</c:v>
                </c:pt>
                <c:pt idx="932">
                  <c:v>176.55</c:v>
                </c:pt>
                <c:pt idx="933">
                  <c:v>176.46</c:v>
                </c:pt>
                <c:pt idx="934">
                  <c:v>176.44</c:v>
                </c:pt>
                <c:pt idx="935">
                  <c:v>176.41</c:v>
                </c:pt>
                <c:pt idx="936">
                  <c:v>176.37</c:v>
                </c:pt>
                <c:pt idx="937">
                  <c:v>176.39</c:v>
                </c:pt>
                <c:pt idx="938">
                  <c:v>176.39</c:v>
                </c:pt>
                <c:pt idx="939">
                  <c:v>176.46</c:v>
                </c:pt>
                <c:pt idx="940">
                  <c:v>176.63</c:v>
                </c:pt>
                <c:pt idx="941">
                  <c:v>176.76</c:v>
                </c:pt>
                <c:pt idx="942">
                  <c:v>176.83</c:v>
                </c:pt>
                <c:pt idx="943">
                  <c:v>176.84</c:v>
                </c:pt>
                <c:pt idx="944">
                  <c:v>176.82</c:v>
                </c:pt>
                <c:pt idx="945">
                  <c:v>176.8</c:v>
                </c:pt>
                <c:pt idx="946">
                  <c:v>176.79</c:v>
                </c:pt>
                <c:pt idx="947">
                  <c:v>176.77</c:v>
                </c:pt>
                <c:pt idx="948">
                  <c:v>176.79</c:v>
                </c:pt>
                <c:pt idx="949">
                  <c:v>176.82</c:v>
                </c:pt>
                <c:pt idx="950">
                  <c:v>176.89</c:v>
                </c:pt>
                <c:pt idx="951">
                  <c:v>176.95</c:v>
                </c:pt>
                <c:pt idx="952">
                  <c:v>177.07</c:v>
                </c:pt>
                <c:pt idx="953">
                  <c:v>177.13</c:v>
                </c:pt>
                <c:pt idx="954">
                  <c:v>177.19</c:v>
                </c:pt>
                <c:pt idx="955">
                  <c:v>177.16</c:v>
                </c:pt>
                <c:pt idx="956">
                  <c:v>177.12</c:v>
                </c:pt>
                <c:pt idx="957">
                  <c:v>177.02</c:v>
                </c:pt>
                <c:pt idx="958">
                  <c:v>176.89</c:v>
                </c:pt>
                <c:pt idx="959">
                  <c:v>176.79</c:v>
                </c:pt>
                <c:pt idx="960">
                  <c:v>176.74</c:v>
                </c:pt>
                <c:pt idx="961">
                  <c:v>176.71</c:v>
                </c:pt>
                <c:pt idx="962">
                  <c:v>176.74</c:v>
                </c:pt>
                <c:pt idx="963">
                  <c:v>176.89</c:v>
                </c:pt>
                <c:pt idx="964">
                  <c:v>176.91</c:v>
                </c:pt>
                <c:pt idx="965">
                  <c:v>176.9</c:v>
                </c:pt>
                <c:pt idx="966">
                  <c:v>176.88</c:v>
                </c:pt>
                <c:pt idx="967">
                  <c:v>176.79</c:v>
                </c:pt>
                <c:pt idx="968">
                  <c:v>176.68</c:v>
                </c:pt>
                <c:pt idx="969">
                  <c:v>176.55</c:v>
                </c:pt>
                <c:pt idx="970">
                  <c:v>176.44</c:v>
                </c:pt>
                <c:pt idx="971">
                  <c:v>176.36</c:v>
                </c:pt>
                <c:pt idx="972">
                  <c:v>176.27</c:v>
                </c:pt>
                <c:pt idx="973">
                  <c:v>176.28</c:v>
                </c:pt>
                <c:pt idx="974">
                  <c:v>176.24</c:v>
                </c:pt>
                <c:pt idx="975">
                  <c:v>176.25</c:v>
                </c:pt>
                <c:pt idx="976">
                  <c:v>176.28</c:v>
                </c:pt>
                <c:pt idx="977">
                  <c:v>176.34</c:v>
                </c:pt>
                <c:pt idx="978">
                  <c:v>176.4</c:v>
                </c:pt>
                <c:pt idx="979">
                  <c:v>176.36</c:v>
                </c:pt>
                <c:pt idx="980">
                  <c:v>176.24</c:v>
                </c:pt>
                <c:pt idx="981">
                  <c:v>176.14</c:v>
                </c:pt>
                <c:pt idx="982">
                  <c:v>176.04</c:v>
                </c:pt>
                <c:pt idx="983">
                  <c:v>175.99</c:v>
                </c:pt>
                <c:pt idx="984">
                  <c:v>175.92</c:v>
                </c:pt>
                <c:pt idx="985">
                  <c:v>175.87</c:v>
                </c:pt>
                <c:pt idx="986">
                  <c:v>175.9</c:v>
                </c:pt>
                <c:pt idx="987">
                  <c:v>175.92</c:v>
                </c:pt>
                <c:pt idx="988">
                  <c:v>176</c:v>
                </c:pt>
                <c:pt idx="989">
                  <c:v>176.11</c:v>
                </c:pt>
                <c:pt idx="990">
                  <c:v>176.13</c:v>
                </c:pt>
                <c:pt idx="991">
                  <c:v>176.13</c:v>
                </c:pt>
                <c:pt idx="992">
                  <c:v>176.09</c:v>
                </c:pt>
                <c:pt idx="993">
                  <c:v>175.98</c:v>
                </c:pt>
                <c:pt idx="994">
                  <c:v>175.89</c:v>
                </c:pt>
                <c:pt idx="995">
                  <c:v>175.81</c:v>
                </c:pt>
                <c:pt idx="996">
                  <c:v>175.77</c:v>
                </c:pt>
                <c:pt idx="997">
                  <c:v>175.78</c:v>
                </c:pt>
                <c:pt idx="998">
                  <c:v>175.78</c:v>
                </c:pt>
                <c:pt idx="999">
                  <c:v>175.85</c:v>
                </c:pt>
                <c:pt idx="1000">
                  <c:v>175.95</c:v>
                </c:pt>
                <c:pt idx="1001">
                  <c:v>176.06</c:v>
                </c:pt>
                <c:pt idx="1002">
                  <c:v>176.05</c:v>
                </c:pt>
                <c:pt idx="1003">
                  <c:v>176.03</c:v>
                </c:pt>
                <c:pt idx="1004">
                  <c:v>176.01</c:v>
                </c:pt>
                <c:pt idx="1005">
                  <c:v>176.03</c:v>
                </c:pt>
                <c:pt idx="1006">
                  <c:v>176.05</c:v>
                </c:pt>
                <c:pt idx="1007">
                  <c:v>176.05</c:v>
                </c:pt>
                <c:pt idx="1008">
                  <c:v>175.99</c:v>
                </c:pt>
                <c:pt idx="1009">
                  <c:v>175.95</c:v>
                </c:pt>
                <c:pt idx="1010">
                  <c:v>175.99</c:v>
                </c:pt>
                <c:pt idx="1011">
                  <c:v>176.06</c:v>
                </c:pt>
                <c:pt idx="1012">
                  <c:v>176.19</c:v>
                </c:pt>
                <c:pt idx="1013">
                  <c:v>176.29</c:v>
                </c:pt>
                <c:pt idx="1014">
                  <c:v>176.33</c:v>
                </c:pt>
                <c:pt idx="1015">
                  <c:v>176.32</c:v>
                </c:pt>
                <c:pt idx="1016">
                  <c:v>176.24</c:v>
                </c:pt>
                <c:pt idx="1017">
                  <c:v>176.14</c:v>
                </c:pt>
                <c:pt idx="1018">
                  <c:v>176.01</c:v>
                </c:pt>
                <c:pt idx="1019">
                  <c:v>175.91</c:v>
                </c:pt>
                <c:pt idx="1020">
                  <c:v>175.82</c:v>
                </c:pt>
                <c:pt idx="1021">
                  <c:v>175.75</c:v>
                </c:pt>
                <c:pt idx="1022">
                  <c:v>175.73</c:v>
                </c:pt>
                <c:pt idx="1023">
                  <c:v>175.82</c:v>
                </c:pt>
                <c:pt idx="1024">
                  <c:v>175.92</c:v>
                </c:pt>
                <c:pt idx="1025">
                  <c:v>176</c:v>
                </c:pt>
                <c:pt idx="1026">
                  <c:v>176.04</c:v>
                </c:pt>
                <c:pt idx="1027">
                  <c:v>176.03</c:v>
                </c:pt>
                <c:pt idx="1028">
                  <c:v>175.94</c:v>
                </c:pt>
                <c:pt idx="1029">
                  <c:v>175.87</c:v>
                </c:pt>
                <c:pt idx="1030">
                  <c:v>175.89</c:v>
                </c:pt>
                <c:pt idx="1031">
                  <c:v>175.9</c:v>
                </c:pt>
                <c:pt idx="1032">
                  <c:v>175.87</c:v>
                </c:pt>
                <c:pt idx="1033">
                  <c:v>175.84</c:v>
                </c:pt>
                <c:pt idx="1034">
                  <c:v>175.9</c:v>
                </c:pt>
                <c:pt idx="1035">
                  <c:v>175.98</c:v>
                </c:pt>
                <c:pt idx="1036">
                  <c:v>176.12</c:v>
                </c:pt>
                <c:pt idx="1037">
                  <c:v>176.31</c:v>
                </c:pt>
                <c:pt idx="1038">
                  <c:v>176.37</c:v>
                </c:pt>
                <c:pt idx="1039">
                  <c:v>176.33</c:v>
                </c:pt>
                <c:pt idx="1040">
                  <c:v>176.28</c:v>
                </c:pt>
                <c:pt idx="1041">
                  <c:v>176.15</c:v>
                </c:pt>
                <c:pt idx="1042">
                  <c:v>176.1</c:v>
                </c:pt>
                <c:pt idx="1043">
                  <c:v>176.08</c:v>
                </c:pt>
                <c:pt idx="1044">
                  <c:v>176.08</c:v>
                </c:pt>
                <c:pt idx="1045">
                  <c:v>176.1</c:v>
                </c:pt>
                <c:pt idx="1046">
                  <c:v>176.1</c:v>
                </c:pt>
                <c:pt idx="1047">
                  <c:v>176.14</c:v>
                </c:pt>
                <c:pt idx="1048">
                  <c:v>176.19</c:v>
                </c:pt>
                <c:pt idx="1049">
                  <c:v>176.21</c:v>
                </c:pt>
                <c:pt idx="1050">
                  <c:v>176.19</c:v>
                </c:pt>
                <c:pt idx="1051">
                  <c:v>176.17</c:v>
                </c:pt>
                <c:pt idx="1052">
                  <c:v>176.09</c:v>
                </c:pt>
                <c:pt idx="1053">
                  <c:v>176</c:v>
                </c:pt>
                <c:pt idx="1054">
                  <c:v>175.93</c:v>
                </c:pt>
                <c:pt idx="1055">
                  <c:v>175.89</c:v>
                </c:pt>
                <c:pt idx="1056">
                  <c:v>175.88</c:v>
                </c:pt>
                <c:pt idx="1057">
                  <c:v>175.92</c:v>
                </c:pt>
                <c:pt idx="1058">
                  <c:v>175.93</c:v>
                </c:pt>
                <c:pt idx="1059">
                  <c:v>176.01</c:v>
                </c:pt>
                <c:pt idx="1060">
                  <c:v>176.09</c:v>
                </c:pt>
                <c:pt idx="1061">
                  <c:v>176.14</c:v>
                </c:pt>
                <c:pt idx="1062">
                  <c:v>176.14</c:v>
                </c:pt>
                <c:pt idx="1063">
                  <c:v>176.13</c:v>
                </c:pt>
                <c:pt idx="1064">
                  <c:v>176.04</c:v>
                </c:pt>
                <c:pt idx="1065">
                  <c:v>175.99</c:v>
                </c:pt>
                <c:pt idx="1066">
                  <c:v>175.94</c:v>
                </c:pt>
                <c:pt idx="1067">
                  <c:v>175.98</c:v>
                </c:pt>
                <c:pt idx="1068">
                  <c:v>176</c:v>
                </c:pt>
                <c:pt idx="1069">
                  <c:v>175.91</c:v>
                </c:pt>
                <c:pt idx="1070">
                  <c:v>175.92</c:v>
                </c:pt>
                <c:pt idx="1071">
                  <c:v>176.02</c:v>
                </c:pt>
                <c:pt idx="1072">
                  <c:v>176.06</c:v>
                </c:pt>
                <c:pt idx="1073">
                  <c:v>176.08</c:v>
                </c:pt>
                <c:pt idx="1074">
                  <c:v>176.06</c:v>
                </c:pt>
                <c:pt idx="1075">
                  <c:v>176</c:v>
                </c:pt>
                <c:pt idx="1076">
                  <c:v>175.95</c:v>
                </c:pt>
                <c:pt idx="1077">
                  <c:v>175.88</c:v>
                </c:pt>
                <c:pt idx="1078">
                  <c:v>175.77</c:v>
                </c:pt>
                <c:pt idx="1079">
                  <c:v>175.68</c:v>
                </c:pt>
                <c:pt idx="1080">
                  <c:v>175.7</c:v>
                </c:pt>
                <c:pt idx="1081">
                  <c:v>175.76</c:v>
                </c:pt>
                <c:pt idx="1082">
                  <c:v>175.78</c:v>
                </c:pt>
                <c:pt idx="1083">
                  <c:v>175.92</c:v>
                </c:pt>
                <c:pt idx="1084">
                  <c:v>176.04</c:v>
                </c:pt>
                <c:pt idx="1085">
                  <c:v>176.16</c:v>
                </c:pt>
                <c:pt idx="1086">
                  <c:v>176.24</c:v>
                </c:pt>
                <c:pt idx="1087">
                  <c:v>176.22</c:v>
                </c:pt>
                <c:pt idx="1088">
                  <c:v>176.18</c:v>
                </c:pt>
                <c:pt idx="1089">
                  <c:v>176.09</c:v>
                </c:pt>
                <c:pt idx="1090">
                  <c:v>176</c:v>
                </c:pt>
                <c:pt idx="1091">
                  <c:v>175.97</c:v>
                </c:pt>
                <c:pt idx="1092">
                  <c:v>176.01</c:v>
                </c:pt>
                <c:pt idx="1093">
                  <c:v>176.01</c:v>
                </c:pt>
                <c:pt idx="1094">
                  <c:v>176.2</c:v>
                </c:pt>
                <c:pt idx="1095">
                  <c:v>176.2</c:v>
                </c:pt>
                <c:pt idx="1096">
                  <c:v>176.34</c:v>
                </c:pt>
                <c:pt idx="1097">
                  <c:v>176.41</c:v>
                </c:pt>
                <c:pt idx="1098">
                  <c:v>176.44</c:v>
                </c:pt>
                <c:pt idx="1099">
                  <c:v>176.44</c:v>
                </c:pt>
                <c:pt idx="1100">
                  <c:v>176.37</c:v>
                </c:pt>
                <c:pt idx="1101">
                  <c:v>176.29</c:v>
                </c:pt>
                <c:pt idx="1102">
                  <c:v>176.27</c:v>
                </c:pt>
                <c:pt idx="1103">
                  <c:v>176.22</c:v>
                </c:pt>
                <c:pt idx="1104">
                  <c:v>176.15</c:v>
                </c:pt>
                <c:pt idx="1105">
                  <c:v>176.11</c:v>
                </c:pt>
                <c:pt idx="1106">
                  <c:v>176.09</c:v>
                </c:pt>
                <c:pt idx="1107">
                  <c:v>176.11</c:v>
                </c:pt>
                <c:pt idx="1108">
                  <c:v>176.13</c:v>
                </c:pt>
                <c:pt idx="1109">
                  <c:v>176.19</c:v>
                </c:pt>
                <c:pt idx="1110">
                  <c:v>176.26</c:v>
                </c:pt>
                <c:pt idx="1111">
                  <c:v>176.24</c:v>
                </c:pt>
                <c:pt idx="1112">
                  <c:v>176.16</c:v>
                </c:pt>
                <c:pt idx="1113">
                  <c:v>176.07</c:v>
                </c:pt>
                <c:pt idx="1114">
                  <c:v>175.96</c:v>
                </c:pt>
                <c:pt idx="1115">
                  <c:v>175.86</c:v>
                </c:pt>
                <c:pt idx="1116">
                  <c:v>175.81</c:v>
                </c:pt>
                <c:pt idx="1117">
                  <c:v>175.78</c:v>
                </c:pt>
                <c:pt idx="1118">
                  <c:v>175.81</c:v>
                </c:pt>
                <c:pt idx="1119">
                  <c:v>175.91</c:v>
                </c:pt>
                <c:pt idx="1120">
                  <c:v>176.1</c:v>
                </c:pt>
                <c:pt idx="1121">
                  <c:v>176.21</c:v>
                </c:pt>
                <c:pt idx="1122">
                  <c:v>176.26</c:v>
                </c:pt>
                <c:pt idx="1123">
                  <c:v>176.24</c:v>
                </c:pt>
                <c:pt idx="1124">
                  <c:v>176.13</c:v>
                </c:pt>
                <c:pt idx="1125">
                  <c:v>176.08</c:v>
                </c:pt>
                <c:pt idx="1126">
                  <c:v>176.07</c:v>
                </c:pt>
                <c:pt idx="1127">
                  <c:v>176.04</c:v>
                </c:pt>
                <c:pt idx="1128">
                  <c:v>175.99</c:v>
                </c:pt>
                <c:pt idx="1129">
                  <c:v>175.96</c:v>
                </c:pt>
                <c:pt idx="1130">
                  <c:v>176</c:v>
                </c:pt>
                <c:pt idx="1131">
                  <c:v>176.03</c:v>
                </c:pt>
                <c:pt idx="1132">
                  <c:v>176.05</c:v>
                </c:pt>
                <c:pt idx="1133">
                  <c:v>176.07</c:v>
                </c:pt>
                <c:pt idx="1134">
                  <c:v>176.04</c:v>
                </c:pt>
                <c:pt idx="1135">
                  <c:v>175.97</c:v>
                </c:pt>
                <c:pt idx="1136">
                  <c:v>175.86</c:v>
                </c:pt>
                <c:pt idx="1137">
                  <c:v>175.74</c:v>
                </c:pt>
                <c:pt idx="1138">
                  <c:v>176.67</c:v>
                </c:pt>
                <c:pt idx="1139">
                  <c:v>175.61</c:v>
                </c:pt>
                <c:pt idx="1140">
                  <c:v>175.57</c:v>
                </c:pt>
                <c:pt idx="1141">
                  <c:v>175.61</c:v>
                </c:pt>
                <c:pt idx="1142">
                  <c:v>175.63</c:v>
                </c:pt>
                <c:pt idx="1143">
                  <c:v>175.75</c:v>
                </c:pt>
                <c:pt idx="1144">
                  <c:v>175.93</c:v>
                </c:pt>
                <c:pt idx="1145">
                  <c:v>176.05</c:v>
                </c:pt>
                <c:pt idx="1146">
                  <c:v>176.09</c:v>
                </c:pt>
                <c:pt idx="1147">
                  <c:v>176.08</c:v>
                </c:pt>
                <c:pt idx="1148">
                  <c:v>176.04</c:v>
                </c:pt>
                <c:pt idx="1149">
                  <c:v>176.01</c:v>
                </c:pt>
                <c:pt idx="1150">
                  <c:v>176.01</c:v>
                </c:pt>
                <c:pt idx="1151">
                  <c:v>175.97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F45-4D3A-AE49-F0AB606705A2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Yearly Average</c:v>
                </c:pt>
              </c:strCache>
            </c:strRef>
          </c:tx>
          <c:spPr>
            <a:ln w="63500" cap="rnd" cmpd="sng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Sheet1!$B$2:$B$97</c:f>
              <c:numCache>
                <c:formatCode>General</c:formatCode>
                <c:ptCount val="96"/>
                <c:pt idx="0">
                  <c:v>6576</c:v>
                </c:pt>
                <c:pt idx="1">
                  <c:v>6941</c:v>
                </c:pt>
                <c:pt idx="2">
                  <c:v>7306</c:v>
                </c:pt>
                <c:pt idx="3">
                  <c:v>7672</c:v>
                </c:pt>
                <c:pt idx="4">
                  <c:v>8037</c:v>
                </c:pt>
                <c:pt idx="5">
                  <c:v>8402</c:v>
                </c:pt>
                <c:pt idx="6">
                  <c:v>8767</c:v>
                </c:pt>
                <c:pt idx="7">
                  <c:v>9133</c:v>
                </c:pt>
                <c:pt idx="8">
                  <c:v>9498</c:v>
                </c:pt>
                <c:pt idx="9">
                  <c:v>9863</c:v>
                </c:pt>
                <c:pt idx="10">
                  <c:v>10228</c:v>
                </c:pt>
                <c:pt idx="11">
                  <c:v>10594</c:v>
                </c:pt>
                <c:pt idx="12">
                  <c:v>10959</c:v>
                </c:pt>
                <c:pt idx="13">
                  <c:v>11324</c:v>
                </c:pt>
                <c:pt idx="14">
                  <c:v>11689</c:v>
                </c:pt>
                <c:pt idx="15">
                  <c:v>12055</c:v>
                </c:pt>
                <c:pt idx="16">
                  <c:v>12420</c:v>
                </c:pt>
                <c:pt idx="17">
                  <c:v>12785</c:v>
                </c:pt>
                <c:pt idx="18">
                  <c:v>13150</c:v>
                </c:pt>
                <c:pt idx="19">
                  <c:v>13516</c:v>
                </c:pt>
                <c:pt idx="20">
                  <c:v>13881</c:v>
                </c:pt>
                <c:pt idx="21">
                  <c:v>14246</c:v>
                </c:pt>
                <c:pt idx="22">
                  <c:v>14611</c:v>
                </c:pt>
                <c:pt idx="23">
                  <c:v>14977</c:v>
                </c:pt>
                <c:pt idx="24">
                  <c:v>15342</c:v>
                </c:pt>
                <c:pt idx="25">
                  <c:v>15707</c:v>
                </c:pt>
                <c:pt idx="26">
                  <c:v>16072</c:v>
                </c:pt>
                <c:pt idx="27">
                  <c:v>16438</c:v>
                </c:pt>
                <c:pt idx="28">
                  <c:v>16803</c:v>
                </c:pt>
                <c:pt idx="29">
                  <c:v>17168</c:v>
                </c:pt>
                <c:pt idx="30">
                  <c:v>17533</c:v>
                </c:pt>
                <c:pt idx="31">
                  <c:v>17899</c:v>
                </c:pt>
                <c:pt idx="32">
                  <c:v>18264</c:v>
                </c:pt>
                <c:pt idx="33">
                  <c:v>18629</c:v>
                </c:pt>
                <c:pt idx="34">
                  <c:v>18994</c:v>
                </c:pt>
                <c:pt idx="35">
                  <c:v>19360</c:v>
                </c:pt>
                <c:pt idx="36">
                  <c:v>19725</c:v>
                </c:pt>
                <c:pt idx="37">
                  <c:v>20090</c:v>
                </c:pt>
                <c:pt idx="38">
                  <c:v>20455</c:v>
                </c:pt>
                <c:pt idx="39">
                  <c:v>20821</c:v>
                </c:pt>
                <c:pt idx="40">
                  <c:v>21186</c:v>
                </c:pt>
                <c:pt idx="41">
                  <c:v>21551</c:v>
                </c:pt>
                <c:pt idx="42">
                  <c:v>21916</c:v>
                </c:pt>
                <c:pt idx="43">
                  <c:v>22282</c:v>
                </c:pt>
                <c:pt idx="44">
                  <c:v>22647</c:v>
                </c:pt>
                <c:pt idx="45">
                  <c:v>23012</c:v>
                </c:pt>
                <c:pt idx="46">
                  <c:v>23377</c:v>
                </c:pt>
                <c:pt idx="47">
                  <c:v>23743</c:v>
                </c:pt>
                <c:pt idx="48">
                  <c:v>24108</c:v>
                </c:pt>
                <c:pt idx="49">
                  <c:v>24473</c:v>
                </c:pt>
                <c:pt idx="50">
                  <c:v>24838</c:v>
                </c:pt>
                <c:pt idx="51">
                  <c:v>25204</c:v>
                </c:pt>
                <c:pt idx="52">
                  <c:v>25569</c:v>
                </c:pt>
                <c:pt idx="53">
                  <c:v>25934</c:v>
                </c:pt>
                <c:pt idx="54">
                  <c:v>26299</c:v>
                </c:pt>
                <c:pt idx="55">
                  <c:v>26665</c:v>
                </c:pt>
                <c:pt idx="56">
                  <c:v>27030</c:v>
                </c:pt>
                <c:pt idx="57">
                  <c:v>27395</c:v>
                </c:pt>
                <c:pt idx="58">
                  <c:v>27760</c:v>
                </c:pt>
                <c:pt idx="59">
                  <c:v>28126</c:v>
                </c:pt>
                <c:pt idx="60">
                  <c:v>28491</c:v>
                </c:pt>
                <c:pt idx="61">
                  <c:v>28856</c:v>
                </c:pt>
                <c:pt idx="62">
                  <c:v>29221</c:v>
                </c:pt>
                <c:pt idx="63">
                  <c:v>29587</c:v>
                </c:pt>
                <c:pt idx="64">
                  <c:v>29952</c:v>
                </c:pt>
                <c:pt idx="65">
                  <c:v>30317</c:v>
                </c:pt>
                <c:pt idx="66">
                  <c:v>30682</c:v>
                </c:pt>
                <c:pt idx="67">
                  <c:v>31048</c:v>
                </c:pt>
                <c:pt idx="68">
                  <c:v>31413</c:v>
                </c:pt>
                <c:pt idx="69">
                  <c:v>31778</c:v>
                </c:pt>
                <c:pt idx="70">
                  <c:v>32143</c:v>
                </c:pt>
                <c:pt idx="71">
                  <c:v>32509</c:v>
                </c:pt>
                <c:pt idx="72">
                  <c:v>32874</c:v>
                </c:pt>
                <c:pt idx="73">
                  <c:v>33239</c:v>
                </c:pt>
                <c:pt idx="74">
                  <c:v>33604</c:v>
                </c:pt>
                <c:pt idx="75">
                  <c:v>33970</c:v>
                </c:pt>
                <c:pt idx="76">
                  <c:v>34335</c:v>
                </c:pt>
                <c:pt idx="77">
                  <c:v>34700</c:v>
                </c:pt>
                <c:pt idx="78">
                  <c:v>35065</c:v>
                </c:pt>
                <c:pt idx="79">
                  <c:v>35431</c:v>
                </c:pt>
                <c:pt idx="80">
                  <c:v>35796</c:v>
                </c:pt>
                <c:pt idx="81">
                  <c:v>36161</c:v>
                </c:pt>
                <c:pt idx="82">
                  <c:v>36526</c:v>
                </c:pt>
                <c:pt idx="83">
                  <c:v>36892</c:v>
                </c:pt>
                <c:pt idx="84">
                  <c:v>37257</c:v>
                </c:pt>
                <c:pt idx="85">
                  <c:v>37622</c:v>
                </c:pt>
                <c:pt idx="86">
                  <c:v>37987</c:v>
                </c:pt>
                <c:pt idx="87">
                  <c:v>38353</c:v>
                </c:pt>
                <c:pt idx="88">
                  <c:v>38718</c:v>
                </c:pt>
                <c:pt idx="89">
                  <c:v>39083</c:v>
                </c:pt>
                <c:pt idx="90">
                  <c:v>39448</c:v>
                </c:pt>
                <c:pt idx="91">
                  <c:v>39814</c:v>
                </c:pt>
                <c:pt idx="92">
                  <c:v>40179</c:v>
                </c:pt>
                <c:pt idx="93">
                  <c:v>40544</c:v>
                </c:pt>
                <c:pt idx="94">
                  <c:v>40909</c:v>
                </c:pt>
                <c:pt idx="95">
                  <c:v>41275</c:v>
                </c:pt>
              </c:numCache>
            </c:numRef>
          </c:xVal>
          <c:yVal>
            <c:numRef>
              <c:f>Sheet1!$D$2:$D$97</c:f>
              <c:numCache>
                <c:formatCode>General</c:formatCode>
                <c:ptCount val="96"/>
                <c:pt idx="0">
                  <c:v>176.89</c:v>
                </c:pt>
                <c:pt idx="1">
                  <c:v>176.74</c:v>
                </c:pt>
                <c:pt idx="2">
                  <c:v>176.62</c:v>
                </c:pt>
                <c:pt idx="3">
                  <c:v>176.49</c:v>
                </c:pt>
                <c:pt idx="4">
                  <c:v>176.44</c:v>
                </c:pt>
                <c:pt idx="5">
                  <c:v>176.26</c:v>
                </c:pt>
                <c:pt idx="6">
                  <c:v>176.19</c:v>
                </c:pt>
                <c:pt idx="7">
                  <c:v>175.92</c:v>
                </c:pt>
                <c:pt idx="8">
                  <c:v>175.88</c:v>
                </c:pt>
                <c:pt idx="9">
                  <c:v>176.15</c:v>
                </c:pt>
                <c:pt idx="10">
                  <c:v>176.44</c:v>
                </c:pt>
                <c:pt idx="11">
                  <c:v>176.9</c:v>
                </c:pt>
                <c:pt idx="12">
                  <c:v>176.65</c:v>
                </c:pt>
                <c:pt idx="13">
                  <c:v>176.12</c:v>
                </c:pt>
                <c:pt idx="14">
                  <c:v>175.94</c:v>
                </c:pt>
                <c:pt idx="15">
                  <c:v>175.87</c:v>
                </c:pt>
                <c:pt idx="16">
                  <c:v>175.77</c:v>
                </c:pt>
                <c:pt idx="17">
                  <c:v>175.89</c:v>
                </c:pt>
                <c:pt idx="18">
                  <c:v>175.94</c:v>
                </c:pt>
                <c:pt idx="19">
                  <c:v>175.92</c:v>
                </c:pt>
                <c:pt idx="20">
                  <c:v>176.14</c:v>
                </c:pt>
                <c:pt idx="21">
                  <c:v>176.27</c:v>
                </c:pt>
                <c:pt idx="22">
                  <c:v>176.14</c:v>
                </c:pt>
                <c:pt idx="23">
                  <c:v>176.12</c:v>
                </c:pt>
                <c:pt idx="24">
                  <c:v>176.33</c:v>
                </c:pt>
                <c:pt idx="25">
                  <c:v>176.63</c:v>
                </c:pt>
                <c:pt idx="26">
                  <c:v>176.6</c:v>
                </c:pt>
                <c:pt idx="27">
                  <c:v>176.57</c:v>
                </c:pt>
                <c:pt idx="28">
                  <c:v>176.6</c:v>
                </c:pt>
                <c:pt idx="29">
                  <c:v>176.57</c:v>
                </c:pt>
                <c:pt idx="30">
                  <c:v>176.53</c:v>
                </c:pt>
                <c:pt idx="31">
                  <c:v>176.21</c:v>
                </c:pt>
                <c:pt idx="32">
                  <c:v>176.26</c:v>
                </c:pt>
                <c:pt idx="33">
                  <c:v>176.74</c:v>
                </c:pt>
                <c:pt idx="34">
                  <c:v>177.08</c:v>
                </c:pt>
                <c:pt idx="35">
                  <c:v>176.93</c:v>
                </c:pt>
                <c:pt idx="36">
                  <c:v>176.83</c:v>
                </c:pt>
                <c:pt idx="37">
                  <c:v>176.72</c:v>
                </c:pt>
                <c:pt idx="38">
                  <c:v>176.44</c:v>
                </c:pt>
                <c:pt idx="39">
                  <c:v>176.26</c:v>
                </c:pt>
                <c:pt idx="40">
                  <c:v>176.07</c:v>
                </c:pt>
                <c:pt idx="41">
                  <c:v>176.01</c:v>
                </c:pt>
                <c:pt idx="42">
                  <c:v>176.48</c:v>
                </c:pt>
                <c:pt idx="43">
                  <c:v>176.38</c:v>
                </c:pt>
                <c:pt idx="44">
                  <c:v>176.22</c:v>
                </c:pt>
                <c:pt idx="45">
                  <c:v>175.92</c:v>
                </c:pt>
                <c:pt idx="46">
                  <c:v>175.68</c:v>
                </c:pt>
                <c:pt idx="47">
                  <c:v>175.92</c:v>
                </c:pt>
                <c:pt idx="48">
                  <c:v>176.16</c:v>
                </c:pt>
                <c:pt idx="49">
                  <c:v>176.3</c:v>
                </c:pt>
                <c:pt idx="50">
                  <c:v>176.45</c:v>
                </c:pt>
                <c:pt idx="51">
                  <c:v>176.7</c:v>
                </c:pt>
                <c:pt idx="52">
                  <c:v>176.68</c:v>
                </c:pt>
                <c:pt idx="53">
                  <c:v>176.8</c:v>
                </c:pt>
                <c:pt idx="54">
                  <c:v>176.89</c:v>
                </c:pt>
                <c:pt idx="55">
                  <c:v>177.12</c:v>
                </c:pt>
                <c:pt idx="56">
                  <c:v>177.09</c:v>
                </c:pt>
                <c:pt idx="57">
                  <c:v>176.97</c:v>
                </c:pt>
                <c:pt idx="58">
                  <c:v>176.9</c:v>
                </c:pt>
                <c:pt idx="59">
                  <c:v>176.5</c:v>
                </c:pt>
                <c:pt idx="60">
                  <c:v>176.59</c:v>
                </c:pt>
                <c:pt idx="61">
                  <c:v>176.79</c:v>
                </c:pt>
                <c:pt idx="62">
                  <c:v>176.8</c:v>
                </c:pt>
                <c:pt idx="63">
                  <c:v>176.7</c:v>
                </c:pt>
                <c:pt idx="64">
                  <c:v>176.6</c:v>
                </c:pt>
                <c:pt idx="65">
                  <c:v>176.83</c:v>
                </c:pt>
                <c:pt idx="66">
                  <c:v>176.9</c:v>
                </c:pt>
                <c:pt idx="67">
                  <c:v>177.13</c:v>
                </c:pt>
                <c:pt idx="68">
                  <c:v>177.29</c:v>
                </c:pt>
                <c:pt idx="69">
                  <c:v>176.97</c:v>
                </c:pt>
                <c:pt idx="70">
                  <c:v>176.56</c:v>
                </c:pt>
                <c:pt idx="71">
                  <c:v>176.4</c:v>
                </c:pt>
                <c:pt idx="72">
                  <c:v>176.35</c:v>
                </c:pt>
                <c:pt idx="73">
                  <c:v>176.47</c:v>
                </c:pt>
                <c:pt idx="74">
                  <c:v>176.48</c:v>
                </c:pt>
                <c:pt idx="75">
                  <c:v>176.7</c:v>
                </c:pt>
                <c:pt idx="76">
                  <c:v>176.68</c:v>
                </c:pt>
                <c:pt idx="77">
                  <c:v>176.53</c:v>
                </c:pt>
                <c:pt idx="78">
                  <c:v>176.65</c:v>
                </c:pt>
                <c:pt idx="79">
                  <c:v>176.99</c:v>
                </c:pt>
                <c:pt idx="80">
                  <c:v>176.72</c:v>
                </c:pt>
                <c:pt idx="81">
                  <c:v>176.24</c:v>
                </c:pt>
                <c:pt idx="82">
                  <c:v>175.98</c:v>
                </c:pt>
                <c:pt idx="83">
                  <c:v>175.95</c:v>
                </c:pt>
                <c:pt idx="84">
                  <c:v>176.12</c:v>
                </c:pt>
                <c:pt idx="85">
                  <c:v>175.89</c:v>
                </c:pt>
                <c:pt idx="86">
                  <c:v>176.11</c:v>
                </c:pt>
                <c:pt idx="87">
                  <c:v>176.09</c:v>
                </c:pt>
                <c:pt idx="88">
                  <c:v>176.02</c:v>
                </c:pt>
                <c:pt idx="89">
                  <c:v>175.94</c:v>
                </c:pt>
                <c:pt idx="90">
                  <c:v>176.01</c:v>
                </c:pt>
                <c:pt idx="91">
                  <c:v>176.27</c:v>
                </c:pt>
                <c:pt idx="92" formatCode="0.00">
                  <c:v>176.11083333333332</c:v>
                </c:pt>
                <c:pt idx="93" formatCode="0.00">
                  <c:v>176.03666666666666</c:v>
                </c:pt>
                <c:pt idx="94" formatCode="0.00">
                  <c:v>175.99916666666664</c:v>
                </c:pt>
                <c:pt idx="95" formatCode="0.00">
                  <c:v>175.89499999999998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F45-4D3A-AE49-F0AB606705A2}"/>
            </c:ext>
          </c:extLst>
        </c:ser>
        <c:ser>
          <c:idx val="2"/>
          <c:order val="2"/>
          <c:tx>
            <c:strRef>
              <c:f>Sheet1!$M$1</c:f>
              <c:strCache>
                <c:ptCount val="1"/>
                <c:pt idx="0">
                  <c:v>Overall Average</c:v>
                </c:pt>
              </c:strCache>
            </c:strRef>
          </c:tx>
          <c:spPr>
            <a:ln w="635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Sheet1!$L$2:$L$3</c:f>
              <c:numCache>
                <c:formatCode>General</c:formatCode>
                <c:ptCount val="2"/>
                <c:pt idx="0">
                  <c:v>6576</c:v>
                </c:pt>
                <c:pt idx="1">
                  <c:v>45000</c:v>
                </c:pt>
              </c:numCache>
            </c:numRef>
          </c:xVal>
          <c:yVal>
            <c:numRef>
              <c:f>Sheet1!$M$2:$M$3</c:f>
              <c:numCache>
                <c:formatCode>General</c:formatCode>
                <c:ptCount val="2"/>
                <c:pt idx="0">
                  <c:v>176.41689236111117</c:v>
                </c:pt>
                <c:pt idx="1">
                  <c:v>176.41689236111117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F45-4D3A-AE49-F0AB60670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248008"/>
        <c:axId val="477248664"/>
      </c:scatterChart>
      <c:valAx>
        <c:axId val="477248008"/>
        <c:scaling>
          <c:orientation val="minMax"/>
          <c:max val="41475"/>
          <c:min val="40544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</a:t>
                </a:r>
              </a:p>
            </c:rich>
          </c:tx>
          <c:layout>
            <c:manualLayout>
              <c:xMode val="edge"/>
              <c:yMode val="edge"/>
              <c:x val="0.48438762070914709"/>
              <c:y val="0.95071595109339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409]mmm\-yy;@" sourceLinked="0"/>
        <c:majorTickMark val="out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664"/>
        <c:crosses val="autoZero"/>
        <c:crossBetween val="midCat"/>
        <c:majorUnit val="210"/>
        <c:minorUnit val="30"/>
      </c:valAx>
      <c:valAx>
        <c:axId val="477248664"/>
        <c:scaling>
          <c:orientation val="minMax"/>
          <c:max val="177.5"/>
          <c:min val="175.5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Elevation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008"/>
        <c:crosses val="autoZero"/>
        <c:crossBetween val="midCat"/>
        <c:majorUnit val="0.25"/>
      </c:valAx>
      <c:spPr>
        <a:noFill/>
        <a:ln>
          <a:solidFill>
            <a:schemeClr val="tx2">
              <a:lumMod val="50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1410890394818763"/>
          <c:y val="0.81854765583115052"/>
          <c:w val="0.29681293895824501"/>
          <c:h val="7.1881321852312316E-2"/>
        </c:manualLayout>
      </c:layout>
      <c:overlay val="0"/>
      <c:spPr>
        <a:solidFill>
          <a:schemeClr val="accent1">
            <a:lumMod val="20000"/>
            <a:lumOff val="80000"/>
          </a:schemeClr>
        </a:solidFill>
        <a:ln w="63500">
          <a:solidFill>
            <a:schemeClr val="accent1">
              <a:lumMod val="20000"/>
              <a:lumOff val="8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'[Lake Huron paleohydro.ods]Sheet1'!$B$1</c:f>
              <c:strCache>
                <c:ptCount val="1"/>
                <c:pt idx="0">
                  <c:v>Elevation (m)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'[Lake Huron paleohydro.ods]Sheet1'!$A$2:$A$70</c:f>
              <c:numCache>
                <c:formatCode>General</c:formatCode>
                <c:ptCount val="69"/>
                <c:pt idx="0">
                  <c:v>2059.8159999999998</c:v>
                </c:pt>
                <c:pt idx="1">
                  <c:v>2518.4050000000002</c:v>
                </c:pt>
                <c:pt idx="2">
                  <c:v>2797.5459999999998</c:v>
                </c:pt>
                <c:pt idx="3">
                  <c:v>3136.5030000000002</c:v>
                </c:pt>
                <c:pt idx="4">
                  <c:v>3355.828</c:v>
                </c:pt>
                <c:pt idx="5">
                  <c:v>4492.3310000000001</c:v>
                </c:pt>
                <c:pt idx="6">
                  <c:v>7343.558</c:v>
                </c:pt>
                <c:pt idx="7">
                  <c:v>7702.4539999999997</c:v>
                </c:pt>
                <c:pt idx="8">
                  <c:v>7782.2079999999996</c:v>
                </c:pt>
                <c:pt idx="9">
                  <c:v>7901.84</c:v>
                </c:pt>
                <c:pt idx="10">
                  <c:v>8041.4110000000001</c:v>
                </c:pt>
                <c:pt idx="11">
                  <c:v>8240.7980000000007</c:v>
                </c:pt>
                <c:pt idx="12">
                  <c:v>8360.43</c:v>
                </c:pt>
                <c:pt idx="13">
                  <c:v>8500</c:v>
                </c:pt>
                <c:pt idx="14">
                  <c:v>8599.6929999999993</c:v>
                </c:pt>
                <c:pt idx="15">
                  <c:v>8679.4480000000003</c:v>
                </c:pt>
                <c:pt idx="16">
                  <c:v>8819.0190000000002</c:v>
                </c:pt>
                <c:pt idx="17">
                  <c:v>8858.8960000000006</c:v>
                </c:pt>
                <c:pt idx="18">
                  <c:v>9018.4050000000007</c:v>
                </c:pt>
                <c:pt idx="19">
                  <c:v>9118.0990000000002</c:v>
                </c:pt>
                <c:pt idx="20">
                  <c:v>9357.3619999999992</c:v>
                </c:pt>
                <c:pt idx="21">
                  <c:v>9536.81</c:v>
                </c:pt>
                <c:pt idx="22">
                  <c:v>9636.5030000000006</c:v>
                </c:pt>
                <c:pt idx="23">
                  <c:v>9716.2579999999998</c:v>
                </c:pt>
                <c:pt idx="24">
                  <c:v>9995.3979999999992</c:v>
                </c:pt>
                <c:pt idx="25">
                  <c:v>10194.790000000001</c:v>
                </c:pt>
                <c:pt idx="26">
                  <c:v>10394.17</c:v>
                </c:pt>
                <c:pt idx="27">
                  <c:v>10394.17</c:v>
                </c:pt>
                <c:pt idx="28">
                  <c:v>10573.62</c:v>
                </c:pt>
                <c:pt idx="29">
                  <c:v>10573.62</c:v>
                </c:pt>
                <c:pt idx="30">
                  <c:v>10753.13</c:v>
                </c:pt>
                <c:pt idx="31">
                  <c:v>10753.07</c:v>
                </c:pt>
                <c:pt idx="32">
                  <c:v>10892.7</c:v>
                </c:pt>
                <c:pt idx="33">
                  <c:v>10892.64</c:v>
                </c:pt>
                <c:pt idx="34">
                  <c:v>11012.27</c:v>
                </c:pt>
                <c:pt idx="35">
                  <c:v>11012.39</c:v>
                </c:pt>
                <c:pt idx="36">
                  <c:v>11111.96</c:v>
                </c:pt>
                <c:pt idx="37">
                  <c:v>11111.96</c:v>
                </c:pt>
                <c:pt idx="38">
                  <c:v>11500.53</c:v>
                </c:pt>
                <c:pt idx="39">
                  <c:v>11500.94</c:v>
                </c:pt>
                <c:pt idx="40">
                  <c:v>12029.14</c:v>
                </c:pt>
                <c:pt idx="41">
                  <c:v>12288.34</c:v>
                </c:pt>
                <c:pt idx="42">
                  <c:v>12268.41</c:v>
                </c:pt>
                <c:pt idx="43">
                  <c:v>12467.79</c:v>
                </c:pt>
                <c:pt idx="44">
                  <c:v>12487.73</c:v>
                </c:pt>
                <c:pt idx="45">
                  <c:v>12687.12</c:v>
                </c:pt>
                <c:pt idx="46">
                  <c:v>12687.12</c:v>
                </c:pt>
                <c:pt idx="47">
                  <c:v>12766.87</c:v>
                </c:pt>
                <c:pt idx="48">
                  <c:v>12766.87</c:v>
                </c:pt>
                <c:pt idx="49">
                  <c:v>12946.32</c:v>
                </c:pt>
                <c:pt idx="50">
                  <c:v>13006.13</c:v>
                </c:pt>
                <c:pt idx="51">
                  <c:v>13085.89</c:v>
                </c:pt>
                <c:pt idx="52">
                  <c:v>13105.83</c:v>
                </c:pt>
                <c:pt idx="53">
                  <c:v>13245.4</c:v>
                </c:pt>
                <c:pt idx="54">
                  <c:v>13245.4</c:v>
                </c:pt>
                <c:pt idx="55">
                  <c:v>13345.09</c:v>
                </c:pt>
                <c:pt idx="56">
                  <c:v>13305.21</c:v>
                </c:pt>
                <c:pt idx="57">
                  <c:v>13743.87</c:v>
                </c:pt>
                <c:pt idx="58">
                  <c:v>13723.93</c:v>
                </c:pt>
                <c:pt idx="59">
                  <c:v>13863.5</c:v>
                </c:pt>
                <c:pt idx="60">
                  <c:v>13883.44</c:v>
                </c:pt>
                <c:pt idx="61">
                  <c:v>14122.7</c:v>
                </c:pt>
                <c:pt idx="62">
                  <c:v>14122.7</c:v>
                </c:pt>
                <c:pt idx="63">
                  <c:v>14282.21</c:v>
                </c:pt>
                <c:pt idx="64">
                  <c:v>14302.15</c:v>
                </c:pt>
                <c:pt idx="65">
                  <c:v>14481.59</c:v>
                </c:pt>
                <c:pt idx="66">
                  <c:v>14501.53</c:v>
                </c:pt>
                <c:pt idx="67">
                  <c:v>14700.92</c:v>
                </c:pt>
                <c:pt idx="68">
                  <c:v>14700.92</c:v>
                </c:pt>
              </c:numCache>
            </c:numRef>
          </c:xVal>
          <c:yVal>
            <c:numRef>
              <c:f>'[Lake Huron paleohydro.ods]Sheet1'!$B$2:$B$70</c:f>
              <c:numCache>
                <c:formatCode>General</c:formatCode>
                <c:ptCount val="69"/>
                <c:pt idx="0">
                  <c:v>183.53469999999999</c:v>
                </c:pt>
                <c:pt idx="1">
                  <c:v>184.13900000000001</c:v>
                </c:pt>
                <c:pt idx="2">
                  <c:v>187.76429999999999</c:v>
                </c:pt>
                <c:pt idx="3">
                  <c:v>187.76429999999999</c:v>
                </c:pt>
                <c:pt idx="4">
                  <c:v>189.577</c:v>
                </c:pt>
                <c:pt idx="5">
                  <c:v>190.18129999999999</c:v>
                </c:pt>
                <c:pt idx="6">
                  <c:v>147.8852</c:v>
                </c:pt>
                <c:pt idx="7">
                  <c:v>130.36250000000001</c:v>
                </c:pt>
                <c:pt idx="8">
                  <c:v>104.3807</c:v>
                </c:pt>
                <c:pt idx="9">
                  <c:v>95.921449999999993</c:v>
                </c:pt>
                <c:pt idx="10">
                  <c:v>94.712990000000005</c:v>
                </c:pt>
                <c:pt idx="11">
                  <c:v>159.96979999999999</c:v>
                </c:pt>
                <c:pt idx="12">
                  <c:v>100.75530000000001</c:v>
                </c:pt>
                <c:pt idx="13">
                  <c:v>158.76130000000001</c:v>
                </c:pt>
                <c:pt idx="14">
                  <c:v>97.129909999999995</c:v>
                </c:pt>
                <c:pt idx="15">
                  <c:v>89.879149999999996</c:v>
                </c:pt>
                <c:pt idx="16">
                  <c:v>95.317220000000006</c:v>
                </c:pt>
                <c:pt idx="17">
                  <c:v>152.1148</c:v>
                </c:pt>
                <c:pt idx="18">
                  <c:v>76.586110000000005</c:v>
                </c:pt>
                <c:pt idx="19">
                  <c:v>65.105739999999997</c:v>
                </c:pt>
                <c:pt idx="20">
                  <c:v>60.271900000000002</c:v>
                </c:pt>
                <c:pt idx="21">
                  <c:v>60.876130000000003</c:v>
                </c:pt>
                <c:pt idx="22">
                  <c:v>144.864</c:v>
                </c:pt>
                <c:pt idx="23">
                  <c:v>57.25076</c:v>
                </c:pt>
                <c:pt idx="24">
                  <c:v>50</c:v>
                </c:pt>
                <c:pt idx="25">
                  <c:v>112.8399</c:v>
                </c:pt>
                <c:pt idx="26">
                  <c:v>113.44410000000001</c:v>
                </c:pt>
                <c:pt idx="27">
                  <c:v>130.36250000000001</c:v>
                </c:pt>
                <c:pt idx="28">
                  <c:v>130.36250000000001</c:v>
                </c:pt>
                <c:pt idx="29">
                  <c:v>138.82169999999999</c:v>
                </c:pt>
                <c:pt idx="30">
                  <c:v>138.82169999999999</c:v>
                </c:pt>
                <c:pt idx="31">
                  <c:v>146.07249999999999</c:v>
                </c:pt>
                <c:pt idx="32">
                  <c:v>146.07249999999999</c:v>
                </c:pt>
                <c:pt idx="33">
                  <c:v>155.136</c:v>
                </c:pt>
                <c:pt idx="34">
                  <c:v>155.136</c:v>
                </c:pt>
                <c:pt idx="35">
                  <c:v>162.99090000000001</c:v>
                </c:pt>
                <c:pt idx="36">
                  <c:v>162.99090000000001</c:v>
                </c:pt>
                <c:pt idx="37">
                  <c:v>188.36859999999999</c:v>
                </c:pt>
                <c:pt idx="38">
                  <c:v>188.36859999999999</c:v>
                </c:pt>
                <c:pt idx="39">
                  <c:v>188.36859999999999</c:v>
                </c:pt>
                <c:pt idx="40">
                  <c:v>178.0967</c:v>
                </c:pt>
                <c:pt idx="41">
                  <c:v>176.88820000000001</c:v>
                </c:pt>
                <c:pt idx="42">
                  <c:v>187.76429999999999</c:v>
                </c:pt>
                <c:pt idx="43">
                  <c:v>188.97280000000001</c:v>
                </c:pt>
                <c:pt idx="44">
                  <c:v>193.8066</c:v>
                </c:pt>
                <c:pt idx="45">
                  <c:v>193.8066</c:v>
                </c:pt>
                <c:pt idx="46">
                  <c:v>201.66159999999999</c:v>
                </c:pt>
                <c:pt idx="47">
                  <c:v>200.45320000000001</c:v>
                </c:pt>
                <c:pt idx="48">
                  <c:v>209.51660000000001</c:v>
                </c:pt>
                <c:pt idx="49">
                  <c:v>209.51660000000001</c:v>
                </c:pt>
                <c:pt idx="50">
                  <c:v>212.5378</c:v>
                </c:pt>
                <c:pt idx="51">
                  <c:v>215.55889999999999</c:v>
                </c:pt>
                <c:pt idx="52">
                  <c:v>242.14500000000001</c:v>
                </c:pt>
                <c:pt idx="53">
                  <c:v>242.74930000000001</c:v>
                </c:pt>
                <c:pt idx="54">
                  <c:v>217.97579999999999</c:v>
                </c:pt>
                <c:pt idx="55">
                  <c:v>217.97579999999999</c:v>
                </c:pt>
                <c:pt idx="56">
                  <c:v>176.88820000000001</c:v>
                </c:pt>
                <c:pt idx="57">
                  <c:v>175.6798</c:v>
                </c:pt>
                <c:pt idx="58">
                  <c:v>216.76740000000001</c:v>
                </c:pt>
                <c:pt idx="59">
                  <c:v>217.97579999999999</c:v>
                </c:pt>
                <c:pt idx="60">
                  <c:v>220.99700000000001</c:v>
                </c:pt>
                <c:pt idx="61">
                  <c:v>220.99700000000001</c:v>
                </c:pt>
                <c:pt idx="62">
                  <c:v>243.3535</c:v>
                </c:pt>
                <c:pt idx="63">
                  <c:v>242.74930000000001</c:v>
                </c:pt>
                <c:pt idx="64">
                  <c:v>239.72810000000001</c:v>
                </c:pt>
                <c:pt idx="65">
                  <c:v>239.12389999999999</c:v>
                </c:pt>
                <c:pt idx="66">
                  <c:v>250</c:v>
                </c:pt>
                <c:pt idx="67">
                  <c:v>249</c:v>
                </c:pt>
                <c:pt idx="68">
                  <c:v>237.91540000000001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313-4159-B9B0-2A6FF72676EB}"/>
            </c:ext>
          </c:extLst>
        </c:ser>
        <c:ser>
          <c:idx val="1"/>
          <c:order val="1"/>
          <c:tx>
            <c:v>Historical Average</c:v>
          </c:tx>
          <c:spPr>
            <a:ln w="38100" cap="rnd">
              <a:solidFill>
                <a:schemeClr val="accent5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'[Lake Huron paleohydro.ods]Sheet1'!$D$2:$D$3</c:f>
              <c:numCache>
                <c:formatCode>General</c:formatCode>
                <c:ptCount val="2"/>
                <c:pt idx="0">
                  <c:v>0</c:v>
                </c:pt>
                <c:pt idx="1">
                  <c:v>20000</c:v>
                </c:pt>
              </c:numCache>
            </c:numRef>
          </c:xVal>
          <c:yVal>
            <c:numRef>
              <c:f>'[Lake Huron paleohydro.ods]Sheet1'!$E$2:$E$3</c:f>
              <c:numCache>
                <c:formatCode>General</c:formatCode>
                <c:ptCount val="2"/>
                <c:pt idx="0">
                  <c:v>176</c:v>
                </c:pt>
                <c:pt idx="1">
                  <c:v>176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313-4159-B9B0-2A6FF7267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394128"/>
        <c:axId val="433393800"/>
      </c:scatterChart>
      <c:valAx>
        <c:axId val="433393800"/>
        <c:scaling>
          <c:orientation val="minMax"/>
          <c:max val="200"/>
          <c:min val="5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Elevation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394128"/>
        <c:crossesAt val="0"/>
        <c:crossBetween val="midCat"/>
        <c:majorUnit val="50"/>
      </c:valAx>
      <c:valAx>
        <c:axId val="433394128"/>
        <c:scaling>
          <c:orientation val="minMax"/>
          <c:max val="12000"/>
          <c:min val="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 (BP)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39380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85000"/>
        <a:lumOff val="15000"/>
      </a:schemeClr>
    </a:solidFill>
    <a:ln w="25400">
      <a:solidFill>
        <a:srgbClr val="B3B3B3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'[Lake Huron paleohydro.ods]Sheet1'!$B$1</c:f>
              <c:strCache>
                <c:ptCount val="1"/>
                <c:pt idx="0">
                  <c:v>Elevation (m)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'[Lake Huron paleohydro.ods]Sheet1'!$A$2:$A$70</c:f>
              <c:numCache>
                <c:formatCode>General</c:formatCode>
                <c:ptCount val="69"/>
                <c:pt idx="0">
                  <c:v>2059.8159999999998</c:v>
                </c:pt>
                <c:pt idx="1">
                  <c:v>2518.4050000000002</c:v>
                </c:pt>
                <c:pt idx="2">
                  <c:v>2797.5459999999998</c:v>
                </c:pt>
                <c:pt idx="3">
                  <c:v>3136.5030000000002</c:v>
                </c:pt>
                <c:pt idx="4">
                  <c:v>3355.828</c:v>
                </c:pt>
                <c:pt idx="5">
                  <c:v>4492.3310000000001</c:v>
                </c:pt>
                <c:pt idx="6">
                  <c:v>7343.558</c:v>
                </c:pt>
                <c:pt idx="7">
                  <c:v>7702.4539999999997</c:v>
                </c:pt>
                <c:pt idx="8">
                  <c:v>7782.2079999999996</c:v>
                </c:pt>
                <c:pt idx="9">
                  <c:v>7901.84</c:v>
                </c:pt>
                <c:pt idx="10">
                  <c:v>8041.4110000000001</c:v>
                </c:pt>
                <c:pt idx="11">
                  <c:v>8240.7980000000007</c:v>
                </c:pt>
                <c:pt idx="12">
                  <c:v>8360.43</c:v>
                </c:pt>
                <c:pt idx="13">
                  <c:v>8500</c:v>
                </c:pt>
                <c:pt idx="14">
                  <c:v>8599.6929999999993</c:v>
                </c:pt>
                <c:pt idx="15">
                  <c:v>8679.4480000000003</c:v>
                </c:pt>
                <c:pt idx="16">
                  <c:v>8819.0190000000002</c:v>
                </c:pt>
                <c:pt idx="17">
                  <c:v>8858.8960000000006</c:v>
                </c:pt>
                <c:pt idx="18">
                  <c:v>9018.4050000000007</c:v>
                </c:pt>
                <c:pt idx="19">
                  <c:v>9118.0990000000002</c:v>
                </c:pt>
                <c:pt idx="20">
                  <c:v>9357.3619999999992</c:v>
                </c:pt>
                <c:pt idx="21">
                  <c:v>9536.81</c:v>
                </c:pt>
                <c:pt idx="22">
                  <c:v>9636.5030000000006</c:v>
                </c:pt>
                <c:pt idx="23">
                  <c:v>9716.2579999999998</c:v>
                </c:pt>
                <c:pt idx="24">
                  <c:v>9995.3979999999992</c:v>
                </c:pt>
                <c:pt idx="25">
                  <c:v>10194.790000000001</c:v>
                </c:pt>
                <c:pt idx="26">
                  <c:v>10394.17</c:v>
                </c:pt>
                <c:pt idx="27">
                  <c:v>10394.17</c:v>
                </c:pt>
                <c:pt idx="28">
                  <c:v>10573.62</c:v>
                </c:pt>
                <c:pt idx="29">
                  <c:v>10573.62</c:v>
                </c:pt>
                <c:pt idx="30">
                  <c:v>10753.13</c:v>
                </c:pt>
                <c:pt idx="31">
                  <c:v>10753.07</c:v>
                </c:pt>
                <c:pt idx="32">
                  <c:v>10892.7</c:v>
                </c:pt>
                <c:pt idx="33">
                  <c:v>10892.64</c:v>
                </c:pt>
                <c:pt idx="34">
                  <c:v>11012.27</c:v>
                </c:pt>
                <c:pt idx="35">
                  <c:v>11012.39</c:v>
                </c:pt>
                <c:pt idx="36">
                  <c:v>11111.96</c:v>
                </c:pt>
                <c:pt idx="37">
                  <c:v>11111.96</c:v>
                </c:pt>
                <c:pt idx="38">
                  <c:v>11500.53</c:v>
                </c:pt>
                <c:pt idx="39">
                  <c:v>11500.94</c:v>
                </c:pt>
                <c:pt idx="40">
                  <c:v>12029.14</c:v>
                </c:pt>
                <c:pt idx="41">
                  <c:v>12288.34</c:v>
                </c:pt>
                <c:pt idx="42">
                  <c:v>12268.41</c:v>
                </c:pt>
                <c:pt idx="43">
                  <c:v>12467.79</c:v>
                </c:pt>
                <c:pt idx="44">
                  <c:v>12487.73</c:v>
                </c:pt>
                <c:pt idx="45">
                  <c:v>12687.12</c:v>
                </c:pt>
                <c:pt idx="46">
                  <c:v>12687.12</c:v>
                </c:pt>
                <c:pt idx="47">
                  <c:v>12766.87</c:v>
                </c:pt>
                <c:pt idx="48">
                  <c:v>12766.87</c:v>
                </c:pt>
                <c:pt idx="49">
                  <c:v>12946.32</c:v>
                </c:pt>
                <c:pt idx="50">
                  <c:v>13006.13</c:v>
                </c:pt>
                <c:pt idx="51">
                  <c:v>13085.89</c:v>
                </c:pt>
                <c:pt idx="52">
                  <c:v>13105.83</c:v>
                </c:pt>
                <c:pt idx="53">
                  <c:v>13245.4</c:v>
                </c:pt>
                <c:pt idx="54">
                  <c:v>13245.4</c:v>
                </c:pt>
                <c:pt idx="55">
                  <c:v>13345.09</c:v>
                </c:pt>
                <c:pt idx="56">
                  <c:v>13305.21</c:v>
                </c:pt>
                <c:pt idx="57">
                  <c:v>13743.87</c:v>
                </c:pt>
                <c:pt idx="58">
                  <c:v>13723.93</c:v>
                </c:pt>
                <c:pt idx="59">
                  <c:v>13863.5</c:v>
                </c:pt>
                <c:pt idx="60">
                  <c:v>13883.44</c:v>
                </c:pt>
                <c:pt idx="61">
                  <c:v>14122.7</c:v>
                </c:pt>
                <c:pt idx="62">
                  <c:v>14122.7</c:v>
                </c:pt>
                <c:pt idx="63">
                  <c:v>14282.21</c:v>
                </c:pt>
                <c:pt idx="64">
                  <c:v>14302.15</c:v>
                </c:pt>
                <c:pt idx="65">
                  <c:v>14481.59</c:v>
                </c:pt>
                <c:pt idx="66">
                  <c:v>14501.53</c:v>
                </c:pt>
                <c:pt idx="67">
                  <c:v>14700.92</c:v>
                </c:pt>
                <c:pt idx="68">
                  <c:v>14700.92</c:v>
                </c:pt>
              </c:numCache>
            </c:numRef>
          </c:xVal>
          <c:yVal>
            <c:numRef>
              <c:f>'[Lake Huron paleohydro.ods]Sheet1'!$B$2:$B$70</c:f>
              <c:numCache>
                <c:formatCode>General</c:formatCode>
                <c:ptCount val="69"/>
                <c:pt idx="0">
                  <c:v>183.53469999999999</c:v>
                </c:pt>
                <c:pt idx="1">
                  <c:v>184.13900000000001</c:v>
                </c:pt>
                <c:pt idx="2">
                  <c:v>187.76429999999999</c:v>
                </c:pt>
                <c:pt idx="3">
                  <c:v>187.76429999999999</c:v>
                </c:pt>
                <c:pt idx="4">
                  <c:v>189.577</c:v>
                </c:pt>
                <c:pt idx="5">
                  <c:v>190.18129999999999</c:v>
                </c:pt>
                <c:pt idx="6">
                  <c:v>147.8852</c:v>
                </c:pt>
                <c:pt idx="7">
                  <c:v>130.36250000000001</c:v>
                </c:pt>
                <c:pt idx="8">
                  <c:v>104.3807</c:v>
                </c:pt>
                <c:pt idx="9">
                  <c:v>95.921449999999993</c:v>
                </c:pt>
                <c:pt idx="10">
                  <c:v>94.712990000000005</c:v>
                </c:pt>
                <c:pt idx="11">
                  <c:v>159.96979999999999</c:v>
                </c:pt>
                <c:pt idx="12">
                  <c:v>100.75530000000001</c:v>
                </c:pt>
                <c:pt idx="13">
                  <c:v>158.76130000000001</c:v>
                </c:pt>
                <c:pt idx="14">
                  <c:v>97.129909999999995</c:v>
                </c:pt>
                <c:pt idx="15">
                  <c:v>89.879149999999996</c:v>
                </c:pt>
                <c:pt idx="16">
                  <c:v>95.317220000000006</c:v>
                </c:pt>
                <c:pt idx="17">
                  <c:v>152.1148</c:v>
                </c:pt>
                <c:pt idx="18">
                  <c:v>76.586110000000005</c:v>
                </c:pt>
                <c:pt idx="19">
                  <c:v>65.105739999999997</c:v>
                </c:pt>
                <c:pt idx="20">
                  <c:v>60.271900000000002</c:v>
                </c:pt>
                <c:pt idx="21">
                  <c:v>60.876130000000003</c:v>
                </c:pt>
                <c:pt idx="22">
                  <c:v>144.864</c:v>
                </c:pt>
                <c:pt idx="23">
                  <c:v>57.25076</c:v>
                </c:pt>
                <c:pt idx="24">
                  <c:v>50</c:v>
                </c:pt>
                <c:pt idx="25">
                  <c:v>112.8399</c:v>
                </c:pt>
                <c:pt idx="26">
                  <c:v>113.44410000000001</c:v>
                </c:pt>
                <c:pt idx="27">
                  <c:v>130.36250000000001</c:v>
                </c:pt>
                <c:pt idx="28">
                  <c:v>130.36250000000001</c:v>
                </c:pt>
                <c:pt idx="29">
                  <c:v>138.82169999999999</c:v>
                </c:pt>
                <c:pt idx="30">
                  <c:v>138.82169999999999</c:v>
                </c:pt>
                <c:pt idx="31">
                  <c:v>146.07249999999999</c:v>
                </c:pt>
                <c:pt idx="32">
                  <c:v>146.07249999999999</c:v>
                </c:pt>
                <c:pt idx="33">
                  <c:v>155.136</c:v>
                </c:pt>
                <c:pt idx="34">
                  <c:v>155.136</c:v>
                </c:pt>
                <c:pt idx="35">
                  <c:v>162.99090000000001</c:v>
                </c:pt>
                <c:pt idx="36">
                  <c:v>162.99090000000001</c:v>
                </c:pt>
                <c:pt idx="37">
                  <c:v>188.36859999999999</c:v>
                </c:pt>
                <c:pt idx="38">
                  <c:v>188.36859999999999</c:v>
                </c:pt>
                <c:pt idx="39">
                  <c:v>188.36859999999999</c:v>
                </c:pt>
                <c:pt idx="40">
                  <c:v>178.0967</c:v>
                </c:pt>
                <c:pt idx="41">
                  <c:v>176.88820000000001</c:v>
                </c:pt>
                <c:pt idx="42">
                  <c:v>187.76429999999999</c:v>
                </c:pt>
                <c:pt idx="43">
                  <c:v>188.97280000000001</c:v>
                </c:pt>
                <c:pt idx="44">
                  <c:v>193.8066</c:v>
                </c:pt>
                <c:pt idx="45">
                  <c:v>193.8066</c:v>
                </c:pt>
                <c:pt idx="46">
                  <c:v>201.66159999999999</c:v>
                </c:pt>
                <c:pt idx="47">
                  <c:v>200.45320000000001</c:v>
                </c:pt>
                <c:pt idx="48">
                  <c:v>209.51660000000001</c:v>
                </c:pt>
                <c:pt idx="49">
                  <c:v>209.51660000000001</c:v>
                </c:pt>
                <c:pt idx="50">
                  <c:v>212.5378</c:v>
                </c:pt>
                <c:pt idx="51">
                  <c:v>215.55889999999999</c:v>
                </c:pt>
                <c:pt idx="52">
                  <c:v>242.14500000000001</c:v>
                </c:pt>
                <c:pt idx="53">
                  <c:v>242.74930000000001</c:v>
                </c:pt>
                <c:pt idx="54">
                  <c:v>217.97579999999999</c:v>
                </c:pt>
                <c:pt idx="55">
                  <c:v>217.97579999999999</c:v>
                </c:pt>
                <c:pt idx="56">
                  <c:v>176.88820000000001</c:v>
                </c:pt>
                <c:pt idx="57">
                  <c:v>175.6798</c:v>
                </c:pt>
                <c:pt idx="58">
                  <c:v>216.76740000000001</c:v>
                </c:pt>
                <c:pt idx="59">
                  <c:v>217.97579999999999</c:v>
                </c:pt>
                <c:pt idx="60">
                  <c:v>220.99700000000001</c:v>
                </c:pt>
                <c:pt idx="61">
                  <c:v>220.99700000000001</c:v>
                </c:pt>
                <c:pt idx="62">
                  <c:v>243.3535</c:v>
                </c:pt>
                <c:pt idx="63">
                  <c:v>242.74930000000001</c:v>
                </c:pt>
                <c:pt idx="64">
                  <c:v>239.72810000000001</c:v>
                </c:pt>
                <c:pt idx="65">
                  <c:v>239.12389999999999</c:v>
                </c:pt>
                <c:pt idx="66">
                  <c:v>250</c:v>
                </c:pt>
                <c:pt idx="67">
                  <c:v>249</c:v>
                </c:pt>
                <c:pt idx="68">
                  <c:v>237.91540000000001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6C4-4A0A-A3FD-6420FF4388D2}"/>
            </c:ext>
          </c:extLst>
        </c:ser>
        <c:ser>
          <c:idx val="1"/>
          <c:order val="1"/>
          <c:tx>
            <c:v>Historical Average</c:v>
          </c:tx>
          <c:spPr>
            <a:ln w="38100" cap="rnd">
              <a:solidFill>
                <a:schemeClr val="accent5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'[Lake Huron paleohydro.ods]Sheet1'!$D$2:$D$3</c:f>
              <c:numCache>
                <c:formatCode>General</c:formatCode>
                <c:ptCount val="2"/>
                <c:pt idx="0">
                  <c:v>0</c:v>
                </c:pt>
                <c:pt idx="1">
                  <c:v>20000</c:v>
                </c:pt>
              </c:numCache>
            </c:numRef>
          </c:xVal>
          <c:yVal>
            <c:numRef>
              <c:f>'[Lake Huron paleohydro.ods]Sheet1'!$E$2:$E$3</c:f>
              <c:numCache>
                <c:formatCode>General</c:formatCode>
                <c:ptCount val="2"/>
                <c:pt idx="0">
                  <c:v>176</c:v>
                </c:pt>
                <c:pt idx="1">
                  <c:v>176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6C4-4A0A-A3FD-6420FF438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394128"/>
        <c:axId val="433393800"/>
      </c:scatterChart>
      <c:valAx>
        <c:axId val="433393800"/>
        <c:scaling>
          <c:orientation val="minMax"/>
          <c:max val="200"/>
          <c:min val="5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Elevation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394128"/>
        <c:crossesAt val="0"/>
        <c:crossBetween val="midCat"/>
        <c:majorUnit val="50"/>
      </c:valAx>
      <c:valAx>
        <c:axId val="433394128"/>
        <c:scaling>
          <c:orientation val="minMax"/>
          <c:max val="12000"/>
          <c:min val="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 (BP)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39380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85000"/>
        <a:lumOff val="15000"/>
      </a:schemeClr>
    </a:solidFill>
    <a:ln w="25400">
      <a:solidFill>
        <a:srgbClr val="B3B3B3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'[Lake Huron paleohydro.ods]Sheet1'!$B$1</c:f>
              <c:strCache>
                <c:ptCount val="1"/>
                <c:pt idx="0">
                  <c:v>Elevation (m)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'[Lake Huron paleohydro.ods]Sheet1'!$A$2:$A$70</c:f>
              <c:numCache>
                <c:formatCode>General</c:formatCode>
                <c:ptCount val="69"/>
                <c:pt idx="0">
                  <c:v>2059.8159999999998</c:v>
                </c:pt>
                <c:pt idx="1">
                  <c:v>2518.4050000000002</c:v>
                </c:pt>
                <c:pt idx="2">
                  <c:v>2797.5459999999998</c:v>
                </c:pt>
                <c:pt idx="3">
                  <c:v>3136.5030000000002</c:v>
                </c:pt>
                <c:pt idx="4">
                  <c:v>3355.828</c:v>
                </c:pt>
                <c:pt idx="5">
                  <c:v>4492.3310000000001</c:v>
                </c:pt>
                <c:pt idx="6">
                  <c:v>7343.558</c:v>
                </c:pt>
                <c:pt idx="7">
                  <c:v>7702.4539999999997</c:v>
                </c:pt>
                <c:pt idx="8">
                  <c:v>7782.2079999999996</c:v>
                </c:pt>
                <c:pt idx="9">
                  <c:v>7901.84</c:v>
                </c:pt>
                <c:pt idx="10">
                  <c:v>8041.4110000000001</c:v>
                </c:pt>
                <c:pt idx="11">
                  <c:v>8240.7980000000007</c:v>
                </c:pt>
                <c:pt idx="12">
                  <c:v>8360.43</c:v>
                </c:pt>
                <c:pt idx="13">
                  <c:v>8500</c:v>
                </c:pt>
                <c:pt idx="14">
                  <c:v>8599.6929999999993</c:v>
                </c:pt>
                <c:pt idx="15">
                  <c:v>8679.4480000000003</c:v>
                </c:pt>
                <c:pt idx="16">
                  <c:v>8819.0190000000002</c:v>
                </c:pt>
                <c:pt idx="17">
                  <c:v>8858.8960000000006</c:v>
                </c:pt>
                <c:pt idx="18">
                  <c:v>9018.4050000000007</c:v>
                </c:pt>
                <c:pt idx="19">
                  <c:v>9118.0990000000002</c:v>
                </c:pt>
                <c:pt idx="20">
                  <c:v>9357.3619999999992</c:v>
                </c:pt>
                <c:pt idx="21">
                  <c:v>9536.81</c:v>
                </c:pt>
                <c:pt idx="22">
                  <c:v>9636.5030000000006</c:v>
                </c:pt>
                <c:pt idx="23">
                  <c:v>9716.2579999999998</c:v>
                </c:pt>
                <c:pt idx="24">
                  <c:v>9995.3979999999992</c:v>
                </c:pt>
                <c:pt idx="25">
                  <c:v>10194.790000000001</c:v>
                </c:pt>
                <c:pt idx="26">
                  <c:v>10394.17</c:v>
                </c:pt>
                <c:pt idx="27">
                  <c:v>10394.17</c:v>
                </c:pt>
                <c:pt idx="28">
                  <c:v>10573.62</c:v>
                </c:pt>
                <c:pt idx="29">
                  <c:v>10573.62</c:v>
                </c:pt>
                <c:pt idx="30">
                  <c:v>10753.13</c:v>
                </c:pt>
                <c:pt idx="31">
                  <c:v>10753.07</c:v>
                </c:pt>
                <c:pt idx="32">
                  <c:v>10892.7</c:v>
                </c:pt>
                <c:pt idx="33">
                  <c:v>10892.64</c:v>
                </c:pt>
                <c:pt idx="34">
                  <c:v>11012.27</c:v>
                </c:pt>
                <c:pt idx="35">
                  <c:v>11012.39</c:v>
                </c:pt>
                <c:pt idx="36">
                  <c:v>11111.96</c:v>
                </c:pt>
                <c:pt idx="37">
                  <c:v>11111.96</c:v>
                </c:pt>
                <c:pt idx="38">
                  <c:v>11500.53</c:v>
                </c:pt>
                <c:pt idx="39">
                  <c:v>11500.94</c:v>
                </c:pt>
                <c:pt idx="40">
                  <c:v>12029.14</c:v>
                </c:pt>
                <c:pt idx="41">
                  <c:v>12288.34</c:v>
                </c:pt>
                <c:pt idx="42">
                  <c:v>12268.41</c:v>
                </c:pt>
                <c:pt idx="43">
                  <c:v>12467.79</c:v>
                </c:pt>
                <c:pt idx="44">
                  <c:v>12487.73</c:v>
                </c:pt>
                <c:pt idx="45">
                  <c:v>12687.12</c:v>
                </c:pt>
                <c:pt idx="46">
                  <c:v>12687.12</c:v>
                </c:pt>
                <c:pt idx="47">
                  <c:v>12766.87</c:v>
                </c:pt>
                <c:pt idx="48">
                  <c:v>12766.87</c:v>
                </c:pt>
                <c:pt idx="49">
                  <c:v>12946.32</c:v>
                </c:pt>
                <c:pt idx="50">
                  <c:v>13006.13</c:v>
                </c:pt>
                <c:pt idx="51">
                  <c:v>13085.89</c:v>
                </c:pt>
                <c:pt idx="52">
                  <c:v>13105.83</c:v>
                </c:pt>
                <c:pt idx="53">
                  <c:v>13245.4</c:v>
                </c:pt>
                <c:pt idx="54">
                  <c:v>13245.4</c:v>
                </c:pt>
                <c:pt idx="55">
                  <c:v>13345.09</c:v>
                </c:pt>
                <c:pt idx="56">
                  <c:v>13305.21</c:v>
                </c:pt>
                <c:pt idx="57">
                  <c:v>13743.87</c:v>
                </c:pt>
                <c:pt idx="58">
                  <c:v>13723.93</c:v>
                </c:pt>
                <c:pt idx="59">
                  <c:v>13863.5</c:v>
                </c:pt>
                <c:pt idx="60">
                  <c:v>13883.44</c:v>
                </c:pt>
                <c:pt idx="61">
                  <c:v>14122.7</c:v>
                </c:pt>
                <c:pt idx="62">
                  <c:v>14122.7</c:v>
                </c:pt>
                <c:pt idx="63">
                  <c:v>14282.21</c:v>
                </c:pt>
                <c:pt idx="64">
                  <c:v>14302.15</c:v>
                </c:pt>
                <c:pt idx="65">
                  <c:v>14481.59</c:v>
                </c:pt>
                <c:pt idx="66">
                  <c:v>14501.53</c:v>
                </c:pt>
                <c:pt idx="67">
                  <c:v>14700.92</c:v>
                </c:pt>
                <c:pt idx="68">
                  <c:v>14700.92</c:v>
                </c:pt>
              </c:numCache>
            </c:numRef>
          </c:xVal>
          <c:yVal>
            <c:numRef>
              <c:f>'[Lake Huron paleohydro.ods]Sheet1'!$B$2:$B$70</c:f>
              <c:numCache>
                <c:formatCode>General</c:formatCode>
                <c:ptCount val="69"/>
                <c:pt idx="0">
                  <c:v>183.53469999999999</c:v>
                </c:pt>
                <c:pt idx="1">
                  <c:v>184.13900000000001</c:v>
                </c:pt>
                <c:pt idx="2">
                  <c:v>187.76429999999999</c:v>
                </c:pt>
                <c:pt idx="3">
                  <c:v>187.76429999999999</c:v>
                </c:pt>
                <c:pt idx="4">
                  <c:v>189.577</c:v>
                </c:pt>
                <c:pt idx="5">
                  <c:v>190.18129999999999</c:v>
                </c:pt>
                <c:pt idx="6">
                  <c:v>147.8852</c:v>
                </c:pt>
                <c:pt idx="7">
                  <c:v>130.36250000000001</c:v>
                </c:pt>
                <c:pt idx="8">
                  <c:v>104.3807</c:v>
                </c:pt>
                <c:pt idx="9">
                  <c:v>95.921449999999993</c:v>
                </c:pt>
                <c:pt idx="10">
                  <c:v>94.712990000000005</c:v>
                </c:pt>
                <c:pt idx="11">
                  <c:v>159.96979999999999</c:v>
                </c:pt>
                <c:pt idx="12">
                  <c:v>100.75530000000001</c:v>
                </c:pt>
                <c:pt idx="13">
                  <c:v>158.76130000000001</c:v>
                </c:pt>
                <c:pt idx="14">
                  <c:v>97.129909999999995</c:v>
                </c:pt>
                <c:pt idx="15">
                  <c:v>89.879149999999996</c:v>
                </c:pt>
                <c:pt idx="16">
                  <c:v>95.317220000000006</c:v>
                </c:pt>
                <c:pt idx="17">
                  <c:v>152.1148</c:v>
                </c:pt>
                <c:pt idx="18">
                  <c:v>76.586110000000005</c:v>
                </c:pt>
                <c:pt idx="19">
                  <c:v>65.105739999999997</c:v>
                </c:pt>
                <c:pt idx="20">
                  <c:v>60.271900000000002</c:v>
                </c:pt>
                <c:pt idx="21">
                  <c:v>60.876130000000003</c:v>
                </c:pt>
                <c:pt idx="22">
                  <c:v>144.864</c:v>
                </c:pt>
                <c:pt idx="23">
                  <c:v>57.25076</c:v>
                </c:pt>
                <c:pt idx="24">
                  <c:v>50</c:v>
                </c:pt>
                <c:pt idx="25">
                  <c:v>112.8399</c:v>
                </c:pt>
                <c:pt idx="26">
                  <c:v>113.44410000000001</c:v>
                </c:pt>
                <c:pt idx="27">
                  <c:v>130.36250000000001</c:v>
                </c:pt>
                <c:pt idx="28">
                  <c:v>130.36250000000001</c:v>
                </c:pt>
                <c:pt idx="29">
                  <c:v>138.82169999999999</c:v>
                </c:pt>
                <c:pt idx="30">
                  <c:v>138.82169999999999</c:v>
                </c:pt>
                <c:pt idx="31">
                  <c:v>146.07249999999999</c:v>
                </c:pt>
                <c:pt idx="32">
                  <c:v>146.07249999999999</c:v>
                </c:pt>
                <c:pt idx="33">
                  <c:v>155.136</c:v>
                </c:pt>
                <c:pt idx="34">
                  <c:v>155.136</c:v>
                </c:pt>
                <c:pt idx="35">
                  <c:v>162.99090000000001</c:v>
                </c:pt>
                <c:pt idx="36">
                  <c:v>162.99090000000001</c:v>
                </c:pt>
                <c:pt idx="37">
                  <c:v>188.36859999999999</c:v>
                </c:pt>
                <c:pt idx="38">
                  <c:v>188.36859999999999</c:v>
                </c:pt>
                <c:pt idx="39">
                  <c:v>188.36859999999999</c:v>
                </c:pt>
                <c:pt idx="40">
                  <c:v>178.0967</c:v>
                </c:pt>
                <c:pt idx="41">
                  <c:v>176.88820000000001</c:v>
                </c:pt>
                <c:pt idx="42">
                  <c:v>187.76429999999999</c:v>
                </c:pt>
                <c:pt idx="43">
                  <c:v>188.97280000000001</c:v>
                </c:pt>
                <c:pt idx="44">
                  <c:v>193.8066</c:v>
                </c:pt>
                <c:pt idx="45">
                  <c:v>193.8066</c:v>
                </c:pt>
                <c:pt idx="46">
                  <c:v>201.66159999999999</c:v>
                </c:pt>
                <c:pt idx="47">
                  <c:v>200.45320000000001</c:v>
                </c:pt>
                <c:pt idx="48">
                  <c:v>209.51660000000001</c:v>
                </c:pt>
                <c:pt idx="49">
                  <c:v>209.51660000000001</c:v>
                </c:pt>
                <c:pt idx="50">
                  <c:v>212.5378</c:v>
                </c:pt>
                <c:pt idx="51">
                  <c:v>215.55889999999999</c:v>
                </c:pt>
                <c:pt idx="52">
                  <c:v>242.14500000000001</c:v>
                </c:pt>
                <c:pt idx="53">
                  <c:v>242.74930000000001</c:v>
                </c:pt>
                <c:pt idx="54">
                  <c:v>217.97579999999999</c:v>
                </c:pt>
                <c:pt idx="55">
                  <c:v>217.97579999999999</c:v>
                </c:pt>
                <c:pt idx="56">
                  <c:v>176.88820000000001</c:v>
                </c:pt>
                <c:pt idx="57">
                  <c:v>175.6798</c:v>
                </c:pt>
                <c:pt idx="58">
                  <c:v>216.76740000000001</c:v>
                </c:pt>
                <c:pt idx="59">
                  <c:v>217.97579999999999</c:v>
                </c:pt>
                <c:pt idx="60">
                  <c:v>220.99700000000001</c:v>
                </c:pt>
                <c:pt idx="61">
                  <c:v>220.99700000000001</c:v>
                </c:pt>
                <c:pt idx="62">
                  <c:v>243.3535</c:v>
                </c:pt>
                <c:pt idx="63">
                  <c:v>242.74930000000001</c:v>
                </c:pt>
                <c:pt idx="64">
                  <c:v>239.72810000000001</c:v>
                </c:pt>
                <c:pt idx="65">
                  <c:v>239.12389999999999</c:v>
                </c:pt>
                <c:pt idx="66">
                  <c:v>250</c:v>
                </c:pt>
                <c:pt idx="67">
                  <c:v>249</c:v>
                </c:pt>
                <c:pt idx="68">
                  <c:v>237.91540000000001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9F-4530-AEDE-2A2B8F0CA3FF}"/>
            </c:ext>
          </c:extLst>
        </c:ser>
        <c:ser>
          <c:idx val="1"/>
          <c:order val="1"/>
          <c:tx>
            <c:v>Historical Average</c:v>
          </c:tx>
          <c:spPr>
            <a:ln w="38100" cap="rnd">
              <a:solidFill>
                <a:schemeClr val="accent5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'[Lake Huron paleohydro.ods]Sheet1'!$D$2:$D$3</c:f>
              <c:numCache>
                <c:formatCode>General</c:formatCode>
                <c:ptCount val="2"/>
                <c:pt idx="0">
                  <c:v>0</c:v>
                </c:pt>
                <c:pt idx="1">
                  <c:v>20000</c:v>
                </c:pt>
              </c:numCache>
            </c:numRef>
          </c:xVal>
          <c:yVal>
            <c:numRef>
              <c:f>'[Lake Huron paleohydro.ods]Sheet1'!$E$2:$E$3</c:f>
              <c:numCache>
                <c:formatCode>General</c:formatCode>
                <c:ptCount val="2"/>
                <c:pt idx="0">
                  <c:v>176</c:v>
                </c:pt>
                <c:pt idx="1">
                  <c:v>176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89F-4530-AEDE-2A2B8F0CA3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394128"/>
        <c:axId val="433393800"/>
      </c:scatterChart>
      <c:valAx>
        <c:axId val="433393800"/>
        <c:scaling>
          <c:orientation val="minMax"/>
          <c:max val="200"/>
          <c:min val="5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Elevation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394128"/>
        <c:crossesAt val="0"/>
        <c:crossBetween val="midCat"/>
        <c:majorUnit val="50"/>
      </c:valAx>
      <c:valAx>
        <c:axId val="433394128"/>
        <c:scaling>
          <c:orientation val="minMax"/>
          <c:max val="12000"/>
          <c:min val="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 (BP)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39380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85000"/>
        <a:lumOff val="15000"/>
      </a:schemeClr>
    </a:solidFill>
    <a:ln w="25400">
      <a:solidFill>
        <a:srgbClr val="B3B3B3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649360236220465E-2"/>
          <c:y val="2.0900845727617381E-2"/>
          <c:w val="0.90330708661417325"/>
          <c:h val="0.9175148731408574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Sheet1!$J$1</c:f>
              <c:strCache>
                <c:ptCount val="1"/>
                <c:pt idx="0">
                  <c:v>Monthly Elevation</c:v>
                </c:pt>
              </c:strCache>
            </c:strRef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Sheet1!$G$2:$G$1153</c:f>
              <c:numCache>
                <c:formatCode>General</c:formatCode>
                <c:ptCount val="1152"/>
                <c:pt idx="0">
                  <c:v>6576</c:v>
                </c:pt>
                <c:pt idx="1">
                  <c:v>6607</c:v>
                </c:pt>
                <c:pt idx="2">
                  <c:v>6635</c:v>
                </c:pt>
                <c:pt idx="3">
                  <c:v>6666</c:v>
                </c:pt>
                <c:pt idx="4">
                  <c:v>6696</c:v>
                </c:pt>
                <c:pt idx="5">
                  <c:v>6727</c:v>
                </c:pt>
                <c:pt idx="6">
                  <c:v>6757</c:v>
                </c:pt>
                <c:pt idx="7">
                  <c:v>6788</c:v>
                </c:pt>
                <c:pt idx="8">
                  <c:v>6819</c:v>
                </c:pt>
                <c:pt idx="9">
                  <c:v>6849</c:v>
                </c:pt>
                <c:pt idx="10">
                  <c:v>6880</c:v>
                </c:pt>
                <c:pt idx="11">
                  <c:v>6910</c:v>
                </c:pt>
                <c:pt idx="12">
                  <c:v>6941</c:v>
                </c:pt>
                <c:pt idx="13">
                  <c:v>6972</c:v>
                </c:pt>
                <c:pt idx="14">
                  <c:v>7000</c:v>
                </c:pt>
                <c:pt idx="15">
                  <c:v>7031</c:v>
                </c:pt>
                <c:pt idx="16">
                  <c:v>7061</c:v>
                </c:pt>
                <c:pt idx="17">
                  <c:v>7092</c:v>
                </c:pt>
                <c:pt idx="18">
                  <c:v>7122</c:v>
                </c:pt>
                <c:pt idx="19">
                  <c:v>7153</c:v>
                </c:pt>
                <c:pt idx="20">
                  <c:v>7184</c:v>
                </c:pt>
                <c:pt idx="21">
                  <c:v>7214</c:v>
                </c:pt>
                <c:pt idx="22">
                  <c:v>7245</c:v>
                </c:pt>
                <c:pt idx="23">
                  <c:v>7275</c:v>
                </c:pt>
                <c:pt idx="24">
                  <c:v>7306</c:v>
                </c:pt>
                <c:pt idx="25">
                  <c:v>7337</c:v>
                </c:pt>
                <c:pt idx="26">
                  <c:v>7366</c:v>
                </c:pt>
                <c:pt idx="27">
                  <c:v>7397</c:v>
                </c:pt>
                <c:pt idx="28">
                  <c:v>7427</c:v>
                </c:pt>
                <c:pt idx="29">
                  <c:v>7458</c:v>
                </c:pt>
                <c:pt idx="30">
                  <c:v>7488</c:v>
                </c:pt>
                <c:pt idx="31">
                  <c:v>7519</c:v>
                </c:pt>
                <c:pt idx="32">
                  <c:v>7550</c:v>
                </c:pt>
                <c:pt idx="33">
                  <c:v>7580</c:v>
                </c:pt>
                <c:pt idx="34">
                  <c:v>7611</c:v>
                </c:pt>
                <c:pt idx="35">
                  <c:v>7641</c:v>
                </c:pt>
                <c:pt idx="36">
                  <c:v>7672</c:v>
                </c:pt>
                <c:pt idx="37">
                  <c:v>7703</c:v>
                </c:pt>
                <c:pt idx="38">
                  <c:v>7731</c:v>
                </c:pt>
                <c:pt idx="39">
                  <c:v>7762</c:v>
                </c:pt>
                <c:pt idx="40">
                  <c:v>7792</c:v>
                </c:pt>
                <c:pt idx="41">
                  <c:v>7823</c:v>
                </c:pt>
                <c:pt idx="42">
                  <c:v>7853</c:v>
                </c:pt>
                <c:pt idx="43">
                  <c:v>7884</c:v>
                </c:pt>
                <c:pt idx="44">
                  <c:v>7915</c:v>
                </c:pt>
                <c:pt idx="45">
                  <c:v>7945</c:v>
                </c:pt>
                <c:pt idx="46">
                  <c:v>7976</c:v>
                </c:pt>
                <c:pt idx="47">
                  <c:v>8006</c:v>
                </c:pt>
                <c:pt idx="48">
                  <c:v>8037</c:v>
                </c:pt>
                <c:pt idx="49">
                  <c:v>8068</c:v>
                </c:pt>
                <c:pt idx="50">
                  <c:v>8096</c:v>
                </c:pt>
                <c:pt idx="51">
                  <c:v>8127</c:v>
                </c:pt>
                <c:pt idx="52">
                  <c:v>8157</c:v>
                </c:pt>
                <c:pt idx="53">
                  <c:v>8188</c:v>
                </c:pt>
                <c:pt idx="54">
                  <c:v>8218</c:v>
                </c:pt>
                <c:pt idx="55">
                  <c:v>8249</c:v>
                </c:pt>
                <c:pt idx="56">
                  <c:v>8280</c:v>
                </c:pt>
                <c:pt idx="57">
                  <c:v>8310</c:v>
                </c:pt>
                <c:pt idx="58">
                  <c:v>8341</c:v>
                </c:pt>
                <c:pt idx="59">
                  <c:v>8371</c:v>
                </c:pt>
                <c:pt idx="60">
                  <c:v>8402</c:v>
                </c:pt>
                <c:pt idx="61">
                  <c:v>8433</c:v>
                </c:pt>
                <c:pt idx="62">
                  <c:v>8461</c:v>
                </c:pt>
                <c:pt idx="63">
                  <c:v>8492</c:v>
                </c:pt>
                <c:pt idx="64">
                  <c:v>8522</c:v>
                </c:pt>
                <c:pt idx="65">
                  <c:v>8553</c:v>
                </c:pt>
                <c:pt idx="66">
                  <c:v>8583</c:v>
                </c:pt>
                <c:pt idx="67">
                  <c:v>8614</c:v>
                </c:pt>
                <c:pt idx="68">
                  <c:v>8645</c:v>
                </c:pt>
                <c:pt idx="69">
                  <c:v>8675</c:v>
                </c:pt>
                <c:pt idx="70">
                  <c:v>8706</c:v>
                </c:pt>
                <c:pt idx="71">
                  <c:v>8736</c:v>
                </c:pt>
                <c:pt idx="72">
                  <c:v>8767</c:v>
                </c:pt>
                <c:pt idx="73">
                  <c:v>8798</c:v>
                </c:pt>
                <c:pt idx="74">
                  <c:v>8827</c:v>
                </c:pt>
                <c:pt idx="75">
                  <c:v>8858</c:v>
                </c:pt>
                <c:pt idx="76">
                  <c:v>8888</c:v>
                </c:pt>
                <c:pt idx="77">
                  <c:v>8919</c:v>
                </c:pt>
                <c:pt idx="78">
                  <c:v>8949</c:v>
                </c:pt>
                <c:pt idx="79">
                  <c:v>8980</c:v>
                </c:pt>
                <c:pt idx="80">
                  <c:v>9011</c:v>
                </c:pt>
                <c:pt idx="81">
                  <c:v>9041</c:v>
                </c:pt>
                <c:pt idx="82">
                  <c:v>9072</c:v>
                </c:pt>
                <c:pt idx="83">
                  <c:v>9102</c:v>
                </c:pt>
                <c:pt idx="84">
                  <c:v>9133</c:v>
                </c:pt>
                <c:pt idx="85">
                  <c:v>9164</c:v>
                </c:pt>
                <c:pt idx="86">
                  <c:v>9192</c:v>
                </c:pt>
                <c:pt idx="87">
                  <c:v>9223</c:v>
                </c:pt>
                <c:pt idx="88">
                  <c:v>9253</c:v>
                </c:pt>
                <c:pt idx="89">
                  <c:v>9284</c:v>
                </c:pt>
                <c:pt idx="90">
                  <c:v>9314</c:v>
                </c:pt>
                <c:pt idx="91">
                  <c:v>9345</c:v>
                </c:pt>
                <c:pt idx="92">
                  <c:v>9376</c:v>
                </c:pt>
                <c:pt idx="93">
                  <c:v>9406</c:v>
                </c:pt>
                <c:pt idx="94">
                  <c:v>9437</c:v>
                </c:pt>
                <c:pt idx="95">
                  <c:v>9467</c:v>
                </c:pt>
                <c:pt idx="96">
                  <c:v>9498</c:v>
                </c:pt>
                <c:pt idx="97">
                  <c:v>9529</c:v>
                </c:pt>
                <c:pt idx="98">
                  <c:v>9557</c:v>
                </c:pt>
                <c:pt idx="99">
                  <c:v>9588</c:v>
                </c:pt>
                <c:pt idx="100">
                  <c:v>9618</c:v>
                </c:pt>
                <c:pt idx="101">
                  <c:v>9649</c:v>
                </c:pt>
                <c:pt idx="102">
                  <c:v>9679</c:v>
                </c:pt>
                <c:pt idx="103">
                  <c:v>9710</c:v>
                </c:pt>
                <c:pt idx="104">
                  <c:v>9741</c:v>
                </c:pt>
                <c:pt idx="105">
                  <c:v>9771</c:v>
                </c:pt>
                <c:pt idx="106">
                  <c:v>9802</c:v>
                </c:pt>
                <c:pt idx="107">
                  <c:v>9832</c:v>
                </c:pt>
                <c:pt idx="108">
                  <c:v>9863</c:v>
                </c:pt>
                <c:pt idx="109">
                  <c:v>9894</c:v>
                </c:pt>
                <c:pt idx="110">
                  <c:v>9922</c:v>
                </c:pt>
                <c:pt idx="111">
                  <c:v>9953</c:v>
                </c:pt>
                <c:pt idx="112">
                  <c:v>9983</c:v>
                </c:pt>
                <c:pt idx="113">
                  <c:v>10014</c:v>
                </c:pt>
                <c:pt idx="114">
                  <c:v>10044</c:v>
                </c:pt>
                <c:pt idx="115">
                  <c:v>10075</c:v>
                </c:pt>
                <c:pt idx="116">
                  <c:v>10106</c:v>
                </c:pt>
                <c:pt idx="117">
                  <c:v>10136</c:v>
                </c:pt>
                <c:pt idx="118">
                  <c:v>10167</c:v>
                </c:pt>
                <c:pt idx="119">
                  <c:v>10197</c:v>
                </c:pt>
                <c:pt idx="120">
                  <c:v>10228</c:v>
                </c:pt>
                <c:pt idx="121">
                  <c:v>10259</c:v>
                </c:pt>
                <c:pt idx="122">
                  <c:v>10288</c:v>
                </c:pt>
                <c:pt idx="123">
                  <c:v>10319</c:v>
                </c:pt>
                <c:pt idx="124">
                  <c:v>10349</c:v>
                </c:pt>
                <c:pt idx="125">
                  <c:v>10380</c:v>
                </c:pt>
                <c:pt idx="126">
                  <c:v>10410</c:v>
                </c:pt>
                <c:pt idx="127">
                  <c:v>10441</c:v>
                </c:pt>
                <c:pt idx="128">
                  <c:v>10472</c:v>
                </c:pt>
                <c:pt idx="129">
                  <c:v>10502</c:v>
                </c:pt>
                <c:pt idx="130">
                  <c:v>10533</c:v>
                </c:pt>
                <c:pt idx="131">
                  <c:v>10563</c:v>
                </c:pt>
                <c:pt idx="132">
                  <c:v>10594</c:v>
                </c:pt>
                <c:pt idx="133">
                  <c:v>10625</c:v>
                </c:pt>
                <c:pt idx="134">
                  <c:v>10653</c:v>
                </c:pt>
                <c:pt idx="135">
                  <c:v>10684</c:v>
                </c:pt>
                <c:pt idx="136">
                  <c:v>10714</c:v>
                </c:pt>
                <c:pt idx="137">
                  <c:v>10745</c:v>
                </c:pt>
                <c:pt idx="138">
                  <c:v>10775</c:v>
                </c:pt>
                <c:pt idx="139">
                  <c:v>10806</c:v>
                </c:pt>
                <c:pt idx="140">
                  <c:v>10837</c:v>
                </c:pt>
                <c:pt idx="141">
                  <c:v>10867</c:v>
                </c:pt>
                <c:pt idx="142">
                  <c:v>10898</c:v>
                </c:pt>
                <c:pt idx="143">
                  <c:v>10928</c:v>
                </c:pt>
                <c:pt idx="144">
                  <c:v>10959</c:v>
                </c:pt>
                <c:pt idx="145">
                  <c:v>10990</c:v>
                </c:pt>
                <c:pt idx="146">
                  <c:v>11018</c:v>
                </c:pt>
                <c:pt idx="147">
                  <c:v>11049</c:v>
                </c:pt>
                <c:pt idx="148">
                  <c:v>11079</c:v>
                </c:pt>
                <c:pt idx="149">
                  <c:v>11110</c:v>
                </c:pt>
                <c:pt idx="150">
                  <c:v>11140</c:v>
                </c:pt>
                <c:pt idx="151">
                  <c:v>11171</c:v>
                </c:pt>
                <c:pt idx="152">
                  <c:v>11202</c:v>
                </c:pt>
                <c:pt idx="153">
                  <c:v>11232</c:v>
                </c:pt>
                <c:pt idx="154">
                  <c:v>11263</c:v>
                </c:pt>
                <c:pt idx="155">
                  <c:v>11293</c:v>
                </c:pt>
                <c:pt idx="156">
                  <c:v>11324</c:v>
                </c:pt>
                <c:pt idx="157">
                  <c:v>11355</c:v>
                </c:pt>
                <c:pt idx="158">
                  <c:v>11383</c:v>
                </c:pt>
                <c:pt idx="159">
                  <c:v>11414</c:v>
                </c:pt>
                <c:pt idx="160">
                  <c:v>11444</c:v>
                </c:pt>
                <c:pt idx="161">
                  <c:v>11475</c:v>
                </c:pt>
                <c:pt idx="162">
                  <c:v>11505</c:v>
                </c:pt>
                <c:pt idx="163">
                  <c:v>11536</c:v>
                </c:pt>
                <c:pt idx="164">
                  <c:v>11567</c:v>
                </c:pt>
                <c:pt idx="165">
                  <c:v>11597</c:v>
                </c:pt>
                <c:pt idx="166">
                  <c:v>11628</c:v>
                </c:pt>
                <c:pt idx="167">
                  <c:v>11658</c:v>
                </c:pt>
                <c:pt idx="168">
                  <c:v>11689</c:v>
                </c:pt>
                <c:pt idx="169">
                  <c:v>11720</c:v>
                </c:pt>
                <c:pt idx="170">
                  <c:v>11749</c:v>
                </c:pt>
                <c:pt idx="171">
                  <c:v>11780</c:v>
                </c:pt>
                <c:pt idx="172">
                  <c:v>11810</c:v>
                </c:pt>
                <c:pt idx="173">
                  <c:v>11841</c:v>
                </c:pt>
                <c:pt idx="174">
                  <c:v>11871</c:v>
                </c:pt>
                <c:pt idx="175">
                  <c:v>11902</c:v>
                </c:pt>
                <c:pt idx="176">
                  <c:v>11933</c:v>
                </c:pt>
                <c:pt idx="177">
                  <c:v>11963</c:v>
                </c:pt>
                <c:pt idx="178">
                  <c:v>11994</c:v>
                </c:pt>
                <c:pt idx="179">
                  <c:v>12024</c:v>
                </c:pt>
                <c:pt idx="180">
                  <c:v>12055</c:v>
                </c:pt>
                <c:pt idx="181">
                  <c:v>12086</c:v>
                </c:pt>
                <c:pt idx="182">
                  <c:v>12114</c:v>
                </c:pt>
                <c:pt idx="183">
                  <c:v>12145</c:v>
                </c:pt>
                <c:pt idx="184">
                  <c:v>12175</c:v>
                </c:pt>
                <c:pt idx="185">
                  <c:v>12206</c:v>
                </c:pt>
                <c:pt idx="186">
                  <c:v>12236</c:v>
                </c:pt>
                <c:pt idx="187">
                  <c:v>12267</c:v>
                </c:pt>
                <c:pt idx="188">
                  <c:v>12298</c:v>
                </c:pt>
                <c:pt idx="189">
                  <c:v>12328</c:v>
                </c:pt>
                <c:pt idx="190">
                  <c:v>12359</c:v>
                </c:pt>
                <c:pt idx="191">
                  <c:v>12389</c:v>
                </c:pt>
                <c:pt idx="192">
                  <c:v>12420</c:v>
                </c:pt>
                <c:pt idx="193">
                  <c:v>12451</c:v>
                </c:pt>
                <c:pt idx="194">
                  <c:v>12479</c:v>
                </c:pt>
                <c:pt idx="195">
                  <c:v>12510</c:v>
                </c:pt>
                <c:pt idx="196">
                  <c:v>12540</c:v>
                </c:pt>
                <c:pt idx="197">
                  <c:v>12571</c:v>
                </c:pt>
                <c:pt idx="198">
                  <c:v>12601</c:v>
                </c:pt>
                <c:pt idx="199">
                  <c:v>12632</c:v>
                </c:pt>
                <c:pt idx="200">
                  <c:v>12663</c:v>
                </c:pt>
                <c:pt idx="201">
                  <c:v>12693</c:v>
                </c:pt>
                <c:pt idx="202">
                  <c:v>12724</c:v>
                </c:pt>
                <c:pt idx="203">
                  <c:v>12754</c:v>
                </c:pt>
                <c:pt idx="204">
                  <c:v>12785</c:v>
                </c:pt>
                <c:pt idx="205">
                  <c:v>12816</c:v>
                </c:pt>
                <c:pt idx="206">
                  <c:v>12844</c:v>
                </c:pt>
                <c:pt idx="207">
                  <c:v>12875</c:v>
                </c:pt>
                <c:pt idx="208">
                  <c:v>12905</c:v>
                </c:pt>
                <c:pt idx="209">
                  <c:v>12936</c:v>
                </c:pt>
                <c:pt idx="210">
                  <c:v>12966</c:v>
                </c:pt>
                <c:pt idx="211">
                  <c:v>12997</c:v>
                </c:pt>
                <c:pt idx="212">
                  <c:v>13028</c:v>
                </c:pt>
                <c:pt idx="213">
                  <c:v>13058</c:v>
                </c:pt>
                <c:pt idx="214">
                  <c:v>13089</c:v>
                </c:pt>
                <c:pt idx="215">
                  <c:v>13119</c:v>
                </c:pt>
                <c:pt idx="216">
                  <c:v>13150</c:v>
                </c:pt>
                <c:pt idx="217">
                  <c:v>13181</c:v>
                </c:pt>
                <c:pt idx="218">
                  <c:v>13210</c:v>
                </c:pt>
                <c:pt idx="219">
                  <c:v>13241</c:v>
                </c:pt>
                <c:pt idx="220">
                  <c:v>13271</c:v>
                </c:pt>
                <c:pt idx="221">
                  <c:v>13302</c:v>
                </c:pt>
                <c:pt idx="222">
                  <c:v>13332</c:v>
                </c:pt>
                <c:pt idx="223">
                  <c:v>13363</c:v>
                </c:pt>
                <c:pt idx="224">
                  <c:v>13394</c:v>
                </c:pt>
                <c:pt idx="225">
                  <c:v>13424</c:v>
                </c:pt>
                <c:pt idx="226">
                  <c:v>13455</c:v>
                </c:pt>
                <c:pt idx="227">
                  <c:v>13485</c:v>
                </c:pt>
                <c:pt idx="228">
                  <c:v>13516</c:v>
                </c:pt>
                <c:pt idx="229">
                  <c:v>13547</c:v>
                </c:pt>
                <c:pt idx="230">
                  <c:v>13575</c:v>
                </c:pt>
                <c:pt idx="231">
                  <c:v>13606</c:v>
                </c:pt>
                <c:pt idx="232">
                  <c:v>13636</c:v>
                </c:pt>
                <c:pt idx="233">
                  <c:v>13667</c:v>
                </c:pt>
                <c:pt idx="234">
                  <c:v>13697</c:v>
                </c:pt>
                <c:pt idx="235">
                  <c:v>13728</c:v>
                </c:pt>
                <c:pt idx="236">
                  <c:v>13759</c:v>
                </c:pt>
                <c:pt idx="237">
                  <c:v>13789</c:v>
                </c:pt>
                <c:pt idx="238">
                  <c:v>13820</c:v>
                </c:pt>
                <c:pt idx="239">
                  <c:v>13850</c:v>
                </c:pt>
                <c:pt idx="240">
                  <c:v>13881</c:v>
                </c:pt>
                <c:pt idx="241">
                  <c:v>13912</c:v>
                </c:pt>
                <c:pt idx="242">
                  <c:v>13940</c:v>
                </c:pt>
                <c:pt idx="243">
                  <c:v>13971</c:v>
                </c:pt>
                <c:pt idx="244">
                  <c:v>14001</c:v>
                </c:pt>
                <c:pt idx="245">
                  <c:v>14032</c:v>
                </c:pt>
                <c:pt idx="246">
                  <c:v>14062</c:v>
                </c:pt>
                <c:pt idx="247">
                  <c:v>14093</c:v>
                </c:pt>
                <c:pt idx="248">
                  <c:v>14124</c:v>
                </c:pt>
                <c:pt idx="249">
                  <c:v>14154</c:v>
                </c:pt>
                <c:pt idx="250">
                  <c:v>14185</c:v>
                </c:pt>
                <c:pt idx="251">
                  <c:v>14215</c:v>
                </c:pt>
                <c:pt idx="252">
                  <c:v>14246</c:v>
                </c:pt>
                <c:pt idx="253">
                  <c:v>14277</c:v>
                </c:pt>
                <c:pt idx="254">
                  <c:v>14305</c:v>
                </c:pt>
                <c:pt idx="255">
                  <c:v>14336</c:v>
                </c:pt>
                <c:pt idx="256">
                  <c:v>14366</c:v>
                </c:pt>
                <c:pt idx="257">
                  <c:v>14397</c:v>
                </c:pt>
                <c:pt idx="258">
                  <c:v>14427</c:v>
                </c:pt>
                <c:pt idx="259">
                  <c:v>14458</c:v>
                </c:pt>
                <c:pt idx="260">
                  <c:v>14489</c:v>
                </c:pt>
                <c:pt idx="261">
                  <c:v>14519</c:v>
                </c:pt>
                <c:pt idx="262">
                  <c:v>14550</c:v>
                </c:pt>
                <c:pt idx="263">
                  <c:v>14580</c:v>
                </c:pt>
                <c:pt idx="264">
                  <c:v>14611</c:v>
                </c:pt>
                <c:pt idx="265">
                  <c:v>14642</c:v>
                </c:pt>
                <c:pt idx="266">
                  <c:v>14671</c:v>
                </c:pt>
                <c:pt idx="267">
                  <c:v>14702</c:v>
                </c:pt>
                <c:pt idx="268">
                  <c:v>14732</c:v>
                </c:pt>
                <c:pt idx="269">
                  <c:v>14763</c:v>
                </c:pt>
                <c:pt idx="270">
                  <c:v>14793</c:v>
                </c:pt>
                <c:pt idx="271">
                  <c:v>14824</c:v>
                </c:pt>
                <c:pt idx="272">
                  <c:v>14855</c:v>
                </c:pt>
                <c:pt idx="273">
                  <c:v>14885</c:v>
                </c:pt>
                <c:pt idx="274">
                  <c:v>14916</c:v>
                </c:pt>
                <c:pt idx="275">
                  <c:v>14946</c:v>
                </c:pt>
                <c:pt idx="276">
                  <c:v>14977</c:v>
                </c:pt>
                <c:pt idx="277">
                  <c:v>15008</c:v>
                </c:pt>
                <c:pt idx="278">
                  <c:v>15036</c:v>
                </c:pt>
                <c:pt idx="279">
                  <c:v>15067</c:v>
                </c:pt>
                <c:pt idx="280">
                  <c:v>15097</c:v>
                </c:pt>
                <c:pt idx="281">
                  <c:v>15128</c:v>
                </c:pt>
                <c:pt idx="282">
                  <c:v>15158</c:v>
                </c:pt>
                <c:pt idx="283">
                  <c:v>15189</c:v>
                </c:pt>
                <c:pt idx="284">
                  <c:v>15220</c:v>
                </c:pt>
                <c:pt idx="285">
                  <c:v>15250</c:v>
                </c:pt>
                <c:pt idx="286">
                  <c:v>15281</c:v>
                </c:pt>
                <c:pt idx="287">
                  <c:v>15311</c:v>
                </c:pt>
                <c:pt idx="288">
                  <c:v>15342</c:v>
                </c:pt>
                <c:pt idx="289">
                  <c:v>15373</c:v>
                </c:pt>
                <c:pt idx="290">
                  <c:v>15401</c:v>
                </c:pt>
                <c:pt idx="291">
                  <c:v>15432</c:v>
                </c:pt>
                <c:pt idx="292">
                  <c:v>15462</c:v>
                </c:pt>
                <c:pt idx="293">
                  <c:v>15493</c:v>
                </c:pt>
                <c:pt idx="294">
                  <c:v>15523</c:v>
                </c:pt>
                <c:pt idx="295">
                  <c:v>15554</c:v>
                </c:pt>
                <c:pt idx="296">
                  <c:v>15585</c:v>
                </c:pt>
                <c:pt idx="297">
                  <c:v>15615</c:v>
                </c:pt>
                <c:pt idx="298">
                  <c:v>15646</c:v>
                </c:pt>
                <c:pt idx="299">
                  <c:v>15676</c:v>
                </c:pt>
                <c:pt idx="300">
                  <c:v>15707</c:v>
                </c:pt>
                <c:pt idx="301">
                  <c:v>15738</c:v>
                </c:pt>
                <c:pt idx="302">
                  <c:v>15766</c:v>
                </c:pt>
                <c:pt idx="303">
                  <c:v>15797</c:v>
                </c:pt>
                <c:pt idx="304">
                  <c:v>15827</c:v>
                </c:pt>
                <c:pt idx="305">
                  <c:v>15858</c:v>
                </c:pt>
                <c:pt idx="306">
                  <c:v>15888</c:v>
                </c:pt>
                <c:pt idx="307">
                  <c:v>15919</c:v>
                </c:pt>
                <c:pt idx="308">
                  <c:v>15950</c:v>
                </c:pt>
                <c:pt idx="309">
                  <c:v>15980</c:v>
                </c:pt>
                <c:pt idx="310">
                  <c:v>16011</c:v>
                </c:pt>
                <c:pt idx="311">
                  <c:v>16041</c:v>
                </c:pt>
                <c:pt idx="312">
                  <c:v>16072</c:v>
                </c:pt>
                <c:pt idx="313">
                  <c:v>16103</c:v>
                </c:pt>
                <c:pt idx="314">
                  <c:v>16132</c:v>
                </c:pt>
                <c:pt idx="315">
                  <c:v>16163</c:v>
                </c:pt>
                <c:pt idx="316">
                  <c:v>16193</c:v>
                </c:pt>
                <c:pt idx="317">
                  <c:v>16224</c:v>
                </c:pt>
                <c:pt idx="318">
                  <c:v>16254</c:v>
                </c:pt>
                <c:pt idx="319">
                  <c:v>16285</c:v>
                </c:pt>
                <c:pt idx="320">
                  <c:v>16316</c:v>
                </c:pt>
                <c:pt idx="321">
                  <c:v>16346</c:v>
                </c:pt>
                <c:pt idx="322">
                  <c:v>16377</c:v>
                </c:pt>
                <c:pt idx="323">
                  <c:v>16407</c:v>
                </c:pt>
                <c:pt idx="324">
                  <c:v>16438</c:v>
                </c:pt>
                <c:pt idx="325">
                  <c:v>16469</c:v>
                </c:pt>
                <c:pt idx="326">
                  <c:v>16497</c:v>
                </c:pt>
                <c:pt idx="327">
                  <c:v>16528</c:v>
                </c:pt>
                <c:pt idx="328">
                  <c:v>16558</c:v>
                </c:pt>
                <c:pt idx="329">
                  <c:v>16589</c:v>
                </c:pt>
                <c:pt idx="330">
                  <c:v>16619</c:v>
                </c:pt>
                <c:pt idx="331">
                  <c:v>16650</c:v>
                </c:pt>
                <c:pt idx="332">
                  <c:v>16681</c:v>
                </c:pt>
                <c:pt idx="333">
                  <c:v>16711</c:v>
                </c:pt>
                <c:pt idx="334">
                  <c:v>16742</c:v>
                </c:pt>
                <c:pt idx="335">
                  <c:v>16772</c:v>
                </c:pt>
                <c:pt idx="336">
                  <c:v>16803</c:v>
                </c:pt>
                <c:pt idx="337">
                  <c:v>16834</c:v>
                </c:pt>
                <c:pt idx="338">
                  <c:v>16862</c:v>
                </c:pt>
                <c:pt idx="339">
                  <c:v>16893</c:v>
                </c:pt>
                <c:pt idx="340">
                  <c:v>16923</c:v>
                </c:pt>
                <c:pt idx="341">
                  <c:v>16954</c:v>
                </c:pt>
                <c:pt idx="342">
                  <c:v>16984</c:v>
                </c:pt>
                <c:pt idx="343">
                  <c:v>17015</c:v>
                </c:pt>
                <c:pt idx="344">
                  <c:v>17046</c:v>
                </c:pt>
                <c:pt idx="345">
                  <c:v>17076</c:v>
                </c:pt>
                <c:pt idx="346">
                  <c:v>17107</c:v>
                </c:pt>
                <c:pt idx="347">
                  <c:v>17137</c:v>
                </c:pt>
                <c:pt idx="348">
                  <c:v>17168</c:v>
                </c:pt>
                <c:pt idx="349">
                  <c:v>17199</c:v>
                </c:pt>
                <c:pt idx="350">
                  <c:v>17227</c:v>
                </c:pt>
                <c:pt idx="351">
                  <c:v>17258</c:v>
                </c:pt>
                <c:pt idx="352">
                  <c:v>17288</c:v>
                </c:pt>
                <c:pt idx="353">
                  <c:v>17319</c:v>
                </c:pt>
                <c:pt idx="354">
                  <c:v>17349</c:v>
                </c:pt>
                <c:pt idx="355">
                  <c:v>17380</c:v>
                </c:pt>
                <c:pt idx="356">
                  <c:v>17411</c:v>
                </c:pt>
                <c:pt idx="357">
                  <c:v>17441</c:v>
                </c:pt>
                <c:pt idx="358">
                  <c:v>17472</c:v>
                </c:pt>
                <c:pt idx="359">
                  <c:v>17502</c:v>
                </c:pt>
                <c:pt idx="360">
                  <c:v>17533</c:v>
                </c:pt>
                <c:pt idx="361">
                  <c:v>17564</c:v>
                </c:pt>
                <c:pt idx="362">
                  <c:v>17593</c:v>
                </c:pt>
                <c:pt idx="363">
                  <c:v>17624</c:v>
                </c:pt>
                <c:pt idx="364">
                  <c:v>17654</c:v>
                </c:pt>
                <c:pt idx="365">
                  <c:v>17685</c:v>
                </c:pt>
                <c:pt idx="366">
                  <c:v>17715</c:v>
                </c:pt>
                <c:pt idx="367">
                  <c:v>17746</c:v>
                </c:pt>
                <c:pt idx="368">
                  <c:v>17777</c:v>
                </c:pt>
                <c:pt idx="369">
                  <c:v>17807</c:v>
                </c:pt>
                <c:pt idx="370">
                  <c:v>17838</c:v>
                </c:pt>
                <c:pt idx="371">
                  <c:v>17868</c:v>
                </c:pt>
                <c:pt idx="372">
                  <c:v>17899</c:v>
                </c:pt>
                <c:pt idx="373">
                  <c:v>17930</c:v>
                </c:pt>
                <c:pt idx="374">
                  <c:v>17958</c:v>
                </c:pt>
                <c:pt idx="375">
                  <c:v>17989</c:v>
                </c:pt>
                <c:pt idx="376">
                  <c:v>18019</c:v>
                </c:pt>
                <c:pt idx="377">
                  <c:v>18050</c:v>
                </c:pt>
                <c:pt idx="378">
                  <c:v>18080</c:v>
                </c:pt>
                <c:pt idx="379">
                  <c:v>18111</c:v>
                </c:pt>
                <c:pt idx="380">
                  <c:v>18142</c:v>
                </c:pt>
                <c:pt idx="381">
                  <c:v>18172</c:v>
                </c:pt>
                <c:pt idx="382">
                  <c:v>18203</c:v>
                </c:pt>
                <c:pt idx="383">
                  <c:v>18233</c:v>
                </c:pt>
                <c:pt idx="384">
                  <c:v>18264</c:v>
                </c:pt>
                <c:pt idx="385">
                  <c:v>18295</c:v>
                </c:pt>
                <c:pt idx="386">
                  <c:v>18323</c:v>
                </c:pt>
                <c:pt idx="387">
                  <c:v>18354</c:v>
                </c:pt>
                <c:pt idx="388">
                  <c:v>18384</c:v>
                </c:pt>
                <c:pt idx="389">
                  <c:v>18415</c:v>
                </c:pt>
                <c:pt idx="390">
                  <c:v>18445</c:v>
                </c:pt>
                <c:pt idx="391">
                  <c:v>18476</c:v>
                </c:pt>
                <c:pt idx="392">
                  <c:v>18507</c:v>
                </c:pt>
                <c:pt idx="393">
                  <c:v>18537</c:v>
                </c:pt>
                <c:pt idx="394">
                  <c:v>18568</c:v>
                </c:pt>
                <c:pt idx="395">
                  <c:v>18598</c:v>
                </c:pt>
                <c:pt idx="396">
                  <c:v>18629</c:v>
                </c:pt>
                <c:pt idx="397">
                  <c:v>18660</c:v>
                </c:pt>
                <c:pt idx="398">
                  <c:v>18688</c:v>
                </c:pt>
                <c:pt idx="399">
                  <c:v>18719</c:v>
                </c:pt>
                <c:pt idx="400">
                  <c:v>18749</c:v>
                </c:pt>
                <c:pt idx="401">
                  <c:v>18780</c:v>
                </c:pt>
                <c:pt idx="402">
                  <c:v>18810</c:v>
                </c:pt>
                <c:pt idx="403">
                  <c:v>18841</c:v>
                </c:pt>
                <c:pt idx="404">
                  <c:v>18872</c:v>
                </c:pt>
                <c:pt idx="405">
                  <c:v>18902</c:v>
                </c:pt>
                <c:pt idx="406">
                  <c:v>18933</c:v>
                </c:pt>
                <c:pt idx="407">
                  <c:v>18963</c:v>
                </c:pt>
                <c:pt idx="408">
                  <c:v>18994</c:v>
                </c:pt>
                <c:pt idx="409">
                  <c:v>19025</c:v>
                </c:pt>
                <c:pt idx="410">
                  <c:v>19054</c:v>
                </c:pt>
                <c:pt idx="411">
                  <c:v>19085</c:v>
                </c:pt>
                <c:pt idx="412">
                  <c:v>19115</c:v>
                </c:pt>
                <c:pt idx="413">
                  <c:v>19146</c:v>
                </c:pt>
                <c:pt idx="414">
                  <c:v>19176</c:v>
                </c:pt>
                <c:pt idx="415">
                  <c:v>19207</c:v>
                </c:pt>
                <c:pt idx="416">
                  <c:v>19238</c:v>
                </c:pt>
                <c:pt idx="417">
                  <c:v>19268</c:v>
                </c:pt>
                <c:pt idx="418">
                  <c:v>19299</c:v>
                </c:pt>
                <c:pt idx="419">
                  <c:v>19329</c:v>
                </c:pt>
                <c:pt idx="420">
                  <c:v>19360</c:v>
                </c:pt>
                <c:pt idx="421">
                  <c:v>19391</c:v>
                </c:pt>
                <c:pt idx="422">
                  <c:v>19419</c:v>
                </c:pt>
                <c:pt idx="423">
                  <c:v>19450</c:v>
                </c:pt>
                <c:pt idx="424">
                  <c:v>19480</c:v>
                </c:pt>
                <c:pt idx="425">
                  <c:v>19511</c:v>
                </c:pt>
                <c:pt idx="426">
                  <c:v>19541</c:v>
                </c:pt>
                <c:pt idx="427">
                  <c:v>19572</c:v>
                </c:pt>
                <c:pt idx="428">
                  <c:v>19603</c:v>
                </c:pt>
                <c:pt idx="429">
                  <c:v>19633</c:v>
                </c:pt>
                <c:pt idx="430">
                  <c:v>19664</c:v>
                </c:pt>
                <c:pt idx="431">
                  <c:v>19694</c:v>
                </c:pt>
                <c:pt idx="432">
                  <c:v>19725</c:v>
                </c:pt>
                <c:pt idx="433">
                  <c:v>19756</c:v>
                </c:pt>
                <c:pt idx="434">
                  <c:v>19784</c:v>
                </c:pt>
                <c:pt idx="435">
                  <c:v>19815</c:v>
                </c:pt>
                <c:pt idx="436">
                  <c:v>19845</c:v>
                </c:pt>
                <c:pt idx="437">
                  <c:v>19876</c:v>
                </c:pt>
                <c:pt idx="438">
                  <c:v>19906</c:v>
                </c:pt>
                <c:pt idx="439">
                  <c:v>19937</c:v>
                </c:pt>
                <c:pt idx="440">
                  <c:v>19968</c:v>
                </c:pt>
                <c:pt idx="441">
                  <c:v>19998</c:v>
                </c:pt>
                <c:pt idx="442">
                  <c:v>20029</c:v>
                </c:pt>
                <c:pt idx="443">
                  <c:v>20059</c:v>
                </c:pt>
                <c:pt idx="444">
                  <c:v>20090</c:v>
                </c:pt>
                <c:pt idx="445">
                  <c:v>20121</c:v>
                </c:pt>
                <c:pt idx="446">
                  <c:v>20149</c:v>
                </c:pt>
                <c:pt idx="447">
                  <c:v>20180</c:v>
                </c:pt>
                <c:pt idx="448">
                  <c:v>20210</c:v>
                </c:pt>
                <c:pt idx="449">
                  <c:v>20241</c:v>
                </c:pt>
                <c:pt idx="450">
                  <c:v>20271</c:v>
                </c:pt>
                <c:pt idx="451">
                  <c:v>20302</c:v>
                </c:pt>
                <c:pt idx="452">
                  <c:v>20333</c:v>
                </c:pt>
                <c:pt idx="453">
                  <c:v>20363</c:v>
                </c:pt>
                <c:pt idx="454">
                  <c:v>20394</c:v>
                </c:pt>
                <c:pt idx="455">
                  <c:v>20424</c:v>
                </c:pt>
                <c:pt idx="456">
                  <c:v>20455</c:v>
                </c:pt>
                <c:pt idx="457">
                  <c:v>20486</c:v>
                </c:pt>
                <c:pt idx="458">
                  <c:v>20515</c:v>
                </c:pt>
                <c:pt idx="459">
                  <c:v>20546</c:v>
                </c:pt>
                <c:pt idx="460">
                  <c:v>20576</c:v>
                </c:pt>
                <c:pt idx="461">
                  <c:v>20607</c:v>
                </c:pt>
                <c:pt idx="462">
                  <c:v>20637</c:v>
                </c:pt>
                <c:pt idx="463">
                  <c:v>20668</c:v>
                </c:pt>
                <c:pt idx="464">
                  <c:v>20699</c:v>
                </c:pt>
                <c:pt idx="465">
                  <c:v>20729</c:v>
                </c:pt>
                <c:pt idx="466">
                  <c:v>20760</c:v>
                </c:pt>
                <c:pt idx="467">
                  <c:v>20790</c:v>
                </c:pt>
                <c:pt idx="468">
                  <c:v>20821</c:v>
                </c:pt>
                <c:pt idx="469">
                  <c:v>20852</c:v>
                </c:pt>
                <c:pt idx="470">
                  <c:v>20880</c:v>
                </c:pt>
                <c:pt idx="471">
                  <c:v>20911</c:v>
                </c:pt>
                <c:pt idx="472">
                  <c:v>20941</c:v>
                </c:pt>
                <c:pt idx="473">
                  <c:v>20972</c:v>
                </c:pt>
                <c:pt idx="474">
                  <c:v>21002</c:v>
                </c:pt>
                <c:pt idx="475">
                  <c:v>21033</c:v>
                </c:pt>
                <c:pt idx="476">
                  <c:v>21064</c:v>
                </c:pt>
                <c:pt idx="477">
                  <c:v>21094</c:v>
                </c:pt>
                <c:pt idx="478">
                  <c:v>21125</c:v>
                </c:pt>
                <c:pt idx="479">
                  <c:v>21155</c:v>
                </c:pt>
                <c:pt idx="480">
                  <c:v>21186</c:v>
                </c:pt>
                <c:pt idx="481">
                  <c:v>21217</c:v>
                </c:pt>
                <c:pt idx="482">
                  <c:v>21245</c:v>
                </c:pt>
                <c:pt idx="483">
                  <c:v>21276</c:v>
                </c:pt>
                <c:pt idx="484">
                  <c:v>21306</c:v>
                </c:pt>
                <c:pt idx="485">
                  <c:v>21337</c:v>
                </c:pt>
                <c:pt idx="486">
                  <c:v>21367</c:v>
                </c:pt>
                <c:pt idx="487">
                  <c:v>21398</c:v>
                </c:pt>
                <c:pt idx="488">
                  <c:v>21429</c:v>
                </c:pt>
                <c:pt idx="489">
                  <c:v>21459</c:v>
                </c:pt>
                <c:pt idx="490">
                  <c:v>21490</c:v>
                </c:pt>
                <c:pt idx="491">
                  <c:v>21520</c:v>
                </c:pt>
                <c:pt idx="492">
                  <c:v>21551</c:v>
                </c:pt>
                <c:pt idx="493">
                  <c:v>21582</c:v>
                </c:pt>
                <c:pt idx="494">
                  <c:v>21610</c:v>
                </c:pt>
                <c:pt idx="495">
                  <c:v>21641</c:v>
                </c:pt>
                <c:pt idx="496">
                  <c:v>21671</c:v>
                </c:pt>
                <c:pt idx="497">
                  <c:v>21702</c:v>
                </c:pt>
                <c:pt idx="498">
                  <c:v>21732</c:v>
                </c:pt>
                <c:pt idx="499">
                  <c:v>21763</c:v>
                </c:pt>
                <c:pt idx="500">
                  <c:v>21794</c:v>
                </c:pt>
                <c:pt idx="501">
                  <c:v>21824</c:v>
                </c:pt>
                <c:pt idx="502">
                  <c:v>21855</c:v>
                </c:pt>
                <c:pt idx="503">
                  <c:v>21885</c:v>
                </c:pt>
                <c:pt idx="504">
                  <c:v>21916</c:v>
                </c:pt>
                <c:pt idx="505">
                  <c:v>21947</c:v>
                </c:pt>
                <c:pt idx="506">
                  <c:v>21976</c:v>
                </c:pt>
                <c:pt idx="507">
                  <c:v>22007</c:v>
                </c:pt>
                <c:pt idx="508">
                  <c:v>22037</c:v>
                </c:pt>
                <c:pt idx="509">
                  <c:v>22068</c:v>
                </c:pt>
                <c:pt idx="510">
                  <c:v>22098</c:v>
                </c:pt>
                <c:pt idx="511">
                  <c:v>22129</c:v>
                </c:pt>
                <c:pt idx="512">
                  <c:v>22160</c:v>
                </c:pt>
                <c:pt idx="513">
                  <c:v>22190</c:v>
                </c:pt>
                <c:pt idx="514">
                  <c:v>22221</c:v>
                </c:pt>
                <c:pt idx="515">
                  <c:v>22251</c:v>
                </c:pt>
                <c:pt idx="516">
                  <c:v>22282</c:v>
                </c:pt>
                <c:pt idx="517">
                  <c:v>22313</c:v>
                </c:pt>
                <c:pt idx="518">
                  <c:v>22341</c:v>
                </c:pt>
                <c:pt idx="519">
                  <c:v>22372</c:v>
                </c:pt>
                <c:pt idx="520">
                  <c:v>22402</c:v>
                </c:pt>
                <c:pt idx="521">
                  <c:v>22433</c:v>
                </c:pt>
                <c:pt idx="522">
                  <c:v>22463</c:v>
                </c:pt>
                <c:pt idx="523">
                  <c:v>22494</c:v>
                </c:pt>
                <c:pt idx="524">
                  <c:v>22525</c:v>
                </c:pt>
                <c:pt idx="525">
                  <c:v>22555</c:v>
                </c:pt>
                <c:pt idx="526">
                  <c:v>22586</c:v>
                </c:pt>
                <c:pt idx="527">
                  <c:v>22616</c:v>
                </c:pt>
                <c:pt idx="528">
                  <c:v>22647</c:v>
                </c:pt>
                <c:pt idx="529">
                  <c:v>22678</c:v>
                </c:pt>
                <c:pt idx="530">
                  <c:v>22706</c:v>
                </c:pt>
                <c:pt idx="531">
                  <c:v>22737</c:v>
                </c:pt>
                <c:pt idx="532">
                  <c:v>22767</c:v>
                </c:pt>
                <c:pt idx="533">
                  <c:v>22798</c:v>
                </c:pt>
                <c:pt idx="534">
                  <c:v>22828</c:v>
                </c:pt>
                <c:pt idx="535">
                  <c:v>22859</c:v>
                </c:pt>
                <c:pt idx="536">
                  <c:v>22890</c:v>
                </c:pt>
                <c:pt idx="537">
                  <c:v>22920</c:v>
                </c:pt>
                <c:pt idx="538">
                  <c:v>22951</c:v>
                </c:pt>
                <c:pt idx="539">
                  <c:v>22981</c:v>
                </c:pt>
                <c:pt idx="540">
                  <c:v>23012</c:v>
                </c:pt>
                <c:pt idx="541">
                  <c:v>23043</c:v>
                </c:pt>
                <c:pt idx="542">
                  <c:v>23071</c:v>
                </c:pt>
                <c:pt idx="543">
                  <c:v>23102</c:v>
                </c:pt>
                <c:pt idx="544">
                  <c:v>23132</c:v>
                </c:pt>
                <c:pt idx="545">
                  <c:v>23163</c:v>
                </c:pt>
                <c:pt idx="546">
                  <c:v>23193</c:v>
                </c:pt>
                <c:pt idx="547">
                  <c:v>23224</c:v>
                </c:pt>
                <c:pt idx="548">
                  <c:v>23255</c:v>
                </c:pt>
                <c:pt idx="549">
                  <c:v>23285</c:v>
                </c:pt>
                <c:pt idx="550">
                  <c:v>23316</c:v>
                </c:pt>
                <c:pt idx="551">
                  <c:v>23346</c:v>
                </c:pt>
                <c:pt idx="552">
                  <c:v>23377</c:v>
                </c:pt>
                <c:pt idx="553">
                  <c:v>23408</c:v>
                </c:pt>
                <c:pt idx="554">
                  <c:v>23437</c:v>
                </c:pt>
                <c:pt idx="555">
                  <c:v>23468</c:v>
                </c:pt>
                <c:pt idx="556">
                  <c:v>23498</c:v>
                </c:pt>
                <c:pt idx="557">
                  <c:v>23529</c:v>
                </c:pt>
                <c:pt idx="558">
                  <c:v>23559</c:v>
                </c:pt>
                <c:pt idx="559">
                  <c:v>23590</c:v>
                </c:pt>
                <c:pt idx="560">
                  <c:v>23621</c:v>
                </c:pt>
                <c:pt idx="561">
                  <c:v>23651</c:v>
                </c:pt>
                <c:pt idx="562">
                  <c:v>23682</c:v>
                </c:pt>
                <c:pt idx="563">
                  <c:v>23712</c:v>
                </c:pt>
                <c:pt idx="564">
                  <c:v>23743</c:v>
                </c:pt>
                <c:pt idx="565">
                  <c:v>23774</c:v>
                </c:pt>
                <c:pt idx="566">
                  <c:v>23802</c:v>
                </c:pt>
                <c:pt idx="567">
                  <c:v>23833</c:v>
                </c:pt>
                <c:pt idx="568">
                  <c:v>23863</c:v>
                </c:pt>
                <c:pt idx="569">
                  <c:v>23894</c:v>
                </c:pt>
                <c:pt idx="570">
                  <c:v>23924</c:v>
                </c:pt>
                <c:pt idx="571">
                  <c:v>23955</c:v>
                </c:pt>
                <c:pt idx="572">
                  <c:v>23986</c:v>
                </c:pt>
                <c:pt idx="573">
                  <c:v>24016</c:v>
                </c:pt>
                <c:pt idx="574">
                  <c:v>24047</c:v>
                </c:pt>
                <c:pt idx="575">
                  <c:v>24077</c:v>
                </c:pt>
                <c:pt idx="576">
                  <c:v>24108</c:v>
                </c:pt>
                <c:pt idx="577">
                  <c:v>24139</c:v>
                </c:pt>
                <c:pt idx="578">
                  <c:v>24167</c:v>
                </c:pt>
                <c:pt idx="579">
                  <c:v>24198</c:v>
                </c:pt>
                <c:pt idx="580">
                  <c:v>24228</c:v>
                </c:pt>
                <c:pt idx="581">
                  <c:v>24259</c:v>
                </c:pt>
                <c:pt idx="582">
                  <c:v>24289</c:v>
                </c:pt>
                <c:pt idx="583">
                  <c:v>24320</c:v>
                </c:pt>
                <c:pt idx="584">
                  <c:v>24351</c:v>
                </c:pt>
                <c:pt idx="585">
                  <c:v>24381</c:v>
                </c:pt>
                <c:pt idx="586">
                  <c:v>24412</c:v>
                </c:pt>
                <c:pt idx="587">
                  <c:v>24442</c:v>
                </c:pt>
                <c:pt idx="588">
                  <c:v>24473</c:v>
                </c:pt>
                <c:pt idx="589">
                  <c:v>24504</c:v>
                </c:pt>
                <c:pt idx="590">
                  <c:v>24532</c:v>
                </c:pt>
                <c:pt idx="591">
                  <c:v>24563</c:v>
                </c:pt>
                <c:pt idx="592">
                  <c:v>24593</c:v>
                </c:pt>
                <c:pt idx="593">
                  <c:v>24624</c:v>
                </c:pt>
                <c:pt idx="594">
                  <c:v>24654</c:v>
                </c:pt>
                <c:pt idx="595">
                  <c:v>24685</c:v>
                </c:pt>
                <c:pt idx="596">
                  <c:v>24716</c:v>
                </c:pt>
                <c:pt idx="597">
                  <c:v>24746</c:v>
                </c:pt>
                <c:pt idx="598">
                  <c:v>24777</c:v>
                </c:pt>
                <c:pt idx="599">
                  <c:v>24807</c:v>
                </c:pt>
                <c:pt idx="600">
                  <c:v>24838</c:v>
                </c:pt>
                <c:pt idx="601">
                  <c:v>24869</c:v>
                </c:pt>
                <c:pt idx="602">
                  <c:v>24898</c:v>
                </c:pt>
                <c:pt idx="603">
                  <c:v>24929</c:v>
                </c:pt>
                <c:pt idx="604">
                  <c:v>24959</c:v>
                </c:pt>
                <c:pt idx="605">
                  <c:v>24990</c:v>
                </c:pt>
                <c:pt idx="606">
                  <c:v>25020</c:v>
                </c:pt>
                <c:pt idx="607">
                  <c:v>25051</c:v>
                </c:pt>
                <c:pt idx="608">
                  <c:v>25082</c:v>
                </c:pt>
                <c:pt idx="609">
                  <c:v>25112</c:v>
                </c:pt>
                <c:pt idx="610">
                  <c:v>25143</c:v>
                </c:pt>
                <c:pt idx="611">
                  <c:v>25173</c:v>
                </c:pt>
                <c:pt idx="612">
                  <c:v>25204</c:v>
                </c:pt>
                <c:pt idx="613">
                  <c:v>25235</c:v>
                </c:pt>
                <c:pt idx="614">
                  <c:v>25263</c:v>
                </c:pt>
                <c:pt idx="615">
                  <c:v>25294</c:v>
                </c:pt>
                <c:pt idx="616">
                  <c:v>25324</c:v>
                </c:pt>
                <c:pt idx="617">
                  <c:v>25355</c:v>
                </c:pt>
                <c:pt idx="618">
                  <c:v>25385</c:v>
                </c:pt>
                <c:pt idx="619">
                  <c:v>25416</c:v>
                </c:pt>
                <c:pt idx="620">
                  <c:v>25447</c:v>
                </c:pt>
                <c:pt idx="621">
                  <c:v>25477</c:v>
                </c:pt>
                <c:pt idx="622">
                  <c:v>25508</c:v>
                </c:pt>
                <c:pt idx="623">
                  <c:v>25538</c:v>
                </c:pt>
                <c:pt idx="624">
                  <c:v>25569</c:v>
                </c:pt>
                <c:pt idx="625">
                  <c:v>25600</c:v>
                </c:pt>
                <c:pt idx="626">
                  <c:v>25628</c:v>
                </c:pt>
                <c:pt idx="627">
                  <c:v>25659</c:v>
                </c:pt>
                <c:pt idx="628">
                  <c:v>25689</c:v>
                </c:pt>
                <c:pt idx="629">
                  <c:v>25720</c:v>
                </c:pt>
                <c:pt idx="630">
                  <c:v>25750</c:v>
                </c:pt>
                <c:pt idx="631">
                  <c:v>25781</c:v>
                </c:pt>
                <c:pt idx="632">
                  <c:v>25812</c:v>
                </c:pt>
                <c:pt idx="633">
                  <c:v>25842</c:v>
                </c:pt>
                <c:pt idx="634">
                  <c:v>25873</c:v>
                </c:pt>
                <c:pt idx="635">
                  <c:v>25903</c:v>
                </c:pt>
                <c:pt idx="636">
                  <c:v>25934</c:v>
                </c:pt>
                <c:pt idx="637">
                  <c:v>25965</c:v>
                </c:pt>
                <c:pt idx="638">
                  <c:v>25993</c:v>
                </c:pt>
                <c:pt idx="639">
                  <c:v>26024</c:v>
                </c:pt>
                <c:pt idx="640">
                  <c:v>26054</c:v>
                </c:pt>
                <c:pt idx="641">
                  <c:v>26085</c:v>
                </c:pt>
                <c:pt idx="642">
                  <c:v>26115</c:v>
                </c:pt>
                <c:pt idx="643">
                  <c:v>26146</c:v>
                </c:pt>
                <c:pt idx="644">
                  <c:v>26177</c:v>
                </c:pt>
                <c:pt idx="645">
                  <c:v>26207</c:v>
                </c:pt>
                <c:pt idx="646">
                  <c:v>26238</c:v>
                </c:pt>
                <c:pt idx="647">
                  <c:v>26268</c:v>
                </c:pt>
                <c:pt idx="648">
                  <c:v>26299</c:v>
                </c:pt>
                <c:pt idx="649">
                  <c:v>26330</c:v>
                </c:pt>
                <c:pt idx="650">
                  <c:v>26359</c:v>
                </c:pt>
                <c:pt idx="651">
                  <c:v>26390</c:v>
                </c:pt>
                <c:pt idx="652">
                  <c:v>26420</c:v>
                </c:pt>
                <c:pt idx="653">
                  <c:v>26451</c:v>
                </c:pt>
                <c:pt idx="654">
                  <c:v>26481</c:v>
                </c:pt>
                <c:pt idx="655">
                  <c:v>26512</c:v>
                </c:pt>
                <c:pt idx="656">
                  <c:v>26543</c:v>
                </c:pt>
                <c:pt idx="657">
                  <c:v>26573</c:v>
                </c:pt>
                <c:pt idx="658">
                  <c:v>26604</c:v>
                </c:pt>
                <c:pt idx="659">
                  <c:v>26634</c:v>
                </c:pt>
                <c:pt idx="660">
                  <c:v>26665</c:v>
                </c:pt>
                <c:pt idx="661">
                  <c:v>26696</c:v>
                </c:pt>
                <c:pt idx="662">
                  <c:v>26724</c:v>
                </c:pt>
                <c:pt idx="663">
                  <c:v>26755</c:v>
                </c:pt>
                <c:pt idx="664">
                  <c:v>26785</c:v>
                </c:pt>
                <c:pt idx="665">
                  <c:v>26816</c:v>
                </c:pt>
                <c:pt idx="666">
                  <c:v>26846</c:v>
                </c:pt>
                <c:pt idx="667">
                  <c:v>26877</c:v>
                </c:pt>
                <c:pt idx="668">
                  <c:v>26908</c:v>
                </c:pt>
                <c:pt idx="669">
                  <c:v>26938</c:v>
                </c:pt>
                <c:pt idx="670">
                  <c:v>26969</c:v>
                </c:pt>
                <c:pt idx="671">
                  <c:v>26999</c:v>
                </c:pt>
                <c:pt idx="672">
                  <c:v>27030</c:v>
                </c:pt>
                <c:pt idx="673">
                  <c:v>27061</c:v>
                </c:pt>
                <c:pt idx="674">
                  <c:v>27089</c:v>
                </c:pt>
                <c:pt idx="675">
                  <c:v>27120</c:v>
                </c:pt>
                <c:pt idx="676">
                  <c:v>27150</c:v>
                </c:pt>
                <c:pt idx="677">
                  <c:v>27181</c:v>
                </c:pt>
                <c:pt idx="678">
                  <c:v>27211</c:v>
                </c:pt>
                <c:pt idx="679">
                  <c:v>27242</c:v>
                </c:pt>
                <c:pt idx="680">
                  <c:v>27273</c:v>
                </c:pt>
                <c:pt idx="681">
                  <c:v>27303</c:v>
                </c:pt>
                <c:pt idx="682">
                  <c:v>27334</c:v>
                </c:pt>
                <c:pt idx="683">
                  <c:v>27364</c:v>
                </c:pt>
                <c:pt idx="684">
                  <c:v>27395</c:v>
                </c:pt>
                <c:pt idx="685">
                  <c:v>27426</c:v>
                </c:pt>
                <c:pt idx="686">
                  <c:v>27454</c:v>
                </c:pt>
                <c:pt idx="687">
                  <c:v>27485</c:v>
                </c:pt>
                <c:pt idx="688">
                  <c:v>27515</c:v>
                </c:pt>
                <c:pt idx="689">
                  <c:v>27546</c:v>
                </c:pt>
                <c:pt idx="690">
                  <c:v>27576</c:v>
                </c:pt>
                <c:pt idx="691">
                  <c:v>27607</c:v>
                </c:pt>
                <c:pt idx="692">
                  <c:v>27638</c:v>
                </c:pt>
                <c:pt idx="693">
                  <c:v>27668</c:v>
                </c:pt>
                <c:pt idx="694">
                  <c:v>27699</c:v>
                </c:pt>
                <c:pt idx="695">
                  <c:v>27729</c:v>
                </c:pt>
                <c:pt idx="696">
                  <c:v>27760</c:v>
                </c:pt>
                <c:pt idx="697">
                  <c:v>27791</c:v>
                </c:pt>
                <c:pt idx="698">
                  <c:v>27820</c:v>
                </c:pt>
                <c:pt idx="699">
                  <c:v>27851</c:v>
                </c:pt>
                <c:pt idx="700">
                  <c:v>27881</c:v>
                </c:pt>
                <c:pt idx="701">
                  <c:v>27912</c:v>
                </c:pt>
                <c:pt idx="702">
                  <c:v>27942</c:v>
                </c:pt>
                <c:pt idx="703">
                  <c:v>27973</c:v>
                </c:pt>
                <c:pt idx="704">
                  <c:v>28004</c:v>
                </c:pt>
                <c:pt idx="705">
                  <c:v>28034</c:v>
                </c:pt>
                <c:pt idx="706">
                  <c:v>28065</c:v>
                </c:pt>
                <c:pt idx="707">
                  <c:v>28095</c:v>
                </c:pt>
                <c:pt idx="708">
                  <c:v>28126</c:v>
                </c:pt>
                <c:pt idx="709">
                  <c:v>28157</c:v>
                </c:pt>
                <c:pt idx="710">
                  <c:v>28185</c:v>
                </c:pt>
                <c:pt idx="711">
                  <c:v>28216</c:v>
                </c:pt>
                <c:pt idx="712">
                  <c:v>28246</c:v>
                </c:pt>
                <c:pt idx="713">
                  <c:v>28277</c:v>
                </c:pt>
                <c:pt idx="714">
                  <c:v>28307</c:v>
                </c:pt>
                <c:pt idx="715">
                  <c:v>28338</c:v>
                </c:pt>
                <c:pt idx="716">
                  <c:v>28369</c:v>
                </c:pt>
                <c:pt idx="717">
                  <c:v>28399</c:v>
                </c:pt>
                <c:pt idx="718">
                  <c:v>28430</c:v>
                </c:pt>
                <c:pt idx="719">
                  <c:v>28460</c:v>
                </c:pt>
                <c:pt idx="720">
                  <c:v>28491</c:v>
                </c:pt>
                <c:pt idx="721">
                  <c:v>28522</c:v>
                </c:pt>
                <c:pt idx="722">
                  <c:v>28550</c:v>
                </c:pt>
                <c:pt idx="723">
                  <c:v>28581</c:v>
                </c:pt>
                <c:pt idx="724">
                  <c:v>28611</c:v>
                </c:pt>
                <c:pt idx="725">
                  <c:v>28642</c:v>
                </c:pt>
                <c:pt idx="726">
                  <c:v>28672</c:v>
                </c:pt>
                <c:pt idx="727">
                  <c:v>28703</c:v>
                </c:pt>
                <c:pt idx="728">
                  <c:v>28734</c:v>
                </c:pt>
                <c:pt idx="729">
                  <c:v>28764</c:v>
                </c:pt>
                <c:pt idx="730">
                  <c:v>28795</c:v>
                </c:pt>
                <c:pt idx="731">
                  <c:v>28825</c:v>
                </c:pt>
                <c:pt idx="732">
                  <c:v>28856</c:v>
                </c:pt>
                <c:pt idx="733">
                  <c:v>28887</c:v>
                </c:pt>
                <c:pt idx="734">
                  <c:v>28915</c:v>
                </c:pt>
                <c:pt idx="735">
                  <c:v>28946</c:v>
                </c:pt>
                <c:pt idx="736">
                  <c:v>28976</c:v>
                </c:pt>
                <c:pt idx="737">
                  <c:v>29007</c:v>
                </c:pt>
                <c:pt idx="738">
                  <c:v>29037</c:v>
                </c:pt>
                <c:pt idx="739">
                  <c:v>29068</c:v>
                </c:pt>
                <c:pt idx="740">
                  <c:v>29099</c:v>
                </c:pt>
                <c:pt idx="741">
                  <c:v>29129</c:v>
                </c:pt>
                <c:pt idx="742">
                  <c:v>29160</c:v>
                </c:pt>
                <c:pt idx="743">
                  <c:v>29190</c:v>
                </c:pt>
                <c:pt idx="744">
                  <c:v>29221</c:v>
                </c:pt>
                <c:pt idx="745">
                  <c:v>29252</c:v>
                </c:pt>
                <c:pt idx="746">
                  <c:v>29281</c:v>
                </c:pt>
                <c:pt idx="747">
                  <c:v>29312</c:v>
                </c:pt>
                <c:pt idx="748">
                  <c:v>29342</c:v>
                </c:pt>
                <c:pt idx="749">
                  <c:v>29373</c:v>
                </c:pt>
                <c:pt idx="750">
                  <c:v>29403</c:v>
                </c:pt>
                <c:pt idx="751">
                  <c:v>29434</c:v>
                </c:pt>
                <c:pt idx="752">
                  <c:v>29465</c:v>
                </c:pt>
                <c:pt idx="753">
                  <c:v>29495</c:v>
                </c:pt>
                <c:pt idx="754">
                  <c:v>29526</c:v>
                </c:pt>
                <c:pt idx="755">
                  <c:v>29556</c:v>
                </c:pt>
                <c:pt idx="756">
                  <c:v>29587</c:v>
                </c:pt>
                <c:pt idx="757">
                  <c:v>29618</c:v>
                </c:pt>
                <c:pt idx="758">
                  <c:v>29646</c:v>
                </c:pt>
                <c:pt idx="759">
                  <c:v>29677</c:v>
                </c:pt>
                <c:pt idx="760">
                  <c:v>29707</c:v>
                </c:pt>
                <c:pt idx="761">
                  <c:v>29738</c:v>
                </c:pt>
                <c:pt idx="762">
                  <c:v>29768</c:v>
                </c:pt>
                <c:pt idx="763">
                  <c:v>29799</c:v>
                </c:pt>
                <c:pt idx="764">
                  <c:v>29830</c:v>
                </c:pt>
                <c:pt idx="765">
                  <c:v>29860</c:v>
                </c:pt>
                <c:pt idx="766">
                  <c:v>29891</c:v>
                </c:pt>
                <c:pt idx="767">
                  <c:v>29921</c:v>
                </c:pt>
                <c:pt idx="768">
                  <c:v>29952</c:v>
                </c:pt>
                <c:pt idx="769">
                  <c:v>29983</c:v>
                </c:pt>
                <c:pt idx="770">
                  <c:v>30011</c:v>
                </c:pt>
                <c:pt idx="771">
                  <c:v>30042</c:v>
                </c:pt>
                <c:pt idx="772">
                  <c:v>30072</c:v>
                </c:pt>
                <c:pt idx="773">
                  <c:v>30103</c:v>
                </c:pt>
                <c:pt idx="774">
                  <c:v>30133</c:v>
                </c:pt>
                <c:pt idx="775">
                  <c:v>30164</c:v>
                </c:pt>
                <c:pt idx="776">
                  <c:v>30195</c:v>
                </c:pt>
                <c:pt idx="777">
                  <c:v>30225</c:v>
                </c:pt>
                <c:pt idx="778">
                  <c:v>30256</c:v>
                </c:pt>
                <c:pt idx="779">
                  <c:v>30286</c:v>
                </c:pt>
                <c:pt idx="780">
                  <c:v>30317</c:v>
                </c:pt>
                <c:pt idx="781">
                  <c:v>30348</c:v>
                </c:pt>
                <c:pt idx="782">
                  <c:v>30376</c:v>
                </c:pt>
                <c:pt idx="783">
                  <c:v>30407</c:v>
                </c:pt>
                <c:pt idx="784">
                  <c:v>30437</c:v>
                </c:pt>
                <c:pt idx="785">
                  <c:v>30468</c:v>
                </c:pt>
                <c:pt idx="786">
                  <c:v>30498</c:v>
                </c:pt>
                <c:pt idx="787">
                  <c:v>30529</c:v>
                </c:pt>
                <c:pt idx="788">
                  <c:v>30560</c:v>
                </c:pt>
                <c:pt idx="789">
                  <c:v>30590</c:v>
                </c:pt>
                <c:pt idx="790">
                  <c:v>30621</c:v>
                </c:pt>
                <c:pt idx="791">
                  <c:v>30651</c:v>
                </c:pt>
                <c:pt idx="792">
                  <c:v>30682</c:v>
                </c:pt>
                <c:pt idx="793">
                  <c:v>30713</c:v>
                </c:pt>
                <c:pt idx="794">
                  <c:v>30742</c:v>
                </c:pt>
                <c:pt idx="795">
                  <c:v>30773</c:v>
                </c:pt>
                <c:pt idx="796">
                  <c:v>30803</c:v>
                </c:pt>
                <c:pt idx="797">
                  <c:v>30834</c:v>
                </c:pt>
                <c:pt idx="798">
                  <c:v>30864</c:v>
                </c:pt>
                <c:pt idx="799">
                  <c:v>30895</c:v>
                </c:pt>
                <c:pt idx="800">
                  <c:v>30926</c:v>
                </c:pt>
                <c:pt idx="801">
                  <c:v>30956</c:v>
                </c:pt>
                <c:pt idx="802">
                  <c:v>30987</c:v>
                </c:pt>
                <c:pt idx="803">
                  <c:v>31017</c:v>
                </c:pt>
                <c:pt idx="804">
                  <c:v>31048</c:v>
                </c:pt>
                <c:pt idx="805">
                  <c:v>31079</c:v>
                </c:pt>
                <c:pt idx="806">
                  <c:v>31107</c:v>
                </c:pt>
                <c:pt idx="807">
                  <c:v>31138</c:v>
                </c:pt>
                <c:pt idx="808">
                  <c:v>31168</c:v>
                </c:pt>
                <c:pt idx="809">
                  <c:v>31199</c:v>
                </c:pt>
                <c:pt idx="810">
                  <c:v>31229</c:v>
                </c:pt>
                <c:pt idx="811">
                  <c:v>31260</c:v>
                </c:pt>
                <c:pt idx="812">
                  <c:v>31291</c:v>
                </c:pt>
                <c:pt idx="813">
                  <c:v>31321</c:v>
                </c:pt>
                <c:pt idx="814">
                  <c:v>31352</c:v>
                </c:pt>
                <c:pt idx="815">
                  <c:v>31382</c:v>
                </c:pt>
                <c:pt idx="816">
                  <c:v>31413</c:v>
                </c:pt>
                <c:pt idx="817">
                  <c:v>31444</c:v>
                </c:pt>
                <c:pt idx="818">
                  <c:v>31472</c:v>
                </c:pt>
                <c:pt idx="819">
                  <c:v>31503</c:v>
                </c:pt>
                <c:pt idx="820">
                  <c:v>31533</c:v>
                </c:pt>
                <c:pt idx="821">
                  <c:v>31564</c:v>
                </c:pt>
                <c:pt idx="822">
                  <c:v>31594</c:v>
                </c:pt>
                <c:pt idx="823">
                  <c:v>31625</c:v>
                </c:pt>
                <c:pt idx="824">
                  <c:v>31656</c:v>
                </c:pt>
                <c:pt idx="825">
                  <c:v>31686</c:v>
                </c:pt>
                <c:pt idx="826">
                  <c:v>31717</c:v>
                </c:pt>
                <c:pt idx="827">
                  <c:v>31747</c:v>
                </c:pt>
                <c:pt idx="828">
                  <c:v>31778</c:v>
                </c:pt>
                <c:pt idx="829">
                  <c:v>31809</c:v>
                </c:pt>
                <c:pt idx="830">
                  <c:v>31837</c:v>
                </c:pt>
                <c:pt idx="831">
                  <c:v>31868</c:v>
                </c:pt>
                <c:pt idx="832">
                  <c:v>31898</c:v>
                </c:pt>
                <c:pt idx="833">
                  <c:v>31929</c:v>
                </c:pt>
                <c:pt idx="834">
                  <c:v>31959</c:v>
                </c:pt>
                <c:pt idx="835">
                  <c:v>31990</c:v>
                </c:pt>
                <c:pt idx="836">
                  <c:v>32021</c:v>
                </c:pt>
                <c:pt idx="837">
                  <c:v>32051</c:v>
                </c:pt>
                <c:pt idx="838">
                  <c:v>32082</c:v>
                </c:pt>
                <c:pt idx="839">
                  <c:v>32112</c:v>
                </c:pt>
                <c:pt idx="840">
                  <c:v>32143</c:v>
                </c:pt>
                <c:pt idx="841">
                  <c:v>32174</c:v>
                </c:pt>
                <c:pt idx="842">
                  <c:v>32203</c:v>
                </c:pt>
                <c:pt idx="843">
                  <c:v>32234</c:v>
                </c:pt>
                <c:pt idx="844">
                  <c:v>32264</c:v>
                </c:pt>
                <c:pt idx="845">
                  <c:v>32295</c:v>
                </c:pt>
                <c:pt idx="846">
                  <c:v>32325</c:v>
                </c:pt>
                <c:pt idx="847">
                  <c:v>32356</c:v>
                </c:pt>
                <c:pt idx="848">
                  <c:v>32387</c:v>
                </c:pt>
                <c:pt idx="849">
                  <c:v>32417</c:v>
                </c:pt>
                <c:pt idx="850">
                  <c:v>32448</c:v>
                </c:pt>
                <c:pt idx="851">
                  <c:v>32478</c:v>
                </c:pt>
                <c:pt idx="852">
                  <c:v>32509</c:v>
                </c:pt>
                <c:pt idx="853">
                  <c:v>32540</c:v>
                </c:pt>
                <c:pt idx="854">
                  <c:v>32568</c:v>
                </c:pt>
                <c:pt idx="855">
                  <c:v>32599</c:v>
                </c:pt>
                <c:pt idx="856">
                  <c:v>32629</c:v>
                </c:pt>
                <c:pt idx="857">
                  <c:v>32660</c:v>
                </c:pt>
                <c:pt idx="858">
                  <c:v>32690</c:v>
                </c:pt>
                <c:pt idx="859">
                  <c:v>32721</c:v>
                </c:pt>
                <c:pt idx="860">
                  <c:v>32752</c:v>
                </c:pt>
                <c:pt idx="861">
                  <c:v>32782</c:v>
                </c:pt>
                <c:pt idx="862">
                  <c:v>32813</c:v>
                </c:pt>
                <c:pt idx="863">
                  <c:v>32843</c:v>
                </c:pt>
                <c:pt idx="864">
                  <c:v>32874</c:v>
                </c:pt>
                <c:pt idx="865">
                  <c:v>32905</c:v>
                </c:pt>
                <c:pt idx="866">
                  <c:v>32933</c:v>
                </c:pt>
                <c:pt idx="867">
                  <c:v>32964</c:v>
                </c:pt>
                <c:pt idx="868">
                  <c:v>32994</c:v>
                </c:pt>
                <c:pt idx="869">
                  <c:v>33025</c:v>
                </c:pt>
                <c:pt idx="870">
                  <c:v>33055</c:v>
                </c:pt>
                <c:pt idx="871">
                  <c:v>33086</c:v>
                </c:pt>
                <c:pt idx="872">
                  <c:v>33117</c:v>
                </c:pt>
                <c:pt idx="873">
                  <c:v>33147</c:v>
                </c:pt>
                <c:pt idx="874">
                  <c:v>33178</c:v>
                </c:pt>
                <c:pt idx="875">
                  <c:v>33208</c:v>
                </c:pt>
                <c:pt idx="876">
                  <c:v>33239</c:v>
                </c:pt>
                <c:pt idx="877">
                  <c:v>33270</c:v>
                </c:pt>
                <c:pt idx="878">
                  <c:v>33298</c:v>
                </c:pt>
                <c:pt idx="879">
                  <c:v>33329</c:v>
                </c:pt>
                <c:pt idx="880">
                  <c:v>33359</c:v>
                </c:pt>
                <c:pt idx="881">
                  <c:v>33390</c:v>
                </c:pt>
                <c:pt idx="882">
                  <c:v>33420</c:v>
                </c:pt>
                <c:pt idx="883">
                  <c:v>33451</c:v>
                </c:pt>
                <c:pt idx="884">
                  <c:v>33482</c:v>
                </c:pt>
                <c:pt idx="885">
                  <c:v>33512</c:v>
                </c:pt>
                <c:pt idx="886">
                  <c:v>33543</c:v>
                </c:pt>
                <c:pt idx="887">
                  <c:v>33573</c:v>
                </c:pt>
                <c:pt idx="888">
                  <c:v>33604</c:v>
                </c:pt>
                <c:pt idx="889">
                  <c:v>33635</c:v>
                </c:pt>
                <c:pt idx="890">
                  <c:v>33664</c:v>
                </c:pt>
                <c:pt idx="891">
                  <c:v>33695</c:v>
                </c:pt>
                <c:pt idx="892">
                  <c:v>33725</c:v>
                </c:pt>
                <c:pt idx="893">
                  <c:v>33756</c:v>
                </c:pt>
                <c:pt idx="894">
                  <c:v>33786</c:v>
                </c:pt>
                <c:pt idx="895">
                  <c:v>33817</c:v>
                </c:pt>
                <c:pt idx="896">
                  <c:v>33848</c:v>
                </c:pt>
                <c:pt idx="897">
                  <c:v>33878</c:v>
                </c:pt>
                <c:pt idx="898">
                  <c:v>33909</c:v>
                </c:pt>
                <c:pt idx="899">
                  <c:v>33939</c:v>
                </c:pt>
                <c:pt idx="900">
                  <c:v>33970</c:v>
                </c:pt>
                <c:pt idx="901">
                  <c:v>34001</c:v>
                </c:pt>
                <c:pt idx="902">
                  <c:v>34029</c:v>
                </c:pt>
                <c:pt idx="903">
                  <c:v>34060</c:v>
                </c:pt>
                <c:pt idx="904">
                  <c:v>34090</c:v>
                </c:pt>
                <c:pt idx="905">
                  <c:v>34121</c:v>
                </c:pt>
                <c:pt idx="906">
                  <c:v>34151</c:v>
                </c:pt>
                <c:pt idx="907">
                  <c:v>34182</c:v>
                </c:pt>
                <c:pt idx="908">
                  <c:v>34213</c:v>
                </c:pt>
                <c:pt idx="909">
                  <c:v>34243</c:v>
                </c:pt>
                <c:pt idx="910">
                  <c:v>34274</c:v>
                </c:pt>
                <c:pt idx="911">
                  <c:v>34304</c:v>
                </c:pt>
                <c:pt idx="912">
                  <c:v>34335</c:v>
                </c:pt>
                <c:pt idx="913">
                  <c:v>34366</c:v>
                </c:pt>
                <c:pt idx="914">
                  <c:v>34394</c:v>
                </c:pt>
                <c:pt idx="915">
                  <c:v>34425</c:v>
                </c:pt>
                <c:pt idx="916">
                  <c:v>34455</c:v>
                </c:pt>
                <c:pt idx="917">
                  <c:v>34486</c:v>
                </c:pt>
                <c:pt idx="918">
                  <c:v>34516</c:v>
                </c:pt>
                <c:pt idx="919">
                  <c:v>34547</c:v>
                </c:pt>
                <c:pt idx="920">
                  <c:v>34578</c:v>
                </c:pt>
                <c:pt idx="921">
                  <c:v>34608</c:v>
                </c:pt>
                <c:pt idx="922">
                  <c:v>34639</c:v>
                </c:pt>
                <c:pt idx="923">
                  <c:v>34669</c:v>
                </c:pt>
                <c:pt idx="924">
                  <c:v>34700</c:v>
                </c:pt>
                <c:pt idx="925">
                  <c:v>34731</c:v>
                </c:pt>
                <c:pt idx="926">
                  <c:v>34759</c:v>
                </c:pt>
                <c:pt idx="927">
                  <c:v>34790</c:v>
                </c:pt>
                <c:pt idx="928">
                  <c:v>34820</c:v>
                </c:pt>
                <c:pt idx="929">
                  <c:v>34851</c:v>
                </c:pt>
                <c:pt idx="930">
                  <c:v>34881</c:v>
                </c:pt>
                <c:pt idx="931">
                  <c:v>34912</c:v>
                </c:pt>
                <c:pt idx="932">
                  <c:v>34943</c:v>
                </c:pt>
                <c:pt idx="933">
                  <c:v>34973</c:v>
                </c:pt>
                <c:pt idx="934">
                  <c:v>35004</c:v>
                </c:pt>
                <c:pt idx="935">
                  <c:v>35034</c:v>
                </c:pt>
                <c:pt idx="936">
                  <c:v>35065</c:v>
                </c:pt>
                <c:pt idx="937">
                  <c:v>35096</c:v>
                </c:pt>
                <c:pt idx="938">
                  <c:v>35125</c:v>
                </c:pt>
                <c:pt idx="939">
                  <c:v>35156</c:v>
                </c:pt>
                <c:pt idx="940">
                  <c:v>35186</c:v>
                </c:pt>
                <c:pt idx="941">
                  <c:v>35217</c:v>
                </c:pt>
                <c:pt idx="942">
                  <c:v>35247</c:v>
                </c:pt>
                <c:pt idx="943">
                  <c:v>35278</c:v>
                </c:pt>
                <c:pt idx="944">
                  <c:v>35309</c:v>
                </c:pt>
                <c:pt idx="945">
                  <c:v>35339</c:v>
                </c:pt>
                <c:pt idx="946">
                  <c:v>35370</c:v>
                </c:pt>
                <c:pt idx="947">
                  <c:v>35400</c:v>
                </c:pt>
                <c:pt idx="948">
                  <c:v>35431</c:v>
                </c:pt>
                <c:pt idx="949">
                  <c:v>35462</c:v>
                </c:pt>
                <c:pt idx="950">
                  <c:v>35490</c:v>
                </c:pt>
                <c:pt idx="951">
                  <c:v>35521</c:v>
                </c:pt>
                <c:pt idx="952">
                  <c:v>35551</c:v>
                </c:pt>
                <c:pt idx="953">
                  <c:v>35582</c:v>
                </c:pt>
                <c:pt idx="954">
                  <c:v>35612</c:v>
                </c:pt>
                <c:pt idx="955">
                  <c:v>35643</c:v>
                </c:pt>
                <c:pt idx="956">
                  <c:v>35674</c:v>
                </c:pt>
                <c:pt idx="957">
                  <c:v>35704</c:v>
                </c:pt>
                <c:pt idx="958">
                  <c:v>35735</c:v>
                </c:pt>
                <c:pt idx="959">
                  <c:v>35765</c:v>
                </c:pt>
                <c:pt idx="960">
                  <c:v>35796</c:v>
                </c:pt>
                <c:pt idx="961">
                  <c:v>35827</c:v>
                </c:pt>
                <c:pt idx="962">
                  <c:v>35855</c:v>
                </c:pt>
                <c:pt idx="963">
                  <c:v>35886</c:v>
                </c:pt>
                <c:pt idx="964">
                  <c:v>35916</c:v>
                </c:pt>
                <c:pt idx="965">
                  <c:v>35947</c:v>
                </c:pt>
                <c:pt idx="966">
                  <c:v>35977</c:v>
                </c:pt>
                <c:pt idx="967">
                  <c:v>36008</c:v>
                </c:pt>
                <c:pt idx="968">
                  <c:v>36039</c:v>
                </c:pt>
                <c:pt idx="969">
                  <c:v>36069</c:v>
                </c:pt>
                <c:pt idx="970">
                  <c:v>36100</c:v>
                </c:pt>
                <c:pt idx="971">
                  <c:v>36130</c:v>
                </c:pt>
                <c:pt idx="972">
                  <c:v>36161</c:v>
                </c:pt>
                <c:pt idx="973">
                  <c:v>36192</c:v>
                </c:pt>
                <c:pt idx="974">
                  <c:v>36220</c:v>
                </c:pt>
                <c:pt idx="975">
                  <c:v>36251</c:v>
                </c:pt>
                <c:pt idx="976">
                  <c:v>36281</c:v>
                </c:pt>
                <c:pt idx="977">
                  <c:v>36312</c:v>
                </c:pt>
                <c:pt idx="978">
                  <c:v>36342</c:v>
                </c:pt>
                <c:pt idx="979">
                  <c:v>36373</c:v>
                </c:pt>
                <c:pt idx="980">
                  <c:v>36404</c:v>
                </c:pt>
                <c:pt idx="981">
                  <c:v>36434</c:v>
                </c:pt>
                <c:pt idx="982">
                  <c:v>36465</c:v>
                </c:pt>
                <c:pt idx="983">
                  <c:v>36495</c:v>
                </c:pt>
                <c:pt idx="984">
                  <c:v>36526</c:v>
                </c:pt>
                <c:pt idx="985">
                  <c:v>36557</c:v>
                </c:pt>
                <c:pt idx="986">
                  <c:v>36586</c:v>
                </c:pt>
                <c:pt idx="987">
                  <c:v>36617</c:v>
                </c:pt>
                <c:pt idx="988">
                  <c:v>36647</c:v>
                </c:pt>
                <c:pt idx="989">
                  <c:v>36678</c:v>
                </c:pt>
                <c:pt idx="990">
                  <c:v>36708</c:v>
                </c:pt>
                <c:pt idx="991">
                  <c:v>36739</c:v>
                </c:pt>
                <c:pt idx="992">
                  <c:v>36770</c:v>
                </c:pt>
                <c:pt idx="993">
                  <c:v>36800</c:v>
                </c:pt>
                <c:pt idx="994">
                  <c:v>36831</c:v>
                </c:pt>
                <c:pt idx="995">
                  <c:v>36861</c:v>
                </c:pt>
                <c:pt idx="996">
                  <c:v>36892</c:v>
                </c:pt>
                <c:pt idx="997">
                  <c:v>36923</c:v>
                </c:pt>
                <c:pt idx="998">
                  <c:v>36951</c:v>
                </c:pt>
                <c:pt idx="999">
                  <c:v>36982</c:v>
                </c:pt>
                <c:pt idx="1000">
                  <c:v>37012</c:v>
                </c:pt>
                <c:pt idx="1001">
                  <c:v>37043</c:v>
                </c:pt>
                <c:pt idx="1002">
                  <c:v>37073</c:v>
                </c:pt>
                <c:pt idx="1003">
                  <c:v>37104</c:v>
                </c:pt>
                <c:pt idx="1004">
                  <c:v>37135</c:v>
                </c:pt>
                <c:pt idx="1005">
                  <c:v>37165</c:v>
                </c:pt>
                <c:pt idx="1006">
                  <c:v>37196</c:v>
                </c:pt>
                <c:pt idx="1007">
                  <c:v>37226</c:v>
                </c:pt>
                <c:pt idx="1008">
                  <c:v>37257</c:v>
                </c:pt>
                <c:pt idx="1009">
                  <c:v>37288</c:v>
                </c:pt>
                <c:pt idx="1010">
                  <c:v>37316</c:v>
                </c:pt>
                <c:pt idx="1011">
                  <c:v>37347</c:v>
                </c:pt>
                <c:pt idx="1012">
                  <c:v>37377</c:v>
                </c:pt>
                <c:pt idx="1013">
                  <c:v>37408</c:v>
                </c:pt>
                <c:pt idx="1014">
                  <c:v>37438</c:v>
                </c:pt>
                <c:pt idx="1015">
                  <c:v>37469</c:v>
                </c:pt>
                <c:pt idx="1016">
                  <c:v>37500</c:v>
                </c:pt>
                <c:pt idx="1017">
                  <c:v>37530</c:v>
                </c:pt>
                <c:pt idx="1018">
                  <c:v>37561</c:v>
                </c:pt>
                <c:pt idx="1019">
                  <c:v>37591</c:v>
                </c:pt>
                <c:pt idx="1020">
                  <c:v>37622</c:v>
                </c:pt>
                <c:pt idx="1021">
                  <c:v>37653</c:v>
                </c:pt>
                <c:pt idx="1022">
                  <c:v>37681</c:v>
                </c:pt>
                <c:pt idx="1023">
                  <c:v>37712</c:v>
                </c:pt>
                <c:pt idx="1024">
                  <c:v>37742</c:v>
                </c:pt>
                <c:pt idx="1025">
                  <c:v>37773</c:v>
                </c:pt>
                <c:pt idx="1026">
                  <c:v>37803</c:v>
                </c:pt>
                <c:pt idx="1027">
                  <c:v>37834</c:v>
                </c:pt>
                <c:pt idx="1028">
                  <c:v>37865</c:v>
                </c:pt>
                <c:pt idx="1029">
                  <c:v>37895</c:v>
                </c:pt>
                <c:pt idx="1030">
                  <c:v>37926</c:v>
                </c:pt>
                <c:pt idx="1031">
                  <c:v>37956</c:v>
                </c:pt>
                <c:pt idx="1032">
                  <c:v>37987</c:v>
                </c:pt>
                <c:pt idx="1033">
                  <c:v>38018</c:v>
                </c:pt>
                <c:pt idx="1034">
                  <c:v>38047</c:v>
                </c:pt>
                <c:pt idx="1035">
                  <c:v>38078</c:v>
                </c:pt>
                <c:pt idx="1036">
                  <c:v>38108</c:v>
                </c:pt>
                <c:pt idx="1037">
                  <c:v>38139</c:v>
                </c:pt>
                <c:pt idx="1038">
                  <c:v>38169</c:v>
                </c:pt>
                <c:pt idx="1039">
                  <c:v>38200</c:v>
                </c:pt>
                <c:pt idx="1040">
                  <c:v>38231</c:v>
                </c:pt>
                <c:pt idx="1041">
                  <c:v>38261</c:v>
                </c:pt>
                <c:pt idx="1042">
                  <c:v>38292</c:v>
                </c:pt>
                <c:pt idx="1043">
                  <c:v>38322</c:v>
                </c:pt>
                <c:pt idx="1044">
                  <c:v>38353</c:v>
                </c:pt>
                <c:pt idx="1045">
                  <c:v>38384</c:v>
                </c:pt>
                <c:pt idx="1046">
                  <c:v>38412</c:v>
                </c:pt>
                <c:pt idx="1047">
                  <c:v>38443</c:v>
                </c:pt>
                <c:pt idx="1048">
                  <c:v>38473</c:v>
                </c:pt>
                <c:pt idx="1049">
                  <c:v>38504</c:v>
                </c:pt>
                <c:pt idx="1050">
                  <c:v>38534</c:v>
                </c:pt>
                <c:pt idx="1051">
                  <c:v>38565</c:v>
                </c:pt>
                <c:pt idx="1052">
                  <c:v>38596</c:v>
                </c:pt>
                <c:pt idx="1053">
                  <c:v>38626</c:v>
                </c:pt>
                <c:pt idx="1054">
                  <c:v>38657</c:v>
                </c:pt>
                <c:pt idx="1055">
                  <c:v>38687</c:v>
                </c:pt>
                <c:pt idx="1056">
                  <c:v>38718</c:v>
                </c:pt>
                <c:pt idx="1057">
                  <c:v>38749</c:v>
                </c:pt>
                <c:pt idx="1058">
                  <c:v>38777</c:v>
                </c:pt>
                <c:pt idx="1059">
                  <c:v>38808</c:v>
                </c:pt>
                <c:pt idx="1060">
                  <c:v>38838</c:v>
                </c:pt>
                <c:pt idx="1061">
                  <c:v>38869</c:v>
                </c:pt>
                <c:pt idx="1062">
                  <c:v>38899</c:v>
                </c:pt>
                <c:pt idx="1063">
                  <c:v>38930</c:v>
                </c:pt>
                <c:pt idx="1064">
                  <c:v>38961</c:v>
                </c:pt>
                <c:pt idx="1065">
                  <c:v>38991</c:v>
                </c:pt>
                <c:pt idx="1066">
                  <c:v>39022</c:v>
                </c:pt>
                <c:pt idx="1067">
                  <c:v>39052</c:v>
                </c:pt>
                <c:pt idx="1068">
                  <c:v>39083</c:v>
                </c:pt>
                <c:pt idx="1069">
                  <c:v>39114</c:v>
                </c:pt>
                <c:pt idx="1070">
                  <c:v>39142</c:v>
                </c:pt>
                <c:pt idx="1071">
                  <c:v>39173</c:v>
                </c:pt>
                <c:pt idx="1072">
                  <c:v>39203</c:v>
                </c:pt>
                <c:pt idx="1073">
                  <c:v>39234</c:v>
                </c:pt>
                <c:pt idx="1074">
                  <c:v>39264</c:v>
                </c:pt>
                <c:pt idx="1075">
                  <c:v>39295</c:v>
                </c:pt>
                <c:pt idx="1076">
                  <c:v>39326</c:v>
                </c:pt>
                <c:pt idx="1077">
                  <c:v>39356</c:v>
                </c:pt>
                <c:pt idx="1078">
                  <c:v>39387</c:v>
                </c:pt>
                <c:pt idx="1079">
                  <c:v>39417</c:v>
                </c:pt>
                <c:pt idx="1080">
                  <c:v>39448</c:v>
                </c:pt>
                <c:pt idx="1081">
                  <c:v>39479</c:v>
                </c:pt>
                <c:pt idx="1082">
                  <c:v>39508</c:v>
                </c:pt>
                <c:pt idx="1083">
                  <c:v>39539</c:v>
                </c:pt>
                <c:pt idx="1084">
                  <c:v>39569</c:v>
                </c:pt>
                <c:pt idx="1085">
                  <c:v>39600</c:v>
                </c:pt>
                <c:pt idx="1086">
                  <c:v>39630</c:v>
                </c:pt>
                <c:pt idx="1087">
                  <c:v>39661</c:v>
                </c:pt>
                <c:pt idx="1088">
                  <c:v>39692</c:v>
                </c:pt>
                <c:pt idx="1089">
                  <c:v>39722</c:v>
                </c:pt>
                <c:pt idx="1090">
                  <c:v>39753</c:v>
                </c:pt>
                <c:pt idx="1091">
                  <c:v>39783</c:v>
                </c:pt>
                <c:pt idx="1092">
                  <c:v>39814</c:v>
                </c:pt>
                <c:pt idx="1093">
                  <c:v>39845</c:v>
                </c:pt>
                <c:pt idx="1094">
                  <c:v>39873</c:v>
                </c:pt>
                <c:pt idx="1095">
                  <c:v>39904</c:v>
                </c:pt>
                <c:pt idx="1096">
                  <c:v>39934</c:v>
                </c:pt>
                <c:pt idx="1097">
                  <c:v>39965</c:v>
                </c:pt>
                <c:pt idx="1098">
                  <c:v>39995</c:v>
                </c:pt>
                <c:pt idx="1099">
                  <c:v>40026</c:v>
                </c:pt>
                <c:pt idx="1100">
                  <c:v>40057</c:v>
                </c:pt>
                <c:pt idx="1101">
                  <c:v>40087</c:v>
                </c:pt>
                <c:pt idx="1102">
                  <c:v>40118</c:v>
                </c:pt>
                <c:pt idx="1103">
                  <c:v>40148</c:v>
                </c:pt>
                <c:pt idx="1104">
                  <c:v>40179</c:v>
                </c:pt>
                <c:pt idx="1105">
                  <c:v>40210</c:v>
                </c:pt>
                <c:pt idx="1106">
                  <c:v>40238</c:v>
                </c:pt>
                <c:pt idx="1107">
                  <c:v>40269</c:v>
                </c:pt>
                <c:pt idx="1108">
                  <c:v>40299</c:v>
                </c:pt>
                <c:pt idx="1109">
                  <c:v>40330</c:v>
                </c:pt>
                <c:pt idx="1110">
                  <c:v>40360</c:v>
                </c:pt>
                <c:pt idx="1111">
                  <c:v>40391</c:v>
                </c:pt>
                <c:pt idx="1112">
                  <c:v>40422</c:v>
                </c:pt>
                <c:pt idx="1113">
                  <c:v>40452</c:v>
                </c:pt>
                <c:pt idx="1114">
                  <c:v>40483</c:v>
                </c:pt>
                <c:pt idx="1115">
                  <c:v>40513</c:v>
                </c:pt>
                <c:pt idx="1116">
                  <c:v>40544</c:v>
                </c:pt>
                <c:pt idx="1117">
                  <c:v>40575</c:v>
                </c:pt>
                <c:pt idx="1118">
                  <c:v>40603</c:v>
                </c:pt>
                <c:pt idx="1119">
                  <c:v>40634</c:v>
                </c:pt>
                <c:pt idx="1120">
                  <c:v>40664</c:v>
                </c:pt>
                <c:pt idx="1121">
                  <c:v>40695</c:v>
                </c:pt>
                <c:pt idx="1122">
                  <c:v>40725</c:v>
                </c:pt>
                <c:pt idx="1123">
                  <c:v>40756</c:v>
                </c:pt>
                <c:pt idx="1124">
                  <c:v>40787</c:v>
                </c:pt>
                <c:pt idx="1125">
                  <c:v>40817</c:v>
                </c:pt>
                <c:pt idx="1126">
                  <c:v>40848</c:v>
                </c:pt>
                <c:pt idx="1127">
                  <c:v>40878</c:v>
                </c:pt>
                <c:pt idx="1128">
                  <c:v>40909</c:v>
                </c:pt>
                <c:pt idx="1129">
                  <c:v>40940</c:v>
                </c:pt>
                <c:pt idx="1130">
                  <c:v>40969</c:v>
                </c:pt>
                <c:pt idx="1131">
                  <c:v>41000</c:v>
                </c:pt>
                <c:pt idx="1132">
                  <c:v>41030</c:v>
                </c:pt>
                <c:pt idx="1133">
                  <c:v>41061</c:v>
                </c:pt>
                <c:pt idx="1134">
                  <c:v>41091</c:v>
                </c:pt>
                <c:pt idx="1135">
                  <c:v>41122</c:v>
                </c:pt>
                <c:pt idx="1136">
                  <c:v>41153</c:v>
                </c:pt>
                <c:pt idx="1137">
                  <c:v>41183</c:v>
                </c:pt>
                <c:pt idx="1138">
                  <c:v>41214</c:v>
                </c:pt>
                <c:pt idx="1139">
                  <c:v>41244</c:v>
                </c:pt>
                <c:pt idx="1140">
                  <c:v>41275</c:v>
                </c:pt>
                <c:pt idx="1141">
                  <c:v>41306</c:v>
                </c:pt>
                <c:pt idx="1142">
                  <c:v>41334</c:v>
                </c:pt>
                <c:pt idx="1143">
                  <c:v>41365</c:v>
                </c:pt>
                <c:pt idx="1144">
                  <c:v>41395</c:v>
                </c:pt>
                <c:pt idx="1145">
                  <c:v>41426</c:v>
                </c:pt>
                <c:pt idx="1146">
                  <c:v>41456</c:v>
                </c:pt>
                <c:pt idx="1147">
                  <c:v>41487</c:v>
                </c:pt>
                <c:pt idx="1148">
                  <c:v>41518</c:v>
                </c:pt>
                <c:pt idx="1149">
                  <c:v>41548</c:v>
                </c:pt>
                <c:pt idx="1150">
                  <c:v>41579</c:v>
                </c:pt>
                <c:pt idx="1151">
                  <c:v>41609</c:v>
                </c:pt>
              </c:numCache>
            </c:numRef>
          </c:xVal>
          <c:yVal>
            <c:numRef>
              <c:f>Sheet1!$J$2:$J$1153</c:f>
              <c:numCache>
                <c:formatCode>General</c:formatCode>
                <c:ptCount val="1152"/>
                <c:pt idx="0">
                  <c:v>176.71</c:v>
                </c:pt>
                <c:pt idx="1">
                  <c:v>176.73</c:v>
                </c:pt>
                <c:pt idx="2">
                  <c:v>176.8</c:v>
                </c:pt>
                <c:pt idx="3">
                  <c:v>176.89</c:v>
                </c:pt>
                <c:pt idx="4">
                  <c:v>176.99</c:v>
                </c:pt>
                <c:pt idx="5">
                  <c:v>177.07</c:v>
                </c:pt>
                <c:pt idx="6">
                  <c:v>177.07</c:v>
                </c:pt>
                <c:pt idx="7">
                  <c:v>177.01</c:v>
                </c:pt>
                <c:pt idx="8">
                  <c:v>176.94</c:v>
                </c:pt>
                <c:pt idx="9">
                  <c:v>176.83</c:v>
                </c:pt>
                <c:pt idx="10">
                  <c:v>176.82</c:v>
                </c:pt>
                <c:pt idx="11">
                  <c:v>176.78</c:v>
                </c:pt>
                <c:pt idx="12">
                  <c:v>176.74</c:v>
                </c:pt>
                <c:pt idx="13">
                  <c:v>176.68</c:v>
                </c:pt>
                <c:pt idx="14">
                  <c:v>176.68</c:v>
                </c:pt>
                <c:pt idx="15">
                  <c:v>176.77</c:v>
                </c:pt>
                <c:pt idx="16">
                  <c:v>176.89</c:v>
                </c:pt>
                <c:pt idx="17">
                  <c:v>176.92</c:v>
                </c:pt>
                <c:pt idx="18">
                  <c:v>176.88</c:v>
                </c:pt>
                <c:pt idx="19">
                  <c:v>176.83</c:v>
                </c:pt>
                <c:pt idx="20">
                  <c:v>176.72</c:v>
                </c:pt>
                <c:pt idx="21">
                  <c:v>176.66</c:v>
                </c:pt>
                <c:pt idx="22">
                  <c:v>176.62</c:v>
                </c:pt>
                <c:pt idx="23">
                  <c:v>176.55</c:v>
                </c:pt>
                <c:pt idx="24">
                  <c:v>176.5</c:v>
                </c:pt>
                <c:pt idx="25">
                  <c:v>176.47</c:v>
                </c:pt>
                <c:pt idx="26">
                  <c:v>176.49</c:v>
                </c:pt>
                <c:pt idx="27">
                  <c:v>176.63</c:v>
                </c:pt>
                <c:pt idx="28">
                  <c:v>176.68</c:v>
                </c:pt>
                <c:pt idx="29">
                  <c:v>176.73</c:v>
                </c:pt>
                <c:pt idx="30">
                  <c:v>176.79</c:v>
                </c:pt>
                <c:pt idx="31">
                  <c:v>176.76</c:v>
                </c:pt>
                <c:pt idx="32">
                  <c:v>176.73</c:v>
                </c:pt>
                <c:pt idx="33">
                  <c:v>176.65</c:v>
                </c:pt>
                <c:pt idx="34">
                  <c:v>176.57</c:v>
                </c:pt>
                <c:pt idx="35">
                  <c:v>176.5</c:v>
                </c:pt>
                <c:pt idx="36">
                  <c:v>176.44</c:v>
                </c:pt>
                <c:pt idx="37">
                  <c:v>176.42</c:v>
                </c:pt>
                <c:pt idx="38">
                  <c:v>176.42</c:v>
                </c:pt>
                <c:pt idx="39">
                  <c:v>176.54</c:v>
                </c:pt>
                <c:pt idx="40">
                  <c:v>176.63</c:v>
                </c:pt>
                <c:pt idx="41">
                  <c:v>176.64</c:v>
                </c:pt>
                <c:pt idx="42">
                  <c:v>176.6</c:v>
                </c:pt>
                <c:pt idx="43">
                  <c:v>176.54</c:v>
                </c:pt>
                <c:pt idx="44">
                  <c:v>176.5</c:v>
                </c:pt>
                <c:pt idx="45">
                  <c:v>176.44</c:v>
                </c:pt>
                <c:pt idx="46">
                  <c:v>176.35</c:v>
                </c:pt>
                <c:pt idx="47">
                  <c:v>176.34</c:v>
                </c:pt>
                <c:pt idx="48">
                  <c:v>176.27</c:v>
                </c:pt>
                <c:pt idx="49">
                  <c:v>176.24</c:v>
                </c:pt>
                <c:pt idx="50">
                  <c:v>176.28</c:v>
                </c:pt>
                <c:pt idx="51">
                  <c:v>176.43</c:v>
                </c:pt>
                <c:pt idx="52">
                  <c:v>176.57</c:v>
                </c:pt>
                <c:pt idx="53">
                  <c:v>176.63</c:v>
                </c:pt>
                <c:pt idx="54">
                  <c:v>176.67</c:v>
                </c:pt>
                <c:pt idx="55">
                  <c:v>176.63</c:v>
                </c:pt>
                <c:pt idx="56">
                  <c:v>176.56</c:v>
                </c:pt>
                <c:pt idx="57">
                  <c:v>176.46</c:v>
                </c:pt>
                <c:pt idx="58">
                  <c:v>176.35</c:v>
                </c:pt>
                <c:pt idx="59">
                  <c:v>176.25</c:v>
                </c:pt>
                <c:pt idx="60">
                  <c:v>176.16</c:v>
                </c:pt>
                <c:pt idx="61">
                  <c:v>176.13</c:v>
                </c:pt>
                <c:pt idx="62">
                  <c:v>176.15</c:v>
                </c:pt>
                <c:pt idx="63">
                  <c:v>176.22</c:v>
                </c:pt>
                <c:pt idx="64">
                  <c:v>176.34</c:v>
                </c:pt>
                <c:pt idx="65">
                  <c:v>176.41</c:v>
                </c:pt>
                <c:pt idx="66">
                  <c:v>176.42</c:v>
                </c:pt>
                <c:pt idx="67">
                  <c:v>176.4</c:v>
                </c:pt>
                <c:pt idx="68">
                  <c:v>176.36</c:v>
                </c:pt>
                <c:pt idx="69">
                  <c:v>176.29</c:v>
                </c:pt>
                <c:pt idx="70">
                  <c:v>176.18</c:v>
                </c:pt>
                <c:pt idx="71">
                  <c:v>176.11</c:v>
                </c:pt>
                <c:pt idx="72">
                  <c:v>176.06</c:v>
                </c:pt>
                <c:pt idx="73">
                  <c:v>176.05</c:v>
                </c:pt>
                <c:pt idx="74">
                  <c:v>176.06</c:v>
                </c:pt>
                <c:pt idx="75">
                  <c:v>176.11</c:v>
                </c:pt>
                <c:pt idx="76">
                  <c:v>176.24</c:v>
                </c:pt>
                <c:pt idx="77">
                  <c:v>176.28</c:v>
                </c:pt>
                <c:pt idx="78">
                  <c:v>176.33</c:v>
                </c:pt>
                <c:pt idx="79">
                  <c:v>176.38</c:v>
                </c:pt>
                <c:pt idx="80">
                  <c:v>176.33</c:v>
                </c:pt>
                <c:pt idx="81">
                  <c:v>176.24</c:v>
                </c:pt>
                <c:pt idx="82">
                  <c:v>176.12</c:v>
                </c:pt>
                <c:pt idx="83">
                  <c:v>176.04</c:v>
                </c:pt>
                <c:pt idx="84">
                  <c:v>175.95</c:v>
                </c:pt>
                <c:pt idx="85">
                  <c:v>175.92</c:v>
                </c:pt>
                <c:pt idx="86">
                  <c:v>175.94</c:v>
                </c:pt>
                <c:pt idx="87">
                  <c:v>175.96</c:v>
                </c:pt>
                <c:pt idx="88">
                  <c:v>175.98</c:v>
                </c:pt>
                <c:pt idx="89">
                  <c:v>176</c:v>
                </c:pt>
                <c:pt idx="90">
                  <c:v>176.03</c:v>
                </c:pt>
                <c:pt idx="91">
                  <c:v>175.99</c:v>
                </c:pt>
                <c:pt idx="92">
                  <c:v>175.92</c:v>
                </c:pt>
                <c:pt idx="93">
                  <c:v>175.84</c:v>
                </c:pt>
                <c:pt idx="94">
                  <c:v>175.76</c:v>
                </c:pt>
                <c:pt idx="95">
                  <c:v>175.74</c:v>
                </c:pt>
                <c:pt idx="96">
                  <c:v>175.69</c:v>
                </c:pt>
                <c:pt idx="97">
                  <c:v>175.66</c:v>
                </c:pt>
                <c:pt idx="98">
                  <c:v>175.69</c:v>
                </c:pt>
                <c:pt idx="99">
                  <c:v>175.79</c:v>
                </c:pt>
                <c:pt idx="100">
                  <c:v>175.88</c:v>
                </c:pt>
                <c:pt idx="101">
                  <c:v>175.99</c:v>
                </c:pt>
                <c:pt idx="102">
                  <c:v>176.02</c:v>
                </c:pt>
                <c:pt idx="103">
                  <c:v>176.03</c:v>
                </c:pt>
                <c:pt idx="104">
                  <c:v>176.02</c:v>
                </c:pt>
                <c:pt idx="105">
                  <c:v>175.97</c:v>
                </c:pt>
                <c:pt idx="106">
                  <c:v>175.93</c:v>
                </c:pt>
                <c:pt idx="107">
                  <c:v>175.95</c:v>
                </c:pt>
                <c:pt idx="108">
                  <c:v>175.92</c:v>
                </c:pt>
                <c:pt idx="109">
                  <c:v>175.94</c:v>
                </c:pt>
                <c:pt idx="110">
                  <c:v>176</c:v>
                </c:pt>
                <c:pt idx="111">
                  <c:v>176.08</c:v>
                </c:pt>
                <c:pt idx="112">
                  <c:v>176.2</c:v>
                </c:pt>
                <c:pt idx="113">
                  <c:v>176.3</c:v>
                </c:pt>
                <c:pt idx="114">
                  <c:v>176.34</c:v>
                </c:pt>
                <c:pt idx="115">
                  <c:v>176.31</c:v>
                </c:pt>
                <c:pt idx="116">
                  <c:v>176.22</c:v>
                </c:pt>
                <c:pt idx="117">
                  <c:v>176.21</c:v>
                </c:pt>
                <c:pt idx="118">
                  <c:v>176.14</c:v>
                </c:pt>
                <c:pt idx="119">
                  <c:v>176.12</c:v>
                </c:pt>
                <c:pt idx="120">
                  <c:v>176.1</c:v>
                </c:pt>
                <c:pt idx="121">
                  <c:v>176.11</c:v>
                </c:pt>
                <c:pt idx="122">
                  <c:v>176.15</c:v>
                </c:pt>
                <c:pt idx="123">
                  <c:v>176.29</c:v>
                </c:pt>
                <c:pt idx="124">
                  <c:v>176.44</c:v>
                </c:pt>
                <c:pt idx="125">
                  <c:v>176.5</c:v>
                </c:pt>
                <c:pt idx="126">
                  <c:v>176.59</c:v>
                </c:pt>
                <c:pt idx="127">
                  <c:v>176.62</c:v>
                </c:pt>
                <c:pt idx="128">
                  <c:v>176.6</c:v>
                </c:pt>
                <c:pt idx="129">
                  <c:v>176.61</c:v>
                </c:pt>
                <c:pt idx="130">
                  <c:v>176.65</c:v>
                </c:pt>
                <c:pt idx="131">
                  <c:v>176.66</c:v>
                </c:pt>
                <c:pt idx="132">
                  <c:v>176.65</c:v>
                </c:pt>
                <c:pt idx="133">
                  <c:v>176.63</c:v>
                </c:pt>
                <c:pt idx="134">
                  <c:v>176.65</c:v>
                </c:pt>
                <c:pt idx="135">
                  <c:v>176.86</c:v>
                </c:pt>
                <c:pt idx="136">
                  <c:v>177.07</c:v>
                </c:pt>
                <c:pt idx="137">
                  <c:v>177.15</c:v>
                </c:pt>
                <c:pt idx="138">
                  <c:v>177.18</c:v>
                </c:pt>
                <c:pt idx="139">
                  <c:v>177.13</c:v>
                </c:pt>
                <c:pt idx="140">
                  <c:v>177.03</c:v>
                </c:pt>
                <c:pt idx="141">
                  <c:v>176.9</c:v>
                </c:pt>
                <c:pt idx="142">
                  <c:v>176.82</c:v>
                </c:pt>
                <c:pt idx="143">
                  <c:v>176.68</c:v>
                </c:pt>
                <c:pt idx="144">
                  <c:v>176.64</c:v>
                </c:pt>
                <c:pt idx="145">
                  <c:v>176.64</c:v>
                </c:pt>
                <c:pt idx="146">
                  <c:v>176.66</c:v>
                </c:pt>
                <c:pt idx="147">
                  <c:v>176.69</c:v>
                </c:pt>
                <c:pt idx="148">
                  <c:v>176.76</c:v>
                </c:pt>
                <c:pt idx="149">
                  <c:v>176.79</c:v>
                </c:pt>
                <c:pt idx="150">
                  <c:v>176.84</c:v>
                </c:pt>
                <c:pt idx="151">
                  <c:v>176.8</c:v>
                </c:pt>
                <c:pt idx="152">
                  <c:v>176.69</c:v>
                </c:pt>
                <c:pt idx="153">
                  <c:v>176.57</c:v>
                </c:pt>
                <c:pt idx="154">
                  <c:v>176.42</c:v>
                </c:pt>
                <c:pt idx="155">
                  <c:v>176.31</c:v>
                </c:pt>
                <c:pt idx="156">
                  <c:v>176.21</c:v>
                </c:pt>
                <c:pt idx="157">
                  <c:v>176.17</c:v>
                </c:pt>
                <c:pt idx="158">
                  <c:v>176.16</c:v>
                </c:pt>
                <c:pt idx="159">
                  <c:v>176.17</c:v>
                </c:pt>
                <c:pt idx="160">
                  <c:v>176.19</c:v>
                </c:pt>
                <c:pt idx="161">
                  <c:v>176.2</c:v>
                </c:pt>
                <c:pt idx="162">
                  <c:v>176.2</c:v>
                </c:pt>
                <c:pt idx="163">
                  <c:v>176.14</c:v>
                </c:pt>
                <c:pt idx="164">
                  <c:v>176.05</c:v>
                </c:pt>
                <c:pt idx="165">
                  <c:v>176.02</c:v>
                </c:pt>
                <c:pt idx="166">
                  <c:v>175.97</c:v>
                </c:pt>
                <c:pt idx="167">
                  <c:v>175.94</c:v>
                </c:pt>
                <c:pt idx="168">
                  <c:v>175.94</c:v>
                </c:pt>
                <c:pt idx="169">
                  <c:v>175.93</c:v>
                </c:pt>
                <c:pt idx="170">
                  <c:v>175.91</c:v>
                </c:pt>
                <c:pt idx="171">
                  <c:v>175.95</c:v>
                </c:pt>
                <c:pt idx="172">
                  <c:v>176.02</c:v>
                </c:pt>
                <c:pt idx="173">
                  <c:v>176.04</c:v>
                </c:pt>
                <c:pt idx="174">
                  <c:v>176.05</c:v>
                </c:pt>
                <c:pt idx="175">
                  <c:v>176.01</c:v>
                </c:pt>
                <c:pt idx="176">
                  <c:v>175.95</c:v>
                </c:pt>
                <c:pt idx="177">
                  <c:v>175.87</c:v>
                </c:pt>
                <c:pt idx="178">
                  <c:v>175.84</c:v>
                </c:pt>
                <c:pt idx="179">
                  <c:v>175.78</c:v>
                </c:pt>
                <c:pt idx="180">
                  <c:v>175.74</c:v>
                </c:pt>
                <c:pt idx="181">
                  <c:v>175.73</c:v>
                </c:pt>
                <c:pt idx="182">
                  <c:v>175.73</c:v>
                </c:pt>
                <c:pt idx="183">
                  <c:v>175.83</c:v>
                </c:pt>
                <c:pt idx="184">
                  <c:v>175.99</c:v>
                </c:pt>
                <c:pt idx="185">
                  <c:v>176.06</c:v>
                </c:pt>
                <c:pt idx="186">
                  <c:v>176.08</c:v>
                </c:pt>
                <c:pt idx="187">
                  <c:v>176.02</c:v>
                </c:pt>
                <c:pt idx="188">
                  <c:v>175.92</c:v>
                </c:pt>
                <c:pt idx="189">
                  <c:v>175.83</c:v>
                </c:pt>
                <c:pt idx="190">
                  <c:v>175.76</c:v>
                </c:pt>
                <c:pt idx="191">
                  <c:v>175.72</c:v>
                </c:pt>
                <c:pt idx="192">
                  <c:v>175.7</c:v>
                </c:pt>
                <c:pt idx="193">
                  <c:v>175.67</c:v>
                </c:pt>
                <c:pt idx="194">
                  <c:v>175.67</c:v>
                </c:pt>
                <c:pt idx="195">
                  <c:v>175.74</c:v>
                </c:pt>
                <c:pt idx="196">
                  <c:v>175.81</c:v>
                </c:pt>
                <c:pt idx="197">
                  <c:v>175.84</c:v>
                </c:pt>
                <c:pt idx="198">
                  <c:v>175.87</c:v>
                </c:pt>
                <c:pt idx="199">
                  <c:v>175.84</c:v>
                </c:pt>
                <c:pt idx="200">
                  <c:v>175.82</c:v>
                </c:pt>
                <c:pt idx="201">
                  <c:v>175.76</c:v>
                </c:pt>
                <c:pt idx="202">
                  <c:v>175.72</c:v>
                </c:pt>
                <c:pt idx="203">
                  <c:v>175.76</c:v>
                </c:pt>
                <c:pt idx="204">
                  <c:v>175.74</c:v>
                </c:pt>
                <c:pt idx="205">
                  <c:v>175.74</c:v>
                </c:pt>
                <c:pt idx="206">
                  <c:v>175.78</c:v>
                </c:pt>
                <c:pt idx="207">
                  <c:v>175.85</c:v>
                </c:pt>
                <c:pt idx="208">
                  <c:v>175.91</c:v>
                </c:pt>
                <c:pt idx="209">
                  <c:v>175.97</c:v>
                </c:pt>
                <c:pt idx="210">
                  <c:v>176.05</c:v>
                </c:pt>
                <c:pt idx="211">
                  <c:v>176.04</c:v>
                </c:pt>
                <c:pt idx="212">
                  <c:v>175.96</c:v>
                </c:pt>
                <c:pt idx="213">
                  <c:v>175.91</c:v>
                </c:pt>
                <c:pt idx="214">
                  <c:v>175.89</c:v>
                </c:pt>
                <c:pt idx="215">
                  <c:v>175.85</c:v>
                </c:pt>
                <c:pt idx="216">
                  <c:v>175.83</c:v>
                </c:pt>
                <c:pt idx="217">
                  <c:v>175.81</c:v>
                </c:pt>
                <c:pt idx="218">
                  <c:v>175.85</c:v>
                </c:pt>
                <c:pt idx="219">
                  <c:v>175.92</c:v>
                </c:pt>
                <c:pt idx="220">
                  <c:v>176.01</c:v>
                </c:pt>
                <c:pt idx="221">
                  <c:v>176.07</c:v>
                </c:pt>
                <c:pt idx="222">
                  <c:v>176.06</c:v>
                </c:pt>
                <c:pt idx="223">
                  <c:v>176</c:v>
                </c:pt>
                <c:pt idx="224">
                  <c:v>176.02</c:v>
                </c:pt>
                <c:pt idx="225">
                  <c:v>175.99</c:v>
                </c:pt>
                <c:pt idx="226">
                  <c:v>175.91</c:v>
                </c:pt>
                <c:pt idx="227">
                  <c:v>175.8</c:v>
                </c:pt>
                <c:pt idx="228">
                  <c:v>175.82</c:v>
                </c:pt>
                <c:pt idx="229">
                  <c:v>175.82</c:v>
                </c:pt>
                <c:pt idx="230">
                  <c:v>175.84</c:v>
                </c:pt>
                <c:pt idx="231">
                  <c:v>175.86</c:v>
                </c:pt>
                <c:pt idx="232">
                  <c:v>176</c:v>
                </c:pt>
                <c:pt idx="233">
                  <c:v>176.04</c:v>
                </c:pt>
                <c:pt idx="234">
                  <c:v>176.06</c:v>
                </c:pt>
                <c:pt idx="235">
                  <c:v>176.04</c:v>
                </c:pt>
                <c:pt idx="236">
                  <c:v>176.01</c:v>
                </c:pt>
                <c:pt idx="237">
                  <c:v>175.92</c:v>
                </c:pt>
                <c:pt idx="238">
                  <c:v>175.86</c:v>
                </c:pt>
                <c:pt idx="239">
                  <c:v>175.8</c:v>
                </c:pt>
                <c:pt idx="240">
                  <c:v>175.76</c:v>
                </c:pt>
                <c:pt idx="241">
                  <c:v>175.85</c:v>
                </c:pt>
                <c:pt idx="242">
                  <c:v>175.92</c:v>
                </c:pt>
                <c:pt idx="243">
                  <c:v>176.08</c:v>
                </c:pt>
                <c:pt idx="244">
                  <c:v>176.16</c:v>
                </c:pt>
                <c:pt idx="245">
                  <c:v>176.28</c:v>
                </c:pt>
                <c:pt idx="246">
                  <c:v>176.33</c:v>
                </c:pt>
                <c:pt idx="247">
                  <c:v>176.35</c:v>
                </c:pt>
                <c:pt idx="248">
                  <c:v>176.34</c:v>
                </c:pt>
                <c:pt idx="249">
                  <c:v>176.28</c:v>
                </c:pt>
                <c:pt idx="250">
                  <c:v>176.21</c:v>
                </c:pt>
                <c:pt idx="251">
                  <c:v>176.13</c:v>
                </c:pt>
                <c:pt idx="252">
                  <c:v>176.07</c:v>
                </c:pt>
                <c:pt idx="253">
                  <c:v>176.07</c:v>
                </c:pt>
                <c:pt idx="254">
                  <c:v>176.1</c:v>
                </c:pt>
                <c:pt idx="255">
                  <c:v>176.15</c:v>
                </c:pt>
                <c:pt idx="256">
                  <c:v>176.29</c:v>
                </c:pt>
                <c:pt idx="257">
                  <c:v>176.4</c:v>
                </c:pt>
                <c:pt idx="258">
                  <c:v>176.45</c:v>
                </c:pt>
                <c:pt idx="259">
                  <c:v>176.46</c:v>
                </c:pt>
                <c:pt idx="260">
                  <c:v>176.44</c:v>
                </c:pt>
                <c:pt idx="261">
                  <c:v>176.35</c:v>
                </c:pt>
                <c:pt idx="262">
                  <c:v>176.27</c:v>
                </c:pt>
                <c:pt idx="263">
                  <c:v>176.18</c:v>
                </c:pt>
                <c:pt idx="264">
                  <c:v>176.09</c:v>
                </c:pt>
                <c:pt idx="265">
                  <c:v>176.07</c:v>
                </c:pt>
                <c:pt idx="266">
                  <c:v>176.03</c:v>
                </c:pt>
                <c:pt idx="267">
                  <c:v>176.04</c:v>
                </c:pt>
                <c:pt idx="268">
                  <c:v>176.12</c:v>
                </c:pt>
                <c:pt idx="269">
                  <c:v>176.2</c:v>
                </c:pt>
                <c:pt idx="270">
                  <c:v>176.25</c:v>
                </c:pt>
                <c:pt idx="271">
                  <c:v>176.27</c:v>
                </c:pt>
                <c:pt idx="272">
                  <c:v>176.26</c:v>
                </c:pt>
                <c:pt idx="273">
                  <c:v>176.19</c:v>
                </c:pt>
                <c:pt idx="274">
                  <c:v>176.11</c:v>
                </c:pt>
                <c:pt idx="275">
                  <c:v>176.07</c:v>
                </c:pt>
                <c:pt idx="276">
                  <c:v>176.08</c:v>
                </c:pt>
                <c:pt idx="277">
                  <c:v>176.08</c:v>
                </c:pt>
                <c:pt idx="278">
                  <c:v>176.06</c:v>
                </c:pt>
                <c:pt idx="279">
                  <c:v>176.09</c:v>
                </c:pt>
                <c:pt idx="280">
                  <c:v>176.17</c:v>
                </c:pt>
                <c:pt idx="281">
                  <c:v>176.19</c:v>
                </c:pt>
                <c:pt idx="282">
                  <c:v>176.16</c:v>
                </c:pt>
                <c:pt idx="283">
                  <c:v>176.11</c:v>
                </c:pt>
                <c:pt idx="284">
                  <c:v>176.09</c:v>
                </c:pt>
                <c:pt idx="285">
                  <c:v>176.12</c:v>
                </c:pt>
                <c:pt idx="286">
                  <c:v>176.17</c:v>
                </c:pt>
                <c:pt idx="287">
                  <c:v>176.14</c:v>
                </c:pt>
                <c:pt idx="288">
                  <c:v>176.12</c:v>
                </c:pt>
                <c:pt idx="289">
                  <c:v>176.13</c:v>
                </c:pt>
                <c:pt idx="290">
                  <c:v>176.17</c:v>
                </c:pt>
                <c:pt idx="291">
                  <c:v>176.29</c:v>
                </c:pt>
                <c:pt idx="292">
                  <c:v>176.38</c:v>
                </c:pt>
                <c:pt idx="293">
                  <c:v>176.5</c:v>
                </c:pt>
                <c:pt idx="294">
                  <c:v>176.52</c:v>
                </c:pt>
                <c:pt idx="295">
                  <c:v>176.5</c:v>
                </c:pt>
                <c:pt idx="296">
                  <c:v>176.44</c:v>
                </c:pt>
                <c:pt idx="297">
                  <c:v>176.38</c:v>
                </c:pt>
                <c:pt idx="298">
                  <c:v>176.33</c:v>
                </c:pt>
                <c:pt idx="299">
                  <c:v>176.25</c:v>
                </c:pt>
                <c:pt idx="300">
                  <c:v>176.25</c:v>
                </c:pt>
                <c:pt idx="301">
                  <c:v>176.27</c:v>
                </c:pt>
                <c:pt idx="302">
                  <c:v>176.33</c:v>
                </c:pt>
                <c:pt idx="303">
                  <c:v>176.43</c:v>
                </c:pt>
                <c:pt idx="304">
                  <c:v>176.58</c:v>
                </c:pt>
                <c:pt idx="305">
                  <c:v>176.77</c:v>
                </c:pt>
                <c:pt idx="306">
                  <c:v>176.88</c:v>
                </c:pt>
                <c:pt idx="307">
                  <c:v>176.92</c:v>
                </c:pt>
                <c:pt idx="308">
                  <c:v>176.88</c:v>
                </c:pt>
                <c:pt idx="309">
                  <c:v>176.8</c:v>
                </c:pt>
                <c:pt idx="310">
                  <c:v>176.75</c:v>
                </c:pt>
                <c:pt idx="311">
                  <c:v>176.66</c:v>
                </c:pt>
                <c:pt idx="312">
                  <c:v>176.57</c:v>
                </c:pt>
                <c:pt idx="313">
                  <c:v>176.54</c:v>
                </c:pt>
                <c:pt idx="314">
                  <c:v>176.54</c:v>
                </c:pt>
                <c:pt idx="315">
                  <c:v>176.57</c:v>
                </c:pt>
                <c:pt idx="316">
                  <c:v>176.64</c:v>
                </c:pt>
                <c:pt idx="317">
                  <c:v>176.69</c:v>
                </c:pt>
                <c:pt idx="318">
                  <c:v>176.72</c:v>
                </c:pt>
                <c:pt idx="319">
                  <c:v>176.68</c:v>
                </c:pt>
                <c:pt idx="320">
                  <c:v>176.64</c:v>
                </c:pt>
                <c:pt idx="321">
                  <c:v>176.6</c:v>
                </c:pt>
                <c:pt idx="322">
                  <c:v>176.52</c:v>
                </c:pt>
                <c:pt idx="323">
                  <c:v>176.45</c:v>
                </c:pt>
                <c:pt idx="324">
                  <c:v>176.36</c:v>
                </c:pt>
                <c:pt idx="325">
                  <c:v>176.33</c:v>
                </c:pt>
                <c:pt idx="326">
                  <c:v>176.36</c:v>
                </c:pt>
                <c:pt idx="327">
                  <c:v>176.45</c:v>
                </c:pt>
                <c:pt idx="328">
                  <c:v>176.55</c:v>
                </c:pt>
                <c:pt idx="329">
                  <c:v>176.72</c:v>
                </c:pt>
                <c:pt idx="330">
                  <c:v>176.78</c:v>
                </c:pt>
                <c:pt idx="331">
                  <c:v>176.74</c:v>
                </c:pt>
                <c:pt idx="332">
                  <c:v>176.7</c:v>
                </c:pt>
                <c:pt idx="333">
                  <c:v>176.66</c:v>
                </c:pt>
                <c:pt idx="334">
                  <c:v>176.62</c:v>
                </c:pt>
                <c:pt idx="335">
                  <c:v>176.57</c:v>
                </c:pt>
                <c:pt idx="336">
                  <c:v>176.56</c:v>
                </c:pt>
                <c:pt idx="337">
                  <c:v>176.57</c:v>
                </c:pt>
                <c:pt idx="338">
                  <c:v>176.65</c:v>
                </c:pt>
                <c:pt idx="339">
                  <c:v>176.7</c:v>
                </c:pt>
                <c:pt idx="340">
                  <c:v>176.7</c:v>
                </c:pt>
                <c:pt idx="341">
                  <c:v>176.75</c:v>
                </c:pt>
                <c:pt idx="342">
                  <c:v>176.77</c:v>
                </c:pt>
                <c:pt idx="343">
                  <c:v>176.69</c:v>
                </c:pt>
                <c:pt idx="344">
                  <c:v>176.6</c:v>
                </c:pt>
                <c:pt idx="345">
                  <c:v>176.49</c:v>
                </c:pt>
                <c:pt idx="346">
                  <c:v>176.42</c:v>
                </c:pt>
                <c:pt idx="347">
                  <c:v>176.32</c:v>
                </c:pt>
                <c:pt idx="348">
                  <c:v>176.28</c:v>
                </c:pt>
                <c:pt idx="349">
                  <c:v>176.28</c:v>
                </c:pt>
                <c:pt idx="350">
                  <c:v>176.25</c:v>
                </c:pt>
                <c:pt idx="351">
                  <c:v>176.39</c:v>
                </c:pt>
                <c:pt idx="352">
                  <c:v>176.57</c:v>
                </c:pt>
                <c:pt idx="353">
                  <c:v>176.72</c:v>
                </c:pt>
                <c:pt idx="354">
                  <c:v>176.8</c:v>
                </c:pt>
                <c:pt idx="355">
                  <c:v>176.81</c:v>
                </c:pt>
                <c:pt idx="356">
                  <c:v>176.77</c:v>
                </c:pt>
                <c:pt idx="357">
                  <c:v>176.72</c:v>
                </c:pt>
                <c:pt idx="358">
                  <c:v>176.65</c:v>
                </c:pt>
                <c:pt idx="359">
                  <c:v>176.56</c:v>
                </c:pt>
                <c:pt idx="360">
                  <c:v>176.48</c:v>
                </c:pt>
                <c:pt idx="361">
                  <c:v>176.42</c:v>
                </c:pt>
                <c:pt idx="362">
                  <c:v>176.47</c:v>
                </c:pt>
                <c:pt idx="363">
                  <c:v>176.61</c:v>
                </c:pt>
                <c:pt idx="364">
                  <c:v>176.72</c:v>
                </c:pt>
                <c:pt idx="365">
                  <c:v>176.73</c:v>
                </c:pt>
                <c:pt idx="366">
                  <c:v>176.72</c:v>
                </c:pt>
                <c:pt idx="367">
                  <c:v>176.67</c:v>
                </c:pt>
                <c:pt idx="368">
                  <c:v>176.57</c:v>
                </c:pt>
                <c:pt idx="369">
                  <c:v>176.4</c:v>
                </c:pt>
                <c:pt idx="370">
                  <c:v>176.32</c:v>
                </c:pt>
                <c:pt idx="371">
                  <c:v>176.26</c:v>
                </c:pt>
                <c:pt idx="372">
                  <c:v>176.2</c:v>
                </c:pt>
                <c:pt idx="373">
                  <c:v>176.19</c:v>
                </c:pt>
                <c:pt idx="374">
                  <c:v>176.19</c:v>
                </c:pt>
                <c:pt idx="375">
                  <c:v>176.26</c:v>
                </c:pt>
                <c:pt idx="376">
                  <c:v>176.31</c:v>
                </c:pt>
                <c:pt idx="377">
                  <c:v>176.34</c:v>
                </c:pt>
                <c:pt idx="378">
                  <c:v>176.38</c:v>
                </c:pt>
                <c:pt idx="379">
                  <c:v>176.34</c:v>
                </c:pt>
                <c:pt idx="380">
                  <c:v>176.22</c:v>
                </c:pt>
                <c:pt idx="381">
                  <c:v>176.14</c:v>
                </c:pt>
                <c:pt idx="382">
                  <c:v>176.02</c:v>
                </c:pt>
                <c:pt idx="383">
                  <c:v>175.94</c:v>
                </c:pt>
                <c:pt idx="384">
                  <c:v>175.96</c:v>
                </c:pt>
                <c:pt idx="385">
                  <c:v>175.99</c:v>
                </c:pt>
                <c:pt idx="386">
                  <c:v>176.02</c:v>
                </c:pt>
                <c:pt idx="387">
                  <c:v>176.17</c:v>
                </c:pt>
                <c:pt idx="388">
                  <c:v>176.27</c:v>
                </c:pt>
                <c:pt idx="389">
                  <c:v>176.34</c:v>
                </c:pt>
                <c:pt idx="390">
                  <c:v>176.42</c:v>
                </c:pt>
                <c:pt idx="391">
                  <c:v>176.44</c:v>
                </c:pt>
                <c:pt idx="392">
                  <c:v>176.43</c:v>
                </c:pt>
                <c:pt idx="393">
                  <c:v>176.4</c:v>
                </c:pt>
                <c:pt idx="394">
                  <c:v>176.34</c:v>
                </c:pt>
                <c:pt idx="395">
                  <c:v>176.35</c:v>
                </c:pt>
                <c:pt idx="396">
                  <c:v>176.34</c:v>
                </c:pt>
                <c:pt idx="397">
                  <c:v>176.34</c:v>
                </c:pt>
                <c:pt idx="398">
                  <c:v>176.41</c:v>
                </c:pt>
                <c:pt idx="399">
                  <c:v>176.58</c:v>
                </c:pt>
                <c:pt idx="400">
                  <c:v>176.75</c:v>
                </c:pt>
                <c:pt idx="401">
                  <c:v>176.82</c:v>
                </c:pt>
                <c:pt idx="402">
                  <c:v>176.91</c:v>
                </c:pt>
                <c:pt idx="403">
                  <c:v>176.93</c:v>
                </c:pt>
                <c:pt idx="404">
                  <c:v>176.92</c:v>
                </c:pt>
                <c:pt idx="405">
                  <c:v>176.93</c:v>
                </c:pt>
                <c:pt idx="406">
                  <c:v>176.95</c:v>
                </c:pt>
                <c:pt idx="407">
                  <c:v>176.95</c:v>
                </c:pt>
                <c:pt idx="408">
                  <c:v>176.95</c:v>
                </c:pt>
                <c:pt idx="409">
                  <c:v>176.96</c:v>
                </c:pt>
                <c:pt idx="410">
                  <c:v>176.96</c:v>
                </c:pt>
                <c:pt idx="411">
                  <c:v>177.08</c:v>
                </c:pt>
                <c:pt idx="412">
                  <c:v>177.17</c:v>
                </c:pt>
                <c:pt idx="413">
                  <c:v>177.22</c:v>
                </c:pt>
                <c:pt idx="414">
                  <c:v>177.26</c:v>
                </c:pt>
                <c:pt idx="415">
                  <c:v>177.28</c:v>
                </c:pt>
                <c:pt idx="416">
                  <c:v>177.22</c:v>
                </c:pt>
                <c:pt idx="417">
                  <c:v>177.06</c:v>
                </c:pt>
                <c:pt idx="418">
                  <c:v>176.94</c:v>
                </c:pt>
                <c:pt idx="419">
                  <c:v>176.92</c:v>
                </c:pt>
                <c:pt idx="420">
                  <c:v>176.85</c:v>
                </c:pt>
                <c:pt idx="421">
                  <c:v>176.82</c:v>
                </c:pt>
                <c:pt idx="422">
                  <c:v>176.83</c:v>
                </c:pt>
                <c:pt idx="423">
                  <c:v>176.91</c:v>
                </c:pt>
                <c:pt idx="424">
                  <c:v>177</c:v>
                </c:pt>
                <c:pt idx="425">
                  <c:v>177.07</c:v>
                </c:pt>
                <c:pt idx="426">
                  <c:v>177.12</c:v>
                </c:pt>
                <c:pt idx="427">
                  <c:v>177.11</c:v>
                </c:pt>
                <c:pt idx="428">
                  <c:v>177.02</c:v>
                </c:pt>
                <c:pt idx="429">
                  <c:v>176.92</c:v>
                </c:pt>
                <c:pt idx="430">
                  <c:v>176.81</c:v>
                </c:pt>
                <c:pt idx="431">
                  <c:v>176.74</c:v>
                </c:pt>
                <c:pt idx="432">
                  <c:v>176.63</c:v>
                </c:pt>
                <c:pt idx="433">
                  <c:v>176.6</c:v>
                </c:pt>
                <c:pt idx="434">
                  <c:v>176.64</c:v>
                </c:pt>
                <c:pt idx="435">
                  <c:v>176.71</c:v>
                </c:pt>
                <c:pt idx="436">
                  <c:v>176.83</c:v>
                </c:pt>
                <c:pt idx="437">
                  <c:v>176.92</c:v>
                </c:pt>
                <c:pt idx="438">
                  <c:v>176.96</c:v>
                </c:pt>
                <c:pt idx="439">
                  <c:v>176.94</c:v>
                </c:pt>
                <c:pt idx="440">
                  <c:v>176.9</c:v>
                </c:pt>
                <c:pt idx="441">
                  <c:v>176.98</c:v>
                </c:pt>
                <c:pt idx="442">
                  <c:v>176.95</c:v>
                </c:pt>
                <c:pt idx="443">
                  <c:v>176.89</c:v>
                </c:pt>
                <c:pt idx="444">
                  <c:v>176.83</c:v>
                </c:pt>
                <c:pt idx="445">
                  <c:v>176.78</c:v>
                </c:pt>
                <c:pt idx="446">
                  <c:v>176.76</c:v>
                </c:pt>
                <c:pt idx="447">
                  <c:v>176.82</c:v>
                </c:pt>
                <c:pt idx="448">
                  <c:v>176.88</c:v>
                </c:pt>
                <c:pt idx="449">
                  <c:v>176.91</c:v>
                </c:pt>
                <c:pt idx="450">
                  <c:v>176.88</c:v>
                </c:pt>
                <c:pt idx="451">
                  <c:v>176.79</c:v>
                </c:pt>
                <c:pt idx="452">
                  <c:v>176.64</c:v>
                </c:pt>
                <c:pt idx="453">
                  <c:v>176.54</c:v>
                </c:pt>
                <c:pt idx="454">
                  <c:v>176.46</c:v>
                </c:pt>
                <c:pt idx="455">
                  <c:v>176.38</c:v>
                </c:pt>
                <c:pt idx="456">
                  <c:v>176.31</c:v>
                </c:pt>
                <c:pt idx="457">
                  <c:v>176.3</c:v>
                </c:pt>
                <c:pt idx="458">
                  <c:v>176.32</c:v>
                </c:pt>
                <c:pt idx="459">
                  <c:v>176.37</c:v>
                </c:pt>
                <c:pt idx="460">
                  <c:v>176.5</c:v>
                </c:pt>
                <c:pt idx="461">
                  <c:v>176.57</c:v>
                </c:pt>
                <c:pt idx="462">
                  <c:v>176.62</c:v>
                </c:pt>
                <c:pt idx="463">
                  <c:v>176.62</c:v>
                </c:pt>
                <c:pt idx="464">
                  <c:v>176.56</c:v>
                </c:pt>
                <c:pt idx="465">
                  <c:v>176.45</c:v>
                </c:pt>
                <c:pt idx="466">
                  <c:v>176.37</c:v>
                </c:pt>
                <c:pt idx="467">
                  <c:v>176.29</c:v>
                </c:pt>
                <c:pt idx="468">
                  <c:v>176.22</c:v>
                </c:pt>
                <c:pt idx="469">
                  <c:v>176.19</c:v>
                </c:pt>
                <c:pt idx="470">
                  <c:v>176.17</c:v>
                </c:pt>
                <c:pt idx="471">
                  <c:v>176.2</c:v>
                </c:pt>
                <c:pt idx="472">
                  <c:v>176.28</c:v>
                </c:pt>
                <c:pt idx="473">
                  <c:v>176.35</c:v>
                </c:pt>
                <c:pt idx="474">
                  <c:v>176.43</c:v>
                </c:pt>
                <c:pt idx="475">
                  <c:v>176.38</c:v>
                </c:pt>
                <c:pt idx="476">
                  <c:v>176.33</c:v>
                </c:pt>
                <c:pt idx="477">
                  <c:v>176.24</c:v>
                </c:pt>
                <c:pt idx="478">
                  <c:v>176.21</c:v>
                </c:pt>
                <c:pt idx="479">
                  <c:v>176.16</c:v>
                </c:pt>
                <c:pt idx="480">
                  <c:v>176.15</c:v>
                </c:pt>
                <c:pt idx="481">
                  <c:v>176.13</c:v>
                </c:pt>
                <c:pt idx="482">
                  <c:v>176.12</c:v>
                </c:pt>
                <c:pt idx="483">
                  <c:v>176.14</c:v>
                </c:pt>
                <c:pt idx="484">
                  <c:v>176.12</c:v>
                </c:pt>
                <c:pt idx="485">
                  <c:v>176.12</c:v>
                </c:pt>
                <c:pt idx="486">
                  <c:v>176.15</c:v>
                </c:pt>
                <c:pt idx="487">
                  <c:v>176.11</c:v>
                </c:pt>
                <c:pt idx="488">
                  <c:v>176.07</c:v>
                </c:pt>
                <c:pt idx="489">
                  <c:v>175.98</c:v>
                </c:pt>
                <c:pt idx="490">
                  <c:v>175.91</c:v>
                </c:pt>
                <c:pt idx="491">
                  <c:v>175.81</c:v>
                </c:pt>
                <c:pt idx="492">
                  <c:v>175.75</c:v>
                </c:pt>
                <c:pt idx="493">
                  <c:v>175.75</c:v>
                </c:pt>
                <c:pt idx="494">
                  <c:v>175.79</c:v>
                </c:pt>
                <c:pt idx="495">
                  <c:v>175.92</c:v>
                </c:pt>
                <c:pt idx="496">
                  <c:v>176.06</c:v>
                </c:pt>
                <c:pt idx="497">
                  <c:v>176.11</c:v>
                </c:pt>
                <c:pt idx="498">
                  <c:v>176.12</c:v>
                </c:pt>
                <c:pt idx="499">
                  <c:v>176.12</c:v>
                </c:pt>
                <c:pt idx="500">
                  <c:v>176.1</c:v>
                </c:pt>
                <c:pt idx="501">
                  <c:v>176.1</c:v>
                </c:pt>
                <c:pt idx="502">
                  <c:v>176.13</c:v>
                </c:pt>
                <c:pt idx="503">
                  <c:v>176.12</c:v>
                </c:pt>
                <c:pt idx="504">
                  <c:v>176.14</c:v>
                </c:pt>
                <c:pt idx="505">
                  <c:v>176.16</c:v>
                </c:pt>
                <c:pt idx="506">
                  <c:v>176.14</c:v>
                </c:pt>
                <c:pt idx="507">
                  <c:v>176.24</c:v>
                </c:pt>
                <c:pt idx="508">
                  <c:v>176.5</c:v>
                </c:pt>
                <c:pt idx="509">
                  <c:v>176.64</c:v>
                </c:pt>
                <c:pt idx="510">
                  <c:v>176.72</c:v>
                </c:pt>
                <c:pt idx="511">
                  <c:v>176.77</c:v>
                </c:pt>
                <c:pt idx="512">
                  <c:v>176.73</c:v>
                </c:pt>
                <c:pt idx="513">
                  <c:v>176.64</c:v>
                </c:pt>
                <c:pt idx="514">
                  <c:v>176.57</c:v>
                </c:pt>
                <c:pt idx="515">
                  <c:v>176.48</c:v>
                </c:pt>
                <c:pt idx="516">
                  <c:v>176.38</c:v>
                </c:pt>
                <c:pt idx="517">
                  <c:v>176.31</c:v>
                </c:pt>
                <c:pt idx="518">
                  <c:v>176.33</c:v>
                </c:pt>
                <c:pt idx="519">
                  <c:v>176.36</c:v>
                </c:pt>
                <c:pt idx="520">
                  <c:v>176.42</c:v>
                </c:pt>
                <c:pt idx="521">
                  <c:v>176.44</c:v>
                </c:pt>
                <c:pt idx="522">
                  <c:v>176.46</c:v>
                </c:pt>
                <c:pt idx="523">
                  <c:v>176.45</c:v>
                </c:pt>
                <c:pt idx="524">
                  <c:v>176.43</c:v>
                </c:pt>
                <c:pt idx="525">
                  <c:v>176.38</c:v>
                </c:pt>
                <c:pt idx="526">
                  <c:v>176.32</c:v>
                </c:pt>
                <c:pt idx="527">
                  <c:v>176.26</c:v>
                </c:pt>
                <c:pt idx="528">
                  <c:v>176.2</c:v>
                </c:pt>
                <c:pt idx="529">
                  <c:v>176.17</c:v>
                </c:pt>
                <c:pt idx="530">
                  <c:v>176.19</c:v>
                </c:pt>
                <c:pt idx="531">
                  <c:v>176.26</c:v>
                </c:pt>
                <c:pt idx="532">
                  <c:v>176.34</c:v>
                </c:pt>
                <c:pt idx="533">
                  <c:v>176.37</c:v>
                </c:pt>
                <c:pt idx="534">
                  <c:v>176.36</c:v>
                </c:pt>
                <c:pt idx="535">
                  <c:v>176.32</c:v>
                </c:pt>
                <c:pt idx="536">
                  <c:v>176.26</c:v>
                </c:pt>
                <c:pt idx="537">
                  <c:v>176.17</c:v>
                </c:pt>
                <c:pt idx="538">
                  <c:v>176.06</c:v>
                </c:pt>
                <c:pt idx="539">
                  <c:v>175.97</c:v>
                </c:pt>
                <c:pt idx="540">
                  <c:v>175.89</c:v>
                </c:pt>
                <c:pt idx="541">
                  <c:v>175.85</c:v>
                </c:pt>
                <c:pt idx="542">
                  <c:v>175.85</c:v>
                </c:pt>
                <c:pt idx="543">
                  <c:v>175.94</c:v>
                </c:pt>
                <c:pt idx="544">
                  <c:v>176.02</c:v>
                </c:pt>
                <c:pt idx="545">
                  <c:v>176.06</c:v>
                </c:pt>
                <c:pt idx="546">
                  <c:v>176.04</c:v>
                </c:pt>
                <c:pt idx="547">
                  <c:v>176.03</c:v>
                </c:pt>
                <c:pt idx="548">
                  <c:v>175.98</c:v>
                </c:pt>
                <c:pt idx="549">
                  <c:v>175.9</c:v>
                </c:pt>
                <c:pt idx="550">
                  <c:v>175.8</c:v>
                </c:pt>
                <c:pt idx="551">
                  <c:v>175.71</c:v>
                </c:pt>
                <c:pt idx="552">
                  <c:v>175.63</c:v>
                </c:pt>
                <c:pt idx="553">
                  <c:v>175.59</c:v>
                </c:pt>
                <c:pt idx="554">
                  <c:v>175.58</c:v>
                </c:pt>
                <c:pt idx="555">
                  <c:v>175.61</c:v>
                </c:pt>
                <c:pt idx="556">
                  <c:v>175.74</c:v>
                </c:pt>
                <c:pt idx="557">
                  <c:v>175.76</c:v>
                </c:pt>
                <c:pt idx="558">
                  <c:v>175.78</c:v>
                </c:pt>
                <c:pt idx="559">
                  <c:v>175.77</c:v>
                </c:pt>
                <c:pt idx="560">
                  <c:v>175.76</c:v>
                </c:pt>
                <c:pt idx="561">
                  <c:v>175.7</c:v>
                </c:pt>
                <c:pt idx="562">
                  <c:v>175.65</c:v>
                </c:pt>
                <c:pt idx="563">
                  <c:v>175.62</c:v>
                </c:pt>
                <c:pt idx="564">
                  <c:v>175.6</c:v>
                </c:pt>
                <c:pt idx="565">
                  <c:v>175.62</c:v>
                </c:pt>
                <c:pt idx="566">
                  <c:v>175.67</c:v>
                </c:pt>
                <c:pt idx="567">
                  <c:v>175.77</c:v>
                </c:pt>
                <c:pt idx="568">
                  <c:v>175.94</c:v>
                </c:pt>
                <c:pt idx="569">
                  <c:v>176</c:v>
                </c:pt>
                <c:pt idx="570">
                  <c:v>176.02</c:v>
                </c:pt>
                <c:pt idx="571">
                  <c:v>176.04</c:v>
                </c:pt>
                <c:pt idx="572">
                  <c:v>176.07</c:v>
                </c:pt>
                <c:pt idx="573">
                  <c:v>176.1</c:v>
                </c:pt>
                <c:pt idx="574">
                  <c:v>176.07</c:v>
                </c:pt>
                <c:pt idx="575">
                  <c:v>176.09</c:v>
                </c:pt>
                <c:pt idx="576">
                  <c:v>176.1</c:v>
                </c:pt>
                <c:pt idx="577">
                  <c:v>176.08</c:v>
                </c:pt>
                <c:pt idx="578">
                  <c:v>176.13</c:v>
                </c:pt>
                <c:pt idx="579">
                  <c:v>176.2</c:v>
                </c:pt>
                <c:pt idx="580">
                  <c:v>176.26</c:v>
                </c:pt>
                <c:pt idx="581">
                  <c:v>176.3</c:v>
                </c:pt>
                <c:pt idx="582">
                  <c:v>176.28</c:v>
                </c:pt>
                <c:pt idx="583">
                  <c:v>176.24</c:v>
                </c:pt>
                <c:pt idx="584">
                  <c:v>176.17</c:v>
                </c:pt>
                <c:pt idx="585">
                  <c:v>176.08</c:v>
                </c:pt>
                <c:pt idx="586">
                  <c:v>176.01</c:v>
                </c:pt>
                <c:pt idx="587">
                  <c:v>176.08</c:v>
                </c:pt>
                <c:pt idx="588">
                  <c:v>176.07</c:v>
                </c:pt>
                <c:pt idx="589">
                  <c:v>176.07</c:v>
                </c:pt>
                <c:pt idx="590">
                  <c:v>176.06</c:v>
                </c:pt>
                <c:pt idx="591">
                  <c:v>176.23</c:v>
                </c:pt>
                <c:pt idx="592">
                  <c:v>176.35</c:v>
                </c:pt>
                <c:pt idx="593">
                  <c:v>176.45</c:v>
                </c:pt>
                <c:pt idx="594">
                  <c:v>176.5</c:v>
                </c:pt>
                <c:pt idx="595">
                  <c:v>176.48</c:v>
                </c:pt>
                <c:pt idx="596">
                  <c:v>176.4</c:v>
                </c:pt>
                <c:pt idx="597">
                  <c:v>176.34</c:v>
                </c:pt>
                <c:pt idx="598">
                  <c:v>176.34</c:v>
                </c:pt>
                <c:pt idx="599">
                  <c:v>176.32</c:v>
                </c:pt>
                <c:pt idx="600">
                  <c:v>176.29</c:v>
                </c:pt>
                <c:pt idx="601">
                  <c:v>176.3</c:v>
                </c:pt>
                <c:pt idx="602">
                  <c:v>176.27</c:v>
                </c:pt>
                <c:pt idx="603">
                  <c:v>176.35</c:v>
                </c:pt>
                <c:pt idx="604">
                  <c:v>176.4</c:v>
                </c:pt>
                <c:pt idx="605">
                  <c:v>176.47</c:v>
                </c:pt>
                <c:pt idx="606">
                  <c:v>176.55</c:v>
                </c:pt>
                <c:pt idx="607">
                  <c:v>176.58</c:v>
                </c:pt>
                <c:pt idx="608">
                  <c:v>176.6</c:v>
                </c:pt>
                <c:pt idx="609">
                  <c:v>176.57</c:v>
                </c:pt>
                <c:pt idx="610">
                  <c:v>176.5</c:v>
                </c:pt>
                <c:pt idx="611">
                  <c:v>176.48</c:v>
                </c:pt>
                <c:pt idx="612">
                  <c:v>176.47</c:v>
                </c:pt>
                <c:pt idx="613">
                  <c:v>176.47</c:v>
                </c:pt>
                <c:pt idx="614">
                  <c:v>176.45</c:v>
                </c:pt>
                <c:pt idx="615">
                  <c:v>176.54</c:v>
                </c:pt>
                <c:pt idx="616">
                  <c:v>176.7</c:v>
                </c:pt>
                <c:pt idx="617">
                  <c:v>176.82</c:v>
                </c:pt>
                <c:pt idx="618">
                  <c:v>176.94</c:v>
                </c:pt>
                <c:pt idx="619">
                  <c:v>176.95</c:v>
                </c:pt>
                <c:pt idx="620">
                  <c:v>176.86</c:v>
                </c:pt>
                <c:pt idx="621">
                  <c:v>176.78</c:v>
                </c:pt>
                <c:pt idx="622">
                  <c:v>176.73</c:v>
                </c:pt>
                <c:pt idx="623">
                  <c:v>176.64</c:v>
                </c:pt>
                <c:pt idx="624">
                  <c:v>176.59</c:v>
                </c:pt>
                <c:pt idx="625">
                  <c:v>176.56</c:v>
                </c:pt>
                <c:pt idx="626">
                  <c:v>176.53</c:v>
                </c:pt>
                <c:pt idx="627">
                  <c:v>176.58</c:v>
                </c:pt>
                <c:pt idx="628">
                  <c:v>176.68</c:v>
                </c:pt>
                <c:pt idx="629">
                  <c:v>176.76</c:v>
                </c:pt>
                <c:pt idx="630">
                  <c:v>176.8</c:v>
                </c:pt>
                <c:pt idx="631">
                  <c:v>176.78</c:v>
                </c:pt>
                <c:pt idx="632">
                  <c:v>176.77</c:v>
                </c:pt>
                <c:pt idx="633">
                  <c:v>176.73</c:v>
                </c:pt>
                <c:pt idx="634">
                  <c:v>176.69</c:v>
                </c:pt>
                <c:pt idx="635">
                  <c:v>176.67</c:v>
                </c:pt>
                <c:pt idx="636">
                  <c:v>176.63</c:v>
                </c:pt>
                <c:pt idx="637">
                  <c:v>176.62</c:v>
                </c:pt>
                <c:pt idx="638">
                  <c:v>176.68</c:v>
                </c:pt>
                <c:pt idx="639">
                  <c:v>176.76</c:v>
                </c:pt>
                <c:pt idx="640">
                  <c:v>176.86</c:v>
                </c:pt>
                <c:pt idx="641">
                  <c:v>176.94</c:v>
                </c:pt>
                <c:pt idx="642">
                  <c:v>176.96</c:v>
                </c:pt>
                <c:pt idx="643">
                  <c:v>176.96</c:v>
                </c:pt>
                <c:pt idx="644">
                  <c:v>176.9</c:v>
                </c:pt>
                <c:pt idx="645">
                  <c:v>176.84</c:v>
                </c:pt>
                <c:pt idx="646">
                  <c:v>176.76</c:v>
                </c:pt>
                <c:pt idx="647">
                  <c:v>176.75</c:v>
                </c:pt>
                <c:pt idx="648">
                  <c:v>176.73</c:v>
                </c:pt>
                <c:pt idx="649">
                  <c:v>176.65</c:v>
                </c:pt>
                <c:pt idx="650">
                  <c:v>176.65</c:v>
                </c:pt>
                <c:pt idx="651">
                  <c:v>176.72</c:v>
                </c:pt>
                <c:pt idx="652">
                  <c:v>176.88</c:v>
                </c:pt>
                <c:pt idx="653">
                  <c:v>176.93</c:v>
                </c:pt>
                <c:pt idx="654">
                  <c:v>176.99</c:v>
                </c:pt>
                <c:pt idx="655">
                  <c:v>177.05</c:v>
                </c:pt>
                <c:pt idx="656">
                  <c:v>177.07</c:v>
                </c:pt>
                <c:pt idx="657">
                  <c:v>177.03</c:v>
                </c:pt>
                <c:pt idx="658">
                  <c:v>177</c:v>
                </c:pt>
                <c:pt idx="659">
                  <c:v>176.96</c:v>
                </c:pt>
                <c:pt idx="660">
                  <c:v>176.98</c:v>
                </c:pt>
                <c:pt idx="661">
                  <c:v>176.95</c:v>
                </c:pt>
                <c:pt idx="662">
                  <c:v>176.98</c:v>
                </c:pt>
                <c:pt idx="663">
                  <c:v>177.1</c:v>
                </c:pt>
                <c:pt idx="664">
                  <c:v>177.2</c:v>
                </c:pt>
                <c:pt idx="665">
                  <c:v>177.3</c:v>
                </c:pt>
                <c:pt idx="666">
                  <c:v>177.3</c:v>
                </c:pt>
                <c:pt idx="667">
                  <c:v>177.29</c:v>
                </c:pt>
                <c:pt idx="668">
                  <c:v>177.21</c:v>
                </c:pt>
                <c:pt idx="669">
                  <c:v>177.13</c:v>
                </c:pt>
                <c:pt idx="670">
                  <c:v>177.04</c:v>
                </c:pt>
                <c:pt idx="671">
                  <c:v>177</c:v>
                </c:pt>
                <c:pt idx="672">
                  <c:v>176.95</c:v>
                </c:pt>
                <c:pt idx="673">
                  <c:v>176.97</c:v>
                </c:pt>
                <c:pt idx="674">
                  <c:v>177</c:v>
                </c:pt>
                <c:pt idx="675">
                  <c:v>177.07</c:v>
                </c:pt>
                <c:pt idx="676">
                  <c:v>177.19</c:v>
                </c:pt>
                <c:pt idx="677">
                  <c:v>177.28</c:v>
                </c:pt>
                <c:pt idx="678">
                  <c:v>177.32</c:v>
                </c:pt>
                <c:pt idx="679">
                  <c:v>177.26</c:v>
                </c:pt>
                <c:pt idx="680">
                  <c:v>177.15</c:v>
                </c:pt>
                <c:pt idx="681">
                  <c:v>177.04</c:v>
                </c:pt>
                <c:pt idx="682">
                  <c:v>176.98</c:v>
                </c:pt>
                <c:pt idx="683">
                  <c:v>176.91</c:v>
                </c:pt>
                <c:pt idx="684">
                  <c:v>176.87</c:v>
                </c:pt>
                <c:pt idx="685">
                  <c:v>176.86</c:v>
                </c:pt>
                <c:pt idx="686">
                  <c:v>176.87</c:v>
                </c:pt>
                <c:pt idx="687">
                  <c:v>176.92</c:v>
                </c:pt>
                <c:pt idx="688">
                  <c:v>177.06</c:v>
                </c:pt>
                <c:pt idx="689">
                  <c:v>177.14</c:v>
                </c:pt>
                <c:pt idx="690">
                  <c:v>177.15</c:v>
                </c:pt>
                <c:pt idx="691">
                  <c:v>177.1</c:v>
                </c:pt>
                <c:pt idx="692">
                  <c:v>177.07</c:v>
                </c:pt>
                <c:pt idx="693">
                  <c:v>176.95</c:v>
                </c:pt>
                <c:pt idx="694">
                  <c:v>176.87</c:v>
                </c:pt>
                <c:pt idx="695">
                  <c:v>176.82</c:v>
                </c:pt>
                <c:pt idx="696">
                  <c:v>176.76</c:v>
                </c:pt>
                <c:pt idx="697">
                  <c:v>176.75</c:v>
                </c:pt>
                <c:pt idx="698">
                  <c:v>176.87</c:v>
                </c:pt>
                <c:pt idx="699">
                  <c:v>177.02</c:v>
                </c:pt>
                <c:pt idx="700">
                  <c:v>177.11</c:v>
                </c:pt>
                <c:pt idx="701">
                  <c:v>177.15</c:v>
                </c:pt>
                <c:pt idx="702">
                  <c:v>177.15</c:v>
                </c:pt>
                <c:pt idx="703">
                  <c:v>177.08</c:v>
                </c:pt>
                <c:pt idx="704">
                  <c:v>176.95</c:v>
                </c:pt>
                <c:pt idx="705">
                  <c:v>176.8</c:v>
                </c:pt>
                <c:pt idx="706">
                  <c:v>176.64</c:v>
                </c:pt>
                <c:pt idx="707">
                  <c:v>176.51</c:v>
                </c:pt>
                <c:pt idx="708">
                  <c:v>176.42</c:v>
                </c:pt>
                <c:pt idx="709">
                  <c:v>176.38</c:v>
                </c:pt>
                <c:pt idx="710">
                  <c:v>176.44</c:v>
                </c:pt>
                <c:pt idx="711">
                  <c:v>176.56</c:v>
                </c:pt>
                <c:pt idx="712">
                  <c:v>176.57</c:v>
                </c:pt>
                <c:pt idx="713">
                  <c:v>176.55</c:v>
                </c:pt>
                <c:pt idx="714">
                  <c:v>176.56</c:v>
                </c:pt>
                <c:pt idx="715">
                  <c:v>176.54</c:v>
                </c:pt>
                <c:pt idx="716">
                  <c:v>176.53</c:v>
                </c:pt>
                <c:pt idx="717">
                  <c:v>176.5</c:v>
                </c:pt>
                <c:pt idx="718">
                  <c:v>176.5</c:v>
                </c:pt>
                <c:pt idx="719">
                  <c:v>176.51</c:v>
                </c:pt>
                <c:pt idx="720">
                  <c:v>176.48</c:v>
                </c:pt>
                <c:pt idx="721">
                  <c:v>176.45</c:v>
                </c:pt>
                <c:pt idx="722">
                  <c:v>176.43</c:v>
                </c:pt>
                <c:pt idx="723">
                  <c:v>176.51</c:v>
                </c:pt>
                <c:pt idx="724">
                  <c:v>176.61</c:v>
                </c:pt>
                <c:pt idx="725">
                  <c:v>176.67</c:v>
                </c:pt>
                <c:pt idx="726">
                  <c:v>176.69</c:v>
                </c:pt>
                <c:pt idx="727">
                  <c:v>176.68</c:v>
                </c:pt>
                <c:pt idx="728">
                  <c:v>176.71</c:v>
                </c:pt>
                <c:pt idx="729">
                  <c:v>176.7</c:v>
                </c:pt>
                <c:pt idx="730">
                  <c:v>176.62</c:v>
                </c:pt>
                <c:pt idx="731">
                  <c:v>176.54</c:v>
                </c:pt>
                <c:pt idx="732">
                  <c:v>176.51</c:v>
                </c:pt>
                <c:pt idx="733">
                  <c:v>176.48</c:v>
                </c:pt>
                <c:pt idx="734">
                  <c:v>176.54</c:v>
                </c:pt>
                <c:pt idx="735">
                  <c:v>176.71</c:v>
                </c:pt>
                <c:pt idx="736">
                  <c:v>176.88</c:v>
                </c:pt>
                <c:pt idx="737">
                  <c:v>176.95</c:v>
                </c:pt>
                <c:pt idx="738">
                  <c:v>176.98</c:v>
                </c:pt>
                <c:pt idx="739">
                  <c:v>177</c:v>
                </c:pt>
                <c:pt idx="740">
                  <c:v>176.96</c:v>
                </c:pt>
                <c:pt idx="741">
                  <c:v>176.88</c:v>
                </c:pt>
                <c:pt idx="742">
                  <c:v>176.83</c:v>
                </c:pt>
                <c:pt idx="743">
                  <c:v>176.81</c:v>
                </c:pt>
                <c:pt idx="744">
                  <c:v>176.78</c:v>
                </c:pt>
                <c:pt idx="745">
                  <c:v>176.72</c:v>
                </c:pt>
                <c:pt idx="746">
                  <c:v>176.68</c:v>
                </c:pt>
                <c:pt idx="747">
                  <c:v>176.77</c:v>
                </c:pt>
                <c:pt idx="748">
                  <c:v>176.84</c:v>
                </c:pt>
                <c:pt idx="749">
                  <c:v>176.9</c:v>
                </c:pt>
                <c:pt idx="750">
                  <c:v>176.93</c:v>
                </c:pt>
                <c:pt idx="751">
                  <c:v>176.93</c:v>
                </c:pt>
                <c:pt idx="752">
                  <c:v>176.9</c:v>
                </c:pt>
                <c:pt idx="753">
                  <c:v>176.82</c:v>
                </c:pt>
                <c:pt idx="754">
                  <c:v>176.72</c:v>
                </c:pt>
                <c:pt idx="755">
                  <c:v>176.65</c:v>
                </c:pt>
                <c:pt idx="756">
                  <c:v>176.59</c:v>
                </c:pt>
                <c:pt idx="757">
                  <c:v>176.56</c:v>
                </c:pt>
                <c:pt idx="758">
                  <c:v>176.6</c:v>
                </c:pt>
                <c:pt idx="759">
                  <c:v>176.67</c:v>
                </c:pt>
                <c:pt idx="760">
                  <c:v>176.75</c:v>
                </c:pt>
                <c:pt idx="761">
                  <c:v>176.8</c:v>
                </c:pt>
                <c:pt idx="762">
                  <c:v>176.82</c:v>
                </c:pt>
                <c:pt idx="763">
                  <c:v>176.81</c:v>
                </c:pt>
                <c:pt idx="764">
                  <c:v>176.8</c:v>
                </c:pt>
                <c:pt idx="765">
                  <c:v>176.73</c:v>
                </c:pt>
                <c:pt idx="766">
                  <c:v>176.66</c:v>
                </c:pt>
                <c:pt idx="767">
                  <c:v>176.59</c:v>
                </c:pt>
                <c:pt idx="768">
                  <c:v>176.51</c:v>
                </c:pt>
                <c:pt idx="769">
                  <c:v>176.46</c:v>
                </c:pt>
                <c:pt idx="770">
                  <c:v>176.45</c:v>
                </c:pt>
                <c:pt idx="771">
                  <c:v>176.56</c:v>
                </c:pt>
                <c:pt idx="772">
                  <c:v>176.62</c:v>
                </c:pt>
                <c:pt idx="773">
                  <c:v>176.66</c:v>
                </c:pt>
                <c:pt idx="774">
                  <c:v>176.69</c:v>
                </c:pt>
                <c:pt idx="775">
                  <c:v>176.69</c:v>
                </c:pt>
                <c:pt idx="776">
                  <c:v>176.65</c:v>
                </c:pt>
                <c:pt idx="777">
                  <c:v>176.62</c:v>
                </c:pt>
                <c:pt idx="778">
                  <c:v>176.6</c:v>
                </c:pt>
                <c:pt idx="779">
                  <c:v>176.67</c:v>
                </c:pt>
                <c:pt idx="780">
                  <c:v>176.67</c:v>
                </c:pt>
                <c:pt idx="781">
                  <c:v>176.66</c:v>
                </c:pt>
                <c:pt idx="782">
                  <c:v>176.68</c:v>
                </c:pt>
                <c:pt idx="783">
                  <c:v>176.76</c:v>
                </c:pt>
                <c:pt idx="784">
                  <c:v>176.9</c:v>
                </c:pt>
                <c:pt idx="785">
                  <c:v>177.02</c:v>
                </c:pt>
                <c:pt idx="786">
                  <c:v>177.02</c:v>
                </c:pt>
                <c:pt idx="787">
                  <c:v>176.98</c:v>
                </c:pt>
                <c:pt idx="788">
                  <c:v>176.93</c:v>
                </c:pt>
                <c:pt idx="789">
                  <c:v>176.87</c:v>
                </c:pt>
                <c:pt idx="790">
                  <c:v>176.77</c:v>
                </c:pt>
                <c:pt idx="791">
                  <c:v>176.74</c:v>
                </c:pt>
                <c:pt idx="792">
                  <c:v>176.7</c:v>
                </c:pt>
                <c:pt idx="793">
                  <c:v>176.7</c:v>
                </c:pt>
                <c:pt idx="794">
                  <c:v>176.72</c:v>
                </c:pt>
                <c:pt idx="795">
                  <c:v>176.81</c:v>
                </c:pt>
                <c:pt idx="796">
                  <c:v>176.91</c:v>
                </c:pt>
                <c:pt idx="797">
                  <c:v>177.01</c:v>
                </c:pt>
                <c:pt idx="798">
                  <c:v>177.06</c:v>
                </c:pt>
                <c:pt idx="799">
                  <c:v>177.04</c:v>
                </c:pt>
                <c:pt idx="800">
                  <c:v>177.02</c:v>
                </c:pt>
                <c:pt idx="801">
                  <c:v>176.96</c:v>
                </c:pt>
                <c:pt idx="802">
                  <c:v>176.93</c:v>
                </c:pt>
                <c:pt idx="803">
                  <c:v>176.88</c:v>
                </c:pt>
                <c:pt idx="804">
                  <c:v>176.88</c:v>
                </c:pt>
                <c:pt idx="805">
                  <c:v>176.86</c:v>
                </c:pt>
                <c:pt idx="806">
                  <c:v>176.98</c:v>
                </c:pt>
                <c:pt idx="807">
                  <c:v>177.14</c:v>
                </c:pt>
                <c:pt idx="808">
                  <c:v>177.24</c:v>
                </c:pt>
                <c:pt idx="809">
                  <c:v>177.25</c:v>
                </c:pt>
                <c:pt idx="810">
                  <c:v>177.23</c:v>
                </c:pt>
                <c:pt idx="811">
                  <c:v>177.19</c:v>
                </c:pt>
                <c:pt idx="812">
                  <c:v>177.2</c:v>
                </c:pt>
                <c:pt idx="813">
                  <c:v>177.16</c:v>
                </c:pt>
                <c:pt idx="814">
                  <c:v>177.19</c:v>
                </c:pt>
                <c:pt idx="815">
                  <c:v>177.2</c:v>
                </c:pt>
                <c:pt idx="816">
                  <c:v>177.14</c:v>
                </c:pt>
                <c:pt idx="817">
                  <c:v>177.11</c:v>
                </c:pt>
                <c:pt idx="818">
                  <c:v>177.12</c:v>
                </c:pt>
                <c:pt idx="819">
                  <c:v>177.23</c:v>
                </c:pt>
                <c:pt idx="820">
                  <c:v>177.28</c:v>
                </c:pt>
                <c:pt idx="821">
                  <c:v>177.33</c:v>
                </c:pt>
                <c:pt idx="822">
                  <c:v>177.39</c:v>
                </c:pt>
                <c:pt idx="823">
                  <c:v>177.39</c:v>
                </c:pt>
                <c:pt idx="824">
                  <c:v>177.38</c:v>
                </c:pt>
                <c:pt idx="825">
                  <c:v>177.5</c:v>
                </c:pt>
                <c:pt idx="826">
                  <c:v>177.38</c:v>
                </c:pt>
                <c:pt idx="827">
                  <c:v>177.26</c:v>
                </c:pt>
                <c:pt idx="828">
                  <c:v>177.18</c:v>
                </c:pt>
                <c:pt idx="829">
                  <c:v>177.1</c:v>
                </c:pt>
                <c:pt idx="830">
                  <c:v>177.06</c:v>
                </c:pt>
                <c:pt idx="831">
                  <c:v>177.07</c:v>
                </c:pt>
                <c:pt idx="832">
                  <c:v>177.06</c:v>
                </c:pt>
                <c:pt idx="833">
                  <c:v>177.07</c:v>
                </c:pt>
                <c:pt idx="834">
                  <c:v>177.04</c:v>
                </c:pt>
                <c:pt idx="835">
                  <c:v>176.99</c:v>
                </c:pt>
                <c:pt idx="836">
                  <c:v>176.9</c:v>
                </c:pt>
                <c:pt idx="837">
                  <c:v>176.79</c:v>
                </c:pt>
                <c:pt idx="838">
                  <c:v>176.7</c:v>
                </c:pt>
                <c:pt idx="839">
                  <c:v>176.68</c:v>
                </c:pt>
                <c:pt idx="840">
                  <c:v>176.63</c:v>
                </c:pt>
                <c:pt idx="841">
                  <c:v>176.6</c:v>
                </c:pt>
                <c:pt idx="842">
                  <c:v>176.57</c:v>
                </c:pt>
                <c:pt idx="843">
                  <c:v>176.67</c:v>
                </c:pt>
                <c:pt idx="844">
                  <c:v>176.7</c:v>
                </c:pt>
                <c:pt idx="845">
                  <c:v>176.67</c:v>
                </c:pt>
                <c:pt idx="846">
                  <c:v>176.61</c:v>
                </c:pt>
                <c:pt idx="847">
                  <c:v>176.57</c:v>
                </c:pt>
                <c:pt idx="848">
                  <c:v>176.48</c:v>
                </c:pt>
                <c:pt idx="849">
                  <c:v>176.42</c:v>
                </c:pt>
                <c:pt idx="850">
                  <c:v>176.43</c:v>
                </c:pt>
                <c:pt idx="851">
                  <c:v>176.42</c:v>
                </c:pt>
                <c:pt idx="852">
                  <c:v>176.38</c:v>
                </c:pt>
                <c:pt idx="853">
                  <c:v>176.33</c:v>
                </c:pt>
                <c:pt idx="854">
                  <c:v>176.32</c:v>
                </c:pt>
                <c:pt idx="855">
                  <c:v>176.41</c:v>
                </c:pt>
                <c:pt idx="856">
                  <c:v>176.44</c:v>
                </c:pt>
                <c:pt idx="857">
                  <c:v>176.56</c:v>
                </c:pt>
                <c:pt idx="858">
                  <c:v>176.57</c:v>
                </c:pt>
                <c:pt idx="859">
                  <c:v>176.54</c:v>
                </c:pt>
                <c:pt idx="860">
                  <c:v>176.47</c:v>
                </c:pt>
                <c:pt idx="861">
                  <c:v>176.34</c:v>
                </c:pt>
                <c:pt idx="862">
                  <c:v>176.27</c:v>
                </c:pt>
                <c:pt idx="863">
                  <c:v>176.18</c:v>
                </c:pt>
                <c:pt idx="864">
                  <c:v>176.15</c:v>
                </c:pt>
                <c:pt idx="865">
                  <c:v>176.16</c:v>
                </c:pt>
                <c:pt idx="866">
                  <c:v>176.19</c:v>
                </c:pt>
                <c:pt idx="867">
                  <c:v>176.27</c:v>
                </c:pt>
                <c:pt idx="868">
                  <c:v>176.35</c:v>
                </c:pt>
                <c:pt idx="869">
                  <c:v>176.44</c:v>
                </c:pt>
                <c:pt idx="870">
                  <c:v>176.51</c:v>
                </c:pt>
                <c:pt idx="871">
                  <c:v>176.49</c:v>
                </c:pt>
                <c:pt idx="872">
                  <c:v>176.45</c:v>
                </c:pt>
                <c:pt idx="873">
                  <c:v>176.41</c:v>
                </c:pt>
                <c:pt idx="874">
                  <c:v>176.39</c:v>
                </c:pt>
                <c:pt idx="875">
                  <c:v>176.39</c:v>
                </c:pt>
                <c:pt idx="876">
                  <c:v>176.36</c:v>
                </c:pt>
                <c:pt idx="877">
                  <c:v>176.31</c:v>
                </c:pt>
                <c:pt idx="878">
                  <c:v>176.33</c:v>
                </c:pt>
                <c:pt idx="879">
                  <c:v>176.48</c:v>
                </c:pt>
                <c:pt idx="880">
                  <c:v>176.6</c:v>
                </c:pt>
                <c:pt idx="881">
                  <c:v>176.66</c:v>
                </c:pt>
                <c:pt idx="882">
                  <c:v>176.64</c:v>
                </c:pt>
                <c:pt idx="883">
                  <c:v>176.59</c:v>
                </c:pt>
                <c:pt idx="884">
                  <c:v>176.48</c:v>
                </c:pt>
                <c:pt idx="885">
                  <c:v>176.4</c:v>
                </c:pt>
                <c:pt idx="886">
                  <c:v>176.38</c:v>
                </c:pt>
                <c:pt idx="887">
                  <c:v>176.4</c:v>
                </c:pt>
                <c:pt idx="888">
                  <c:v>176.38</c:v>
                </c:pt>
                <c:pt idx="889">
                  <c:v>176.36</c:v>
                </c:pt>
                <c:pt idx="890">
                  <c:v>176.38</c:v>
                </c:pt>
                <c:pt idx="891">
                  <c:v>176.44</c:v>
                </c:pt>
                <c:pt idx="892">
                  <c:v>176.53</c:v>
                </c:pt>
                <c:pt idx="893">
                  <c:v>176.52</c:v>
                </c:pt>
                <c:pt idx="894">
                  <c:v>176.54</c:v>
                </c:pt>
                <c:pt idx="895">
                  <c:v>176.53</c:v>
                </c:pt>
                <c:pt idx="896">
                  <c:v>176.52</c:v>
                </c:pt>
                <c:pt idx="897">
                  <c:v>176.49</c:v>
                </c:pt>
                <c:pt idx="898">
                  <c:v>176.52</c:v>
                </c:pt>
                <c:pt idx="899">
                  <c:v>176.54</c:v>
                </c:pt>
                <c:pt idx="900">
                  <c:v>176.54</c:v>
                </c:pt>
                <c:pt idx="901">
                  <c:v>176.51</c:v>
                </c:pt>
                <c:pt idx="902">
                  <c:v>176.48</c:v>
                </c:pt>
                <c:pt idx="903">
                  <c:v>176.58</c:v>
                </c:pt>
                <c:pt idx="904">
                  <c:v>176.7</c:v>
                </c:pt>
                <c:pt idx="905">
                  <c:v>176.82</c:v>
                </c:pt>
                <c:pt idx="906">
                  <c:v>176.91</c:v>
                </c:pt>
                <c:pt idx="907">
                  <c:v>176.88</c:v>
                </c:pt>
                <c:pt idx="908">
                  <c:v>176.83</c:v>
                </c:pt>
                <c:pt idx="909">
                  <c:v>176.76</c:v>
                </c:pt>
                <c:pt idx="910">
                  <c:v>176.7</c:v>
                </c:pt>
                <c:pt idx="911">
                  <c:v>176.64</c:v>
                </c:pt>
                <c:pt idx="912">
                  <c:v>176.57</c:v>
                </c:pt>
                <c:pt idx="913">
                  <c:v>176.56</c:v>
                </c:pt>
                <c:pt idx="914">
                  <c:v>176.59</c:v>
                </c:pt>
                <c:pt idx="915">
                  <c:v>176.63</c:v>
                </c:pt>
                <c:pt idx="916">
                  <c:v>176.7</c:v>
                </c:pt>
                <c:pt idx="917">
                  <c:v>176.72</c:v>
                </c:pt>
                <c:pt idx="918">
                  <c:v>176.82</c:v>
                </c:pt>
                <c:pt idx="919">
                  <c:v>176.81</c:v>
                </c:pt>
                <c:pt idx="920">
                  <c:v>176.78</c:v>
                </c:pt>
                <c:pt idx="921">
                  <c:v>176.71</c:v>
                </c:pt>
                <c:pt idx="922">
                  <c:v>176.66</c:v>
                </c:pt>
                <c:pt idx="923">
                  <c:v>176.59</c:v>
                </c:pt>
                <c:pt idx="924">
                  <c:v>176.53</c:v>
                </c:pt>
                <c:pt idx="925">
                  <c:v>176.49</c:v>
                </c:pt>
                <c:pt idx="926">
                  <c:v>176.47</c:v>
                </c:pt>
                <c:pt idx="927">
                  <c:v>176.49</c:v>
                </c:pt>
                <c:pt idx="928">
                  <c:v>176.58</c:v>
                </c:pt>
                <c:pt idx="929">
                  <c:v>176.64</c:v>
                </c:pt>
                <c:pt idx="930">
                  <c:v>176.63</c:v>
                </c:pt>
                <c:pt idx="931">
                  <c:v>176.64</c:v>
                </c:pt>
                <c:pt idx="932">
                  <c:v>176.55</c:v>
                </c:pt>
                <c:pt idx="933">
                  <c:v>176.46</c:v>
                </c:pt>
                <c:pt idx="934">
                  <c:v>176.44</c:v>
                </c:pt>
                <c:pt idx="935">
                  <c:v>176.41</c:v>
                </c:pt>
                <c:pt idx="936">
                  <c:v>176.37</c:v>
                </c:pt>
                <c:pt idx="937">
                  <c:v>176.39</c:v>
                </c:pt>
                <c:pt idx="938">
                  <c:v>176.39</c:v>
                </c:pt>
                <c:pt idx="939">
                  <c:v>176.46</c:v>
                </c:pt>
                <c:pt idx="940">
                  <c:v>176.63</c:v>
                </c:pt>
                <c:pt idx="941">
                  <c:v>176.76</c:v>
                </c:pt>
                <c:pt idx="942">
                  <c:v>176.83</c:v>
                </c:pt>
                <c:pt idx="943">
                  <c:v>176.84</c:v>
                </c:pt>
                <c:pt idx="944">
                  <c:v>176.82</c:v>
                </c:pt>
                <c:pt idx="945">
                  <c:v>176.8</c:v>
                </c:pt>
                <c:pt idx="946">
                  <c:v>176.79</c:v>
                </c:pt>
                <c:pt idx="947">
                  <c:v>176.77</c:v>
                </c:pt>
                <c:pt idx="948">
                  <c:v>176.79</c:v>
                </c:pt>
                <c:pt idx="949">
                  <c:v>176.82</c:v>
                </c:pt>
                <c:pt idx="950">
                  <c:v>176.89</c:v>
                </c:pt>
                <c:pt idx="951">
                  <c:v>176.95</c:v>
                </c:pt>
                <c:pt idx="952">
                  <c:v>177.07</c:v>
                </c:pt>
                <c:pt idx="953">
                  <c:v>177.13</c:v>
                </c:pt>
                <c:pt idx="954">
                  <c:v>177.19</c:v>
                </c:pt>
                <c:pt idx="955">
                  <c:v>177.16</c:v>
                </c:pt>
                <c:pt idx="956">
                  <c:v>177.12</c:v>
                </c:pt>
                <c:pt idx="957">
                  <c:v>177.02</c:v>
                </c:pt>
                <c:pt idx="958">
                  <c:v>176.89</c:v>
                </c:pt>
                <c:pt idx="959">
                  <c:v>176.79</c:v>
                </c:pt>
                <c:pt idx="960">
                  <c:v>176.74</c:v>
                </c:pt>
                <c:pt idx="961">
                  <c:v>176.71</c:v>
                </c:pt>
                <c:pt idx="962">
                  <c:v>176.74</c:v>
                </c:pt>
                <c:pt idx="963">
                  <c:v>176.89</c:v>
                </c:pt>
                <c:pt idx="964">
                  <c:v>176.91</c:v>
                </c:pt>
                <c:pt idx="965">
                  <c:v>176.9</c:v>
                </c:pt>
                <c:pt idx="966">
                  <c:v>176.88</c:v>
                </c:pt>
                <c:pt idx="967">
                  <c:v>176.79</c:v>
                </c:pt>
                <c:pt idx="968">
                  <c:v>176.68</c:v>
                </c:pt>
                <c:pt idx="969">
                  <c:v>176.55</c:v>
                </c:pt>
                <c:pt idx="970">
                  <c:v>176.44</c:v>
                </c:pt>
                <c:pt idx="971">
                  <c:v>176.36</c:v>
                </c:pt>
                <c:pt idx="972">
                  <c:v>176.27</c:v>
                </c:pt>
                <c:pt idx="973">
                  <c:v>176.28</c:v>
                </c:pt>
                <c:pt idx="974">
                  <c:v>176.24</c:v>
                </c:pt>
                <c:pt idx="975">
                  <c:v>176.25</c:v>
                </c:pt>
                <c:pt idx="976">
                  <c:v>176.28</c:v>
                </c:pt>
                <c:pt idx="977">
                  <c:v>176.34</c:v>
                </c:pt>
                <c:pt idx="978">
                  <c:v>176.4</c:v>
                </c:pt>
                <c:pt idx="979">
                  <c:v>176.36</c:v>
                </c:pt>
                <c:pt idx="980">
                  <c:v>176.24</c:v>
                </c:pt>
                <c:pt idx="981">
                  <c:v>176.14</c:v>
                </c:pt>
                <c:pt idx="982">
                  <c:v>176.04</c:v>
                </c:pt>
                <c:pt idx="983">
                  <c:v>175.99</c:v>
                </c:pt>
                <c:pt idx="984">
                  <c:v>175.92</c:v>
                </c:pt>
                <c:pt idx="985">
                  <c:v>175.87</c:v>
                </c:pt>
                <c:pt idx="986">
                  <c:v>175.9</c:v>
                </c:pt>
                <c:pt idx="987">
                  <c:v>175.92</c:v>
                </c:pt>
                <c:pt idx="988">
                  <c:v>176</c:v>
                </c:pt>
                <c:pt idx="989">
                  <c:v>176.11</c:v>
                </c:pt>
                <c:pt idx="990">
                  <c:v>176.13</c:v>
                </c:pt>
                <c:pt idx="991">
                  <c:v>176.13</c:v>
                </c:pt>
                <c:pt idx="992">
                  <c:v>176.09</c:v>
                </c:pt>
                <c:pt idx="993">
                  <c:v>175.98</c:v>
                </c:pt>
                <c:pt idx="994">
                  <c:v>175.89</c:v>
                </c:pt>
                <c:pt idx="995">
                  <c:v>175.81</c:v>
                </c:pt>
                <c:pt idx="996">
                  <c:v>175.77</c:v>
                </c:pt>
                <c:pt idx="997">
                  <c:v>175.78</c:v>
                </c:pt>
                <c:pt idx="998">
                  <c:v>175.78</c:v>
                </c:pt>
                <c:pt idx="999">
                  <c:v>175.85</c:v>
                </c:pt>
                <c:pt idx="1000">
                  <c:v>175.95</c:v>
                </c:pt>
                <c:pt idx="1001">
                  <c:v>176.06</c:v>
                </c:pt>
                <c:pt idx="1002">
                  <c:v>176.05</c:v>
                </c:pt>
                <c:pt idx="1003">
                  <c:v>176.03</c:v>
                </c:pt>
                <c:pt idx="1004">
                  <c:v>176.01</c:v>
                </c:pt>
                <c:pt idx="1005">
                  <c:v>176.03</c:v>
                </c:pt>
                <c:pt idx="1006">
                  <c:v>176.05</c:v>
                </c:pt>
                <c:pt idx="1007">
                  <c:v>176.05</c:v>
                </c:pt>
                <c:pt idx="1008">
                  <c:v>175.99</c:v>
                </c:pt>
                <c:pt idx="1009">
                  <c:v>175.95</c:v>
                </c:pt>
                <c:pt idx="1010">
                  <c:v>175.99</c:v>
                </c:pt>
                <c:pt idx="1011">
                  <c:v>176.06</c:v>
                </c:pt>
                <c:pt idx="1012">
                  <c:v>176.19</c:v>
                </c:pt>
                <c:pt idx="1013">
                  <c:v>176.29</c:v>
                </c:pt>
                <c:pt idx="1014">
                  <c:v>176.33</c:v>
                </c:pt>
                <c:pt idx="1015">
                  <c:v>176.32</c:v>
                </c:pt>
                <c:pt idx="1016">
                  <c:v>176.24</c:v>
                </c:pt>
                <c:pt idx="1017">
                  <c:v>176.14</c:v>
                </c:pt>
                <c:pt idx="1018">
                  <c:v>176.01</c:v>
                </c:pt>
                <c:pt idx="1019">
                  <c:v>175.91</c:v>
                </c:pt>
                <c:pt idx="1020">
                  <c:v>175.82</c:v>
                </c:pt>
                <c:pt idx="1021">
                  <c:v>175.75</c:v>
                </c:pt>
                <c:pt idx="1022">
                  <c:v>175.73</c:v>
                </c:pt>
                <c:pt idx="1023">
                  <c:v>175.82</c:v>
                </c:pt>
                <c:pt idx="1024">
                  <c:v>175.92</c:v>
                </c:pt>
                <c:pt idx="1025">
                  <c:v>176</c:v>
                </c:pt>
                <c:pt idx="1026">
                  <c:v>176.04</c:v>
                </c:pt>
                <c:pt idx="1027">
                  <c:v>176.03</c:v>
                </c:pt>
                <c:pt idx="1028">
                  <c:v>175.94</c:v>
                </c:pt>
                <c:pt idx="1029">
                  <c:v>175.87</c:v>
                </c:pt>
                <c:pt idx="1030">
                  <c:v>175.89</c:v>
                </c:pt>
                <c:pt idx="1031">
                  <c:v>175.9</c:v>
                </c:pt>
                <c:pt idx="1032">
                  <c:v>175.87</c:v>
                </c:pt>
                <c:pt idx="1033">
                  <c:v>175.84</c:v>
                </c:pt>
                <c:pt idx="1034">
                  <c:v>175.9</c:v>
                </c:pt>
                <c:pt idx="1035">
                  <c:v>175.98</c:v>
                </c:pt>
                <c:pt idx="1036">
                  <c:v>176.12</c:v>
                </c:pt>
                <c:pt idx="1037">
                  <c:v>176.31</c:v>
                </c:pt>
                <c:pt idx="1038">
                  <c:v>176.37</c:v>
                </c:pt>
                <c:pt idx="1039">
                  <c:v>176.33</c:v>
                </c:pt>
                <c:pt idx="1040">
                  <c:v>176.28</c:v>
                </c:pt>
                <c:pt idx="1041">
                  <c:v>176.15</c:v>
                </c:pt>
                <c:pt idx="1042">
                  <c:v>176.1</c:v>
                </c:pt>
                <c:pt idx="1043">
                  <c:v>176.08</c:v>
                </c:pt>
                <c:pt idx="1044">
                  <c:v>176.08</c:v>
                </c:pt>
                <c:pt idx="1045">
                  <c:v>176.1</c:v>
                </c:pt>
                <c:pt idx="1046">
                  <c:v>176.1</c:v>
                </c:pt>
                <c:pt idx="1047">
                  <c:v>176.14</c:v>
                </c:pt>
                <c:pt idx="1048">
                  <c:v>176.19</c:v>
                </c:pt>
                <c:pt idx="1049">
                  <c:v>176.21</c:v>
                </c:pt>
                <c:pt idx="1050">
                  <c:v>176.19</c:v>
                </c:pt>
                <c:pt idx="1051">
                  <c:v>176.17</c:v>
                </c:pt>
                <c:pt idx="1052">
                  <c:v>176.09</c:v>
                </c:pt>
                <c:pt idx="1053">
                  <c:v>176</c:v>
                </c:pt>
                <c:pt idx="1054">
                  <c:v>175.93</c:v>
                </c:pt>
                <c:pt idx="1055">
                  <c:v>175.89</c:v>
                </c:pt>
                <c:pt idx="1056">
                  <c:v>175.88</c:v>
                </c:pt>
                <c:pt idx="1057">
                  <c:v>175.92</c:v>
                </c:pt>
                <c:pt idx="1058">
                  <c:v>175.93</c:v>
                </c:pt>
                <c:pt idx="1059">
                  <c:v>176.01</c:v>
                </c:pt>
                <c:pt idx="1060">
                  <c:v>176.09</c:v>
                </c:pt>
                <c:pt idx="1061">
                  <c:v>176.14</c:v>
                </c:pt>
                <c:pt idx="1062">
                  <c:v>176.14</c:v>
                </c:pt>
                <c:pt idx="1063">
                  <c:v>176.13</c:v>
                </c:pt>
                <c:pt idx="1064">
                  <c:v>176.04</c:v>
                </c:pt>
                <c:pt idx="1065">
                  <c:v>175.99</c:v>
                </c:pt>
                <c:pt idx="1066">
                  <c:v>175.94</c:v>
                </c:pt>
                <c:pt idx="1067">
                  <c:v>175.98</c:v>
                </c:pt>
                <c:pt idx="1068">
                  <c:v>176</c:v>
                </c:pt>
                <c:pt idx="1069">
                  <c:v>175.91</c:v>
                </c:pt>
                <c:pt idx="1070">
                  <c:v>175.92</c:v>
                </c:pt>
                <c:pt idx="1071">
                  <c:v>176.02</c:v>
                </c:pt>
                <c:pt idx="1072">
                  <c:v>176.06</c:v>
                </c:pt>
                <c:pt idx="1073">
                  <c:v>176.08</c:v>
                </c:pt>
                <c:pt idx="1074">
                  <c:v>176.06</c:v>
                </c:pt>
                <c:pt idx="1075">
                  <c:v>176</c:v>
                </c:pt>
                <c:pt idx="1076">
                  <c:v>175.95</c:v>
                </c:pt>
                <c:pt idx="1077">
                  <c:v>175.88</c:v>
                </c:pt>
                <c:pt idx="1078">
                  <c:v>175.77</c:v>
                </c:pt>
                <c:pt idx="1079">
                  <c:v>175.68</c:v>
                </c:pt>
                <c:pt idx="1080">
                  <c:v>175.7</c:v>
                </c:pt>
                <c:pt idx="1081">
                  <c:v>175.76</c:v>
                </c:pt>
                <c:pt idx="1082">
                  <c:v>175.78</c:v>
                </c:pt>
                <c:pt idx="1083">
                  <c:v>175.92</c:v>
                </c:pt>
                <c:pt idx="1084">
                  <c:v>176.04</c:v>
                </c:pt>
                <c:pt idx="1085">
                  <c:v>176.16</c:v>
                </c:pt>
                <c:pt idx="1086">
                  <c:v>176.24</c:v>
                </c:pt>
                <c:pt idx="1087">
                  <c:v>176.22</c:v>
                </c:pt>
                <c:pt idx="1088">
                  <c:v>176.18</c:v>
                </c:pt>
                <c:pt idx="1089">
                  <c:v>176.09</c:v>
                </c:pt>
                <c:pt idx="1090">
                  <c:v>176</c:v>
                </c:pt>
                <c:pt idx="1091">
                  <c:v>175.97</c:v>
                </c:pt>
                <c:pt idx="1092">
                  <c:v>176.01</c:v>
                </c:pt>
                <c:pt idx="1093">
                  <c:v>176.01</c:v>
                </c:pt>
                <c:pt idx="1094">
                  <c:v>176.2</c:v>
                </c:pt>
                <c:pt idx="1095">
                  <c:v>176.2</c:v>
                </c:pt>
                <c:pt idx="1096">
                  <c:v>176.34</c:v>
                </c:pt>
                <c:pt idx="1097">
                  <c:v>176.41</c:v>
                </c:pt>
                <c:pt idx="1098">
                  <c:v>176.44</c:v>
                </c:pt>
                <c:pt idx="1099">
                  <c:v>176.44</c:v>
                </c:pt>
                <c:pt idx="1100">
                  <c:v>176.37</c:v>
                </c:pt>
                <c:pt idx="1101">
                  <c:v>176.29</c:v>
                </c:pt>
                <c:pt idx="1102">
                  <c:v>176.27</c:v>
                </c:pt>
                <c:pt idx="1103">
                  <c:v>176.22</c:v>
                </c:pt>
                <c:pt idx="1104">
                  <c:v>176.15</c:v>
                </c:pt>
                <c:pt idx="1105">
                  <c:v>176.11</c:v>
                </c:pt>
                <c:pt idx="1106">
                  <c:v>176.09</c:v>
                </c:pt>
                <c:pt idx="1107">
                  <c:v>176.11</c:v>
                </c:pt>
                <c:pt idx="1108">
                  <c:v>176.13</c:v>
                </c:pt>
                <c:pt idx="1109">
                  <c:v>176.19</c:v>
                </c:pt>
                <c:pt idx="1110">
                  <c:v>176.26</c:v>
                </c:pt>
                <c:pt idx="1111">
                  <c:v>176.24</c:v>
                </c:pt>
                <c:pt idx="1112">
                  <c:v>176.16</c:v>
                </c:pt>
                <c:pt idx="1113">
                  <c:v>176.07</c:v>
                </c:pt>
                <c:pt idx="1114">
                  <c:v>175.96</c:v>
                </c:pt>
                <c:pt idx="1115">
                  <c:v>175.86</c:v>
                </c:pt>
                <c:pt idx="1116">
                  <c:v>175.81</c:v>
                </c:pt>
                <c:pt idx="1117">
                  <c:v>175.78</c:v>
                </c:pt>
                <c:pt idx="1118">
                  <c:v>175.81</c:v>
                </c:pt>
                <c:pt idx="1119">
                  <c:v>175.91</c:v>
                </c:pt>
                <c:pt idx="1120">
                  <c:v>176.1</c:v>
                </c:pt>
                <c:pt idx="1121">
                  <c:v>176.21</c:v>
                </c:pt>
                <c:pt idx="1122">
                  <c:v>176.26</c:v>
                </c:pt>
                <c:pt idx="1123">
                  <c:v>176.24</c:v>
                </c:pt>
                <c:pt idx="1124">
                  <c:v>176.13</c:v>
                </c:pt>
                <c:pt idx="1125">
                  <c:v>176.08</c:v>
                </c:pt>
                <c:pt idx="1126">
                  <c:v>176.07</c:v>
                </c:pt>
                <c:pt idx="1127">
                  <c:v>176.04</c:v>
                </c:pt>
                <c:pt idx="1128">
                  <c:v>175.99</c:v>
                </c:pt>
                <c:pt idx="1129">
                  <c:v>175.96</c:v>
                </c:pt>
                <c:pt idx="1130">
                  <c:v>176</c:v>
                </c:pt>
                <c:pt idx="1131">
                  <c:v>176.03</c:v>
                </c:pt>
                <c:pt idx="1132">
                  <c:v>176.05</c:v>
                </c:pt>
                <c:pt idx="1133">
                  <c:v>176.07</c:v>
                </c:pt>
                <c:pt idx="1134">
                  <c:v>176.04</c:v>
                </c:pt>
                <c:pt idx="1135">
                  <c:v>175.97</c:v>
                </c:pt>
                <c:pt idx="1136">
                  <c:v>175.86</c:v>
                </c:pt>
                <c:pt idx="1137">
                  <c:v>175.74</c:v>
                </c:pt>
                <c:pt idx="1138">
                  <c:v>176.67</c:v>
                </c:pt>
                <c:pt idx="1139">
                  <c:v>175.61</c:v>
                </c:pt>
                <c:pt idx="1140">
                  <c:v>175.57</c:v>
                </c:pt>
                <c:pt idx="1141">
                  <c:v>175.61</c:v>
                </c:pt>
                <c:pt idx="1142">
                  <c:v>175.63</c:v>
                </c:pt>
                <c:pt idx="1143">
                  <c:v>175.75</c:v>
                </c:pt>
                <c:pt idx="1144">
                  <c:v>175.93</c:v>
                </c:pt>
                <c:pt idx="1145">
                  <c:v>176.05</c:v>
                </c:pt>
                <c:pt idx="1146">
                  <c:v>176.09</c:v>
                </c:pt>
                <c:pt idx="1147">
                  <c:v>176.08</c:v>
                </c:pt>
                <c:pt idx="1148">
                  <c:v>176.04</c:v>
                </c:pt>
                <c:pt idx="1149">
                  <c:v>176.01</c:v>
                </c:pt>
                <c:pt idx="1150">
                  <c:v>176.01</c:v>
                </c:pt>
                <c:pt idx="1151">
                  <c:v>175.97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682-483C-B121-5191ED2A1DD6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Yearly Average</c:v>
                </c:pt>
              </c:strCache>
            </c:strRef>
          </c:tx>
          <c:spPr>
            <a:ln w="63500" cap="rnd" cmpd="sng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Sheet1!$B$2:$B$97</c:f>
              <c:numCache>
                <c:formatCode>General</c:formatCode>
                <c:ptCount val="96"/>
                <c:pt idx="0">
                  <c:v>6576</c:v>
                </c:pt>
                <c:pt idx="1">
                  <c:v>6941</c:v>
                </c:pt>
                <c:pt idx="2">
                  <c:v>7306</c:v>
                </c:pt>
                <c:pt idx="3">
                  <c:v>7672</c:v>
                </c:pt>
                <c:pt idx="4">
                  <c:v>8037</c:v>
                </c:pt>
                <c:pt idx="5">
                  <c:v>8402</c:v>
                </c:pt>
                <c:pt idx="6">
                  <c:v>8767</c:v>
                </c:pt>
                <c:pt idx="7">
                  <c:v>9133</c:v>
                </c:pt>
                <c:pt idx="8">
                  <c:v>9498</c:v>
                </c:pt>
                <c:pt idx="9">
                  <c:v>9863</c:v>
                </c:pt>
                <c:pt idx="10">
                  <c:v>10228</c:v>
                </c:pt>
                <c:pt idx="11">
                  <c:v>10594</c:v>
                </c:pt>
                <c:pt idx="12">
                  <c:v>10959</c:v>
                </c:pt>
                <c:pt idx="13">
                  <c:v>11324</c:v>
                </c:pt>
                <c:pt idx="14">
                  <c:v>11689</c:v>
                </c:pt>
                <c:pt idx="15">
                  <c:v>12055</c:v>
                </c:pt>
                <c:pt idx="16">
                  <c:v>12420</c:v>
                </c:pt>
                <c:pt idx="17">
                  <c:v>12785</c:v>
                </c:pt>
                <c:pt idx="18">
                  <c:v>13150</c:v>
                </c:pt>
                <c:pt idx="19">
                  <c:v>13516</c:v>
                </c:pt>
                <c:pt idx="20">
                  <c:v>13881</c:v>
                </c:pt>
                <c:pt idx="21">
                  <c:v>14246</c:v>
                </c:pt>
                <c:pt idx="22">
                  <c:v>14611</c:v>
                </c:pt>
                <c:pt idx="23">
                  <c:v>14977</c:v>
                </c:pt>
                <c:pt idx="24">
                  <c:v>15342</c:v>
                </c:pt>
                <c:pt idx="25">
                  <c:v>15707</c:v>
                </c:pt>
                <c:pt idx="26">
                  <c:v>16072</c:v>
                </c:pt>
                <c:pt idx="27">
                  <c:v>16438</c:v>
                </c:pt>
                <c:pt idx="28">
                  <c:v>16803</c:v>
                </c:pt>
                <c:pt idx="29">
                  <c:v>17168</c:v>
                </c:pt>
                <c:pt idx="30">
                  <c:v>17533</c:v>
                </c:pt>
                <c:pt idx="31">
                  <c:v>17899</c:v>
                </c:pt>
                <c:pt idx="32">
                  <c:v>18264</c:v>
                </c:pt>
                <c:pt idx="33">
                  <c:v>18629</c:v>
                </c:pt>
                <c:pt idx="34">
                  <c:v>18994</c:v>
                </c:pt>
                <c:pt idx="35">
                  <c:v>19360</c:v>
                </c:pt>
                <c:pt idx="36">
                  <c:v>19725</c:v>
                </c:pt>
                <c:pt idx="37">
                  <c:v>20090</c:v>
                </c:pt>
                <c:pt idx="38">
                  <c:v>20455</c:v>
                </c:pt>
                <c:pt idx="39">
                  <c:v>20821</c:v>
                </c:pt>
                <c:pt idx="40">
                  <c:v>21186</c:v>
                </c:pt>
                <c:pt idx="41">
                  <c:v>21551</c:v>
                </c:pt>
                <c:pt idx="42">
                  <c:v>21916</c:v>
                </c:pt>
                <c:pt idx="43">
                  <c:v>22282</c:v>
                </c:pt>
                <c:pt idx="44">
                  <c:v>22647</c:v>
                </c:pt>
                <c:pt idx="45">
                  <c:v>23012</c:v>
                </c:pt>
                <c:pt idx="46">
                  <c:v>23377</c:v>
                </c:pt>
                <c:pt idx="47">
                  <c:v>23743</c:v>
                </c:pt>
                <c:pt idx="48">
                  <c:v>24108</c:v>
                </c:pt>
                <c:pt idx="49">
                  <c:v>24473</c:v>
                </c:pt>
                <c:pt idx="50">
                  <c:v>24838</c:v>
                </c:pt>
                <c:pt idx="51">
                  <c:v>25204</c:v>
                </c:pt>
                <c:pt idx="52">
                  <c:v>25569</c:v>
                </c:pt>
                <c:pt idx="53">
                  <c:v>25934</c:v>
                </c:pt>
                <c:pt idx="54">
                  <c:v>26299</c:v>
                </c:pt>
                <c:pt idx="55">
                  <c:v>26665</c:v>
                </c:pt>
                <c:pt idx="56">
                  <c:v>27030</c:v>
                </c:pt>
                <c:pt idx="57">
                  <c:v>27395</c:v>
                </c:pt>
                <c:pt idx="58">
                  <c:v>27760</c:v>
                </c:pt>
                <c:pt idx="59">
                  <c:v>28126</c:v>
                </c:pt>
                <c:pt idx="60">
                  <c:v>28491</c:v>
                </c:pt>
                <c:pt idx="61">
                  <c:v>28856</c:v>
                </c:pt>
                <c:pt idx="62">
                  <c:v>29221</c:v>
                </c:pt>
                <c:pt idx="63">
                  <c:v>29587</c:v>
                </c:pt>
                <c:pt idx="64">
                  <c:v>29952</c:v>
                </c:pt>
                <c:pt idx="65">
                  <c:v>30317</c:v>
                </c:pt>
                <c:pt idx="66">
                  <c:v>30682</c:v>
                </c:pt>
                <c:pt idx="67">
                  <c:v>31048</c:v>
                </c:pt>
                <c:pt idx="68">
                  <c:v>31413</c:v>
                </c:pt>
                <c:pt idx="69">
                  <c:v>31778</c:v>
                </c:pt>
                <c:pt idx="70">
                  <c:v>32143</c:v>
                </c:pt>
                <c:pt idx="71">
                  <c:v>32509</c:v>
                </c:pt>
                <c:pt idx="72">
                  <c:v>32874</c:v>
                </c:pt>
                <c:pt idx="73">
                  <c:v>33239</c:v>
                </c:pt>
                <c:pt idx="74">
                  <c:v>33604</c:v>
                </c:pt>
                <c:pt idx="75">
                  <c:v>33970</c:v>
                </c:pt>
                <c:pt idx="76">
                  <c:v>34335</c:v>
                </c:pt>
                <c:pt idx="77">
                  <c:v>34700</c:v>
                </c:pt>
                <c:pt idx="78">
                  <c:v>35065</c:v>
                </c:pt>
                <c:pt idx="79">
                  <c:v>35431</c:v>
                </c:pt>
                <c:pt idx="80">
                  <c:v>35796</c:v>
                </c:pt>
                <c:pt idx="81">
                  <c:v>36161</c:v>
                </c:pt>
                <c:pt idx="82">
                  <c:v>36526</c:v>
                </c:pt>
                <c:pt idx="83">
                  <c:v>36892</c:v>
                </c:pt>
                <c:pt idx="84">
                  <c:v>37257</c:v>
                </c:pt>
                <c:pt idx="85">
                  <c:v>37622</c:v>
                </c:pt>
                <c:pt idx="86">
                  <c:v>37987</c:v>
                </c:pt>
                <c:pt idx="87">
                  <c:v>38353</c:v>
                </c:pt>
                <c:pt idx="88">
                  <c:v>38718</c:v>
                </c:pt>
                <c:pt idx="89">
                  <c:v>39083</c:v>
                </c:pt>
                <c:pt idx="90">
                  <c:v>39448</c:v>
                </c:pt>
                <c:pt idx="91">
                  <c:v>39814</c:v>
                </c:pt>
                <c:pt idx="92">
                  <c:v>40179</c:v>
                </c:pt>
                <c:pt idx="93">
                  <c:v>40544</c:v>
                </c:pt>
                <c:pt idx="94">
                  <c:v>40909</c:v>
                </c:pt>
                <c:pt idx="95">
                  <c:v>41275</c:v>
                </c:pt>
              </c:numCache>
            </c:numRef>
          </c:xVal>
          <c:yVal>
            <c:numRef>
              <c:f>Sheet1!$D$2:$D$97</c:f>
              <c:numCache>
                <c:formatCode>General</c:formatCode>
                <c:ptCount val="96"/>
                <c:pt idx="0">
                  <c:v>176.89</c:v>
                </c:pt>
                <c:pt idx="1">
                  <c:v>176.74</c:v>
                </c:pt>
                <c:pt idx="2">
                  <c:v>176.62</c:v>
                </c:pt>
                <c:pt idx="3">
                  <c:v>176.49</c:v>
                </c:pt>
                <c:pt idx="4">
                  <c:v>176.44</c:v>
                </c:pt>
                <c:pt idx="5">
                  <c:v>176.26</c:v>
                </c:pt>
                <c:pt idx="6">
                  <c:v>176.19</c:v>
                </c:pt>
                <c:pt idx="7">
                  <c:v>175.92</c:v>
                </c:pt>
                <c:pt idx="8">
                  <c:v>175.88</c:v>
                </c:pt>
                <c:pt idx="9">
                  <c:v>176.15</c:v>
                </c:pt>
                <c:pt idx="10">
                  <c:v>176.44</c:v>
                </c:pt>
                <c:pt idx="11">
                  <c:v>176.9</c:v>
                </c:pt>
                <c:pt idx="12">
                  <c:v>176.65</c:v>
                </c:pt>
                <c:pt idx="13">
                  <c:v>176.12</c:v>
                </c:pt>
                <c:pt idx="14">
                  <c:v>175.94</c:v>
                </c:pt>
                <c:pt idx="15">
                  <c:v>175.87</c:v>
                </c:pt>
                <c:pt idx="16">
                  <c:v>175.77</c:v>
                </c:pt>
                <c:pt idx="17">
                  <c:v>175.89</c:v>
                </c:pt>
                <c:pt idx="18">
                  <c:v>175.94</c:v>
                </c:pt>
                <c:pt idx="19">
                  <c:v>175.92</c:v>
                </c:pt>
                <c:pt idx="20">
                  <c:v>176.14</c:v>
                </c:pt>
                <c:pt idx="21">
                  <c:v>176.27</c:v>
                </c:pt>
                <c:pt idx="22">
                  <c:v>176.14</c:v>
                </c:pt>
                <c:pt idx="23">
                  <c:v>176.12</c:v>
                </c:pt>
                <c:pt idx="24">
                  <c:v>176.33</c:v>
                </c:pt>
                <c:pt idx="25">
                  <c:v>176.63</c:v>
                </c:pt>
                <c:pt idx="26">
                  <c:v>176.6</c:v>
                </c:pt>
                <c:pt idx="27">
                  <c:v>176.57</c:v>
                </c:pt>
                <c:pt idx="28">
                  <c:v>176.6</c:v>
                </c:pt>
                <c:pt idx="29">
                  <c:v>176.57</c:v>
                </c:pt>
                <c:pt idx="30">
                  <c:v>176.53</c:v>
                </c:pt>
                <c:pt idx="31">
                  <c:v>176.21</c:v>
                </c:pt>
                <c:pt idx="32">
                  <c:v>176.26</c:v>
                </c:pt>
                <c:pt idx="33">
                  <c:v>176.74</c:v>
                </c:pt>
                <c:pt idx="34">
                  <c:v>177.08</c:v>
                </c:pt>
                <c:pt idx="35">
                  <c:v>176.93</c:v>
                </c:pt>
                <c:pt idx="36">
                  <c:v>176.83</c:v>
                </c:pt>
                <c:pt idx="37">
                  <c:v>176.72</c:v>
                </c:pt>
                <c:pt idx="38">
                  <c:v>176.44</c:v>
                </c:pt>
                <c:pt idx="39">
                  <c:v>176.26</c:v>
                </c:pt>
                <c:pt idx="40">
                  <c:v>176.07</c:v>
                </c:pt>
                <c:pt idx="41">
                  <c:v>176.01</c:v>
                </c:pt>
                <c:pt idx="42">
                  <c:v>176.48</c:v>
                </c:pt>
                <c:pt idx="43">
                  <c:v>176.38</c:v>
                </c:pt>
                <c:pt idx="44">
                  <c:v>176.22</c:v>
                </c:pt>
                <c:pt idx="45">
                  <c:v>175.92</c:v>
                </c:pt>
                <c:pt idx="46">
                  <c:v>175.68</c:v>
                </c:pt>
                <c:pt idx="47">
                  <c:v>175.92</c:v>
                </c:pt>
                <c:pt idx="48">
                  <c:v>176.16</c:v>
                </c:pt>
                <c:pt idx="49">
                  <c:v>176.3</c:v>
                </c:pt>
                <c:pt idx="50">
                  <c:v>176.45</c:v>
                </c:pt>
                <c:pt idx="51">
                  <c:v>176.7</c:v>
                </c:pt>
                <c:pt idx="52">
                  <c:v>176.68</c:v>
                </c:pt>
                <c:pt idx="53">
                  <c:v>176.8</c:v>
                </c:pt>
                <c:pt idx="54">
                  <c:v>176.89</c:v>
                </c:pt>
                <c:pt idx="55">
                  <c:v>177.12</c:v>
                </c:pt>
                <c:pt idx="56">
                  <c:v>177.09</c:v>
                </c:pt>
                <c:pt idx="57">
                  <c:v>176.97</c:v>
                </c:pt>
                <c:pt idx="58">
                  <c:v>176.9</c:v>
                </c:pt>
                <c:pt idx="59">
                  <c:v>176.5</c:v>
                </c:pt>
                <c:pt idx="60">
                  <c:v>176.59</c:v>
                </c:pt>
                <c:pt idx="61">
                  <c:v>176.79</c:v>
                </c:pt>
                <c:pt idx="62">
                  <c:v>176.8</c:v>
                </c:pt>
                <c:pt idx="63">
                  <c:v>176.7</c:v>
                </c:pt>
                <c:pt idx="64">
                  <c:v>176.6</c:v>
                </c:pt>
                <c:pt idx="65">
                  <c:v>176.83</c:v>
                </c:pt>
                <c:pt idx="66">
                  <c:v>176.9</c:v>
                </c:pt>
                <c:pt idx="67">
                  <c:v>177.13</c:v>
                </c:pt>
                <c:pt idx="68">
                  <c:v>177.29</c:v>
                </c:pt>
                <c:pt idx="69">
                  <c:v>176.97</c:v>
                </c:pt>
                <c:pt idx="70">
                  <c:v>176.56</c:v>
                </c:pt>
                <c:pt idx="71">
                  <c:v>176.4</c:v>
                </c:pt>
                <c:pt idx="72">
                  <c:v>176.35</c:v>
                </c:pt>
                <c:pt idx="73">
                  <c:v>176.47</c:v>
                </c:pt>
                <c:pt idx="74">
                  <c:v>176.48</c:v>
                </c:pt>
                <c:pt idx="75">
                  <c:v>176.7</c:v>
                </c:pt>
                <c:pt idx="76">
                  <c:v>176.68</c:v>
                </c:pt>
                <c:pt idx="77">
                  <c:v>176.53</c:v>
                </c:pt>
                <c:pt idx="78">
                  <c:v>176.65</c:v>
                </c:pt>
                <c:pt idx="79">
                  <c:v>176.99</c:v>
                </c:pt>
                <c:pt idx="80">
                  <c:v>176.72</c:v>
                </c:pt>
                <c:pt idx="81">
                  <c:v>176.24</c:v>
                </c:pt>
                <c:pt idx="82">
                  <c:v>175.98</c:v>
                </c:pt>
                <c:pt idx="83">
                  <c:v>175.95</c:v>
                </c:pt>
                <c:pt idx="84">
                  <c:v>176.12</c:v>
                </c:pt>
                <c:pt idx="85">
                  <c:v>175.89</c:v>
                </c:pt>
                <c:pt idx="86">
                  <c:v>176.11</c:v>
                </c:pt>
                <c:pt idx="87">
                  <c:v>176.09</c:v>
                </c:pt>
                <c:pt idx="88">
                  <c:v>176.02</c:v>
                </c:pt>
                <c:pt idx="89">
                  <c:v>175.94</c:v>
                </c:pt>
                <c:pt idx="90">
                  <c:v>176.01</c:v>
                </c:pt>
                <c:pt idx="91">
                  <c:v>176.27</c:v>
                </c:pt>
                <c:pt idx="92" formatCode="0.00">
                  <c:v>176.11083333333332</c:v>
                </c:pt>
                <c:pt idx="93" formatCode="0.00">
                  <c:v>176.03666666666666</c:v>
                </c:pt>
                <c:pt idx="94" formatCode="0.00">
                  <c:v>175.99916666666664</c:v>
                </c:pt>
                <c:pt idx="95" formatCode="0.00">
                  <c:v>175.89499999999998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682-483C-B121-5191ED2A1DD6}"/>
            </c:ext>
          </c:extLst>
        </c:ser>
        <c:ser>
          <c:idx val="2"/>
          <c:order val="2"/>
          <c:tx>
            <c:strRef>
              <c:f>Sheet1!$M$1</c:f>
              <c:strCache>
                <c:ptCount val="1"/>
                <c:pt idx="0">
                  <c:v>Overall Average</c:v>
                </c:pt>
              </c:strCache>
            </c:strRef>
          </c:tx>
          <c:spPr>
            <a:ln w="635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Sheet1!$L$2:$L$3</c:f>
              <c:numCache>
                <c:formatCode>General</c:formatCode>
                <c:ptCount val="2"/>
                <c:pt idx="0">
                  <c:v>6576</c:v>
                </c:pt>
                <c:pt idx="1">
                  <c:v>41286</c:v>
                </c:pt>
              </c:numCache>
            </c:numRef>
          </c:xVal>
          <c:yVal>
            <c:numRef>
              <c:f>Sheet1!$M$2:$M$3</c:f>
              <c:numCache>
                <c:formatCode>General</c:formatCode>
                <c:ptCount val="2"/>
                <c:pt idx="0">
                  <c:v>176.41689236111117</c:v>
                </c:pt>
                <c:pt idx="1">
                  <c:v>176.41689236111117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682-483C-B121-5191ED2A1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248008"/>
        <c:axId val="477248664"/>
      </c:scatterChart>
      <c:valAx>
        <c:axId val="477248008"/>
        <c:scaling>
          <c:orientation val="minMax"/>
          <c:max val="41500"/>
          <c:min val="500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</a:t>
                </a:r>
              </a:p>
            </c:rich>
          </c:tx>
          <c:layout>
            <c:manualLayout>
              <c:xMode val="edge"/>
              <c:yMode val="edge"/>
              <c:x val="0.48438765908978365"/>
              <c:y val="0.943518441773725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yyyy" sourceLinked="0"/>
        <c:majorTickMark val="none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664"/>
        <c:crosses val="autoZero"/>
        <c:crossBetween val="midCat"/>
      </c:valAx>
      <c:valAx>
        <c:axId val="477248664"/>
        <c:scaling>
          <c:orientation val="minMax"/>
          <c:max val="177.5"/>
          <c:min val="175.5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Elevation (m)</a:t>
                </a:r>
              </a:p>
            </c:rich>
          </c:tx>
          <c:layout>
            <c:manualLayout>
              <c:xMode val="edge"/>
              <c:yMode val="edge"/>
              <c:x val="2.1093339895013126E-3"/>
              <c:y val="0.403195246427529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008"/>
        <c:crosses val="autoZero"/>
        <c:crossBetween val="midCat"/>
      </c:valAx>
      <c:spPr>
        <a:noFill/>
        <a:ln>
          <a:solidFill>
            <a:schemeClr val="tx2">
              <a:lumMod val="50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9673740992019608"/>
          <c:y val="0.76801537965649014"/>
          <c:w val="0.17819222282749247"/>
          <c:h val="0.12841153627726359"/>
        </c:manualLayout>
      </c:layout>
      <c:overlay val="0"/>
      <c:spPr>
        <a:solidFill>
          <a:schemeClr val="tx2">
            <a:lumMod val="75000"/>
          </a:schemeClr>
        </a:solidFill>
        <a:ln w="63500">
          <a:solidFill>
            <a:schemeClr val="accent1">
              <a:lumMod val="20000"/>
              <a:lumOff val="8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649360236220465E-2"/>
          <c:y val="2.0900845727617381E-2"/>
          <c:w val="0.90330708661417325"/>
          <c:h val="0.9175148731408574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Sheet1!$J$1</c:f>
              <c:strCache>
                <c:ptCount val="1"/>
                <c:pt idx="0">
                  <c:v>Monthly Elevation</c:v>
                </c:pt>
              </c:strCache>
            </c:strRef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Sheet1!$G$2:$G$1153</c:f>
              <c:numCache>
                <c:formatCode>General</c:formatCode>
                <c:ptCount val="1152"/>
                <c:pt idx="0">
                  <c:v>6576</c:v>
                </c:pt>
                <c:pt idx="1">
                  <c:v>6607</c:v>
                </c:pt>
                <c:pt idx="2">
                  <c:v>6635</c:v>
                </c:pt>
                <c:pt idx="3">
                  <c:v>6666</c:v>
                </c:pt>
                <c:pt idx="4">
                  <c:v>6696</c:v>
                </c:pt>
                <c:pt idx="5">
                  <c:v>6727</c:v>
                </c:pt>
                <c:pt idx="6">
                  <c:v>6757</c:v>
                </c:pt>
                <c:pt idx="7">
                  <c:v>6788</c:v>
                </c:pt>
                <c:pt idx="8">
                  <c:v>6819</c:v>
                </c:pt>
                <c:pt idx="9">
                  <c:v>6849</c:v>
                </c:pt>
                <c:pt idx="10">
                  <c:v>6880</c:v>
                </c:pt>
                <c:pt idx="11">
                  <c:v>6910</c:v>
                </c:pt>
                <c:pt idx="12">
                  <c:v>6941</c:v>
                </c:pt>
                <c:pt idx="13">
                  <c:v>6972</c:v>
                </c:pt>
                <c:pt idx="14">
                  <c:v>7000</c:v>
                </c:pt>
                <c:pt idx="15">
                  <c:v>7031</c:v>
                </c:pt>
                <c:pt idx="16">
                  <c:v>7061</c:v>
                </c:pt>
                <c:pt idx="17">
                  <c:v>7092</c:v>
                </c:pt>
                <c:pt idx="18">
                  <c:v>7122</c:v>
                </c:pt>
                <c:pt idx="19">
                  <c:v>7153</c:v>
                </c:pt>
                <c:pt idx="20">
                  <c:v>7184</c:v>
                </c:pt>
                <c:pt idx="21">
                  <c:v>7214</c:v>
                </c:pt>
                <c:pt idx="22">
                  <c:v>7245</c:v>
                </c:pt>
                <c:pt idx="23">
                  <c:v>7275</c:v>
                </c:pt>
                <c:pt idx="24">
                  <c:v>7306</c:v>
                </c:pt>
                <c:pt idx="25">
                  <c:v>7337</c:v>
                </c:pt>
                <c:pt idx="26">
                  <c:v>7366</c:v>
                </c:pt>
                <c:pt idx="27">
                  <c:v>7397</c:v>
                </c:pt>
                <c:pt idx="28">
                  <c:v>7427</c:v>
                </c:pt>
                <c:pt idx="29">
                  <c:v>7458</c:v>
                </c:pt>
                <c:pt idx="30">
                  <c:v>7488</c:v>
                </c:pt>
                <c:pt idx="31">
                  <c:v>7519</c:v>
                </c:pt>
                <c:pt idx="32">
                  <c:v>7550</c:v>
                </c:pt>
                <c:pt idx="33">
                  <c:v>7580</c:v>
                </c:pt>
                <c:pt idx="34">
                  <c:v>7611</c:v>
                </c:pt>
                <c:pt idx="35">
                  <c:v>7641</c:v>
                </c:pt>
                <c:pt idx="36">
                  <c:v>7672</c:v>
                </c:pt>
                <c:pt idx="37">
                  <c:v>7703</c:v>
                </c:pt>
                <c:pt idx="38">
                  <c:v>7731</c:v>
                </c:pt>
                <c:pt idx="39">
                  <c:v>7762</c:v>
                </c:pt>
                <c:pt idx="40">
                  <c:v>7792</c:v>
                </c:pt>
                <c:pt idx="41">
                  <c:v>7823</c:v>
                </c:pt>
                <c:pt idx="42">
                  <c:v>7853</c:v>
                </c:pt>
                <c:pt idx="43">
                  <c:v>7884</c:v>
                </c:pt>
                <c:pt idx="44">
                  <c:v>7915</c:v>
                </c:pt>
                <c:pt idx="45">
                  <c:v>7945</c:v>
                </c:pt>
                <c:pt idx="46">
                  <c:v>7976</c:v>
                </c:pt>
                <c:pt idx="47">
                  <c:v>8006</c:v>
                </c:pt>
                <c:pt idx="48">
                  <c:v>8037</c:v>
                </c:pt>
                <c:pt idx="49">
                  <c:v>8068</c:v>
                </c:pt>
                <c:pt idx="50">
                  <c:v>8096</c:v>
                </c:pt>
                <c:pt idx="51">
                  <c:v>8127</c:v>
                </c:pt>
                <c:pt idx="52">
                  <c:v>8157</c:v>
                </c:pt>
                <c:pt idx="53">
                  <c:v>8188</c:v>
                </c:pt>
                <c:pt idx="54">
                  <c:v>8218</c:v>
                </c:pt>
                <c:pt idx="55">
                  <c:v>8249</c:v>
                </c:pt>
                <c:pt idx="56">
                  <c:v>8280</c:v>
                </c:pt>
                <c:pt idx="57">
                  <c:v>8310</c:v>
                </c:pt>
                <c:pt idx="58">
                  <c:v>8341</c:v>
                </c:pt>
                <c:pt idx="59">
                  <c:v>8371</c:v>
                </c:pt>
                <c:pt idx="60">
                  <c:v>8402</c:v>
                </c:pt>
                <c:pt idx="61">
                  <c:v>8433</c:v>
                </c:pt>
                <c:pt idx="62">
                  <c:v>8461</c:v>
                </c:pt>
                <c:pt idx="63">
                  <c:v>8492</c:v>
                </c:pt>
                <c:pt idx="64">
                  <c:v>8522</c:v>
                </c:pt>
                <c:pt idx="65">
                  <c:v>8553</c:v>
                </c:pt>
                <c:pt idx="66">
                  <c:v>8583</c:v>
                </c:pt>
                <c:pt idx="67">
                  <c:v>8614</c:v>
                </c:pt>
                <c:pt idx="68">
                  <c:v>8645</c:v>
                </c:pt>
                <c:pt idx="69">
                  <c:v>8675</c:v>
                </c:pt>
                <c:pt idx="70">
                  <c:v>8706</c:v>
                </c:pt>
                <c:pt idx="71">
                  <c:v>8736</c:v>
                </c:pt>
                <c:pt idx="72">
                  <c:v>8767</c:v>
                </c:pt>
                <c:pt idx="73">
                  <c:v>8798</c:v>
                </c:pt>
                <c:pt idx="74">
                  <c:v>8827</c:v>
                </c:pt>
                <c:pt idx="75">
                  <c:v>8858</c:v>
                </c:pt>
                <c:pt idx="76">
                  <c:v>8888</c:v>
                </c:pt>
                <c:pt idx="77">
                  <c:v>8919</c:v>
                </c:pt>
                <c:pt idx="78">
                  <c:v>8949</c:v>
                </c:pt>
                <c:pt idx="79">
                  <c:v>8980</c:v>
                </c:pt>
                <c:pt idx="80">
                  <c:v>9011</c:v>
                </c:pt>
                <c:pt idx="81">
                  <c:v>9041</c:v>
                </c:pt>
                <c:pt idx="82">
                  <c:v>9072</c:v>
                </c:pt>
                <c:pt idx="83">
                  <c:v>9102</c:v>
                </c:pt>
                <c:pt idx="84">
                  <c:v>9133</c:v>
                </c:pt>
                <c:pt idx="85">
                  <c:v>9164</c:v>
                </c:pt>
                <c:pt idx="86">
                  <c:v>9192</c:v>
                </c:pt>
                <c:pt idx="87">
                  <c:v>9223</c:v>
                </c:pt>
                <c:pt idx="88">
                  <c:v>9253</c:v>
                </c:pt>
                <c:pt idx="89">
                  <c:v>9284</c:v>
                </c:pt>
                <c:pt idx="90">
                  <c:v>9314</c:v>
                </c:pt>
                <c:pt idx="91">
                  <c:v>9345</c:v>
                </c:pt>
                <c:pt idx="92">
                  <c:v>9376</c:v>
                </c:pt>
                <c:pt idx="93">
                  <c:v>9406</c:v>
                </c:pt>
                <c:pt idx="94">
                  <c:v>9437</c:v>
                </c:pt>
                <c:pt idx="95">
                  <c:v>9467</c:v>
                </c:pt>
                <c:pt idx="96">
                  <c:v>9498</c:v>
                </c:pt>
                <c:pt idx="97">
                  <c:v>9529</c:v>
                </c:pt>
                <c:pt idx="98">
                  <c:v>9557</c:v>
                </c:pt>
                <c:pt idx="99">
                  <c:v>9588</c:v>
                </c:pt>
                <c:pt idx="100">
                  <c:v>9618</c:v>
                </c:pt>
                <c:pt idx="101">
                  <c:v>9649</c:v>
                </c:pt>
                <c:pt idx="102">
                  <c:v>9679</c:v>
                </c:pt>
                <c:pt idx="103">
                  <c:v>9710</c:v>
                </c:pt>
                <c:pt idx="104">
                  <c:v>9741</c:v>
                </c:pt>
                <c:pt idx="105">
                  <c:v>9771</c:v>
                </c:pt>
                <c:pt idx="106">
                  <c:v>9802</c:v>
                </c:pt>
                <c:pt idx="107">
                  <c:v>9832</c:v>
                </c:pt>
                <c:pt idx="108">
                  <c:v>9863</c:v>
                </c:pt>
                <c:pt idx="109">
                  <c:v>9894</c:v>
                </c:pt>
                <c:pt idx="110">
                  <c:v>9922</c:v>
                </c:pt>
                <c:pt idx="111">
                  <c:v>9953</c:v>
                </c:pt>
                <c:pt idx="112">
                  <c:v>9983</c:v>
                </c:pt>
                <c:pt idx="113">
                  <c:v>10014</c:v>
                </c:pt>
                <c:pt idx="114">
                  <c:v>10044</c:v>
                </c:pt>
                <c:pt idx="115">
                  <c:v>10075</c:v>
                </c:pt>
                <c:pt idx="116">
                  <c:v>10106</c:v>
                </c:pt>
                <c:pt idx="117">
                  <c:v>10136</c:v>
                </c:pt>
                <c:pt idx="118">
                  <c:v>10167</c:v>
                </c:pt>
                <c:pt idx="119">
                  <c:v>10197</c:v>
                </c:pt>
                <c:pt idx="120">
                  <c:v>10228</c:v>
                </c:pt>
                <c:pt idx="121">
                  <c:v>10259</c:v>
                </c:pt>
                <c:pt idx="122">
                  <c:v>10288</c:v>
                </c:pt>
                <c:pt idx="123">
                  <c:v>10319</c:v>
                </c:pt>
                <c:pt idx="124">
                  <c:v>10349</c:v>
                </c:pt>
                <c:pt idx="125">
                  <c:v>10380</c:v>
                </c:pt>
                <c:pt idx="126">
                  <c:v>10410</c:v>
                </c:pt>
                <c:pt idx="127">
                  <c:v>10441</c:v>
                </c:pt>
                <c:pt idx="128">
                  <c:v>10472</c:v>
                </c:pt>
                <c:pt idx="129">
                  <c:v>10502</c:v>
                </c:pt>
                <c:pt idx="130">
                  <c:v>10533</c:v>
                </c:pt>
                <c:pt idx="131">
                  <c:v>10563</c:v>
                </c:pt>
                <c:pt idx="132">
                  <c:v>10594</c:v>
                </c:pt>
                <c:pt idx="133">
                  <c:v>10625</c:v>
                </c:pt>
                <c:pt idx="134">
                  <c:v>10653</c:v>
                </c:pt>
                <c:pt idx="135">
                  <c:v>10684</c:v>
                </c:pt>
                <c:pt idx="136">
                  <c:v>10714</c:v>
                </c:pt>
                <c:pt idx="137">
                  <c:v>10745</c:v>
                </c:pt>
                <c:pt idx="138">
                  <c:v>10775</c:v>
                </c:pt>
                <c:pt idx="139">
                  <c:v>10806</c:v>
                </c:pt>
                <c:pt idx="140">
                  <c:v>10837</c:v>
                </c:pt>
                <c:pt idx="141">
                  <c:v>10867</c:v>
                </c:pt>
                <c:pt idx="142">
                  <c:v>10898</c:v>
                </c:pt>
                <c:pt idx="143">
                  <c:v>10928</c:v>
                </c:pt>
                <c:pt idx="144">
                  <c:v>10959</c:v>
                </c:pt>
                <c:pt idx="145">
                  <c:v>10990</c:v>
                </c:pt>
                <c:pt idx="146">
                  <c:v>11018</c:v>
                </c:pt>
                <c:pt idx="147">
                  <c:v>11049</c:v>
                </c:pt>
                <c:pt idx="148">
                  <c:v>11079</c:v>
                </c:pt>
                <c:pt idx="149">
                  <c:v>11110</c:v>
                </c:pt>
                <c:pt idx="150">
                  <c:v>11140</c:v>
                </c:pt>
                <c:pt idx="151">
                  <c:v>11171</c:v>
                </c:pt>
                <c:pt idx="152">
                  <c:v>11202</c:v>
                </c:pt>
                <c:pt idx="153">
                  <c:v>11232</c:v>
                </c:pt>
                <c:pt idx="154">
                  <c:v>11263</c:v>
                </c:pt>
                <c:pt idx="155">
                  <c:v>11293</c:v>
                </c:pt>
                <c:pt idx="156">
                  <c:v>11324</c:v>
                </c:pt>
                <c:pt idx="157">
                  <c:v>11355</c:v>
                </c:pt>
                <c:pt idx="158">
                  <c:v>11383</c:v>
                </c:pt>
                <c:pt idx="159">
                  <c:v>11414</c:v>
                </c:pt>
                <c:pt idx="160">
                  <c:v>11444</c:v>
                </c:pt>
                <c:pt idx="161">
                  <c:v>11475</c:v>
                </c:pt>
                <c:pt idx="162">
                  <c:v>11505</c:v>
                </c:pt>
                <c:pt idx="163">
                  <c:v>11536</c:v>
                </c:pt>
                <c:pt idx="164">
                  <c:v>11567</c:v>
                </c:pt>
                <c:pt idx="165">
                  <c:v>11597</c:v>
                </c:pt>
                <c:pt idx="166">
                  <c:v>11628</c:v>
                </c:pt>
                <c:pt idx="167">
                  <c:v>11658</c:v>
                </c:pt>
                <c:pt idx="168">
                  <c:v>11689</c:v>
                </c:pt>
                <c:pt idx="169">
                  <c:v>11720</c:v>
                </c:pt>
                <c:pt idx="170">
                  <c:v>11749</c:v>
                </c:pt>
                <c:pt idx="171">
                  <c:v>11780</c:v>
                </c:pt>
                <c:pt idx="172">
                  <c:v>11810</c:v>
                </c:pt>
                <c:pt idx="173">
                  <c:v>11841</c:v>
                </c:pt>
                <c:pt idx="174">
                  <c:v>11871</c:v>
                </c:pt>
                <c:pt idx="175">
                  <c:v>11902</c:v>
                </c:pt>
                <c:pt idx="176">
                  <c:v>11933</c:v>
                </c:pt>
                <c:pt idx="177">
                  <c:v>11963</c:v>
                </c:pt>
                <c:pt idx="178">
                  <c:v>11994</c:v>
                </c:pt>
                <c:pt idx="179">
                  <c:v>12024</c:v>
                </c:pt>
                <c:pt idx="180">
                  <c:v>12055</c:v>
                </c:pt>
                <c:pt idx="181">
                  <c:v>12086</c:v>
                </c:pt>
                <c:pt idx="182">
                  <c:v>12114</c:v>
                </c:pt>
                <c:pt idx="183">
                  <c:v>12145</c:v>
                </c:pt>
                <c:pt idx="184">
                  <c:v>12175</c:v>
                </c:pt>
                <c:pt idx="185">
                  <c:v>12206</c:v>
                </c:pt>
                <c:pt idx="186">
                  <c:v>12236</c:v>
                </c:pt>
                <c:pt idx="187">
                  <c:v>12267</c:v>
                </c:pt>
                <c:pt idx="188">
                  <c:v>12298</c:v>
                </c:pt>
                <c:pt idx="189">
                  <c:v>12328</c:v>
                </c:pt>
                <c:pt idx="190">
                  <c:v>12359</c:v>
                </c:pt>
                <c:pt idx="191">
                  <c:v>12389</c:v>
                </c:pt>
                <c:pt idx="192">
                  <c:v>12420</c:v>
                </c:pt>
                <c:pt idx="193">
                  <c:v>12451</c:v>
                </c:pt>
                <c:pt idx="194">
                  <c:v>12479</c:v>
                </c:pt>
                <c:pt idx="195">
                  <c:v>12510</c:v>
                </c:pt>
                <c:pt idx="196">
                  <c:v>12540</c:v>
                </c:pt>
                <c:pt idx="197">
                  <c:v>12571</c:v>
                </c:pt>
                <c:pt idx="198">
                  <c:v>12601</c:v>
                </c:pt>
                <c:pt idx="199">
                  <c:v>12632</c:v>
                </c:pt>
                <c:pt idx="200">
                  <c:v>12663</c:v>
                </c:pt>
                <c:pt idx="201">
                  <c:v>12693</c:v>
                </c:pt>
                <c:pt idx="202">
                  <c:v>12724</c:v>
                </c:pt>
                <c:pt idx="203">
                  <c:v>12754</c:v>
                </c:pt>
                <c:pt idx="204">
                  <c:v>12785</c:v>
                </c:pt>
                <c:pt idx="205">
                  <c:v>12816</c:v>
                </c:pt>
                <c:pt idx="206">
                  <c:v>12844</c:v>
                </c:pt>
                <c:pt idx="207">
                  <c:v>12875</c:v>
                </c:pt>
                <c:pt idx="208">
                  <c:v>12905</c:v>
                </c:pt>
                <c:pt idx="209">
                  <c:v>12936</c:v>
                </c:pt>
                <c:pt idx="210">
                  <c:v>12966</c:v>
                </c:pt>
                <c:pt idx="211">
                  <c:v>12997</c:v>
                </c:pt>
                <c:pt idx="212">
                  <c:v>13028</c:v>
                </c:pt>
                <c:pt idx="213">
                  <c:v>13058</c:v>
                </c:pt>
                <c:pt idx="214">
                  <c:v>13089</c:v>
                </c:pt>
                <c:pt idx="215">
                  <c:v>13119</c:v>
                </c:pt>
                <c:pt idx="216">
                  <c:v>13150</c:v>
                </c:pt>
                <c:pt idx="217">
                  <c:v>13181</c:v>
                </c:pt>
                <c:pt idx="218">
                  <c:v>13210</c:v>
                </c:pt>
                <c:pt idx="219">
                  <c:v>13241</c:v>
                </c:pt>
                <c:pt idx="220">
                  <c:v>13271</c:v>
                </c:pt>
                <c:pt idx="221">
                  <c:v>13302</c:v>
                </c:pt>
                <c:pt idx="222">
                  <c:v>13332</c:v>
                </c:pt>
                <c:pt idx="223">
                  <c:v>13363</c:v>
                </c:pt>
                <c:pt idx="224">
                  <c:v>13394</c:v>
                </c:pt>
                <c:pt idx="225">
                  <c:v>13424</c:v>
                </c:pt>
                <c:pt idx="226">
                  <c:v>13455</c:v>
                </c:pt>
                <c:pt idx="227">
                  <c:v>13485</c:v>
                </c:pt>
                <c:pt idx="228">
                  <c:v>13516</c:v>
                </c:pt>
                <c:pt idx="229">
                  <c:v>13547</c:v>
                </c:pt>
                <c:pt idx="230">
                  <c:v>13575</c:v>
                </c:pt>
                <c:pt idx="231">
                  <c:v>13606</c:v>
                </c:pt>
                <c:pt idx="232">
                  <c:v>13636</c:v>
                </c:pt>
                <c:pt idx="233">
                  <c:v>13667</c:v>
                </c:pt>
                <c:pt idx="234">
                  <c:v>13697</c:v>
                </c:pt>
                <c:pt idx="235">
                  <c:v>13728</c:v>
                </c:pt>
                <c:pt idx="236">
                  <c:v>13759</c:v>
                </c:pt>
                <c:pt idx="237">
                  <c:v>13789</c:v>
                </c:pt>
                <c:pt idx="238">
                  <c:v>13820</c:v>
                </c:pt>
                <c:pt idx="239">
                  <c:v>13850</c:v>
                </c:pt>
                <c:pt idx="240">
                  <c:v>13881</c:v>
                </c:pt>
                <c:pt idx="241">
                  <c:v>13912</c:v>
                </c:pt>
                <c:pt idx="242">
                  <c:v>13940</c:v>
                </c:pt>
                <c:pt idx="243">
                  <c:v>13971</c:v>
                </c:pt>
                <c:pt idx="244">
                  <c:v>14001</c:v>
                </c:pt>
                <c:pt idx="245">
                  <c:v>14032</c:v>
                </c:pt>
                <c:pt idx="246">
                  <c:v>14062</c:v>
                </c:pt>
                <c:pt idx="247">
                  <c:v>14093</c:v>
                </c:pt>
                <c:pt idx="248">
                  <c:v>14124</c:v>
                </c:pt>
                <c:pt idx="249">
                  <c:v>14154</c:v>
                </c:pt>
                <c:pt idx="250">
                  <c:v>14185</c:v>
                </c:pt>
                <c:pt idx="251">
                  <c:v>14215</c:v>
                </c:pt>
                <c:pt idx="252">
                  <c:v>14246</c:v>
                </c:pt>
                <c:pt idx="253">
                  <c:v>14277</c:v>
                </c:pt>
                <c:pt idx="254">
                  <c:v>14305</c:v>
                </c:pt>
                <c:pt idx="255">
                  <c:v>14336</c:v>
                </c:pt>
                <c:pt idx="256">
                  <c:v>14366</c:v>
                </c:pt>
                <c:pt idx="257">
                  <c:v>14397</c:v>
                </c:pt>
                <c:pt idx="258">
                  <c:v>14427</c:v>
                </c:pt>
                <c:pt idx="259">
                  <c:v>14458</c:v>
                </c:pt>
                <c:pt idx="260">
                  <c:v>14489</c:v>
                </c:pt>
                <c:pt idx="261">
                  <c:v>14519</c:v>
                </c:pt>
                <c:pt idx="262">
                  <c:v>14550</c:v>
                </c:pt>
                <c:pt idx="263">
                  <c:v>14580</c:v>
                </c:pt>
                <c:pt idx="264">
                  <c:v>14611</c:v>
                </c:pt>
                <c:pt idx="265">
                  <c:v>14642</c:v>
                </c:pt>
                <c:pt idx="266">
                  <c:v>14671</c:v>
                </c:pt>
                <c:pt idx="267">
                  <c:v>14702</c:v>
                </c:pt>
                <c:pt idx="268">
                  <c:v>14732</c:v>
                </c:pt>
                <c:pt idx="269">
                  <c:v>14763</c:v>
                </c:pt>
                <c:pt idx="270">
                  <c:v>14793</c:v>
                </c:pt>
                <c:pt idx="271">
                  <c:v>14824</c:v>
                </c:pt>
                <c:pt idx="272">
                  <c:v>14855</c:v>
                </c:pt>
                <c:pt idx="273">
                  <c:v>14885</c:v>
                </c:pt>
                <c:pt idx="274">
                  <c:v>14916</c:v>
                </c:pt>
                <c:pt idx="275">
                  <c:v>14946</c:v>
                </c:pt>
                <c:pt idx="276">
                  <c:v>14977</c:v>
                </c:pt>
                <c:pt idx="277">
                  <c:v>15008</c:v>
                </c:pt>
                <c:pt idx="278">
                  <c:v>15036</c:v>
                </c:pt>
                <c:pt idx="279">
                  <c:v>15067</c:v>
                </c:pt>
                <c:pt idx="280">
                  <c:v>15097</c:v>
                </c:pt>
                <c:pt idx="281">
                  <c:v>15128</c:v>
                </c:pt>
                <c:pt idx="282">
                  <c:v>15158</c:v>
                </c:pt>
                <c:pt idx="283">
                  <c:v>15189</c:v>
                </c:pt>
                <c:pt idx="284">
                  <c:v>15220</c:v>
                </c:pt>
                <c:pt idx="285">
                  <c:v>15250</c:v>
                </c:pt>
                <c:pt idx="286">
                  <c:v>15281</c:v>
                </c:pt>
                <c:pt idx="287">
                  <c:v>15311</c:v>
                </c:pt>
                <c:pt idx="288">
                  <c:v>15342</c:v>
                </c:pt>
                <c:pt idx="289">
                  <c:v>15373</c:v>
                </c:pt>
                <c:pt idx="290">
                  <c:v>15401</c:v>
                </c:pt>
                <c:pt idx="291">
                  <c:v>15432</c:v>
                </c:pt>
                <c:pt idx="292">
                  <c:v>15462</c:v>
                </c:pt>
                <c:pt idx="293">
                  <c:v>15493</c:v>
                </c:pt>
                <c:pt idx="294">
                  <c:v>15523</c:v>
                </c:pt>
                <c:pt idx="295">
                  <c:v>15554</c:v>
                </c:pt>
                <c:pt idx="296">
                  <c:v>15585</c:v>
                </c:pt>
                <c:pt idx="297">
                  <c:v>15615</c:v>
                </c:pt>
                <c:pt idx="298">
                  <c:v>15646</c:v>
                </c:pt>
                <c:pt idx="299">
                  <c:v>15676</c:v>
                </c:pt>
                <c:pt idx="300">
                  <c:v>15707</c:v>
                </c:pt>
                <c:pt idx="301">
                  <c:v>15738</c:v>
                </c:pt>
                <c:pt idx="302">
                  <c:v>15766</c:v>
                </c:pt>
                <c:pt idx="303">
                  <c:v>15797</c:v>
                </c:pt>
                <c:pt idx="304">
                  <c:v>15827</c:v>
                </c:pt>
                <c:pt idx="305">
                  <c:v>15858</c:v>
                </c:pt>
                <c:pt idx="306">
                  <c:v>15888</c:v>
                </c:pt>
                <c:pt idx="307">
                  <c:v>15919</c:v>
                </c:pt>
                <c:pt idx="308">
                  <c:v>15950</c:v>
                </c:pt>
                <c:pt idx="309">
                  <c:v>15980</c:v>
                </c:pt>
                <c:pt idx="310">
                  <c:v>16011</c:v>
                </c:pt>
                <c:pt idx="311">
                  <c:v>16041</c:v>
                </c:pt>
                <c:pt idx="312">
                  <c:v>16072</c:v>
                </c:pt>
                <c:pt idx="313">
                  <c:v>16103</c:v>
                </c:pt>
                <c:pt idx="314">
                  <c:v>16132</c:v>
                </c:pt>
                <c:pt idx="315">
                  <c:v>16163</c:v>
                </c:pt>
                <c:pt idx="316">
                  <c:v>16193</c:v>
                </c:pt>
                <c:pt idx="317">
                  <c:v>16224</c:v>
                </c:pt>
                <c:pt idx="318">
                  <c:v>16254</c:v>
                </c:pt>
                <c:pt idx="319">
                  <c:v>16285</c:v>
                </c:pt>
                <c:pt idx="320">
                  <c:v>16316</c:v>
                </c:pt>
                <c:pt idx="321">
                  <c:v>16346</c:v>
                </c:pt>
                <c:pt idx="322">
                  <c:v>16377</c:v>
                </c:pt>
                <c:pt idx="323">
                  <c:v>16407</c:v>
                </c:pt>
                <c:pt idx="324">
                  <c:v>16438</c:v>
                </c:pt>
                <c:pt idx="325">
                  <c:v>16469</c:v>
                </c:pt>
                <c:pt idx="326">
                  <c:v>16497</c:v>
                </c:pt>
                <c:pt idx="327">
                  <c:v>16528</c:v>
                </c:pt>
                <c:pt idx="328">
                  <c:v>16558</c:v>
                </c:pt>
                <c:pt idx="329">
                  <c:v>16589</c:v>
                </c:pt>
                <c:pt idx="330">
                  <c:v>16619</c:v>
                </c:pt>
                <c:pt idx="331">
                  <c:v>16650</c:v>
                </c:pt>
                <c:pt idx="332">
                  <c:v>16681</c:v>
                </c:pt>
                <c:pt idx="333">
                  <c:v>16711</c:v>
                </c:pt>
                <c:pt idx="334">
                  <c:v>16742</c:v>
                </c:pt>
                <c:pt idx="335">
                  <c:v>16772</c:v>
                </c:pt>
                <c:pt idx="336">
                  <c:v>16803</c:v>
                </c:pt>
                <c:pt idx="337">
                  <c:v>16834</c:v>
                </c:pt>
                <c:pt idx="338">
                  <c:v>16862</c:v>
                </c:pt>
                <c:pt idx="339">
                  <c:v>16893</c:v>
                </c:pt>
                <c:pt idx="340">
                  <c:v>16923</c:v>
                </c:pt>
                <c:pt idx="341">
                  <c:v>16954</c:v>
                </c:pt>
                <c:pt idx="342">
                  <c:v>16984</c:v>
                </c:pt>
                <c:pt idx="343">
                  <c:v>17015</c:v>
                </c:pt>
                <c:pt idx="344">
                  <c:v>17046</c:v>
                </c:pt>
                <c:pt idx="345">
                  <c:v>17076</c:v>
                </c:pt>
                <c:pt idx="346">
                  <c:v>17107</c:v>
                </c:pt>
                <c:pt idx="347">
                  <c:v>17137</c:v>
                </c:pt>
                <c:pt idx="348">
                  <c:v>17168</c:v>
                </c:pt>
                <c:pt idx="349">
                  <c:v>17199</c:v>
                </c:pt>
                <c:pt idx="350">
                  <c:v>17227</c:v>
                </c:pt>
                <c:pt idx="351">
                  <c:v>17258</c:v>
                </c:pt>
                <c:pt idx="352">
                  <c:v>17288</c:v>
                </c:pt>
                <c:pt idx="353">
                  <c:v>17319</c:v>
                </c:pt>
                <c:pt idx="354">
                  <c:v>17349</c:v>
                </c:pt>
                <c:pt idx="355">
                  <c:v>17380</c:v>
                </c:pt>
                <c:pt idx="356">
                  <c:v>17411</c:v>
                </c:pt>
                <c:pt idx="357">
                  <c:v>17441</c:v>
                </c:pt>
                <c:pt idx="358">
                  <c:v>17472</c:v>
                </c:pt>
                <c:pt idx="359">
                  <c:v>17502</c:v>
                </c:pt>
                <c:pt idx="360">
                  <c:v>17533</c:v>
                </c:pt>
                <c:pt idx="361">
                  <c:v>17564</c:v>
                </c:pt>
                <c:pt idx="362">
                  <c:v>17593</c:v>
                </c:pt>
                <c:pt idx="363">
                  <c:v>17624</c:v>
                </c:pt>
                <c:pt idx="364">
                  <c:v>17654</c:v>
                </c:pt>
                <c:pt idx="365">
                  <c:v>17685</c:v>
                </c:pt>
                <c:pt idx="366">
                  <c:v>17715</c:v>
                </c:pt>
                <c:pt idx="367">
                  <c:v>17746</c:v>
                </c:pt>
                <c:pt idx="368">
                  <c:v>17777</c:v>
                </c:pt>
                <c:pt idx="369">
                  <c:v>17807</c:v>
                </c:pt>
                <c:pt idx="370">
                  <c:v>17838</c:v>
                </c:pt>
                <c:pt idx="371">
                  <c:v>17868</c:v>
                </c:pt>
                <c:pt idx="372">
                  <c:v>17899</c:v>
                </c:pt>
                <c:pt idx="373">
                  <c:v>17930</c:v>
                </c:pt>
                <c:pt idx="374">
                  <c:v>17958</c:v>
                </c:pt>
                <c:pt idx="375">
                  <c:v>17989</c:v>
                </c:pt>
                <c:pt idx="376">
                  <c:v>18019</c:v>
                </c:pt>
                <c:pt idx="377">
                  <c:v>18050</c:v>
                </c:pt>
                <c:pt idx="378">
                  <c:v>18080</c:v>
                </c:pt>
                <c:pt idx="379">
                  <c:v>18111</c:v>
                </c:pt>
                <c:pt idx="380">
                  <c:v>18142</c:v>
                </c:pt>
                <c:pt idx="381">
                  <c:v>18172</c:v>
                </c:pt>
                <c:pt idx="382">
                  <c:v>18203</c:v>
                </c:pt>
                <c:pt idx="383">
                  <c:v>18233</c:v>
                </c:pt>
                <c:pt idx="384">
                  <c:v>18264</c:v>
                </c:pt>
                <c:pt idx="385">
                  <c:v>18295</c:v>
                </c:pt>
                <c:pt idx="386">
                  <c:v>18323</c:v>
                </c:pt>
                <c:pt idx="387">
                  <c:v>18354</c:v>
                </c:pt>
                <c:pt idx="388">
                  <c:v>18384</c:v>
                </c:pt>
                <c:pt idx="389">
                  <c:v>18415</c:v>
                </c:pt>
                <c:pt idx="390">
                  <c:v>18445</c:v>
                </c:pt>
                <c:pt idx="391">
                  <c:v>18476</c:v>
                </c:pt>
                <c:pt idx="392">
                  <c:v>18507</c:v>
                </c:pt>
                <c:pt idx="393">
                  <c:v>18537</c:v>
                </c:pt>
                <c:pt idx="394">
                  <c:v>18568</c:v>
                </c:pt>
                <c:pt idx="395">
                  <c:v>18598</c:v>
                </c:pt>
                <c:pt idx="396">
                  <c:v>18629</c:v>
                </c:pt>
                <c:pt idx="397">
                  <c:v>18660</c:v>
                </c:pt>
                <c:pt idx="398">
                  <c:v>18688</c:v>
                </c:pt>
                <c:pt idx="399">
                  <c:v>18719</c:v>
                </c:pt>
                <c:pt idx="400">
                  <c:v>18749</c:v>
                </c:pt>
                <c:pt idx="401">
                  <c:v>18780</c:v>
                </c:pt>
                <c:pt idx="402">
                  <c:v>18810</c:v>
                </c:pt>
                <c:pt idx="403">
                  <c:v>18841</c:v>
                </c:pt>
                <c:pt idx="404">
                  <c:v>18872</c:v>
                </c:pt>
                <c:pt idx="405">
                  <c:v>18902</c:v>
                </c:pt>
                <c:pt idx="406">
                  <c:v>18933</c:v>
                </c:pt>
                <c:pt idx="407">
                  <c:v>18963</c:v>
                </c:pt>
                <c:pt idx="408">
                  <c:v>18994</c:v>
                </c:pt>
                <c:pt idx="409">
                  <c:v>19025</c:v>
                </c:pt>
                <c:pt idx="410">
                  <c:v>19054</c:v>
                </c:pt>
                <c:pt idx="411">
                  <c:v>19085</c:v>
                </c:pt>
                <c:pt idx="412">
                  <c:v>19115</c:v>
                </c:pt>
                <c:pt idx="413">
                  <c:v>19146</c:v>
                </c:pt>
                <c:pt idx="414">
                  <c:v>19176</c:v>
                </c:pt>
                <c:pt idx="415">
                  <c:v>19207</c:v>
                </c:pt>
                <c:pt idx="416">
                  <c:v>19238</c:v>
                </c:pt>
                <c:pt idx="417">
                  <c:v>19268</c:v>
                </c:pt>
                <c:pt idx="418">
                  <c:v>19299</c:v>
                </c:pt>
                <c:pt idx="419">
                  <c:v>19329</c:v>
                </c:pt>
                <c:pt idx="420">
                  <c:v>19360</c:v>
                </c:pt>
                <c:pt idx="421">
                  <c:v>19391</c:v>
                </c:pt>
                <c:pt idx="422">
                  <c:v>19419</c:v>
                </c:pt>
                <c:pt idx="423">
                  <c:v>19450</c:v>
                </c:pt>
                <c:pt idx="424">
                  <c:v>19480</c:v>
                </c:pt>
                <c:pt idx="425">
                  <c:v>19511</c:v>
                </c:pt>
                <c:pt idx="426">
                  <c:v>19541</c:v>
                </c:pt>
                <c:pt idx="427">
                  <c:v>19572</c:v>
                </c:pt>
                <c:pt idx="428">
                  <c:v>19603</c:v>
                </c:pt>
                <c:pt idx="429">
                  <c:v>19633</c:v>
                </c:pt>
                <c:pt idx="430">
                  <c:v>19664</c:v>
                </c:pt>
                <c:pt idx="431">
                  <c:v>19694</c:v>
                </c:pt>
                <c:pt idx="432">
                  <c:v>19725</c:v>
                </c:pt>
                <c:pt idx="433">
                  <c:v>19756</c:v>
                </c:pt>
                <c:pt idx="434">
                  <c:v>19784</c:v>
                </c:pt>
                <c:pt idx="435">
                  <c:v>19815</c:v>
                </c:pt>
                <c:pt idx="436">
                  <c:v>19845</c:v>
                </c:pt>
                <c:pt idx="437">
                  <c:v>19876</c:v>
                </c:pt>
                <c:pt idx="438">
                  <c:v>19906</c:v>
                </c:pt>
                <c:pt idx="439">
                  <c:v>19937</c:v>
                </c:pt>
                <c:pt idx="440">
                  <c:v>19968</c:v>
                </c:pt>
                <c:pt idx="441">
                  <c:v>19998</c:v>
                </c:pt>
                <c:pt idx="442">
                  <c:v>20029</c:v>
                </c:pt>
                <c:pt idx="443">
                  <c:v>20059</c:v>
                </c:pt>
                <c:pt idx="444">
                  <c:v>20090</c:v>
                </c:pt>
                <c:pt idx="445">
                  <c:v>20121</c:v>
                </c:pt>
                <c:pt idx="446">
                  <c:v>20149</c:v>
                </c:pt>
                <c:pt idx="447">
                  <c:v>20180</c:v>
                </c:pt>
                <c:pt idx="448">
                  <c:v>20210</c:v>
                </c:pt>
                <c:pt idx="449">
                  <c:v>20241</c:v>
                </c:pt>
                <c:pt idx="450">
                  <c:v>20271</c:v>
                </c:pt>
                <c:pt idx="451">
                  <c:v>20302</c:v>
                </c:pt>
                <c:pt idx="452">
                  <c:v>20333</c:v>
                </c:pt>
                <c:pt idx="453">
                  <c:v>20363</c:v>
                </c:pt>
                <c:pt idx="454">
                  <c:v>20394</c:v>
                </c:pt>
                <c:pt idx="455">
                  <c:v>20424</c:v>
                </c:pt>
                <c:pt idx="456">
                  <c:v>20455</c:v>
                </c:pt>
                <c:pt idx="457">
                  <c:v>20486</c:v>
                </c:pt>
                <c:pt idx="458">
                  <c:v>20515</c:v>
                </c:pt>
                <c:pt idx="459">
                  <c:v>20546</c:v>
                </c:pt>
                <c:pt idx="460">
                  <c:v>20576</c:v>
                </c:pt>
                <c:pt idx="461">
                  <c:v>20607</c:v>
                </c:pt>
                <c:pt idx="462">
                  <c:v>20637</c:v>
                </c:pt>
                <c:pt idx="463">
                  <c:v>20668</c:v>
                </c:pt>
                <c:pt idx="464">
                  <c:v>20699</c:v>
                </c:pt>
                <c:pt idx="465">
                  <c:v>20729</c:v>
                </c:pt>
                <c:pt idx="466">
                  <c:v>20760</c:v>
                </c:pt>
                <c:pt idx="467">
                  <c:v>20790</c:v>
                </c:pt>
                <c:pt idx="468">
                  <c:v>20821</c:v>
                </c:pt>
                <c:pt idx="469">
                  <c:v>20852</c:v>
                </c:pt>
                <c:pt idx="470">
                  <c:v>20880</c:v>
                </c:pt>
                <c:pt idx="471">
                  <c:v>20911</c:v>
                </c:pt>
                <c:pt idx="472">
                  <c:v>20941</c:v>
                </c:pt>
                <c:pt idx="473">
                  <c:v>20972</c:v>
                </c:pt>
                <c:pt idx="474">
                  <c:v>21002</c:v>
                </c:pt>
                <c:pt idx="475">
                  <c:v>21033</c:v>
                </c:pt>
                <c:pt idx="476">
                  <c:v>21064</c:v>
                </c:pt>
                <c:pt idx="477">
                  <c:v>21094</c:v>
                </c:pt>
                <c:pt idx="478">
                  <c:v>21125</c:v>
                </c:pt>
                <c:pt idx="479">
                  <c:v>21155</c:v>
                </c:pt>
                <c:pt idx="480">
                  <c:v>21186</c:v>
                </c:pt>
                <c:pt idx="481">
                  <c:v>21217</c:v>
                </c:pt>
                <c:pt idx="482">
                  <c:v>21245</c:v>
                </c:pt>
                <c:pt idx="483">
                  <c:v>21276</c:v>
                </c:pt>
                <c:pt idx="484">
                  <c:v>21306</c:v>
                </c:pt>
                <c:pt idx="485">
                  <c:v>21337</c:v>
                </c:pt>
                <c:pt idx="486">
                  <c:v>21367</c:v>
                </c:pt>
                <c:pt idx="487">
                  <c:v>21398</c:v>
                </c:pt>
                <c:pt idx="488">
                  <c:v>21429</c:v>
                </c:pt>
                <c:pt idx="489">
                  <c:v>21459</c:v>
                </c:pt>
                <c:pt idx="490">
                  <c:v>21490</c:v>
                </c:pt>
                <c:pt idx="491">
                  <c:v>21520</c:v>
                </c:pt>
                <c:pt idx="492">
                  <c:v>21551</c:v>
                </c:pt>
                <c:pt idx="493">
                  <c:v>21582</c:v>
                </c:pt>
                <c:pt idx="494">
                  <c:v>21610</c:v>
                </c:pt>
                <c:pt idx="495">
                  <c:v>21641</c:v>
                </c:pt>
                <c:pt idx="496">
                  <c:v>21671</c:v>
                </c:pt>
                <c:pt idx="497">
                  <c:v>21702</c:v>
                </c:pt>
                <c:pt idx="498">
                  <c:v>21732</c:v>
                </c:pt>
                <c:pt idx="499">
                  <c:v>21763</c:v>
                </c:pt>
                <c:pt idx="500">
                  <c:v>21794</c:v>
                </c:pt>
                <c:pt idx="501">
                  <c:v>21824</c:v>
                </c:pt>
                <c:pt idx="502">
                  <c:v>21855</c:v>
                </c:pt>
                <c:pt idx="503">
                  <c:v>21885</c:v>
                </c:pt>
                <c:pt idx="504">
                  <c:v>21916</c:v>
                </c:pt>
                <c:pt idx="505">
                  <c:v>21947</c:v>
                </c:pt>
                <c:pt idx="506">
                  <c:v>21976</c:v>
                </c:pt>
                <c:pt idx="507">
                  <c:v>22007</c:v>
                </c:pt>
                <c:pt idx="508">
                  <c:v>22037</c:v>
                </c:pt>
                <c:pt idx="509">
                  <c:v>22068</c:v>
                </c:pt>
                <c:pt idx="510">
                  <c:v>22098</c:v>
                </c:pt>
                <c:pt idx="511">
                  <c:v>22129</c:v>
                </c:pt>
                <c:pt idx="512">
                  <c:v>22160</c:v>
                </c:pt>
                <c:pt idx="513">
                  <c:v>22190</c:v>
                </c:pt>
                <c:pt idx="514">
                  <c:v>22221</c:v>
                </c:pt>
                <c:pt idx="515">
                  <c:v>22251</c:v>
                </c:pt>
                <c:pt idx="516">
                  <c:v>22282</c:v>
                </c:pt>
                <c:pt idx="517">
                  <c:v>22313</c:v>
                </c:pt>
                <c:pt idx="518">
                  <c:v>22341</c:v>
                </c:pt>
                <c:pt idx="519">
                  <c:v>22372</c:v>
                </c:pt>
                <c:pt idx="520">
                  <c:v>22402</c:v>
                </c:pt>
                <c:pt idx="521">
                  <c:v>22433</c:v>
                </c:pt>
                <c:pt idx="522">
                  <c:v>22463</c:v>
                </c:pt>
                <c:pt idx="523">
                  <c:v>22494</c:v>
                </c:pt>
                <c:pt idx="524">
                  <c:v>22525</c:v>
                </c:pt>
                <c:pt idx="525">
                  <c:v>22555</c:v>
                </c:pt>
                <c:pt idx="526">
                  <c:v>22586</c:v>
                </c:pt>
                <c:pt idx="527">
                  <c:v>22616</c:v>
                </c:pt>
                <c:pt idx="528">
                  <c:v>22647</c:v>
                </c:pt>
                <c:pt idx="529">
                  <c:v>22678</c:v>
                </c:pt>
                <c:pt idx="530">
                  <c:v>22706</c:v>
                </c:pt>
                <c:pt idx="531">
                  <c:v>22737</c:v>
                </c:pt>
                <c:pt idx="532">
                  <c:v>22767</c:v>
                </c:pt>
                <c:pt idx="533">
                  <c:v>22798</c:v>
                </c:pt>
                <c:pt idx="534">
                  <c:v>22828</c:v>
                </c:pt>
                <c:pt idx="535">
                  <c:v>22859</c:v>
                </c:pt>
                <c:pt idx="536">
                  <c:v>22890</c:v>
                </c:pt>
                <c:pt idx="537">
                  <c:v>22920</c:v>
                </c:pt>
                <c:pt idx="538">
                  <c:v>22951</c:v>
                </c:pt>
                <c:pt idx="539">
                  <c:v>22981</c:v>
                </c:pt>
                <c:pt idx="540">
                  <c:v>23012</c:v>
                </c:pt>
                <c:pt idx="541">
                  <c:v>23043</c:v>
                </c:pt>
                <c:pt idx="542">
                  <c:v>23071</c:v>
                </c:pt>
                <c:pt idx="543">
                  <c:v>23102</c:v>
                </c:pt>
                <c:pt idx="544">
                  <c:v>23132</c:v>
                </c:pt>
                <c:pt idx="545">
                  <c:v>23163</c:v>
                </c:pt>
                <c:pt idx="546">
                  <c:v>23193</c:v>
                </c:pt>
                <c:pt idx="547">
                  <c:v>23224</c:v>
                </c:pt>
                <c:pt idx="548">
                  <c:v>23255</c:v>
                </c:pt>
                <c:pt idx="549">
                  <c:v>23285</c:v>
                </c:pt>
                <c:pt idx="550">
                  <c:v>23316</c:v>
                </c:pt>
                <c:pt idx="551">
                  <c:v>23346</c:v>
                </c:pt>
                <c:pt idx="552">
                  <c:v>23377</c:v>
                </c:pt>
                <c:pt idx="553">
                  <c:v>23408</c:v>
                </c:pt>
                <c:pt idx="554">
                  <c:v>23437</c:v>
                </c:pt>
                <c:pt idx="555">
                  <c:v>23468</c:v>
                </c:pt>
                <c:pt idx="556">
                  <c:v>23498</c:v>
                </c:pt>
                <c:pt idx="557">
                  <c:v>23529</c:v>
                </c:pt>
                <c:pt idx="558">
                  <c:v>23559</c:v>
                </c:pt>
                <c:pt idx="559">
                  <c:v>23590</c:v>
                </c:pt>
                <c:pt idx="560">
                  <c:v>23621</c:v>
                </c:pt>
                <c:pt idx="561">
                  <c:v>23651</c:v>
                </c:pt>
                <c:pt idx="562">
                  <c:v>23682</c:v>
                </c:pt>
                <c:pt idx="563">
                  <c:v>23712</c:v>
                </c:pt>
                <c:pt idx="564">
                  <c:v>23743</c:v>
                </c:pt>
                <c:pt idx="565">
                  <c:v>23774</c:v>
                </c:pt>
                <c:pt idx="566">
                  <c:v>23802</c:v>
                </c:pt>
                <c:pt idx="567">
                  <c:v>23833</c:v>
                </c:pt>
                <c:pt idx="568">
                  <c:v>23863</c:v>
                </c:pt>
                <c:pt idx="569">
                  <c:v>23894</c:v>
                </c:pt>
                <c:pt idx="570">
                  <c:v>23924</c:v>
                </c:pt>
                <c:pt idx="571">
                  <c:v>23955</c:v>
                </c:pt>
                <c:pt idx="572">
                  <c:v>23986</c:v>
                </c:pt>
                <c:pt idx="573">
                  <c:v>24016</c:v>
                </c:pt>
                <c:pt idx="574">
                  <c:v>24047</c:v>
                </c:pt>
                <c:pt idx="575">
                  <c:v>24077</c:v>
                </c:pt>
                <c:pt idx="576">
                  <c:v>24108</c:v>
                </c:pt>
                <c:pt idx="577">
                  <c:v>24139</c:v>
                </c:pt>
                <c:pt idx="578">
                  <c:v>24167</c:v>
                </c:pt>
                <c:pt idx="579">
                  <c:v>24198</c:v>
                </c:pt>
                <c:pt idx="580">
                  <c:v>24228</c:v>
                </c:pt>
                <c:pt idx="581">
                  <c:v>24259</c:v>
                </c:pt>
                <c:pt idx="582">
                  <c:v>24289</c:v>
                </c:pt>
                <c:pt idx="583">
                  <c:v>24320</c:v>
                </c:pt>
                <c:pt idx="584">
                  <c:v>24351</c:v>
                </c:pt>
                <c:pt idx="585">
                  <c:v>24381</c:v>
                </c:pt>
                <c:pt idx="586">
                  <c:v>24412</c:v>
                </c:pt>
                <c:pt idx="587">
                  <c:v>24442</c:v>
                </c:pt>
                <c:pt idx="588">
                  <c:v>24473</c:v>
                </c:pt>
                <c:pt idx="589">
                  <c:v>24504</c:v>
                </c:pt>
                <c:pt idx="590">
                  <c:v>24532</c:v>
                </c:pt>
                <c:pt idx="591">
                  <c:v>24563</c:v>
                </c:pt>
                <c:pt idx="592">
                  <c:v>24593</c:v>
                </c:pt>
                <c:pt idx="593">
                  <c:v>24624</c:v>
                </c:pt>
                <c:pt idx="594">
                  <c:v>24654</c:v>
                </c:pt>
                <c:pt idx="595">
                  <c:v>24685</c:v>
                </c:pt>
                <c:pt idx="596">
                  <c:v>24716</c:v>
                </c:pt>
                <c:pt idx="597">
                  <c:v>24746</c:v>
                </c:pt>
                <c:pt idx="598">
                  <c:v>24777</c:v>
                </c:pt>
                <c:pt idx="599">
                  <c:v>24807</c:v>
                </c:pt>
                <c:pt idx="600">
                  <c:v>24838</c:v>
                </c:pt>
                <c:pt idx="601">
                  <c:v>24869</c:v>
                </c:pt>
                <c:pt idx="602">
                  <c:v>24898</c:v>
                </c:pt>
                <c:pt idx="603">
                  <c:v>24929</c:v>
                </c:pt>
                <c:pt idx="604">
                  <c:v>24959</c:v>
                </c:pt>
                <c:pt idx="605">
                  <c:v>24990</c:v>
                </c:pt>
                <c:pt idx="606">
                  <c:v>25020</c:v>
                </c:pt>
                <c:pt idx="607">
                  <c:v>25051</c:v>
                </c:pt>
                <c:pt idx="608">
                  <c:v>25082</c:v>
                </c:pt>
                <c:pt idx="609">
                  <c:v>25112</c:v>
                </c:pt>
                <c:pt idx="610">
                  <c:v>25143</c:v>
                </c:pt>
                <c:pt idx="611">
                  <c:v>25173</c:v>
                </c:pt>
                <c:pt idx="612">
                  <c:v>25204</c:v>
                </c:pt>
                <c:pt idx="613">
                  <c:v>25235</c:v>
                </c:pt>
                <c:pt idx="614">
                  <c:v>25263</c:v>
                </c:pt>
                <c:pt idx="615">
                  <c:v>25294</c:v>
                </c:pt>
                <c:pt idx="616">
                  <c:v>25324</c:v>
                </c:pt>
                <c:pt idx="617">
                  <c:v>25355</c:v>
                </c:pt>
                <c:pt idx="618">
                  <c:v>25385</c:v>
                </c:pt>
                <c:pt idx="619">
                  <c:v>25416</c:v>
                </c:pt>
                <c:pt idx="620">
                  <c:v>25447</c:v>
                </c:pt>
                <c:pt idx="621">
                  <c:v>25477</c:v>
                </c:pt>
                <c:pt idx="622">
                  <c:v>25508</c:v>
                </c:pt>
                <c:pt idx="623">
                  <c:v>25538</c:v>
                </c:pt>
                <c:pt idx="624">
                  <c:v>25569</c:v>
                </c:pt>
                <c:pt idx="625">
                  <c:v>25600</c:v>
                </c:pt>
                <c:pt idx="626">
                  <c:v>25628</c:v>
                </c:pt>
                <c:pt idx="627">
                  <c:v>25659</c:v>
                </c:pt>
                <c:pt idx="628">
                  <c:v>25689</c:v>
                </c:pt>
                <c:pt idx="629">
                  <c:v>25720</c:v>
                </c:pt>
                <c:pt idx="630">
                  <c:v>25750</c:v>
                </c:pt>
                <c:pt idx="631">
                  <c:v>25781</c:v>
                </c:pt>
                <c:pt idx="632">
                  <c:v>25812</c:v>
                </c:pt>
                <c:pt idx="633">
                  <c:v>25842</c:v>
                </c:pt>
                <c:pt idx="634">
                  <c:v>25873</c:v>
                </c:pt>
                <c:pt idx="635">
                  <c:v>25903</c:v>
                </c:pt>
                <c:pt idx="636">
                  <c:v>25934</c:v>
                </c:pt>
                <c:pt idx="637">
                  <c:v>25965</c:v>
                </c:pt>
                <c:pt idx="638">
                  <c:v>25993</c:v>
                </c:pt>
                <c:pt idx="639">
                  <c:v>26024</c:v>
                </c:pt>
                <c:pt idx="640">
                  <c:v>26054</c:v>
                </c:pt>
                <c:pt idx="641">
                  <c:v>26085</c:v>
                </c:pt>
                <c:pt idx="642">
                  <c:v>26115</c:v>
                </c:pt>
                <c:pt idx="643">
                  <c:v>26146</c:v>
                </c:pt>
                <c:pt idx="644">
                  <c:v>26177</c:v>
                </c:pt>
                <c:pt idx="645">
                  <c:v>26207</c:v>
                </c:pt>
                <c:pt idx="646">
                  <c:v>26238</c:v>
                </c:pt>
                <c:pt idx="647">
                  <c:v>26268</c:v>
                </c:pt>
                <c:pt idx="648">
                  <c:v>26299</c:v>
                </c:pt>
                <c:pt idx="649">
                  <c:v>26330</c:v>
                </c:pt>
                <c:pt idx="650">
                  <c:v>26359</c:v>
                </c:pt>
                <c:pt idx="651">
                  <c:v>26390</c:v>
                </c:pt>
                <c:pt idx="652">
                  <c:v>26420</c:v>
                </c:pt>
                <c:pt idx="653">
                  <c:v>26451</c:v>
                </c:pt>
                <c:pt idx="654">
                  <c:v>26481</c:v>
                </c:pt>
                <c:pt idx="655">
                  <c:v>26512</c:v>
                </c:pt>
                <c:pt idx="656">
                  <c:v>26543</c:v>
                </c:pt>
                <c:pt idx="657">
                  <c:v>26573</c:v>
                </c:pt>
                <c:pt idx="658">
                  <c:v>26604</c:v>
                </c:pt>
                <c:pt idx="659">
                  <c:v>26634</c:v>
                </c:pt>
                <c:pt idx="660">
                  <c:v>26665</c:v>
                </c:pt>
                <c:pt idx="661">
                  <c:v>26696</c:v>
                </c:pt>
                <c:pt idx="662">
                  <c:v>26724</c:v>
                </c:pt>
                <c:pt idx="663">
                  <c:v>26755</c:v>
                </c:pt>
                <c:pt idx="664">
                  <c:v>26785</c:v>
                </c:pt>
                <c:pt idx="665">
                  <c:v>26816</c:v>
                </c:pt>
                <c:pt idx="666">
                  <c:v>26846</c:v>
                </c:pt>
                <c:pt idx="667">
                  <c:v>26877</c:v>
                </c:pt>
                <c:pt idx="668">
                  <c:v>26908</c:v>
                </c:pt>
                <c:pt idx="669">
                  <c:v>26938</c:v>
                </c:pt>
                <c:pt idx="670">
                  <c:v>26969</c:v>
                </c:pt>
                <c:pt idx="671">
                  <c:v>26999</c:v>
                </c:pt>
                <c:pt idx="672">
                  <c:v>27030</c:v>
                </c:pt>
                <c:pt idx="673">
                  <c:v>27061</c:v>
                </c:pt>
                <c:pt idx="674">
                  <c:v>27089</c:v>
                </c:pt>
                <c:pt idx="675">
                  <c:v>27120</c:v>
                </c:pt>
                <c:pt idx="676">
                  <c:v>27150</c:v>
                </c:pt>
                <c:pt idx="677">
                  <c:v>27181</c:v>
                </c:pt>
                <c:pt idx="678">
                  <c:v>27211</c:v>
                </c:pt>
                <c:pt idx="679">
                  <c:v>27242</c:v>
                </c:pt>
                <c:pt idx="680">
                  <c:v>27273</c:v>
                </c:pt>
                <c:pt idx="681">
                  <c:v>27303</c:v>
                </c:pt>
                <c:pt idx="682">
                  <c:v>27334</c:v>
                </c:pt>
                <c:pt idx="683">
                  <c:v>27364</c:v>
                </c:pt>
                <c:pt idx="684">
                  <c:v>27395</c:v>
                </c:pt>
                <c:pt idx="685">
                  <c:v>27426</c:v>
                </c:pt>
                <c:pt idx="686">
                  <c:v>27454</c:v>
                </c:pt>
                <c:pt idx="687">
                  <c:v>27485</c:v>
                </c:pt>
                <c:pt idx="688">
                  <c:v>27515</c:v>
                </c:pt>
                <c:pt idx="689">
                  <c:v>27546</c:v>
                </c:pt>
                <c:pt idx="690">
                  <c:v>27576</c:v>
                </c:pt>
                <c:pt idx="691">
                  <c:v>27607</c:v>
                </c:pt>
                <c:pt idx="692">
                  <c:v>27638</c:v>
                </c:pt>
                <c:pt idx="693">
                  <c:v>27668</c:v>
                </c:pt>
                <c:pt idx="694">
                  <c:v>27699</c:v>
                </c:pt>
                <c:pt idx="695">
                  <c:v>27729</c:v>
                </c:pt>
                <c:pt idx="696">
                  <c:v>27760</c:v>
                </c:pt>
                <c:pt idx="697">
                  <c:v>27791</c:v>
                </c:pt>
                <c:pt idx="698">
                  <c:v>27820</c:v>
                </c:pt>
                <c:pt idx="699">
                  <c:v>27851</c:v>
                </c:pt>
                <c:pt idx="700">
                  <c:v>27881</c:v>
                </c:pt>
                <c:pt idx="701">
                  <c:v>27912</c:v>
                </c:pt>
                <c:pt idx="702">
                  <c:v>27942</c:v>
                </c:pt>
                <c:pt idx="703">
                  <c:v>27973</c:v>
                </c:pt>
                <c:pt idx="704">
                  <c:v>28004</c:v>
                </c:pt>
                <c:pt idx="705">
                  <c:v>28034</c:v>
                </c:pt>
                <c:pt idx="706">
                  <c:v>28065</c:v>
                </c:pt>
                <c:pt idx="707">
                  <c:v>28095</c:v>
                </c:pt>
                <c:pt idx="708">
                  <c:v>28126</c:v>
                </c:pt>
                <c:pt idx="709">
                  <c:v>28157</c:v>
                </c:pt>
                <c:pt idx="710">
                  <c:v>28185</c:v>
                </c:pt>
                <c:pt idx="711">
                  <c:v>28216</c:v>
                </c:pt>
                <c:pt idx="712">
                  <c:v>28246</c:v>
                </c:pt>
                <c:pt idx="713">
                  <c:v>28277</c:v>
                </c:pt>
                <c:pt idx="714">
                  <c:v>28307</c:v>
                </c:pt>
                <c:pt idx="715">
                  <c:v>28338</c:v>
                </c:pt>
                <c:pt idx="716">
                  <c:v>28369</c:v>
                </c:pt>
                <c:pt idx="717">
                  <c:v>28399</c:v>
                </c:pt>
                <c:pt idx="718">
                  <c:v>28430</c:v>
                </c:pt>
                <c:pt idx="719">
                  <c:v>28460</c:v>
                </c:pt>
                <c:pt idx="720">
                  <c:v>28491</c:v>
                </c:pt>
                <c:pt idx="721">
                  <c:v>28522</c:v>
                </c:pt>
                <c:pt idx="722">
                  <c:v>28550</c:v>
                </c:pt>
                <c:pt idx="723">
                  <c:v>28581</c:v>
                </c:pt>
                <c:pt idx="724">
                  <c:v>28611</c:v>
                </c:pt>
                <c:pt idx="725">
                  <c:v>28642</c:v>
                </c:pt>
                <c:pt idx="726">
                  <c:v>28672</c:v>
                </c:pt>
                <c:pt idx="727">
                  <c:v>28703</c:v>
                </c:pt>
                <c:pt idx="728">
                  <c:v>28734</c:v>
                </c:pt>
                <c:pt idx="729">
                  <c:v>28764</c:v>
                </c:pt>
                <c:pt idx="730">
                  <c:v>28795</c:v>
                </c:pt>
                <c:pt idx="731">
                  <c:v>28825</c:v>
                </c:pt>
                <c:pt idx="732">
                  <c:v>28856</c:v>
                </c:pt>
                <c:pt idx="733">
                  <c:v>28887</c:v>
                </c:pt>
                <c:pt idx="734">
                  <c:v>28915</c:v>
                </c:pt>
                <c:pt idx="735">
                  <c:v>28946</c:v>
                </c:pt>
                <c:pt idx="736">
                  <c:v>28976</c:v>
                </c:pt>
                <c:pt idx="737">
                  <c:v>29007</c:v>
                </c:pt>
                <c:pt idx="738">
                  <c:v>29037</c:v>
                </c:pt>
                <c:pt idx="739">
                  <c:v>29068</c:v>
                </c:pt>
                <c:pt idx="740">
                  <c:v>29099</c:v>
                </c:pt>
                <c:pt idx="741">
                  <c:v>29129</c:v>
                </c:pt>
                <c:pt idx="742">
                  <c:v>29160</c:v>
                </c:pt>
                <c:pt idx="743">
                  <c:v>29190</c:v>
                </c:pt>
                <c:pt idx="744">
                  <c:v>29221</c:v>
                </c:pt>
                <c:pt idx="745">
                  <c:v>29252</c:v>
                </c:pt>
                <c:pt idx="746">
                  <c:v>29281</c:v>
                </c:pt>
                <c:pt idx="747">
                  <c:v>29312</c:v>
                </c:pt>
                <c:pt idx="748">
                  <c:v>29342</c:v>
                </c:pt>
                <c:pt idx="749">
                  <c:v>29373</c:v>
                </c:pt>
                <c:pt idx="750">
                  <c:v>29403</c:v>
                </c:pt>
                <c:pt idx="751">
                  <c:v>29434</c:v>
                </c:pt>
                <c:pt idx="752">
                  <c:v>29465</c:v>
                </c:pt>
                <c:pt idx="753">
                  <c:v>29495</c:v>
                </c:pt>
                <c:pt idx="754">
                  <c:v>29526</c:v>
                </c:pt>
                <c:pt idx="755">
                  <c:v>29556</c:v>
                </c:pt>
                <c:pt idx="756">
                  <c:v>29587</c:v>
                </c:pt>
                <c:pt idx="757">
                  <c:v>29618</c:v>
                </c:pt>
                <c:pt idx="758">
                  <c:v>29646</c:v>
                </c:pt>
                <c:pt idx="759">
                  <c:v>29677</c:v>
                </c:pt>
                <c:pt idx="760">
                  <c:v>29707</c:v>
                </c:pt>
                <c:pt idx="761">
                  <c:v>29738</c:v>
                </c:pt>
                <c:pt idx="762">
                  <c:v>29768</c:v>
                </c:pt>
                <c:pt idx="763">
                  <c:v>29799</c:v>
                </c:pt>
                <c:pt idx="764">
                  <c:v>29830</c:v>
                </c:pt>
                <c:pt idx="765">
                  <c:v>29860</c:v>
                </c:pt>
                <c:pt idx="766">
                  <c:v>29891</c:v>
                </c:pt>
                <c:pt idx="767">
                  <c:v>29921</c:v>
                </c:pt>
                <c:pt idx="768">
                  <c:v>29952</c:v>
                </c:pt>
                <c:pt idx="769">
                  <c:v>29983</c:v>
                </c:pt>
                <c:pt idx="770">
                  <c:v>30011</c:v>
                </c:pt>
                <c:pt idx="771">
                  <c:v>30042</c:v>
                </c:pt>
                <c:pt idx="772">
                  <c:v>30072</c:v>
                </c:pt>
                <c:pt idx="773">
                  <c:v>30103</c:v>
                </c:pt>
                <c:pt idx="774">
                  <c:v>30133</c:v>
                </c:pt>
                <c:pt idx="775">
                  <c:v>30164</c:v>
                </c:pt>
                <c:pt idx="776">
                  <c:v>30195</c:v>
                </c:pt>
                <c:pt idx="777">
                  <c:v>30225</c:v>
                </c:pt>
                <c:pt idx="778">
                  <c:v>30256</c:v>
                </c:pt>
                <c:pt idx="779">
                  <c:v>30286</c:v>
                </c:pt>
                <c:pt idx="780">
                  <c:v>30317</c:v>
                </c:pt>
                <c:pt idx="781">
                  <c:v>30348</c:v>
                </c:pt>
                <c:pt idx="782">
                  <c:v>30376</c:v>
                </c:pt>
                <c:pt idx="783">
                  <c:v>30407</c:v>
                </c:pt>
                <c:pt idx="784">
                  <c:v>30437</c:v>
                </c:pt>
                <c:pt idx="785">
                  <c:v>30468</c:v>
                </c:pt>
                <c:pt idx="786">
                  <c:v>30498</c:v>
                </c:pt>
                <c:pt idx="787">
                  <c:v>30529</c:v>
                </c:pt>
                <c:pt idx="788">
                  <c:v>30560</c:v>
                </c:pt>
                <c:pt idx="789">
                  <c:v>30590</c:v>
                </c:pt>
                <c:pt idx="790">
                  <c:v>30621</c:v>
                </c:pt>
                <c:pt idx="791">
                  <c:v>30651</c:v>
                </c:pt>
                <c:pt idx="792">
                  <c:v>30682</c:v>
                </c:pt>
                <c:pt idx="793">
                  <c:v>30713</c:v>
                </c:pt>
                <c:pt idx="794">
                  <c:v>30742</c:v>
                </c:pt>
                <c:pt idx="795">
                  <c:v>30773</c:v>
                </c:pt>
                <c:pt idx="796">
                  <c:v>30803</c:v>
                </c:pt>
                <c:pt idx="797">
                  <c:v>30834</c:v>
                </c:pt>
                <c:pt idx="798">
                  <c:v>30864</c:v>
                </c:pt>
                <c:pt idx="799">
                  <c:v>30895</c:v>
                </c:pt>
                <c:pt idx="800">
                  <c:v>30926</c:v>
                </c:pt>
                <c:pt idx="801">
                  <c:v>30956</c:v>
                </c:pt>
                <c:pt idx="802">
                  <c:v>30987</c:v>
                </c:pt>
                <c:pt idx="803">
                  <c:v>31017</c:v>
                </c:pt>
                <c:pt idx="804">
                  <c:v>31048</c:v>
                </c:pt>
                <c:pt idx="805">
                  <c:v>31079</c:v>
                </c:pt>
                <c:pt idx="806">
                  <c:v>31107</c:v>
                </c:pt>
                <c:pt idx="807">
                  <c:v>31138</c:v>
                </c:pt>
                <c:pt idx="808">
                  <c:v>31168</c:v>
                </c:pt>
                <c:pt idx="809">
                  <c:v>31199</c:v>
                </c:pt>
                <c:pt idx="810">
                  <c:v>31229</c:v>
                </c:pt>
                <c:pt idx="811">
                  <c:v>31260</c:v>
                </c:pt>
                <c:pt idx="812">
                  <c:v>31291</c:v>
                </c:pt>
                <c:pt idx="813">
                  <c:v>31321</c:v>
                </c:pt>
                <c:pt idx="814">
                  <c:v>31352</c:v>
                </c:pt>
                <c:pt idx="815">
                  <c:v>31382</c:v>
                </c:pt>
                <c:pt idx="816">
                  <c:v>31413</c:v>
                </c:pt>
                <c:pt idx="817">
                  <c:v>31444</c:v>
                </c:pt>
                <c:pt idx="818">
                  <c:v>31472</c:v>
                </c:pt>
                <c:pt idx="819">
                  <c:v>31503</c:v>
                </c:pt>
                <c:pt idx="820">
                  <c:v>31533</c:v>
                </c:pt>
                <c:pt idx="821">
                  <c:v>31564</c:v>
                </c:pt>
                <c:pt idx="822">
                  <c:v>31594</c:v>
                </c:pt>
                <c:pt idx="823">
                  <c:v>31625</c:v>
                </c:pt>
                <c:pt idx="824">
                  <c:v>31656</c:v>
                </c:pt>
                <c:pt idx="825">
                  <c:v>31686</c:v>
                </c:pt>
                <c:pt idx="826">
                  <c:v>31717</c:v>
                </c:pt>
                <c:pt idx="827">
                  <c:v>31747</c:v>
                </c:pt>
                <c:pt idx="828">
                  <c:v>31778</c:v>
                </c:pt>
                <c:pt idx="829">
                  <c:v>31809</c:v>
                </c:pt>
                <c:pt idx="830">
                  <c:v>31837</c:v>
                </c:pt>
                <c:pt idx="831">
                  <c:v>31868</c:v>
                </c:pt>
                <c:pt idx="832">
                  <c:v>31898</c:v>
                </c:pt>
                <c:pt idx="833">
                  <c:v>31929</c:v>
                </c:pt>
                <c:pt idx="834">
                  <c:v>31959</c:v>
                </c:pt>
                <c:pt idx="835">
                  <c:v>31990</c:v>
                </c:pt>
                <c:pt idx="836">
                  <c:v>32021</c:v>
                </c:pt>
                <c:pt idx="837">
                  <c:v>32051</c:v>
                </c:pt>
                <c:pt idx="838">
                  <c:v>32082</c:v>
                </c:pt>
                <c:pt idx="839">
                  <c:v>32112</c:v>
                </c:pt>
                <c:pt idx="840">
                  <c:v>32143</c:v>
                </c:pt>
                <c:pt idx="841">
                  <c:v>32174</c:v>
                </c:pt>
                <c:pt idx="842">
                  <c:v>32203</c:v>
                </c:pt>
                <c:pt idx="843">
                  <c:v>32234</c:v>
                </c:pt>
                <c:pt idx="844">
                  <c:v>32264</c:v>
                </c:pt>
                <c:pt idx="845">
                  <c:v>32295</c:v>
                </c:pt>
                <c:pt idx="846">
                  <c:v>32325</c:v>
                </c:pt>
                <c:pt idx="847">
                  <c:v>32356</c:v>
                </c:pt>
                <c:pt idx="848">
                  <c:v>32387</c:v>
                </c:pt>
                <c:pt idx="849">
                  <c:v>32417</c:v>
                </c:pt>
                <c:pt idx="850">
                  <c:v>32448</c:v>
                </c:pt>
                <c:pt idx="851">
                  <c:v>32478</c:v>
                </c:pt>
                <c:pt idx="852">
                  <c:v>32509</c:v>
                </c:pt>
                <c:pt idx="853">
                  <c:v>32540</c:v>
                </c:pt>
                <c:pt idx="854">
                  <c:v>32568</c:v>
                </c:pt>
                <c:pt idx="855">
                  <c:v>32599</c:v>
                </c:pt>
                <c:pt idx="856">
                  <c:v>32629</c:v>
                </c:pt>
                <c:pt idx="857">
                  <c:v>32660</c:v>
                </c:pt>
                <c:pt idx="858">
                  <c:v>32690</c:v>
                </c:pt>
                <c:pt idx="859">
                  <c:v>32721</c:v>
                </c:pt>
                <c:pt idx="860">
                  <c:v>32752</c:v>
                </c:pt>
                <c:pt idx="861">
                  <c:v>32782</c:v>
                </c:pt>
                <c:pt idx="862">
                  <c:v>32813</c:v>
                </c:pt>
                <c:pt idx="863">
                  <c:v>32843</c:v>
                </c:pt>
                <c:pt idx="864">
                  <c:v>32874</c:v>
                </c:pt>
                <c:pt idx="865">
                  <c:v>32905</c:v>
                </c:pt>
                <c:pt idx="866">
                  <c:v>32933</c:v>
                </c:pt>
                <c:pt idx="867">
                  <c:v>32964</c:v>
                </c:pt>
                <c:pt idx="868">
                  <c:v>32994</c:v>
                </c:pt>
                <c:pt idx="869">
                  <c:v>33025</c:v>
                </c:pt>
                <c:pt idx="870">
                  <c:v>33055</c:v>
                </c:pt>
                <c:pt idx="871">
                  <c:v>33086</c:v>
                </c:pt>
                <c:pt idx="872">
                  <c:v>33117</c:v>
                </c:pt>
                <c:pt idx="873">
                  <c:v>33147</c:v>
                </c:pt>
                <c:pt idx="874">
                  <c:v>33178</c:v>
                </c:pt>
                <c:pt idx="875">
                  <c:v>33208</c:v>
                </c:pt>
                <c:pt idx="876">
                  <c:v>33239</c:v>
                </c:pt>
                <c:pt idx="877">
                  <c:v>33270</c:v>
                </c:pt>
                <c:pt idx="878">
                  <c:v>33298</c:v>
                </c:pt>
                <c:pt idx="879">
                  <c:v>33329</c:v>
                </c:pt>
                <c:pt idx="880">
                  <c:v>33359</c:v>
                </c:pt>
                <c:pt idx="881">
                  <c:v>33390</c:v>
                </c:pt>
                <c:pt idx="882">
                  <c:v>33420</c:v>
                </c:pt>
                <c:pt idx="883">
                  <c:v>33451</c:v>
                </c:pt>
                <c:pt idx="884">
                  <c:v>33482</c:v>
                </c:pt>
                <c:pt idx="885">
                  <c:v>33512</c:v>
                </c:pt>
                <c:pt idx="886">
                  <c:v>33543</c:v>
                </c:pt>
                <c:pt idx="887">
                  <c:v>33573</c:v>
                </c:pt>
                <c:pt idx="888">
                  <c:v>33604</c:v>
                </c:pt>
                <c:pt idx="889">
                  <c:v>33635</c:v>
                </c:pt>
                <c:pt idx="890">
                  <c:v>33664</c:v>
                </c:pt>
                <c:pt idx="891">
                  <c:v>33695</c:v>
                </c:pt>
                <c:pt idx="892">
                  <c:v>33725</c:v>
                </c:pt>
                <c:pt idx="893">
                  <c:v>33756</c:v>
                </c:pt>
                <c:pt idx="894">
                  <c:v>33786</c:v>
                </c:pt>
                <c:pt idx="895">
                  <c:v>33817</c:v>
                </c:pt>
                <c:pt idx="896">
                  <c:v>33848</c:v>
                </c:pt>
                <c:pt idx="897">
                  <c:v>33878</c:v>
                </c:pt>
                <c:pt idx="898">
                  <c:v>33909</c:v>
                </c:pt>
                <c:pt idx="899">
                  <c:v>33939</c:v>
                </c:pt>
                <c:pt idx="900">
                  <c:v>33970</c:v>
                </c:pt>
                <c:pt idx="901">
                  <c:v>34001</c:v>
                </c:pt>
                <c:pt idx="902">
                  <c:v>34029</c:v>
                </c:pt>
                <c:pt idx="903">
                  <c:v>34060</c:v>
                </c:pt>
                <c:pt idx="904">
                  <c:v>34090</c:v>
                </c:pt>
                <c:pt idx="905">
                  <c:v>34121</c:v>
                </c:pt>
                <c:pt idx="906">
                  <c:v>34151</c:v>
                </c:pt>
                <c:pt idx="907">
                  <c:v>34182</c:v>
                </c:pt>
                <c:pt idx="908">
                  <c:v>34213</c:v>
                </c:pt>
                <c:pt idx="909">
                  <c:v>34243</c:v>
                </c:pt>
                <c:pt idx="910">
                  <c:v>34274</c:v>
                </c:pt>
                <c:pt idx="911">
                  <c:v>34304</c:v>
                </c:pt>
                <c:pt idx="912">
                  <c:v>34335</c:v>
                </c:pt>
                <c:pt idx="913">
                  <c:v>34366</c:v>
                </c:pt>
                <c:pt idx="914">
                  <c:v>34394</c:v>
                </c:pt>
                <c:pt idx="915">
                  <c:v>34425</c:v>
                </c:pt>
                <c:pt idx="916">
                  <c:v>34455</c:v>
                </c:pt>
                <c:pt idx="917">
                  <c:v>34486</c:v>
                </c:pt>
                <c:pt idx="918">
                  <c:v>34516</c:v>
                </c:pt>
                <c:pt idx="919">
                  <c:v>34547</c:v>
                </c:pt>
                <c:pt idx="920">
                  <c:v>34578</c:v>
                </c:pt>
                <c:pt idx="921">
                  <c:v>34608</c:v>
                </c:pt>
                <c:pt idx="922">
                  <c:v>34639</c:v>
                </c:pt>
                <c:pt idx="923">
                  <c:v>34669</c:v>
                </c:pt>
                <c:pt idx="924">
                  <c:v>34700</c:v>
                </c:pt>
                <c:pt idx="925">
                  <c:v>34731</c:v>
                </c:pt>
                <c:pt idx="926">
                  <c:v>34759</c:v>
                </c:pt>
                <c:pt idx="927">
                  <c:v>34790</c:v>
                </c:pt>
                <c:pt idx="928">
                  <c:v>34820</c:v>
                </c:pt>
                <c:pt idx="929">
                  <c:v>34851</c:v>
                </c:pt>
                <c:pt idx="930">
                  <c:v>34881</c:v>
                </c:pt>
                <c:pt idx="931">
                  <c:v>34912</c:v>
                </c:pt>
                <c:pt idx="932">
                  <c:v>34943</c:v>
                </c:pt>
                <c:pt idx="933">
                  <c:v>34973</c:v>
                </c:pt>
                <c:pt idx="934">
                  <c:v>35004</c:v>
                </c:pt>
                <c:pt idx="935">
                  <c:v>35034</c:v>
                </c:pt>
                <c:pt idx="936">
                  <c:v>35065</c:v>
                </c:pt>
                <c:pt idx="937">
                  <c:v>35096</c:v>
                </c:pt>
                <c:pt idx="938">
                  <c:v>35125</c:v>
                </c:pt>
                <c:pt idx="939">
                  <c:v>35156</c:v>
                </c:pt>
                <c:pt idx="940">
                  <c:v>35186</c:v>
                </c:pt>
                <c:pt idx="941">
                  <c:v>35217</c:v>
                </c:pt>
                <c:pt idx="942">
                  <c:v>35247</c:v>
                </c:pt>
                <c:pt idx="943">
                  <c:v>35278</c:v>
                </c:pt>
                <c:pt idx="944">
                  <c:v>35309</c:v>
                </c:pt>
                <c:pt idx="945">
                  <c:v>35339</c:v>
                </c:pt>
                <c:pt idx="946">
                  <c:v>35370</c:v>
                </c:pt>
                <c:pt idx="947">
                  <c:v>35400</c:v>
                </c:pt>
                <c:pt idx="948">
                  <c:v>35431</c:v>
                </c:pt>
                <c:pt idx="949">
                  <c:v>35462</c:v>
                </c:pt>
                <c:pt idx="950">
                  <c:v>35490</c:v>
                </c:pt>
                <c:pt idx="951">
                  <c:v>35521</c:v>
                </c:pt>
                <c:pt idx="952">
                  <c:v>35551</c:v>
                </c:pt>
                <c:pt idx="953">
                  <c:v>35582</c:v>
                </c:pt>
                <c:pt idx="954">
                  <c:v>35612</c:v>
                </c:pt>
                <c:pt idx="955">
                  <c:v>35643</c:v>
                </c:pt>
                <c:pt idx="956">
                  <c:v>35674</c:v>
                </c:pt>
                <c:pt idx="957">
                  <c:v>35704</c:v>
                </c:pt>
                <c:pt idx="958">
                  <c:v>35735</c:v>
                </c:pt>
                <c:pt idx="959">
                  <c:v>35765</c:v>
                </c:pt>
                <c:pt idx="960">
                  <c:v>35796</c:v>
                </c:pt>
                <c:pt idx="961">
                  <c:v>35827</c:v>
                </c:pt>
                <c:pt idx="962">
                  <c:v>35855</c:v>
                </c:pt>
                <c:pt idx="963">
                  <c:v>35886</c:v>
                </c:pt>
                <c:pt idx="964">
                  <c:v>35916</c:v>
                </c:pt>
                <c:pt idx="965">
                  <c:v>35947</c:v>
                </c:pt>
                <c:pt idx="966">
                  <c:v>35977</c:v>
                </c:pt>
                <c:pt idx="967">
                  <c:v>36008</c:v>
                </c:pt>
                <c:pt idx="968">
                  <c:v>36039</c:v>
                </c:pt>
                <c:pt idx="969">
                  <c:v>36069</c:v>
                </c:pt>
                <c:pt idx="970">
                  <c:v>36100</c:v>
                </c:pt>
                <c:pt idx="971">
                  <c:v>36130</c:v>
                </c:pt>
                <c:pt idx="972">
                  <c:v>36161</c:v>
                </c:pt>
                <c:pt idx="973">
                  <c:v>36192</c:v>
                </c:pt>
                <c:pt idx="974">
                  <c:v>36220</c:v>
                </c:pt>
                <c:pt idx="975">
                  <c:v>36251</c:v>
                </c:pt>
                <c:pt idx="976">
                  <c:v>36281</c:v>
                </c:pt>
                <c:pt idx="977">
                  <c:v>36312</c:v>
                </c:pt>
                <c:pt idx="978">
                  <c:v>36342</c:v>
                </c:pt>
                <c:pt idx="979">
                  <c:v>36373</c:v>
                </c:pt>
                <c:pt idx="980">
                  <c:v>36404</c:v>
                </c:pt>
                <c:pt idx="981">
                  <c:v>36434</c:v>
                </c:pt>
                <c:pt idx="982">
                  <c:v>36465</c:v>
                </c:pt>
                <c:pt idx="983">
                  <c:v>36495</c:v>
                </c:pt>
                <c:pt idx="984">
                  <c:v>36526</c:v>
                </c:pt>
                <c:pt idx="985">
                  <c:v>36557</c:v>
                </c:pt>
                <c:pt idx="986">
                  <c:v>36586</c:v>
                </c:pt>
                <c:pt idx="987">
                  <c:v>36617</c:v>
                </c:pt>
                <c:pt idx="988">
                  <c:v>36647</c:v>
                </c:pt>
                <c:pt idx="989">
                  <c:v>36678</c:v>
                </c:pt>
                <c:pt idx="990">
                  <c:v>36708</c:v>
                </c:pt>
                <c:pt idx="991">
                  <c:v>36739</c:v>
                </c:pt>
                <c:pt idx="992">
                  <c:v>36770</c:v>
                </c:pt>
                <c:pt idx="993">
                  <c:v>36800</c:v>
                </c:pt>
                <c:pt idx="994">
                  <c:v>36831</c:v>
                </c:pt>
                <c:pt idx="995">
                  <c:v>36861</c:v>
                </c:pt>
                <c:pt idx="996">
                  <c:v>36892</c:v>
                </c:pt>
                <c:pt idx="997">
                  <c:v>36923</c:v>
                </c:pt>
                <c:pt idx="998">
                  <c:v>36951</c:v>
                </c:pt>
                <c:pt idx="999">
                  <c:v>36982</c:v>
                </c:pt>
                <c:pt idx="1000">
                  <c:v>37012</c:v>
                </c:pt>
                <c:pt idx="1001">
                  <c:v>37043</c:v>
                </c:pt>
                <c:pt idx="1002">
                  <c:v>37073</c:v>
                </c:pt>
                <c:pt idx="1003">
                  <c:v>37104</c:v>
                </c:pt>
                <c:pt idx="1004">
                  <c:v>37135</c:v>
                </c:pt>
                <c:pt idx="1005">
                  <c:v>37165</c:v>
                </c:pt>
                <c:pt idx="1006">
                  <c:v>37196</c:v>
                </c:pt>
                <c:pt idx="1007">
                  <c:v>37226</c:v>
                </c:pt>
                <c:pt idx="1008">
                  <c:v>37257</c:v>
                </c:pt>
                <c:pt idx="1009">
                  <c:v>37288</c:v>
                </c:pt>
                <c:pt idx="1010">
                  <c:v>37316</c:v>
                </c:pt>
                <c:pt idx="1011">
                  <c:v>37347</c:v>
                </c:pt>
                <c:pt idx="1012">
                  <c:v>37377</c:v>
                </c:pt>
                <c:pt idx="1013">
                  <c:v>37408</c:v>
                </c:pt>
                <c:pt idx="1014">
                  <c:v>37438</c:v>
                </c:pt>
                <c:pt idx="1015">
                  <c:v>37469</c:v>
                </c:pt>
                <c:pt idx="1016">
                  <c:v>37500</c:v>
                </c:pt>
                <c:pt idx="1017">
                  <c:v>37530</c:v>
                </c:pt>
                <c:pt idx="1018">
                  <c:v>37561</c:v>
                </c:pt>
                <c:pt idx="1019">
                  <c:v>37591</c:v>
                </c:pt>
                <c:pt idx="1020">
                  <c:v>37622</c:v>
                </c:pt>
                <c:pt idx="1021">
                  <c:v>37653</c:v>
                </c:pt>
                <c:pt idx="1022">
                  <c:v>37681</c:v>
                </c:pt>
                <c:pt idx="1023">
                  <c:v>37712</c:v>
                </c:pt>
                <c:pt idx="1024">
                  <c:v>37742</c:v>
                </c:pt>
                <c:pt idx="1025">
                  <c:v>37773</c:v>
                </c:pt>
                <c:pt idx="1026">
                  <c:v>37803</c:v>
                </c:pt>
                <c:pt idx="1027">
                  <c:v>37834</c:v>
                </c:pt>
                <c:pt idx="1028">
                  <c:v>37865</c:v>
                </c:pt>
                <c:pt idx="1029">
                  <c:v>37895</c:v>
                </c:pt>
                <c:pt idx="1030">
                  <c:v>37926</c:v>
                </c:pt>
                <c:pt idx="1031">
                  <c:v>37956</c:v>
                </c:pt>
                <c:pt idx="1032">
                  <c:v>37987</c:v>
                </c:pt>
                <c:pt idx="1033">
                  <c:v>38018</c:v>
                </c:pt>
                <c:pt idx="1034">
                  <c:v>38047</c:v>
                </c:pt>
                <c:pt idx="1035">
                  <c:v>38078</c:v>
                </c:pt>
                <c:pt idx="1036">
                  <c:v>38108</c:v>
                </c:pt>
                <c:pt idx="1037">
                  <c:v>38139</c:v>
                </c:pt>
                <c:pt idx="1038">
                  <c:v>38169</c:v>
                </c:pt>
                <c:pt idx="1039">
                  <c:v>38200</c:v>
                </c:pt>
                <c:pt idx="1040">
                  <c:v>38231</c:v>
                </c:pt>
                <c:pt idx="1041">
                  <c:v>38261</c:v>
                </c:pt>
                <c:pt idx="1042">
                  <c:v>38292</c:v>
                </c:pt>
                <c:pt idx="1043">
                  <c:v>38322</c:v>
                </c:pt>
                <c:pt idx="1044">
                  <c:v>38353</c:v>
                </c:pt>
                <c:pt idx="1045">
                  <c:v>38384</c:v>
                </c:pt>
                <c:pt idx="1046">
                  <c:v>38412</c:v>
                </c:pt>
                <c:pt idx="1047">
                  <c:v>38443</c:v>
                </c:pt>
                <c:pt idx="1048">
                  <c:v>38473</c:v>
                </c:pt>
                <c:pt idx="1049">
                  <c:v>38504</c:v>
                </c:pt>
                <c:pt idx="1050">
                  <c:v>38534</c:v>
                </c:pt>
                <c:pt idx="1051">
                  <c:v>38565</c:v>
                </c:pt>
                <c:pt idx="1052">
                  <c:v>38596</c:v>
                </c:pt>
                <c:pt idx="1053">
                  <c:v>38626</c:v>
                </c:pt>
                <c:pt idx="1054">
                  <c:v>38657</c:v>
                </c:pt>
                <c:pt idx="1055">
                  <c:v>38687</c:v>
                </c:pt>
                <c:pt idx="1056">
                  <c:v>38718</c:v>
                </c:pt>
                <c:pt idx="1057">
                  <c:v>38749</c:v>
                </c:pt>
                <c:pt idx="1058">
                  <c:v>38777</c:v>
                </c:pt>
                <c:pt idx="1059">
                  <c:v>38808</c:v>
                </c:pt>
                <c:pt idx="1060">
                  <c:v>38838</c:v>
                </c:pt>
                <c:pt idx="1061">
                  <c:v>38869</c:v>
                </c:pt>
                <c:pt idx="1062">
                  <c:v>38899</c:v>
                </c:pt>
                <c:pt idx="1063">
                  <c:v>38930</c:v>
                </c:pt>
                <c:pt idx="1064">
                  <c:v>38961</c:v>
                </c:pt>
                <c:pt idx="1065">
                  <c:v>38991</c:v>
                </c:pt>
                <c:pt idx="1066">
                  <c:v>39022</c:v>
                </c:pt>
                <c:pt idx="1067">
                  <c:v>39052</c:v>
                </c:pt>
                <c:pt idx="1068">
                  <c:v>39083</c:v>
                </c:pt>
                <c:pt idx="1069">
                  <c:v>39114</c:v>
                </c:pt>
                <c:pt idx="1070">
                  <c:v>39142</c:v>
                </c:pt>
                <c:pt idx="1071">
                  <c:v>39173</c:v>
                </c:pt>
                <c:pt idx="1072">
                  <c:v>39203</c:v>
                </c:pt>
                <c:pt idx="1073">
                  <c:v>39234</c:v>
                </c:pt>
                <c:pt idx="1074">
                  <c:v>39264</c:v>
                </c:pt>
                <c:pt idx="1075">
                  <c:v>39295</c:v>
                </c:pt>
                <c:pt idx="1076">
                  <c:v>39326</c:v>
                </c:pt>
                <c:pt idx="1077">
                  <c:v>39356</c:v>
                </c:pt>
                <c:pt idx="1078">
                  <c:v>39387</c:v>
                </c:pt>
                <c:pt idx="1079">
                  <c:v>39417</c:v>
                </c:pt>
                <c:pt idx="1080">
                  <c:v>39448</c:v>
                </c:pt>
                <c:pt idx="1081">
                  <c:v>39479</c:v>
                </c:pt>
                <c:pt idx="1082">
                  <c:v>39508</c:v>
                </c:pt>
                <c:pt idx="1083">
                  <c:v>39539</c:v>
                </c:pt>
                <c:pt idx="1084">
                  <c:v>39569</c:v>
                </c:pt>
                <c:pt idx="1085">
                  <c:v>39600</c:v>
                </c:pt>
                <c:pt idx="1086">
                  <c:v>39630</c:v>
                </c:pt>
                <c:pt idx="1087">
                  <c:v>39661</c:v>
                </c:pt>
                <c:pt idx="1088">
                  <c:v>39692</c:v>
                </c:pt>
                <c:pt idx="1089">
                  <c:v>39722</c:v>
                </c:pt>
                <c:pt idx="1090">
                  <c:v>39753</c:v>
                </c:pt>
                <c:pt idx="1091">
                  <c:v>39783</c:v>
                </c:pt>
                <c:pt idx="1092">
                  <c:v>39814</c:v>
                </c:pt>
                <c:pt idx="1093">
                  <c:v>39845</c:v>
                </c:pt>
                <c:pt idx="1094">
                  <c:v>39873</c:v>
                </c:pt>
                <c:pt idx="1095">
                  <c:v>39904</c:v>
                </c:pt>
                <c:pt idx="1096">
                  <c:v>39934</c:v>
                </c:pt>
                <c:pt idx="1097">
                  <c:v>39965</c:v>
                </c:pt>
                <c:pt idx="1098">
                  <c:v>39995</c:v>
                </c:pt>
                <c:pt idx="1099">
                  <c:v>40026</c:v>
                </c:pt>
                <c:pt idx="1100">
                  <c:v>40057</c:v>
                </c:pt>
                <c:pt idx="1101">
                  <c:v>40087</c:v>
                </c:pt>
                <c:pt idx="1102">
                  <c:v>40118</c:v>
                </c:pt>
                <c:pt idx="1103">
                  <c:v>40148</c:v>
                </c:pt>
                <c:pt idx="1104">
                  <c:v>40179</c:v>
                </c:pt>
                <c:pt idx="1105">
                  <c:v>40210</c:v>
                </c:pt>
                <c:pt idx="1106">
                  <c:v>40238</c:v>
                </c:pt>
                <c:pt idx="1107">
                  <c:v>40269</c:v>
                </c:pt>
                <c:pt idx="1108">
                  <c:v>40299</c:v>
                </c:pt>
                <c:pt idx="1109">
                  <c:v>40330</c:v>
                </c:pt>
                <c:pt idx="1110">
                  <c:v>40360</c:v>
                </c:pt>
                <c:pt idx="1111">
                  <c:v>40391</c:v>
                </c:pt>
                <c:pt idx="1112">
                  <c:v>40422</c:v>
                </c:pt>
                <c:pt idx="1113">
                  <c:v>40452</c:v>
                </c:pt>
                <c:pt idx="1114">
                  <c:v>40483</c:v>
                </c:pt>
                <c:pt idx="1115">
                  <c:v>40513</c:v>
                </c:pt>
                <c:pt idx="1116">
                  <c:v>40544</c:v>
                </c:pt>
                <c:pt idx="1117">
                  <c:v>40575</c:v>
                </c:pt>
                <c:pt idx="1118">
                  <c:v>40603</c:v>
                </c:pt>
                <c:pt idx="1119">
                  <c:v>40634</c:v>
                </c:pt>
                <c:pt idx="1120">
                  <c:v>40664</c:v>
                </c:pt>
                <c:pt idx="1121">
                  <c:v>40695</c:v>
                </c:pt>
                <c:pt idx="1122">
                  <c:v>40725</c:v>
                </c:pt>
                <c:pt idx="1123">
                  <c:v>40756</c:v>
                </c:pt>
                <c:pt idx="1124">
                  <c:v>40787</c:v>
                </c:pt>
                <c:pt idx="1125">
                  <c:v>40817</c:v>
                </c:pt>
                <c:pt idx="1126">
                  <c:v>40848</c:v>
                </c:pt>
                <c:pt idx="1127">
                  <c:v>40878</c:v>
                </c:pt>
                <c:pt idx="1128">
                  <c:v>40909</c:v>
                </c:pt>
                <c:pt idx="1129">
                  <c:v>40940</c:v>
                </c:pt>
                <c:pt idx="1130">
                  <c:v>40969</c:v>
                </c:pt>
                <c:pt idx="1131">
                  <c:v>41000</c:v>
                </c:pt>
                <c:pt idx="1132">
                  <c:v>41030</c:v>
                </c:pt>
                <c:pt idx="1133">
                  <c:v>41061</c:v>
                </c:pt>
                <c:pt idx="1134">
                  <c:v>41091</c:v>
                </c:pt>
                <c:pt idx="1135">
                  <c:v>41122</c:v>
                </c:pt>
                <c:pt idx="1136">
                  <c:v>41153</c:v>
                </c:pt>
                <c:pt idx="1137">
                  <c:v>41183</c:v>
                </c:pt>
                <c:pt idx="1138">
                  <c:v>41214</c:v>
                </c:pt>
                <c:pt idx="1139">
                  <c:v>41244</c:v>
                </c:pt>
                <c:pt idx="1140">
                  <c:v>41275</c:v>
                </c:pt>
                <c:pt idx="1141">
                  <c:v>41306</c:v>
                </c:pt>
                <c:pt idx="1142">
                  <c:v>41334</c:v>
                </c:pt>
                <c:pt idx="1143">
                  <c:v>41365</c:v>
                </c:pt>
                <c:pt idx="1144">
                  <c:v>41395</c:v>
                </c:pt>
                <c:pt idx="1145">
                  <c:v>41426</c:v>
                </c:pt>
                <c:pt idx="1146">
                  <c:v>41456</c:v>
                </c:pt>
                <c:pt idx="1147">
                  <c:v>41487</c:v>
                </c:pt>
                <c:pt idx="1148">
                  <c:v>41518</c:v>
                </c:pt>
                <c:pt idx="1149">
                  <c:v>41548</c:v>
                </c:pt>
                <c:pt idx="1150">
                  <c:v>41579</c:v>
                </c:pt>
                <c:pt idx="1151">
                  <c:v>41609</c:v>
                </c:pt>
              </c:numCache>
            </c:numRef>
          </c:xVal>
          <c:yVal>
            <c:numRef>
              <c:f>Sheet1!$J$2:$J$1153</c:f>
              <c:numCache>
                <c:formatCode>General</c:formatCode>
                <c:ptCount val="1152"/>
                <c:pt idx="0">
                  <c:v>176.71</c:v>
                </c:pt>
                <c:pt idx="1">
                  <c:v>176.73</c:v>
                </c:pt>
                <c:pt idx="2">
                  <c:v>176.8</c:v>
                </c:pt>
                <c:pt idx="3">
                  <c:v>176.89</c:v>
                </c:pt>
                <c:pt idx="4">
                  <c:v>176.99</c:v>
                </c:pt>
                <c:pt idx="5">
                  <c:v>177.07</c:v>
                </c:pt>
                <c:pt idx="6">
                  <c:v>177.07</c:v>
                </c:pt>
                <c:pt idx="7">
                  <c:v>177.01</c:v>
                </c:pt>
                <c:pt idx="8">
                  <c:v>176.94</c:v>
                </c:pt>
                <c:pt idx="9">
                  <c:v>176.83</c:v>
                </c:pt>
                <c:pt idx="10">
                  <c:v>176.82</c:v>
                </c:pt>
                <c:pt idx="11">
                  <c:v>176.78</c:v>
                </c:pt>
                <c:pt idx="12">
                  <c:v>176.74</c:v>
                </c:pt>
                <c:pt idx="13">
                  <c:v>176.68</c:v>
                </c:pt>
                <c:pt idx="14">
                  <c:v>176.68</c:v>
                </c:pt>
                <c:pt idx="15">
                  <c:v>176.77</c:v>
                </c:pt>
                <c:pt idx="16">
                  <c:v>176.89</c:v>
                </c:pt>
                <c:pt idx="17">
                  <c:v>176.92</c:v>
                </c:pt>
                <c:pt idx="18">
                  <c:v>176.88</c:v>
                </c:pt>
                <c:pt idx="19">
                  <c:v>176.83</c:v>
                </c:pt>
                <c:pt idx="20">
                  <c:v>176.72</c:v>
                </c:pt>
                <c:pt idx="21">
                  <c:v>176.66</c:v>
                </c:pt>
                <c:pt idx="22">
                  <c:v>176.62</c:v>
                </c:pt>
                <c:pt idx="23">
                  <c:v>176.55</c:v>
                </c:pt>
                <c:pt idx="24">
                  <c:v>176.5</c:v>
                </c:pt>
                <c:pt idx="25">
                  <c:v>176.47</c:v>
                </c:pt>
                <c:pt idx="26">
                  <c:v>176.49</c:v>
                </c:pt>
                <c:pt idx="27">
                  <c:v>176.63</c:v>
                </c:pt>
                <c:pt idx="28">
                  <c:v>176.68</c:v>
                </c:pt>
                <c:pt idx="29">
                  <c:v>176.73</c:v>
                </c:pt>
                <c:pt idx="30">
                  <c:v>176.79</c:v>
                </c:pt>
                <c:pt idx="31">
                  <c:v>176.76</c:v>
                </c:pt>
                <c:pt idx="32">
                  <c:v>176.73</c:v>
                </c:pt>
                <c:pt idx="33">
                  <c:v>176.65</c:v>
                </c:pt>
                <c:pt idx="34">
                  <c:v>176.57</c:v>
                </c:pt>
                <c:pt idx="35">
                  <c:v>176.5</c:v>
                </c:pt>
                <c:pt idx="36">
                  <c:v>176.44</c:v>
                </c:pt>
                <c:pt idx="37">
                  <c:v>176.42</c:v>
                </c:pt>
                <c:pt idx="38">
                  <c:v>176.42</c:v>
                </c:pt>
                <c:pt idx="39">
                  <c:v>176.54</c:v>
                </c:pt>
                <c:pt idx="40">
                  <c:v>176.63</c:v>
                </c:pt>
                <c:pt idx="41">
                  <c:v>176.64</c:v>
                </c:pt>
                <c:pt idx="42">
                  <c:v>176.6</c:v>
                </c:pt>
                <c:pt idx="43">
                  <c:v>176.54</c:v>
                </c:pt>
                <c:pt idx="44">
                  <c:v>176.5</c:v>
                </c:pt>
                <c:pt idx="45">
                  <c:v>176.44</c:v>
                </c:pt>
                <c:pt idx="46">
                  <c:v>176.35</c:v>
                </c:pt>
                <c:pt idx="47">
                  <c:v>176.34</c:v>
                </c:pt>
                <c:pt idx="48">
                  <c:v>176.27</c:v>
                </c:pt>
                <c:pt idx="49">
                  <c:v>176.24</c:v>
                </c:pt>
                <c:pt idx="50">
                  <c:v>176.28</c:v>
                </c:pt>
                <c:pt idx="51">
                  <c:v>176.43</c:v>
                </c:pt>
                <c:pt idx="52">
                  <c:v>176.57</c:v>
                </c:pt>
                <c:pt idx="53">
                  <c:v>176.63</c:v>
                </c:pt>
                <c:pt idx="54">
                  <c:v>176.67</c:v>
                </c:pt>
                <c:pt idx="55">
                  <c:v>176.63</c:v>
                </c:pt>
                <c:pt idx="56">
                  <c:v>176.56</c:v>
                </c:pt>
                <c:pt idx="57">
                  <c:v>176.46</c:v>
                </c:pt>
                <c:pt idx="58">
                  <c:v>176.35</c:v>
                </c:pt>
                <c:pt idx="59">
                  <c:v>176.25</c:v>
                </c:pt>
                <c:pt idx="60">
                  <c:v>176.16</c:v>
                </c:pt>
                <c:pt idx="61">
                  <c:v>176.13</c:v>
                </c:pt>
                <c:pt idx="62">
                  <c:v>176.15</c:v>
                </c:pt>
                <c:pt idx="63">
                  <c:v>176.22</c:v>
                </c:pt>
                <c:pt idx="64">
                  <c:v>176.34</c:v>
                </c:pt>
                <c:pt idx="65">
                  <c:v>176.41</c:v>
                </c:pt>
                <c:pt idx="66">
                  <c:v>176.42</c:v>
                </c:pt>
                <c:pt idx="67">
                  <c:v>176.4</c:v>
                </c:pt>
                <c:pt idx="68">
                  <c:v>176.36</c:v>
                </c:pt>
                <c:pt idx="69">
                  <c:v>176.29</c:v>
                </c:pt>
                <c:pt idx="70">
                  <c:v>176.18</c:v>
                </c:pt>
                <c:pt idx="71">
                  <c:v>176.11</c:v>
                </c:pt>
                <c:pt idx="72">
                  <c:v>176.06</c:v>
                </c:pt>
                <c:pt idx="73">
                  <c:v>176.05</c:v>
                </c:pt>
                <c:pt idx="74">
                  <c:v>176.06</c:v>
                </c:pt>
                <c:pt idx="75">
                  <c:v>176.11</c:v>
                </c:pt>
                <c:pt idx="76">
                  <c:v>176.24</c:v>
                </c:pt>
                <c:pt idx="77">
                  <c:v>176.28</c:v>
                </c:pt>
                <c:pt idx="78">
                  <c:v>176.33</c:v>
                </c:pt>
                <c:pt idx="79">
                  <c:v>176.38</c:v>
                </c:pt>
                <c:pt idx="80">
                  <c:v>176.33</c:v>
                </c:pt>
                <c:pt idx="81">
                  <c:v>176.24</c:v>
                </c:pt>
                <c:pt idx="82">
                  <c:v>176.12</c:v>
                </c:pt>
                <c:pt idx="83">
                  <c:v>176.04</c:v>
                </c:pt>
                <c:pt idx="84">
                  <c:v>175.95</c:v>
                </c:pt>
                <c:pt idx="85">
                  <c:v>175.92</c:v>
                </c:pt>
                <c:pt idx="86">
                  <c:v>175.94</c:v>
                </c:pt>
                <c:pt idx="87">
                  <c:v>175.96</c:v>
                </c:pt>
                <c:pt idx="88">
                  <c:v>175.98</c:v>
                </c:pt>
                <c:pt idx="89">
                  <c:v>176</c:v>
                </c:pt>
                <c:pt idx="90">
                  <c:v>176.03</c:v>
                </c:pt>
                <c:pt idx="91">
                  <c:v>175.99</c:v>
                </c:pt>
                <c:pt idx="92">
                  <c:v>175.92</c:v>
                </c:pt>
                <c:pt idx="93">
                  <c:v>175.84</c:v>
                </c:pt>
                <c:pt idx="94">
                  <c:v>175.76</c:v>
                </c:pt>
                <c:pt idx="95">
                  <c:v>175.74</c:v>
                </c:pt>
                <c:pt idx="96">
                  <c:v>175.69</c:v>
                </c:pt>
                <c:pt idx="97">
                  <c:v>175.66</c:v>
                </c:pt>
                <c:pt idx="98">
                  <c:v>175.69</c:v>
                </c:pt>
                <c:pt idx="99">
                  <c:v>175.79</c:v>
                </c:pt>
                <c:pt idx="100">
                  <c:v>175.88</c:v>
                </c:pt>
                <c:pt idx="101">
                  <c:v>175.99</c:v>
                </c:pt>
                <c:pt idx="102">
                  <c:v>176.02</c:v>
                </c:pt>
                <c:pt idx="103">
                  <c:v>176.03</c:v>
                </c:pt>
                <c:pt idx="104">
                  <c:v>176.02</c:v>
                </c:pt>
                <c:pt idx="105">
                  <c:v>175.97</c:v>
                </c:pt>
                <c:pt idx="106">
                  <c:v>175.93</c:v>
                </c:pt>
                <c:pt idx="107">
                  <c:v>175.95</c:v>
                </c:pt>
                <c:pt idx="108">
                  <c:v>175.92</c:v>
                </c:pt>
                <c:pt idx="109">
                  <c:v>175.94</c:v>
                </c:pt>
                <c:pt idx="110">
                  <c:v>176</c:v>
                </c:pt>
                <c:pt idx="111">
                  <c:v>176.08</c:v>
                </c:pt>
                <c:pt idx="112">
                  <c:v>176.2</c:v>
                </c:pt>
                <c:pt idx="113">
                  <c:v>176.3</c:v>
                </c:pt>
                <c:pt idx="114">
                  <c:v>176.34</c:v>
                </c:pt>
                <c:pt idx="115">
                  <c:v>176.31</c:v>
                </c:pt>
                <c:pt idx="116">
                  <c:v>176.22</c:v>
                </c:pt>
                <c:pt idx="117">
                  <c:v>176.21</c:v>
                </c:pt>
                <c:pt idx="118">
                  <c:v>176.14</c:v>
                </c:pt>
                <c:pt idx="119">
                  <c:v>176.12</c:v>
                </c:pt>
                <c:pt idx="120">
                  <c:v>176.1</c:v>
                </c:pt>
                <c:pt idx="121">
                  <c:v>176.11</c:v>
                </c:pt>
                <c:pt idx="122">
                  <c:v>176.15</c:v>
                </c:pt>
                <c:pt idx="123">
                  <c:v>176.29</c:v>
                </c:pt>
                <c:pt idx="124">
                  <c:v>176.44</c:v>
                </c:pt>
                <c:pt idx="125">
                  <c:v>176.5</c:v>
                </c:pt>
                <c:pt idx="126">
                  <c:v>176.59</c:v>
                </c:pt>
                <c:pt idx="127">
                  <c:v>176.62</c:v>
                </c:pt>
                <c:pt idx="128">
                  <c:v>176.6</c:v>
                </c:pt>
                <c:pt idx="129">
                  <c:v>176.61</c:v>
                </c:pt>
                <c:pt idx="130">
                  <c:v>176.65</c:v>
                </c:pt>
                <c:pt idx="131">
                  <c:v>176.66</c:v>
                </c:pt>
                <c:pt idx="132">
                  <c:v>176.65</c:v>
                </c:pt>
                <c:pt idx="133">
                  <c:v>176.63</c:v>
                </c:pt>
                <c:pt idx="134">
                  <c:v>176.65</c:v>
                </c:pt>
                <c:pt idx="135">
                  <c:v>176.86</c:v>
                </c:pt>
                <c:pt idx="136">
                  <c:v>177.07</c:v>
                </c:pt>
                <c:pt idx="137">
                  <c:v>177.15</c:v>
                </c:pt>
                <c:pt idx="138">
                  <c:v>177.18</c:v>
                </c:pt>
                <c:pt idx="139">
                  <c:v>177.13</c:v>
                </c:pt>
                <c:pt idx="140">
                  <c:v>177.03</c:v>
                </c:pt>
                <c:pt idx="141">
                  <c:v>176.9</c:v>
                </c:pt>
                <c:pt idx="142">
                  <c:v>176.82</c:v>
                </c:pt>
                <c:pt idx="143">
                  <c:v>176.68</c:v>
                </c:pt>
                <c:pt idx="144">
                  <c:v>176.64</c:v>
                </c:pt>
                <c:pt idx="145">
                  <c:v>176.64</c:v>
                </c:pt>
                <c:pt idx="146">
                  <c:v>176.66</c:v>
                </c:pt>
                <c:pt idx="147">
                  <c:v>176.69</c:v>
                </c:pt>
                <c:pt idx="148">
                  <c:v>176.76</c:v>
                </c:pt>
                <c:pt idx="149">
                  <c:v>176.79</c:v>
                </c:pt>
                <c:pt idx="150">
                  <c:v>176.84</c:v>
                </c:pt>
                <c:pt idx="151">
                  <c:v>176.8</c:v>
                </c:pt>
                <c:pt idx="152">
                  <c:v>176.69</c:v>
                </c:pt>
                <c:pt idx="153">
                  <c:v>176.57</c:v>
                </c:pt>
                <c:pt idx="154">
                  <c:v>176.42</c:v>
                </c:pt>
                <c:pt idx="155">
                  <c:v>176.31</c:v>
                </c:pt>
                <c:pt idx="156">
                  <c:v>176.21</c:v>
                </c:pt>
                <c:pt idx="157">
                  <c:v>176.17</c:v>
                </c:pt>
                <c:pt idx="158">
                  <c:v>176.16</c:v>
                </c:pt>
                <c:pt idx="159">
                  <c:v>176.17</c:v>
                </c:pt>
                <c:pt idx="160">
                  <c:v>176.19</c:v>
                </c:pt>
                <c:pt idx="161">
                  <c:v>176.2</c:v>
                </c:pt>
                <c:pt idx="162">
                  <c:v>176.2</c:v>
                </c:pt>
                <c:pt idx="163">
                  <c:v>176.14</c:v>
                </c:pt>
                <c:pt idx="164">
                  <c:v>176.05</c:v>
                </c:pt>
                <c:pt idx="165">
                  <c:v>176.02</c:v>
                </c:pt>
                <c:pt idx="166">
                  <c:v>175.97</c:v>
                </c:pt>
                <c:pt idx="167">
                  <c:v>175.94</c:v>
                </c:pt>
                <c:pt idx="168">
                  <c:v>175.94</c:v>
                </c:pt>
                <c:pt idx="169">
                  <c:v>175.93</c:v>
                </c:pt>
                <c:pt idx="170">
                  <c:v>175.91</c:v>
                </c:pt>
                <c:pt idx="171">
                  <c:v>175.95</c:v>
                </c:pt>
                <c:pt idx="172">
                  <c:v>176.02</c:v>
                </c:pt>
                <c:pt idx="173">
                  <c:v>176.04</c:v>
                </c:pt>
                <c:pt idx="174">
                  <c:v>176.05</c:v>
                </c:pt>
                <c:pt idx="175">
                  <c:v>176.01</c:v>
                </c:pt>
                <c:pt idx="176">
                  <c:v>175.95</c:v>
                </c:pt>
                <c:pt idx="177">
                  <c:v>175.87</c:v>
                </c:pt>
                <c:pt idx="178">
                  <c:v>175.84</c:v>
                </c:pt>
                <c:pt idx="179">
                  <c:v>175.78</c:v>
                </c:pt>
                <c:pt idx="180">
                  <c:v>175.74</c:v>
                </c:pt>
                <c:pt idx="181">
                  <c:v>175.73</c:v>
                </c:pt>
                <c:pt idx="182">
                  <c:v>175.73</c:v>
                </c:pt>
                <c:pt idx="183">
                  <c:v>175.83</c:v>
                </c:pt>
                <c:pt idx="184">
                  <c:v>175.99</c:v>
                </c:pt>
                <c:pt idx="185">
                  <c:v>176.06</c:v>
                </c:pt>
                <c:pt idx="186">
                  <c:v>176.08</c:v>
                </c:pt>
                <c:pt idx="187">
                  <c:v>176.02</c:v>
                </c:pt>
                <c:pt idx="188">
                  <c:v>175.92</c:v>
                </c:pt>
                <c:pt idx="189">
                  <c:v>175.83</c:v>
                </c:pt>
                <c:pt idx="190">
                  <c:v>175.76</c:v>
                </c:pt>
                <c:pt idx="191">
                  <c:v>175.72</c:v>
                </c:pt>
                <c:pt idx="192">
                  <c:v>175.7</c:v>
                </c:pt>
                <c:pt idx="193">
                  <c:v>175.67</c:v>
                </c:pt>
                <c:pt idx="194">
                  <c:v>175.67</c:v>
                </c:pt>
                <c:pt idx="195">
                  <c:v>175.74</c:v>
                </c:pt>
                <c:pt idx="196">
                  <c:v>175.81</c:v>
                </c:pt>
                <c:pt idx="197">
                  <c:v>175.84</c:v>
                </c:pt>
                <c:pt idx="198">
                  <c:v>175.87</c:v>
                </c:pt>
                <c:pt idx="199">
                  <c:v>175.84</c:v>
                </c:pt>
                <c:pt idx="200">
                  <c:v>175.82</c:v>
                </c:pt>
                <c:pt idx="201">
                  <c:v>175.76</c:v>
                </c:pt>
                <c:pt idx="202">
                  <c:v>175.72</c:v>
                </c:pt>
                <c:pt idx="203">
                  <c:v>175.76</c:v>
                </c:pt>
                <c:pt idx="204">
                  <c:v>175.74</c:v>
                </c:pt>
                <c:pt idx="205">
                  <c:v>175.74</c:v>
                </c:pt>
                <c:pt idx="206">
                  <c:v>175.78</c:v>
                </c:pt>
                <c:pt idx="207">
                  <c:v>175.85</c:v>
                </c:pt>
                <c:pt idx="208">
                  <c:v>175.91</c:v>
                </c:pt>
                <c:pt idx="209">
                  <c:v>175.97</c:v>
                </c:pt>
                <c:pt idx="210">
                  <c:v>176.05</c:v>
                </c:pt>
                <c:pt idx="211">
                  <c:v>176.04</c:v>
                </c:pt>
                <c:pt idx="212">
                  <c:v>175.96</c:v>
                </c:pt>
                <c:pt idx="213">
                  <c:v>175.91</c:v>
                </c:pt>
                <c:pt idx="214">
                  <c:v>175.89</c:v>
                </c:pt>
                <c:pt idx="215">
                  <c:v>175.85</c:v>
                </c:pt>
                <c:pt idx="216">
                  <c:v>175.83</c:v>
                </c:pt>
                <c:pt idx="217">
                  <c:v>175.81</c:v>
                </c:pt>
                <c:pt idx="218">
                  <c:v>175.85</c:v>
                </c:pt>
                <c:pt idx="219">
                  <c:v>175.92</c:v>
                </c:pt>
                <c:pt idx="220">
                  <c:v>176.01</c:v>
                </c:pt>
                <c:pt idx="221">
                  <c:v>176.07</c:v>
                </c:pt>
                <c:pt idx="222">
                  <c:v>176.06</c:v>
                </c:pt>
                <c:pt idx="223">
                  <c:v>176</c:v>
                </c:pt>
                <c:pt idx="224">
                  <c:v>176.02</c:v>
                </c:pt>
                <c:pt idx="225">
                  <c:v>175.99</c:v>
                </c:pt>
                <c:pt idx="226">
                  <c:v>175.91</c:v>
                </c:pt>
                <c:pt idx="227">
                  <c:v>175.8</c:v>
                </c:pt>
                <c:pt idx="228">
                  <c:v>175.82</c:v>
                </c:pt>
                <c:pt idx="229">
                  <c:v>175.82</c:v>
                </c:pt>
                <c:pt idx="230">
                  <c:v>175.84</c:v>
                </c:pt>
                <c:pt idx="231">
                  <c:v>175.86</c:v>
                </c:pt>
                <c:pt idx="232">
                  <c:v>176</c:v>
                </c:pt>
                <c:pt idx="233">
                  <c:v>176.04</c:v>
                </c:pt>
                <c:pt idx="234">
                  <c:v>176.06</c:v>
                </c:pt>
                <c:pt idx="235">
                  <c:v>176.04</c:v>
                </c:pt>
                <c:pt idx="236">
                  <c:v>176.01</c:v>
                </c:pt>
                <c:pt idx="237">
                  <c:v>175.92</c:v>
                </c:pt>
                <c:pt idx="238">
                  <c:v>175.86</c:v>
                </c:pt>
                <c:pt idx="239">
                  <c:v>175.8</c:v>
                </c:pt>
                <c:pt idx="240">
                  <c:v>175.76</c:v>
                </c:pt>
                <c:pt idx="241">
                  <c:v>175.85</c:v>
                </c:pt>
                <c:pt idx="242">
                  <c:v>175.92</c:v>
                </c:pt>
                <c:pt idx="243">
                  <c:v>176.08</c:v>
                </c:pt>
                <c:pt idx="244">
                  <c:v>176.16</c:v>
                </c:pt>
                <c:pt idx="245">
                  <c:v>176.28</c:v>
                </c:pt>
                <c:pt idx="246">
                  <c:v>176.33</c:v>
                </c:pt>
                <c:pt idx="247">
                  <c:v>176.35</c:v>
                </c:pt>
                <c:pt idx="248">
                  <c:v>176.34</c:v>
                </c:pt>
                <c:pt idx="249">
                  <c:v>176.28</c:v>
                </c:pt>
                <c:pt idx="250">
                  <c:v>176.21</c:v>
                </c:pt>
                <c:pt idx="251">
                  <c:v>176.13</c:v>
                </c:pt>
                <c:pt idx="252">
                  <c:v>176.07</c:v>
                </c:pt>
                <c:pt idx="253">
                  <c:v>176.07</c:v>
                </c:pt>
                <c:pt idx="254">
                  <c:v>176.1</c:v>
                </c:pt>
                <c:pt idx="255">
                  <c:v>176.15</c:v>
                </c:pt>
                <c:pt idx="256">
                  <c:v>176.29</c:v>
                </c:pt>
                <c:pt idx="257">
                  <c:v>176.4</c:v>
                </c:pt>
                <c:pt idx="258">
                  <c:v>176.45</c:v>
                </c:pt>
                <c:pt idx="259">
                  <c:v>176.46</c:v>
                </c:pt>
                <c:pt idx="260">
                  <c:v>176.44</c:v>
                </c:pt>
                <c:pt idx="261">
                  <c:v>176.35</c:v>
                </c:pt>
                <c:pt idx="262">
                  <c:v>176.27</c:v>
                </c:pt>
                <c:pt idx="263">
                  <c:v>176.18</c:v>
                </c:pt>
                <c:pt idx="264">
                  <c:v>176.09</c:v>
                </c:pt>
                <c:pt idx="265">
                  <c:v>176.07</c:v>
                </c:pt>
                <c:pt idx="266">
                  <c:v>176.03</c:v>
                </c:pt>
                <c:pt idx="267">
                  <c:v>176.04</c:v>
                </c:pt>
                <c:pt idx="268">
                  <c:v>176.12</c:v>
                </c:pt>
                <c:pt idx="269">
                  <c:v>176.2</c:v>
                </c:pt>
                <c:pt idx="270">
                  <c:v>176.25</c:v>
                </c:pt>
                <c:pt idx="271">
                  <c:v>176.27</c:v>
                </c:pt>
                <c:pt idx="272">
                  <c:v>176.26</c:v>
                </c:pt>
                <c:pt idx="273">
                  <c:v>176.19</c:v>
                </c:pt>
                <c:pt idx="274">
                  <c:v>176.11</c:v>
                </c:pt>
                <c:pt idx="275">
                  <c:v>176.07</c:v>
                </c:pt>
                <c:pt idx="276">
                  <c:v>176.08</c:v>
                </c:pt>
                <c:pt idx="277">
                  <c:v>176.08</c:v>
                </c:pt>
                <c:pt idx="278">
                  <c:v>176.06</c:v>
                </c:pt>
                <c:pt idx="279">
                  <c:v>176.09</c:v>
                </c:pt>
                <c:pt idx="280">
                  <c:v>176.17</c:v>
                </c:pt>
                <c:pt idx="281">
                  <c:v>176.19</c:v>
                </c:pt>
                <c:pt idx="282">
                  <c:v>176.16</c:v>
                </c:pt>
                <c:pt idx="283">
                  <c:v>176.11</c:v>
                </c:pt>
                <c:pt idx="284">
                  <c:v>176.09</c:v>
                </c:pt>
                <c:pt idx="285">
                  <c:v>176.12</c:v>
                </c:pt>
                <c:pt idx="286">
                  <c:v>176.17</c:v>
                </c:pt>
                <c:pt idx="287">
                  <c:v>176.14</c:v>
                </c:pt>
                <c:pt idx="288">
                  <c:v>176.12</c:v>
                </c:pt>
                <c:pt idx="289">
                  <c:v>176.13</c:v>
                </c:pt>
                <c:pt idx="290">
                  <c:v>176.17</c:v>
                </c:pt>
                <c:pt idx="291">
                  <c:v>176.29</c:v>
                </c:pt>
                <c:pt idx="292">
                  <c:v>176.38</c:v>
                </c:pt>
                <c:pt idx="293">
                  <c:v>176.5</c:v>
                </c:pt>
                <c:pt idx="294">
                  <c:v>176.52</c:v>
                </c:pt>
                <c:pt idx="295">
                  <c:v>176.5</c:v>
                </c:pt>
                <c:pt idx="296">
                  <c:v>176.44</c:v>
                </c:pt>
                <c:pt idx="297">
                  <c:v>176.38</c:v>
                </c:pt>
                <c:pt idx="298">
                  <c:v>176.33</c:v>
                </c:pt>
                <c:pt idx="299">
                  <c:v>176.25</c:v>
                </c:pt>
                <c:pt idx="300">
                  <c:v>176.25</c:v>
                </c:pt>
                <c:pt idx="301">
                  <c:v>176.27</c:v>
                </c:pt>
                <c:pt idx="302">
                  <c:v>176.33</c:v>
                </c:pt>
                <c:pt idx="303">
                  <c:v>176.43</c:v>
                </c:pt>
                <c:pt idx="304">
                  <c:v>176.58</c:v>
                </c:pt>
                <c:pt idx="305">
                  <c:v>176.77</c:v>
                </c:pt>
                <c:pt idx="306">
                  <c:v>176.88</c:v>
                </c:pt>
                <c:pt idx="307">
                  <c:v>176.92</c:v>
                </c:pt>
                <c:pt idx="308">
                  <c:v>176.88</c:v>
                </c:pt>
                <c:pt idx="309">
                  <c:v>176.8</c:v>
                </c:pt>
                <c:pt idx="310">
                  <c:v>176.75</c:v>
                </c:pt>
                <c:pt idx="311">
                  <c:v>176.66</c:v>
                </c:pt>
                <c:pt idx="312">
                  <c:v>176.57</c:v>
                </c:pt>
                <c:pt idx="313">
                  <c:v>176.54</c:v>
                </c:pt>
                <c:pt idx="314">
                  <c:v>176.54</c:v>
                </c:pt>
                <c:pt idx="315">
                  <c:v>176.57</c:v>
                </c:pt>
                <c:pt idx="316">
                  <c:v>176.64</c:v>
                </c:pt>
                <c:pt idx="317">
                  <c:v>176.69</c:v>
                </c:pt>
                <c:pt idx="318">
                  <c:v>176.72</c:v>
                </c:pt>
                <c:pt idx="319">
                  <c:v>176.68</c:v>
                </c:pt>
                <c:pt idx="320">
                  <c:v>176.64</c:v>
                </c:pt>
                <c:pt idx="321">
                  <c:v>176.6</c:v>
                </c:pt>
                <c:pt idx="322">
                  <c:v>176.52</c:v>
                </c:pt>
                <c:pt idx="323">
                  <c:v>176.45</c:v>
                </c:pt>
                <c:pt idx="324">
                  <c:v>176.36</c:v>
                </c:pt>
                <c:pt idx="325">
                  <c:v>176.33</c:v>
                </c:pt>
                <c:pt idx="326">
                  <c:v>176.36</c:v>
                </c:pt>
                <c:pt idx="327">
                  <c:v>176.45</c:v>
                </c:pt>
                <c:pt idx="328">
                  <c:v>176.55</c:v>
                </c:pt>
                <c:pt idx="329">
                  <c:v>176.72</c:v>
                </c:pt>
                <c:pt idx="330">
                  <c:v>176.78</c:v>
                </c:pt>
                <c:pt idx="331">
                  <c:v>176.74</c:v>
                </c:pt>
                <c:pt idx="332">
                  <c:v>176.7</c:v>
                </c:pt>
                <c:pt idx="333">
                  <c:v>176.66</c:v>
                </c:pt>
                <c:pt idx="334">
                  <c:v>176.62</c:v>
                </c:pt>
                <c:pt idx="335">
                  <c:v>176.57</c:v>
                </c:pt>
                <c:pt idx="336">
                  <c:v>176.56</c:v>
                </c:pt>
                <c:pt idx="337">
                  <c:v>176.57</c:v>
                </c:pt>
                <c:pt idx="338">
                  <c:v>176.65</c:v>
                </c:pt>
                <c:pt idx="339">
                  <c:v>176.7</c:v>
                </c:pt>
                <c:pt idx="340">
                  <c:v>176.7</c:v>
                </c:pt>
                <c:pt idx="341">
                  <c:v>176.75</c:v>
                </c:pt>
                <c:pt idx="342">
                  <c:v>176.77</c:v>
                </c:pt>
                <c:pt idx="343">
                  <c:v>176.69</c:v>
                </c:pt>
                <c:pt idx="344">
                  <c:v>176.6</c:v>
                </c:pt>
                <c:pt idx="345">
                  <c:v>176.49</c:v>
                </c:pt>
                <c:pt idx="346">
                  <c:v>176.42</c:v>
                </c:pt>
                <c:pt idx="347">
                  <c:v>176.32</c:v>
                </c:pt>
                <c:pt idx="348">
                  <c:v>176.28</c:v>
                </c:pt>
                <c:pt idx="349">
                  <c:v>176.28</c:v>
                </c:pt>
                <c:pt idx="350">
                  <c:v>176.25</c:v>
                </c:pt>
                <c:pt idx="351">
                  <c:v>176.39</c:v>
                </c:pt>
                <c:pt idx="352">
                  <c:v>176.57</c:v>
                </c:pt>
                <c:pt idx="353">
                  <c:v>176.72</c:v>
                </c:pt>
                <c:pt idx="354">
                  <c:v>176.8</c:v>
                </c:pt>
                <c:pt idx="355">
                  <c:v>176.81</c:v>
                </c:pt>
                <c:pt idx="356">
                  <c:v>176.77</c:v>
                </c:pt>
                <c:pt idx="357">
                  <c:v>176.72</c:v>
                </c:pt>
                <c:pt idx="358">
                  <c:v>176.65</c:v>
                </c:pt>
                <c:pt idx="359">
                  <c:v>176.56</c:v>
                </c:pt>
                <c:pt idx="360">
                  <c:v>176.48</c:v>
                </c:pt>
                <c:pt idx="361">
                  <c:v>176.42</c:v>
                </c:pt>
                <c:pt idx="362">
                  <c:v>176.47</c:v>
                </c:pt>
                <c:pt idx="363">
                  <c:v>176.61</c:v>
                </c:pt>
                <c:pt idx="364">
                  <c:v>176.72</c:v>
                </c:pt>
                <c:pt idx="365">
                  <c:v>176.73</c:v>
                </c:pt>
                <c:pt idx="366">
                  <c:v>176.72</c:v>
                </c:pt>
                <c:pt idx="367">
                  <c:v>176.67</c:v>
                </c:pt>
                <c:pt idx="368">
                  <c:v>176.57</c:v>
                </c:pt>
                <c:pt idx="369">
                  <c:v>176.4</c:v>
                </c:pt>
                <c:pt idx="370">
                  <c:v>176.32</c:v>
                </c:pt>
                <c:pt idx="371">
                  <c:v>176.26</c:v>
                </c:pt>
                <c:pt idx="372">
                  <c:v>176.2</c:v>
                </c:pt>
                <c:pt idx="373">
                  <c:v>176.19</c:v>
                </c:pt>
                <c:pt idx="374">
                  <c:v>176.19</c:v>
                </c:pt>
                <c:pt idx="375">
                  <c:v>176.26</c:v>
                </c:pt>
                <c:pt idx="376">
                  <c:v>176.31</c:v>
                </c:pt>
                <c:pt idx="377">
                  <c:v>176.34</c:v>
                </c:pt>
                <c:pt idx="378">
                  <c:v>176.38</c:v>
                </c:pt>
                <c:pt idx="379">
                  <c:v>176.34</c:v>
                </c:pt>
                <c:pt idx="380">
                  <c:v>176.22</c:v>
                </c:pt>
                <c:pt idx="381">
                  <c:v>176.14</c:v>
                </c:pt>
                <c:pt idx="382">
                  <c:v>176.02</c:v>
                </c:pt>
                <c:pt idx="383">
                  <c:v>175.94</c:v>
                </c:pt>
                <c:pt idx="384">
                  <c:v>175.96</c:v>
                </c:pt>
                <c:pt idx="385">
                  <c:v>175.99</c:v>
                </c:pt>
                <c:pt idx="386">
                  <c:v>176.02</c:v>
                </c:pt>
                <c:pt idx="387">
                  <c:v>176.17</c:v>
                </c:pt>
                <c:pt idx="388">
                  <c:v>176.27</c:v>
                </c:pt>
                <c:pt idx="389">
                  <c:v>176.34</c:v>
                </c:pt>
                <c:pt idx="390">
                  <c:v>176.42</c:v>
                </c:pt>
                <c:pt idx="391">
                  <c:v>176.44</c:v>
                </c:pt>
                <c:pt idx="392">
                  <c:v>176.43</c:v>
                </c:pt>
                <c:pt idx="393">
                  <c:v>176.4</c:v>
                </c:pt>
                <c:pt idx="394">
                  <c:v>176.34</c:v>
                </c:pt>
                <c:pt idx="395">
                  <c:v>176.35</c:v>
                </c:pt>
                <c:pt idx="396">
                  <c:v>176.34</c:v>
                </c:pt>
                <c:pt idx="397">
                  <c:v>176.34</c:v>
                </c:pt>
                <c:pt idx="398">
                  <c:v>176.41</c:v>
                </c:pt>
                <c:pt idx="399">
                  <c:v>176.58</c:v>
                </c:pt>
                <c:pt idx="400">
                  <c:v>176.75</c:v>
                </c:pt>
                <c:pt idx="401">
                  <c:v>176.82</c:v>
                </c:pt>
                <c:pt idx="402">
                  <c:v>176.91</c:v>
                </c:pt>
                <c:pt idx="403">
                  <c:v>176.93</c:v>
                </c:pt>
                <c:pt idx="404">
                  <c:v>176.92</c:v>
                </c:pt>
                <c:pt idx="405">
                  <c:v>176.93</c:v>
                </c:pt>
                <c:pt idx="406">
                  <c:v>176.95</c:v>
                </c:pt>
                <c:pt idx="407">
                  <c:v>176.95</c:v>
                </c:pt>
                <c:pt idx="408">
                  <c:v>176.95</c:v>
                </c:pt>
                <c:pt idx="409">
                  <c:v>176.96</c:v>
                </c:pt>
                <c:pt idx="410">
                  <c:v>176.96</c:v>
                </c:pt>
                <c:pt idx="411">
                  <c:v>177.08</c:v>
                </c:pt>
                <c:pt idx="412">
                  <c:v>177.17</c:v>
                </c:pt>
                <c:pt idx="413">
                  <c:v>177.22</c:v>
                </c:pt>
                <c:pt idx="414">
                  <c:v>177.26</c:v>
                </c:pt>
                <c:pt idx="415">
                  <c:v>177.28</c:v>
                </c:pt>
                <c:pt idx="416">
                  <c:v>177.22</c:v>
                </c:pt>
                <c:pt idx="417">
                  <c:v>177.06</c:v>
                </c:pt>
                <c:pt idx="418">
                  <c:v>176.94</c:v>
                </c:pt>
                <c:pt idx="419">
                  <c:v>176.92</c:v>
                </c:pt>
                <c:pt idx="420">
                  <c:v>176.85</c:v>
                </c:pt>
                <c:pt idx="421">
                  <c:v>176.82</c:v>
                </c:pt>
                <c:pt idx="422">
                  <c:v>176.83</c:v>
                </c:pt>
                <c:pt idx="423">
                  <c:v>176.91</c:v>
                </c:pt>
                <c:pt idx="424">
                  <c:v>177</c:v>
                </c:pt>
                <c:pt idx="425">
                  <c:v>177.07</c:v>
                </c:pt>
                <c:pt idx="426">
                  <c:v>177.12</c:v>
                </c:pt>
                <c:pt idx="427">
                  <c:v>177.11</c:v>
                </c:pt>
                <c:pt idx="428">
                  <c:v>177.02</c:v>
                </c:pt>
                <c:pt idx="429">
                  <c:v>176.92</c:v>
                </c:pt>
                <c:pt idx="430">
                  <c:v>176.81</c:v>
                </c:pt>
                <c:pt idx="431">
                  <c:v>176.74</c:v>
                </c:pt>
                <c:pt idx="432">
                  <c:v>176.63</c:v>
                </c:pt>
                <c:pt idx="433">
                  <c:v>176.6</c:v>
                </c:pt>
                <c:pt idx="434">
                  <c:v>176.64</c:v>
                </c:pt>
                <c:pt idx="435">
                  <c:v>176.71</c:v>
                </c:pt>
                <c:pt idx="436">
                  <c:v>176.83</c:v>
                </c:pt>
                <c:pt idx="437">
                  <c:v>176.92</c:v>
                </c:pt>
                <c:pt idx="438">
                  <c:v>176.96</c:v>
                </c:pt>
                <c:pt idx="439">
                  <c:v>176.94</c:v>
                </c:pt>
                <c:pt idx="440">
                  <c:v>176.9</c:v>
                </c:pt>
                <c:pt idx="441">
                  <c:v>176.98</c:v>
                </c:pt>
                <c:pt idx="442">
                  <c:v>176.95</c:v>
                </c:pt>
                <c:pt idx="443">
                  <c:v>176.89</c:v>
                </c:pt>
                <c:pt idx="444">
                  <c:v>176.83</c:v>
                </c:pt>
                <c:pt idx="445">
                  <c:v>176.78</c:v>
                </c:pt>
                <c:pt idx="446">
                  <c:v>176.76</c:v>
                </c:pt>
                <c:pt idx="447">
                  <c:v>176.82</c:v>
                </c:pt>
                <c:pt idx="448">
                  <c:v>176.88</c:v>
                </c:pt>
                <c:pt idx="449">
                  <c:v>176.91</c:v>
                </c:pt>
                <c:pt idx="450">
                  <c:v>176.88</c:v>
                </c:pt>
                <c:pt idx="451">
                  <c:v>176.79</c:v>
                </c:pt>
                <c:pt idx="452">
                  <c:v>176.64</c:v>
                </c:pt>
                <c:pt idx="453">
                  <c:v>176.54</c:v>
                </c:pt>
                <c:pt idx="454">
                  <c:v>176.46</c:v>
                </c:pt>
                <c:pt idx="455">
                  <c:v>176.38</c:v>
                </c:pt>
                <c:pt idx="456">
                  <c:v>176.31</c:v>
                </c:pt>
                <c:pt idx="457">
                  <c:v>176.3</c:v>
                </c:pt>
                <c:pt idx="458">
                  <c:v>176.32</c:v>
                </c:pt>
                <c:pt idx="459">
                  <c:v>176.37</c:v>
                </c:pt>
                <c:pt idx="460">
                  <c:v>176.5</c:v>
                </c:pt>
                <c:pt idx="461">
                  <c:v>176.57</c:v>
                </c:pt>
                <c:pt idx="462">
                  <c:v>176.62</c:v>
                </c:pt>
                <c:pt idx="463">
                  <c:v>176.62</c:v>
                </c:pt>
                <c:pt idx="464">
                  <c:v>176.56</c:v>
                </c:pt>
                <c:pt idx="465">
                  <c:v>176.45</c:v>
                </c:pt>
                <c:pt idx="466">
                  <c:v>176.37</c:v>
                </c:pt>
                <c:pt idx="467">
                  <c:v>176.29</c:v>
                </c:pt>
                <c:pt idx="468">
                  <c:v>176.22</c:v>
                </c:pt>
                <c:pt idx="469">
                  <c:v>176.19</c:v>
                </c:pt>
                <c:pt idx="470">
                  <c:v>176.17</c:v>
                </c:pt>
                <c:pt idx="471">
                  <c:v>176.2</c:v>
                </c:pt>
                <c:pt idx="472">
                  <c:v>176.28</c:v>
                </c:pt>
                <c:pt idx="473">
                  <c:v>176.35</c:v>
                </c:pt>
                <c:pt idx="474">
                  <c:v>176.43</c:v>
                </c:pt>
                <c:pt idx="475">
                  <c:v>176.38</c:v>
                </c:pt>
                <c:pt idx="476">
                  <c:v>176.33</c:v>
                </c:pt>
                <c:pt idx="477">
                  <c:v>176.24</c:v>
                </c:pt>
                <c:pt idx="478">
                  <c:v>176.21</c:v>
                </c:pt>
                <c:pt idx="479">
                  <c:v>176.16</c:v>
                </c:pt>
                <c:pt idx="480">
                  <c:v>176.15</c:v>
                </c:pt>
                <c:pt idx="481">
                  <c:v>176.13</c:v>
                </c:pt>
                <c:pt idx="482">
                  <c:v>176.12</c:v>
                </c:pt>
                <c:pt idx="483">
                  <c:v>176.14</c:v>
                </c:pt>
                <c:pt idx="484">
                  <c:v>176.12</c:v>
                </c:pt>
                <c:pt idx="485">
                  <c:v>176.12</c:v>
                </c:pt>
                <c:pt idx="486">
                  <c:v>176.15</c:v>
                </c:pt>
                <c:pt idx="487">
                  <c:v>176.11</c:v>
                </c:pt>
                <c:pt idx="488">
                  <c:v>176.07</c:v>
                </c:pt>
                <c:pt idx="489">
                  <c:v>175.98</c:v>
                </c:pt>
                <c:pt idx="490">
                  <c:v>175.91</c:v>
                </c:pt>
                <c:pt idx="491">
                  <c:v>175.81</c:v>
                </c:pt>
                <c:pt idx="492">
                  <c:v>175.75</c:v>
                </c:pt>
                <c:pt idx="493">
                  <c:v>175.75</c:v>
                </c:pt>
                <c:pt idx="494">
                  <c:v>175.79</c:v>
                </c:pt>
                <c:pt idx="495">
                  <c:v>175.92</c:v>
                </c:pt>
                <c:pt idx="496">
                  <c:v>176.06</c:v>
                </c:pt>
                <c:pt idx="497">
                  <c:v>176.11</c:v>
                </c:pt>
                <c:pt idx="498">
                  <c:v>176.12</c:v>
                </c:pt>
                <c:pt idx="499">
                  <c:v>176.12</c:v>
                </c:pt>
                <c:pt idx="500">
                  <c:v>176.1</c:v>
                </c:pt>
                <c:pt idx="501">
                  <c:v>176.1</c:v>
                </c:pt>
                <c:pt idx="502">
                  <c:v>176.13</c:v>
                </c:pt>
                <c:pt idx="503">
                  <c:v>176.12</c:v>
                </c:pt>
                <c:pt idx="504">
                  <c:v>176.14</c:v>
                </c:pt>
                <c:pt idx="505">
                  <c:v>176.16</c:v>
                </c:pt>
                <c:pt idx="506">
                  <c:v>176.14</c:v>
                </c:pt>
                <c:pt idx="507">
                  <c:v>176.24</c:v>
                </c:pt>
                <c:pt idx="508">
                  <c:v>176.5</c:v>
                </c:pt>
                <c:pt idx="509">
                  <c:v>176.64</c:v>
                </c:pt>
                <c:pt idx="510">
                  <c:v>176.72</c:v>
                </c:pt>
                <c:pt idx="511">
                  <c:v>176.77</c:v>
                </c:pt>
                <c:pt idx="512">
                  <c:v>176.73</c:v>
                </c:pt>
                <c:pt idx="513">
                  <c:v>176.64</c:v>
                </c:pt>
                <c:pt idx="514">
                  <c:v>176.57</c:v>
                </c:pt>
                <c:pt idx="515">
                  <c:v>176.48</c:v>
                </c:pt>
                <c:pt idx="516">
                  <c:v>176.38</c:v>
                </c:pt>
                <c:pt idx="517">
                  <c:v>176.31</c:v>
                </c:pt>
                <c:pt idx="518">
                  <c:v>176.33</c:v>
                </c:pt>
                <c:pt idx="519">
                  <c:v>176.36</c:v>
                </c:pt>
                <c:pt idx="520">
                  <c:v>176.42</c:v>
                </c:pt>
                <c:pt idx="521">
                  <c:v>176.44</c:v>
                </c:pt>
                <c:pt idx="522">
                  <c:v>176.46</c:v>
                </c:pt>
                <c:pt idx="523">
                  <c:v>176.45</c:v>
                </c:pt>
                <c:pt idx="524">
                  <c:v>176.43</c:v>
                </c:pt>
                <c:pt idx="525">
                  <c:v>176.38</c:v>
                </c:pt>
                <c:pt idx="526">
                  <c:v>176.32</c:v>
                </c:pt>
                <c:pt idx="527">
                  <c:v>176.26</c:v>
                </c:pt>
                <c:pt idx="528">
                  <c:v>176.2</c:v>
                </c:pt>
                <c:pt idx="529">
                  <c:v>176.17</c:v>
                </c:pt>
                <c:pt idx="530">
                  <c:v>176.19</c:v>
                </c:pt>
                <c:pt idx="531">
                  <c:v>176.26</c:v>
                </c:pt>
                <c:pt idx="532">
                  <c:v>176.34</c:v>
                </c:pt>
                <c:pt idx="533">
                  <c:v>176.37</c:v>
                </c:pt>
                <c:pt idx="534">
                  <c:v>176.36</c:v>
                </c:pt>
                <c:pt idx="535">
                  <c:v>176.32</c:v>
                </c:pt>
                <c:pt idx="536">
                  <c:v>176.26</c:v>
                </c:pt>
                <c:pt idx="537">
                  <c:v>176.17</c:v>
                </c:pt>
                <c:pt idx="538">
                  <c:v>176.06</c:v>
                </c:pt>
                <c:pt idx="539">
                  <c:v>175.97</c:v>
                </c:pt>
                <c:pt idx="540">
                  <c:v>175.89</c:v>
                </c:pt>
                <c:pt idx="541">
                  <c:v>175.85</c:v>
                </c:pt>
                <c:pt idx="542">
                  <c:v>175.85</c:v>
                </c:pt>
                <c:pt idx="543">
                  <c:v>175.94</c:v>
                </c:pt>
                <c:pt idx="544">
                  <c:v>176.02</c:v>
                </c:pt>
                <c:pt idx="545">
                  <c:v>176.06</c:v>
                </c:pt>
                <c:pt idx="546">
                  <c:v>176.04</c:v>
                </c:pt>
                <c:pt idx="547">
                  <c:v>176.03</c:v>
                </c:pt>
                <c:pt idx="548">
                  <c:v>175.98</c:v>
                </c:pt>
                <c:pt idx="549">
                  <c:v>175.9</c:v>
                </c:pt>
                <c:pt idx="550">
                  <c:v>175.8</c:v>
                </c:pt>
                <c:pt idx="551">
                  <c:v>175.71</c:v>
                </c:pt>
                <c:pt idx="552">
                  <c:v>175.63</c:v>
                </c:pt>
                <c:pt idx="553">
                  <c:v>175.59</c:v>
                </c:pt>
                <c:pt idx="554">
                  <c:v>175.58</c:v>
                </c:pt>
                <c:pt idx="555">
                  <c:v>175.61</c:v>
                </c:pt>
                <c:pt idx="556">
                  <c:v>175.74</c:v>
                </c:pt>
                <c:pt idx="557">
                  <c:v>175.76</c:v>
                </c:pt>
                <c:pt idx="558">
                  <c:v>175.78</c:v>
                </c:pt>
                <c:pt idx="559">
                  <c:v>175.77</c:v>
                </c:pt>
                <c:pt idx="560">
                  <c:v>175.76</c:v>
                </c:pt>
                <c:pt idx="561">
                  <c:v>175.7</c:v>
                </c:pt>
                <c:pt idx="562">
                  <c:v>175.65</c:v>
                </c:pt>
                <c:pt idx="563">
                  <c:v>175.62</c:v>
                </c:pt>
                <c:pt idx="564">
                  <c:v>175.6</c:v>
                </c:pt>
                <c:pt idx="565">
                  <c:v>175.62</c:v>
                </c:pt>
                <c:pt idx="566">
                  <c:v>175.67</c:v>
                </c:pt>
                <c:pt idx="567">
                  <c:v>175.77</c:v>
                </c:pt>
                <c:pt idx="568">
                  <c:v>175.94</c:v>
                </c:pt>
                <c:pt idx="569">
                  <c:v>176</c:v>
                </c:pt>
                <c:pt idx="570">
                  <c:v>176.02</c:v>
                </c:pt>
                <c:pt idx="571">
                  <c:v>176.04</c:v>
                </c:pt>
                <c:pt idx="572">
                  <c:v>176.07</c:v>
                </c:pt>
                <c:pt idx="573">
                  <c:v>176.1</c:v>
                </c:pt>
                <c:pt idx="574">
                  <c:v>176.07</c:v>
                </c:pt>
                <c:pt idx="575">
                  <c:v>176.09</c:v>
                </c:pt>
                <c:pt idx="576">
                  <c:v>176.1</c:v>
                </c:pt>
                <c:pt idx="577">
                  <c:v>176.08</c:v>
                </c:pt>
                <c:pt idx="578">
                  <c:v>176.13</c:v>
                </c:pt>
                <c:pt idx="579">
                  <c:v>176.2</c:v>
                </c:pt>
                <c:pt idx="580">
                  <c:v>176.26</c:v>
                </c:pt>
                <c:pt idx="581">
                  <c:v>176.3</c:v>
                </c:pt>
                <c:pt idx="582">
                  <c:v>176.28</c:v>
                </c:pt>
                <c:pt idx="583">
                  <c:v>176.24</c:v>
                </c:pt>
                <c:pt idx="584">
                  <c:v>176.17</c:v>
                </c:pt>
                <c:pt idx="585">
                  <c:v>176.08</c:v>
                </c:pt>
                <c:pt idx="586">
                  <c:v>176.01</c:v>
                </c:pt>
                <c:pt idx="587">
                  <c:v>176.08</c:v>
                </c:pt>
                <c:pt idx="588">
                  <c:v>176.07</c:v>
                </c:pt>
                <c:pt idx="589">
                  <c:v>176.07</c:v>
                </c:pt>
                <c:pt idx="590">
                  <c:v>176.06</c:v>
                </c:pt>
                <c:pt idx="591">
                  <c:v>176.23</c:v>
                </c:pt>
                <c:pt idx="592">
                  <c:v>176.35</c:v>
                </c:pt>
                <c:pt idx="593">
                  <c:v>176.45</c:v>
                </c:pt>
                <c:pt idx="594">
                  <c:v>176.5</c:v>
                </c:pt>
                <c:pt idx="595">
                  <c:v>176.48</c:v>
                </c:pt>
                <c:pt idx="596">
                  <c:v>176.4</c:v>
                </c:pt>
                <c:pt idx="597">
                  <c:v>176.34</c:v>
                </c:pt>
                <c:pt idx="598">
                  <c:v>176.34</c:v>
                </c:pt>
                <c:pt idx="599">
                  <c:v>176.32</c:v>
                </c:pt>
                <c:pt idx="600">
                  <c:v>176.29</c:v>
                </c:pt>
                <c:pt idx="601">
                  <c:v>176.3</c:v>
                </c:pt>
                <c:pt idx="602">
                  <c:v>176.27</c:v>
                </c:pt>
                <c:pt idx="603">
                  <c:v>176.35</c:v>
                </c:pt>
                <c:pt idx="604">
                  <c:v>176.4</c:v>
                </c:pt>
                <c:pt idx="605">
                  <c:v>176.47</c:v>
                </c:pt>
                <c:pt idx="606">
                  <c:v>176.55</c:v>
                </c:pt>
                <c:pt idx="607">
                  <c:v>176.58</c:v>
                </c:pt>
                <c:pt idx="608">
                  <c:v>176.6</c:v>
                </c:pt>
                <c:pt idx="609">
                  <c:v>176.57</c:v>
                </c:pt>
                <c:pt idx="610">
                  <c:v>176.5</c:v>
                </c:pt>
                <c:pt idx="611">
                  <c:v>176.48</c:v>
                </c:pt>
                <c:pt idx="612">
                  <c:v>176.47</c:v>
                </c:pt>
                <c:pt idx="613">
                  <c:v>176.47</c:v>
                </c:pt>
                <c:pt idx="614">
                  <c:v>176.45</c:v>
                </c:pt>
                <c:pt idx="615">
                  <c:v>176.54</c:v>
                </c:pt>
                <c:pt idx="616">
                  <c:v>176.7</c:v>
                </c:pt>
                <c:pt idx="617">
                  <c:v>176.82</c:v>
                </c:pt>
                <c:pt idx="618">
                  <c:v>176.94</c:v>
                </c:pt>
                <c:pt idx="619">
                  <c:v>176.95</c:v>
                </c:pt>
                <c:pt idx="620">
                  <c:v>176.86</c:v>
                </c:pt>
                <c:pt idx="621">
                  <c:v>176.78</c:v>
                </c:pt>
                <c:pt idx="622">
                  <c:v>176.73</c:v>
                </c:pt>
                <c:pt idx="623">
                  <c:v>176.64</c:v>
                </c:pt>
                <c:pt idx="624">
                  <c:v>176.59</c:v>
                </c:pt>
                <c:pt idx="625">
                  <c:v>176.56</c:v>
                </c:pt>
                <c:pt idx="626">
                  <c:v>176.53</c:v>
                </c:pt>
                <c:pt idx="627">
                  <c:v>176.58</c:v>
                </c:pt>
                <c:pt idx="628">
                  <c:v>176.68</c:v>
                </c:pt>
                <c:pt idx="629">
                  <c:v>176.76</c:v>
                </c:pt>
                <c:pt idx="630">
                  <c:v>176.8</c:v>
                </c:pt>
                <c:pt idx="631">
                  <c:v>176.78</c:v>
                </c:pt>
                <c:pt idx="632">
                  <c:v>176.77</c:v>
                </c:pt>
                <c:pt idx="633">
                  <c:v>176.73</c:v>
                </c:pt>
                <c:pt idx="634">
                  <c:v>176.69</c:v>
                </c:pt>
                <c:pt idx="635">
                  <c:v>176.67</c:v>
                </c:pt>
                <c:pt idx="636">
                  <c:v>176.63</c:v>
                </c:pt>
                <c:pt idx="637">
                  <c:v>176.62</c:v>
                </c:pt>
                <c:pt idx="638">
                  <c:v>176.68</c:v>
                </c:pt>
                <c:pt idx="639">
                  <c:v>176.76</c:v>
                </c:pt>
                <c:pt idx="640">
                  <c:v>176.86</c:v>
                </c:pt>
                <c:pt idx="641">
                  <c:v>176.94</c:v>
                </c:pt>
                <c:pt idx="642">
                  <c:v>176.96</c:v>
                </c:pt>
                <c:pt idx="643">
                  <c:v>176.96</c:v>
                </c:pt>
                <c:pt idx="644">
                  <c:v>176.9</c:v>
                </c:pt>
                <c:pt idx="645">
                  <c:v>176.84</c:v>
                </c:pt>
                <c:pt idx="646">
                  <c:v>176.76</c:v>
                </c:pt>
                <c:pt idx="647">
                  <c:v>176.75</c:v>
                </c:pt>
                <c:pt idx="648">
                  <c:v>176.73</c:v>
                </c:pt>
                <c:pt idx="649">
                  <c:v>176.65</c:v>
                </c:pt>
                <c:pt idx="650">
                  <c:v>176.65</c:v>
                </c:pt>
                <c:pt idx="651">
                  <c:v>176.72</c:v>
                </c:pt>
                <c:pt idx="652">
                  <c:v>176.88</c:v>
                </c:pt>
                <c:pt idx="653">
                  <c:v>176.93</c:v>
                </c:pt>
                <c:pt idx="654">
                  <c:v>176.99</c:v>
                </c:pt>
                <c:pt idx="655">
                  <c:v>177.05</c:v>
                </c:pt>
                <c:pt idx="656">
                  <c:v>177.07</c:v>
                </c:pt>
                <c:pt idx="657">
                  <c:v>177.03</c:v>
                </c:pt>
                <c:pt idx="658">
                  <c:v>177</c:v>
                </c:pt>
                <c:pt idx="659">
                  <c:v>176.96</c:v>
                </c:pt>
                <c:pt idx="660">
                  <c:v>176.98</c:v>
                </c:pt>
                <c:pt idx="661">
                  <c:v>176.95</c:v>
                </c:pt>
                <c:pt idx="662">
                  <c:v>176.98</c:v>
                </c:pt>
                <c:pt idx="663">
                  <c:v>177.1</c:v>
                </c:pt>
                <c:pt idx="664">
                  <c:v>177.2</c:v>
                </c:pt>
                <c:pt idx="665">
                  <c:v>177.3</c:v>
                </c:pt>
                <c:pt idx="666">
                  <c:v>177.3</c:v>
                </c:pt>
                <c:pt idx="667">
                  <c:v>177.29</c:v>
                </c:pt>
                <c:pt idx="668">
                  <c:v>177.21</c:v>
                </c:pt>
                <c:pt idx="669">
                  <c:v>177.13</c:v>
                </c:pt>
                <c:pt idx="670">
                  <c:v>177.04</c:v>
                </c:pt>
                <c:pt idx="671">
                  <c:v>177</c:v>
                </c:pt>
                <c:pt idx="672">
                  <c:v>176.95</c:v>
                </c:pt>
                <c:pt idx="673">
                  <c:v>176.97</c:v>
                </c:pt>
                <c:pt idx="674">
                  <c:v>177</c:v>
                </c:pt>
                <c:pt idx="675">
                  <c:v>177.07</c:v>
                </c:pt>
                <c:pt idx="676">
                  <c:v>177.19</c:v>
                </c:pt>
                <c:pt idx="677">
                  <c:v>177.28</c:v>
                </c:pt>
                <c:pt idx="678">
                  <c:v>177.32</c:v>
                </c:pt>
                <c:pt idx="679">
                  <c:v>177.26</c:v>
                </c:pt>
                <c:pt idx="680">
                  <c:v>177.15</c:v>
                </c:pt>
                <c:pt idx="681">
                  <c:v>177.04</c:v>
                </c:pt>
                <c:pt idx="682">
                  <c:v>176.98</c:v>
                </c:pt>
                <c:pt idx="683">
                  <c:v>176.91</c:v>
                </c:pt>
                <c:pt idx="684">
                  <c:v>176.87</c:v>
                </c:pt>
                <c:pt idx="685">
                  <c:v>176.86</c:v>
                </c:pt>
                <c:pt idx="686">
                  <c:v>176.87</c:v>
                </c:pt>
                <c:pt idx="687">
                  <c:v>176.92</c:v>
                </c:pt>
                <c:pt idx="688">
                  <c:v>177.06</c:v>
                </c:pt>
                <c:pt idx="689">
                  <c:v>177.14</c:v>
                </c:pt>
                <c:pt idx="690">
                  <c:v>177.15</c:v>
                </c:pt>
                <c:pt idx="691">
                  <c:v>177.1</c:v>
                </c:pt>
                <c:pt idx="692">
                  <c:v>177.07</c:v>
                </c:pt>
                <c:pt idx="693">
                  <c:v>176.95</c:v>
                </c:pt>
                <c:pt idx="694">
                  <c:v>176.87</c:v>
                </c:pt>
                <c:pt idx="695">
                  <c:v>176.82</c:v>
                </c:pt>
                <c:pt idx="696">
                  <c:v>176.76</c:v>
                </c:pt>
                <c:pt idx="697">
                  <c:v>176.75</c:v>
                </c:pt>
                <c:pt idx="698">
                  <c:v>176.87</c:v>
                </c:pt>
                <c:pt idx="699">
                  <c:v>177.02</c:v>
                </c:pt>
                <c:pt idx="700">
                  <c:v>177.11</c:v>
                </c:pt>
                <c:pt idx="701">
                  <c:v>177.15</c:v>
                </c:pt>
                <c:pt idx="702">
                  <c:v>177.15</c:v>
                </c:pt>
                <c:pt idx="703">
                  <c:v>177.08</c:v>
                </c:pt>
                <c:pt idx="704">
                  <c:v>176.95</c:v>
                </c:pt>
                <c:pt idx="705">
                  <c:v>176.8</c:v>
                </c:pt>
                <c:pt idx="706">
                  <c:v>176.64</c:v>
                </c:pt>
                <c:pt idx="707">
                  <c:v>176.51</c:v>
                </c:pt>
                <c:pt idx="708">
                  <c:v>176.42</c:v>
                </c:pt>
                <c:pt idx="709">
                  <c:v>176.38</c:v>
                </c:pt>
                <c:pt idx="710">
                  <c:v>176.44</c:v>
                </c:pt>
                <c:pt idx="711">
                  <c:v>176.56</c:v>
                </c:pt>
                <c:pt idx="712">
                  <c:v>176.57</c:v>
                </c:pt>
                <c:pt idx="713">
                  <c:v>176.55</c:v>
                </c:pt>
                <c:pt idx="714">
                  <c:v>176.56</c:v>
                </c:pt>
                <c:pt idx="715">
                  <c:v>176.54</c:v>
                </c:pt>
                <c:pt idx="716">
                  <c:v>176.53</c:v>
                </c:pt>
                <c:pt idx="717">
                  <c:v>176.5</c:v>
                </c:pt>
                <c:pt idx="718">
                  <c:v>176.5</c:v>
                </c:pt>
                <c:pt idx="719">
                  <c:v>176.51</c:v>
                </c:pt>
                <c:pt idx="720">
                  <c:v>176.48</c:v>
                </c:pt>
                <c:pt idx="721">
                  <c:v>176.45</c:v>
                </c:pt>
                <c:pt idx="722">
                  <c:v>176.43</c:v>
                </c:pt>
                <c:pt idx="723">
                  <c:v>176.51</c:v>
                </c:pt>
                <c:pt idx="724">
                  <c:v>176.61</c:v>
                </c:pt>
                <c:pt idx="725">
                  <c:v>176.67</c:v>
                </c:pt>
                <c:pt idx="726">
                  <c:v>176.69</c:v>
                </c:pt>
                <c:pt idx="727">
                  <c:v>176.68</c:v>
                </c:pt>
                <c:pt idx="728">
                  <c:v>176.71</c:v>
                </c:pt>
                <c:pt idx="729">
                  <c:v>176.7</c:v>
                </c:pt>
                <c:pt idx="730">
                  <c:v>176.62</c:v>
                </c:pt>
                <c:pt idx="731">
                  <c:v>176.54</c:v>
                </c:pt>
                <c:pt idx="732">
                  <c:v>176.51</c:v>
                </c:pt>
                <c:pt idx="733">
                  <c:v>176.48</c:v>
                </c:pt>
                <c:pt idx="734">
                  <c:v>176.54</c:v>
                </c:pt>
                <c:pt idx="735">
                  <c:v>176.71</c:v>
                </c:pt>
                <c:pt idx="736">
                  <c:v>176.88</c:v>
                </c:pt>
                <c:pt idx="737">
                  <c:v>176.95</c:v>
                </c:pt>
                <c:pt idx="738">
                  <c:v>176.98</c:v>
                </c:pt>
                <c:pt idx="739">
                  <c:v>177</c:v>
                </c:pt>
                <c:pt idx="740">
                  <c:v>176.96</c:v>
                </c:pt>
                <c:pt idx="741">
                  <c:v>176.88</c:v>
                </c:pt>
                <c:pt idx="742">
                  <c:v>176.83</c:v>
                </c:pt>
                <c:pt idx="743">
                  <c:v>176.81</c:v>
                </c:pt>
                <c:pt idx="744">
                  <c:v>176.78</c:v>
                </c:pt>
                <c:pt idx="745">
                  <c:v>176.72</c:v>
                </c:pt>
                <c:pt idx="746">
                  <c:v>176.68</c:v>
                </c:pt>
                <c:pt idx="747">
                  <c:v>176.77</c:v>
                </c:pt>
                <c:pt idx="748">
                  <c:v>176.84</c:v>
                </c:pt>
                <c:pt idx="749">
                  <c:v>176.9</c:v>
                </c:pt>
                <c:pt idx="750">
                  <c:v>176.93</c:v>
                </c:pt>
                <c:pt idx="751">
                  <c:v>176.93</c:v>
                </c:pt>
                <c:pt idx="752">
                  <c:v>176.9</c:v>
                </c:pt>
                <c:pt idx="753">
                  <c:v>176.82</c:v>
                </c:pt>
                <c:pt idx="754">
                  <c:v>176.72</c:v>
                </c:pt>
                <c:pt idx="755">
                  <c:v>176.65</c:v>
                </c:pt>
                <c:pt idx="756">
                  <c:v>176.59</c:v>
                </c:pt>
                <c:pt idx="757">
                  <c:v>176.56</c:v>
                </c:pt>
                <c:pt idx="758">
                  <c:v>176.6</c:v>
                </c:pt>
                <c:pt idx="759">
                  <c:v>176.67</c:v>
                </c:pt>
                <c:pt idx="760">
                  <c:v>176.75</c:v>
                </c:pt>
                <c:pt idx="761">
                  <c:v>176.8</c:v>
                </c:pt>
                <c:pt idx="762">
                  <c:v>176.82</c:v>
                </c:pt>
                <c:pt idx="763">
                  <c:v>176.81</c:v>
                </c:pt>
                <c:pt idx="764">
                  <c:v>176.8</c:v>
                </c:pt>
                <c:pt idx="765">
                  <c:v>176.73</c:v>
                </c:pt>
                <c:pt idx="766">
                  <c:v>176.66</c:v>
                </c:pt>
                <c:pt idx="767">
                  <c:v>176.59</c:v>
                </c:pt>
                <c:pt idx="768">
                  <c:v>176.51</c:v>
                </c:pt>
                <c:pt idx="769">
                  <c:v>176.46</c:v>
                </c:pt>
                <c:pt idx="770">
                  <c:v>176.45</c:v>
                </c:pt>
                <c:pt idx="771">
                  <c:v>176.56</c:v>
                </c:pt>
                <c:pt idx="772">
                  <c:v>176.62</c:v>
                </c:pt>
                <c:pt idx="773">
                  <c:v>176.66</c:v>
                </c:pt>
                <c:pt idx="774">
                  <c:v>176.69</c:v>
                </c:pt>
                <c:pt idx="775">
                  <c:v>176.69</c:v>
                </c:pt>
                <c:pt idx="776">
                  <c:v>176.65</c:v>
                </c:pt>
                <c:pt idx="777">
                  <c:v>176.62</c:v>
                </c:pt>
                <c:pt idx="778">
                  <c:v>176.6</c:v>
                </c:pt>
                <c:pt idx="779">
                  <c:v>176.67</c:v>
                </c:pt>
                <c:pt idx="780">
                  <c:v>176.67</c:v>
                </c:pt>
                <c:pt idx="781">
                  <c:v>176.66</c:v>
                </c:pt>
                <c:pt idx="782">
                  <c:v>176.68</c:v>
                </c:pt>
                <c:pt idx="783">
                  <c:v>176.76</c:v>
                </c:pt>
                <c:pt idx="784">
                  <c:v>176.9</c:v>
                </c:pt>
                <c:pt idx="785">
                  <c:v>177.02</c:v>
                </c:pt>
                <c:pt idx="786">
                  <c:v>177.02</c:v>
                </c:pt>
                <c:pt idx="787">
                  <c:v>176.98</c:v>
                </c:pt>
                <c:pt idx="788">
                  <c:v>176.93</c:v>
                </c:pt>
                <c:pt idx="789">
                  <c:v>176.87</c:v>
                </c:pt>
                <c:pt idx="790">
                  <c:v>176.77</c:v>
                </c:pt>
                <c:pt idx="791">
                  <c:v>176.74</c:v>
                </c:pt>
                <c:pt idx="792">
                  <c:v>176.7</c:v>
                </c:pt>
                <c:pt idx="793">
                  <c:v>176.7</c:v>
                </c:pt>
                <c:pt idx="794">
                  <c:v>176.72</c:v>
                </c:pt>
                <c:pt idx="795">
                  <c:v>176.81</c:v>
                </c:pt>
                <c:pt idx="796">
                  <c:v>176.91</c:v>
                </c:pt>
                <c:pt idx="797">
                  <c:v>177.01</c:v>
                </c:pt>
                <c:pt idx="798">
                  <c:v>177.06</c:v>
                </c:pt>
                <c:pt idx="799">
                  <c:v>177.04</c:v>
                </c:pt>
                <c:pt idx="800">
                  <c:v>177.02</c:v>
                </c:pt>
                <c:pt idx="801">
                  <c:v>176.96</c:v>
                </c:pt>
                <c:pt idx="802">
                  <c:v>176.93</c:v>
                </c:pt>
                <c:pt idx="803">
                  <c:v>176.88</c:v>
                </c:pt>
                <c:pt idx="804">
                  <c:v>176.88</c:v>
                </c:pt>
                <c:pt idx="805">
                  <c:v>176.86</c:v>
                </c:pt>
                <c:pt idx="806">
                  <c:v>176.98</c:v>
                </c:pt>
                <c:pt idx="807">
                  <c:v>177.14</c:v>
                </c:pt>
                <c:pt idx="808">
                  <c:v>177.24</c:v>
                </c:pt>
                <c:pt idx="809">
                  <c:v>177.25</c:v>
                </c:pt>
                <c:pt idx="810">
                  <c:v>177.23</c:v>
                </c:pt>
                <c:pt idx="811">
                  <c:v>177.19</c:v>
                </c:pt>
                <c:pt idx="812">
                  <c:v>177.2</c:v>
                </c:pt>
                <c:pt idx="813">
                  <c:v>177.16</c:v>
                </c:pt>
                <c:pt idx="814">
                  <c:v>177.19</c:v>
                </c:pt>
                <c:pt idx="815">
                  <c:v>177.2</c:v>
                </c:pt>
                <c:pt idx="816">
                  <c:v>177.14</c:v>
                </c:pt>
                <c:pt idx="817">
                  <c:v>177.11</c:v>
                </c:pt>
                <c:pt idx="818">
                  <c:v>177.12</c:v>
                </c:pt>
                <c:pt idx="819">
                  <c:v>177.23</c:v>
                </c:pt>
                <c:pt idx="820">
                  <c:v>177.28</c:v>
                </c:pt>
                <c:pt idx="821">
                  <c:v>177.33</c:v>
                </c:pt>
                <c:pt idx="822">
                  <c:v>177.39</c:v>
                </c:pt>
                <c:pt idx="823">
                  <c:v>177.39</c:v>
                </c:pt>
                <c:pt idx="824">
                  <c:v>177.38</c:v>
                </c:pt>
                <c:pt idx="825">
                  <c:v>177.5</c:v>
                </c:pt>
                <c:pt idx="826">
                  <c:v>177.38</c:v>
                </c:pt>
                <c:pt idx="827">
                  <c:v>177.26</c:v>
                </c:pt>
                <c:pt idx="828">
                  <c:v>177.18</c:v>
                </c:pt>
                <c:pt idx="829">
                  <c:v>177.1</c:v>
                </c:pt>
                <c:pt idx="830">
                  <c:v>177.06</c:v>
                </c:pt>
                <c:pt idx="831">
                  <c:v>177.07</c:v>
                </c:pt>
                <c:pt idx="832">
                  <c:v>177.06</c:v>
                </c:pt>
                <c:pt idx="833">
                  <c:v>177.07</c:v>
                </c:pt>
                <c:pt idx="834">
                  <c:v>177.04</c:v>
                </c:pt>
                <c:pt idx="835">
                  <c:v>176.99</c:v>
                </c:pt>
                <c:pt idx="836">
                  <c:v>176.9</c:v>
                </c:pt>
                <c:pt idx="837">
                  <c:v>176.79</c:v>
                </c:pt>
                <c:pt idx="838">
                  <c:v>176.7</c:v>
                </c:pt>
                <c:pt idx="839">
                  <c:v>176.68</c:v>
                </c:pt>
                <c:pt idx="840">
                  <c:v>176.63</c:v>
                </c:pt>
                <c:pt idx="841">
                  <c:v>176.6</c:v>
                </c:pt>
                <c:pt idx="842">
                  <c:v>176.57</c:v>
                </c:pt>
                <c:pt idx="843">
                  <c:v>176.67</c:v>
                </c:pt>
                <c:pt idx="844">
                  <c:v>176.7</c:v>
                </c:pt>
                <c:pt idx="845">
                  <c:v>176.67</c:v>
                </c:pt>
                <c:pt idx="846">
                  <c:v>176.61</c:v>
                </c:pt>
                <c:pt idx="847">
                  <c:v>176.57</c:v>
                </c:pt>
                <c:pt idx="848">
                  <c:v>176.48</c:v>
                </c:pt>
                <c:pt idx="849">
                  <c:v>176.42</c:v>
                </c:pt>
                <c:pt idx="850">
                  <c:v>176.43</c:v>
                </c:pt>
                <c:pt idx="851">
                  <c:v>176.42</c:v>
                </c:pt>
                <c:pt idx="852">
                  <c:v>176.38</c:v>
                </c:pt>
                <c:pt idx="853">
                  <c:v>176.33</c:v>
                </c:pt>
                <c:pt idx="854">
                  <c:v>176.32</c:v>
                </c:pt>
                <c:pt idx="855">
                  <c:v>176.41</c:v>
                </c:pt>
                <c:pt idx="856">
                  <c:v>176.44</c:v>
                </c:pt>
                <c:pt idx="857">
                  <c:v>176.56</c:v>
                </c:pt>
                <c:pt idx="858">
                  <c:v>176.57</c:v>
                </c:pt>
                <c:pt idx="859">
                  <c:v>176.54</c:v>
                </c:pt>
                <c:pt idx="860">
                  <c:v>176.47</c:v>
                </c:pt>
                <c:pt idx="861">
                  <c:v>176.34</c:v>
                </c:pt>
                <c:pt idx="862">
                  <c:v>176.27</c:v>
                </c:pt>
                <c:pt idx="863">
                  <c:v>176.18</c:v>
                </c:pt>
                <c:pt idx="864">
                  <c:v>176.15</c:v>
                </c:pt>
                <c:pt idx="865">
                  <c:v>176.16</c:v>
                </c:pt>
                <c:pt idx="866">
                  <c:v>176.19</c:v>
                </c:pt>
                <c:pt idx="867">
                  <c:v>176.27</c:v>
                </c:pt>
                <c:pt idx="868">
                  <c:v>176.35</c:v>
                </c:pt>
                <c:pt idx="869">
                  <c:v>176.44</c:v>
                </c:pt>
                <c:pt idx="870">
                  <c:v>176.51</c:v>
                </c:pt>
                <c:pt idx="871">
                  <c:v>176.49</c:v>
                </c:pt>
                <c:pt idx="872">
                  <c:v>176.45</c:v>
                </c:pt>
                <c:pt idx="873">
                  <c:v>176.41</c:v>
                </c:pt>
                <c:pt idx="874">
                  <c:v>176.39</c:v>
                </c:pt>
                <c:pt idx="875">
                  <c:v>176.39</c:v>
                </c:pt>
                <c:pt idx="876">
                  <c:v>176.36</c:v>
                </c:pt>
                <c:pt idx="877">
                  <c:v>176.31</c:v>
                </c:pt>
                <c:pt idx="878">
                  <c:v>176.33</c:v>
                </c:pt>
                <c:pt idx="879">
                  <c:v>176.48</c:v>
                </c:pt>
                <c:pt idx="880">
                  <c:v>176.6</c:v>
                </c:pt>
                <c:pt idx="881">
                  <c:v>176.66</c:v>
                </c:pt>
                <c:pt idx="882">
                  <c:v>176.64</c:v>
                </c:pt>
                <c:pt idx="883">
                  <c:v>176.59</c:v>
                </c:pt>
                <c:pt idx="884">
                  <c:v>176.48</c:v>
                </c:pt>
                <c:pt idx="885">
                  <c:v>176.4</c:v>
                </c:pt>
                <c:pt idx="886">
                  <c:v>176.38</c:v>
                </c:pt>
                <c:pt idx="887">
                  <c:v>176.4</c:v>
                </c:pt>
                <c:pt idx="888">
                  <c:v>176.38</c:v>
                </c:pt>
                <c:pt idx="889">
                  <c:v>176.36</c:v>
                </c:pt>
                <c:pt idx="890">
                  <c:v>176.38</c:v>
                </c:pt>
                <c:pt idx="891">
                  <c:v>176.44</c:v>
                </c:pt>
                <c:pt idx="892">
                  <c:v>176.53</c:v>
                </c:pt>
                <c:pt idx="893">
                  <c:v>176.52</c:v>
                </c:pt>
                <c:pt idx="894">
                  <c:v>176.54</c:v>
                </c:pt>
                <c:pt idx="895">
                  <c:v>176.53</c:v>
                </c:pt>
                <c:pt idx="896">
                  <c:v>176.52</c:v>
                </c:pt>
                <c:pt idx="897">
                  <c:v>176.49</c:v>
                </c:pt>
                <c:pt idx="898">
                  <c:v>176.52</c:v>
                </c:pt>
                <c:pt idx="899">
                  <c:v>176.54</c:v>
                </c:pt>
                <c:pt idx="900">
                  <c:v>176.54</c:v>
                </c:pt>
                <c:pt idx="901">
                  <c:v>176.51</c:v>
                </c:pt>
                <c:pt idx="902">
                  <c:v>176.48</c:v>
                </c:pt>
                <c:pt idx="903">
                  <c:v>176.58</c:v>
                </c:pt>
                <c:pt idx="904">
                  <c:v>176.7</c:v>
                </c:pt>
                <c:pt idx="905">
                  <c:v>176.82</c:v>
                </c:pt>
                <c:pt idx="906">
                  <c:v>176.91</c:v>
                </c:pt>
                <c:pt idx="907">
                  <c:v>176.88</c:v>
                </c:pt>
                <c:pt idx="908">
                  <c:v>176.83</c:v>
                </c:pt>
                <c:pt idx="909">
                  <c:v>176.76</c:v>
                </c:pt>
                <c:pt idx="910">
                  <c:v>176.7</c:v>
                </c:pt>
                <c:pt idx="911">
                  <c:v>176.64</c:v>
                </c:pt>
                <c:pt idx="912">
                  <c:v>176.57</c:v>
                </c:pt>
                <c:pt idx="913">
                  <c:v>176.56</c:v>
                </c:pt>
                <c:pt idx="914">
                  <c:v>176.59</c:v>
                </c:pt>
                <c:pt idx="915">
                  <c:v>176.63</c:v>
                </c:pt>
                <c:pt idx="916">
                  <c:v>176.7</c:v>
                </c:pt>
                <c:pt idx="917">
                  <c:v>176.72</c:v>
                </c:pt>
                <c:pt idx="918">
                  <c:v>176.82</c:v>
                </c:pt>
                <c:pt idx="919">
                  <c:v>176.81</c:v>
                </c:pt>
                <c:pt idx="920">
                  <c:v>176.78</c:v>
                </c:pt>
                <c:pt idx="921">
                  <c:v>176.71</c:v>
                </c:pt>
                <c:pt idx="922">
                  <c:v>176.66</c:v>
                </c:pt>
                <c:pt idx="923">
                  <c:v>176.59</c:v>
                </c:pt>
                <c:pt idx="924">
                  <c:v>176.53</c:v>
                </c:pt>
                <c:pt idx="925">
                  <c:v>176.49</c:v>
                </c:pt>
                <c:pt idx="926">
                  <c:v>176.47</c:v>
                </c:pt>
                <c:pt idx="927">
                  <c:v>176.49</c:v>
                </c:pt>
                <c:pt idx="928">
                  <c:v>176.58</c:v>
                </c:pt>
                <c:pt idx="929">
                  <c:v>176.64</c:v>
                </c:pt>
                <c:pt idx="930">
                  <c:v>176.63</c:v>
                </c:pt>
                <c:pt idx="931">
                  <c:v>176.64</c:v>
                </c:pt>
                <c:pt idx="932">
                  <c:v>176.55</c:v>
                </c:pt>
                <c:pt idx="933">
                  <c:v>176.46</c:v>
                </c:pt>
                <c:pt idx="934">
                  <c:v>176.44</c:v>
                </c:pt>
                <c:pt idx="935">
                  <c:v>176.41</c:v>
                </c:pt>
                <c:pt idx="936">
                  <c:v>176.37</c:v>
                </c:pt>
                <c:pt idx="937">
                  <c:v>176.39</c:v>
                </c:pt>
                <c:pt idx="938">
                  <c:v>176.39</c:v>
                </c:pt>
                <c:pt idx="939">
                  <c:v>176.46</c:v>
                </c:pt>
                <c:pt idx="940">
                  <c:v>176.63</c:v>
                </c:pt>
                <c:pt idx="941">
                  <c:v>176.76</c:v>
                </c:pt>
                <c:pt idx="942">
                  <c:v>176.83</c:v>
                </c:pt>
                <c:pt idx="943">
                  <c:v>176.84</c:v>
                </c:pt>
                <c:pt idx="944">
                  <c:v>176.82</c:v>
                </c:pt>
                <c:pt idx="945">
                  <c:v>176.8</c:v>
                </c:pt>
                <c:pt idx="946">
                  <c:v>176.79</c:v>
                </c:pt>
                <c:pt idx="947">
                  <c:v>176.77</c:v>
                </c:pt>
                <c:pt idx="948">
                  <c:v>176.79</c:v>
                </c:pt>
                <c:pt idx="949">
                  <c:v>176.82</c:v>
                </c:pt>
                <c:pt idx="950">
                  <c:v>176.89</c:v>
                </c:pt>
                <c:pt idx="951">
                  <c:v>176.95</c:v>
                </c:pt>
                <c:pt idx="952">
                  <c:v>177.07</c:v>
                </c:pt>
                <c:pt idx="953">
                  <c:v>177.13</c:v>
                </c:pt>
                <c:pt idx="954">
                  <c:v>177.19</c:v>
                </c:pt>
                <c:pt idx="955">
                  <c:v>177.16</c:v>
                </c:pt>
                <c:pt idx="956">
                  <c:v>177.12</c:v>
                </c:pt>
                <c:pt idx="957">
                  <c:v>177.02</c:v>
                </c:pt>
                <c:pt idx="958">
                  <c:v>176.89</c:v>
                </c:pt>
                <c:pt idx="959">
                  <c:v>176.79</c:v>
                </c:pt>
                <c:pt idx="960">
                  <c:v>176.74</c:v>
                </c:pt>
                <c:pt idx="961">
                  <c:v>176.71</c:v>
                </c:pt>
                <c:pt idx="962">
                  <c:v>176.74</c:v>
                </c:pt>
                <c:pt idx="963">
                  <c:v>176.89</c:v>
                </c:pt>
                <c:pt idx="964">
                  <c:v>176.91</c:v>
                </c:pt>
                <c:pt idx="965">
                  <c:v>176.9</c:v>
                </c:pt>
                <c:pt idx="966">
                  <c:v>176.88</c:v>
                </c:pt>
                <c:pt idx="967">
                  <c:v>176.79</c:v>
                </c:pt>
                <c:pt idx="968">
                  <c:v>176.68</c:v>
                </c:pt>
                <c:pt idx="969">
                  <c:v>176.55</c:v>
                </c:pt>
                <c:pt idx="970">
                  <c:v>176.44</c:v>
                </c:pt>
                <c:pt idx="971">
                  <c:v>176.36</c:v>
                </c:pt>
                <c:pt idx="972">
                  <c:v>176.27</c:v>
                </c:pt>
                <c:pt idx="973">
                  <c:v>176.28</c:v>
                </c:pt>
                <c:pt idx="974">
                  <c:v>176.24</c:v>
                </c:pt>
                <c:pt idx="975">
                  <c:v>176.25</c:v>
                </c:pt>
                <c:pt idx="976">
                  <c:v>176.28</c:v>
                </c:pt>
                <c:pt idx="977">
                  <c:v>176.34</c:v>
                </c:pt>
                <c:pt idx="978">
                  <c:v>176.4</c:v>
                </c:pt>
                <c:pt idx="979">
                  <c:v>176.36</c:v>
                </c:pt>
                <c:pt idx="980">
                  <c:v>176.24</c:v>
                </c:pt>
                <c:pt idx="981">
                  <c:v>176.14</c:v>
                </c:pt>
                <c:pt idx="982">
                  <c:v>176.04</c:v>
                </c:pt>
                <c:pt idx="983">
                  <c:v>175.99</c:v>
                </c:pt>
                <c:pt idx="984">
                  <c:v>175.92</c:v>
                </c:pt>
                <c:pt idx="985">
                  <c:v>175.87</c:v>
                </c:pt>
                <c:pt idx="986">
                  <c:v>175.9</c:v>
                </c:pt>
                <c:pt idx="987">
                  <c:v>175.92</c:v>
                </c:pt>
                <c:pt idx="988">
                  <c:v>176</c:v>
                </c:pt>
                <c:pt idx="989">
                  <c:v>176.11</c:v>
                </c:pt>
                <c:pt idx="990">
                  <c:v>176.13</c:v>
                </c:pt>
                <c:pt idx="991">
                  <c:v>176.13</c:v>
                </c:pt>
                <c:pt idx="992">
                  <c:v>176.09</c:v>
                </c:pt>
                <c:pt idx="993">
                  <c:v>175.98</c:v>
                </c:pt>
                <c:pt idx="994">
                  <c:v>175.89</c:v>
                </c:pt>
                <c:pt idx="995">
                  <c:v>175.81</c:v>
                </c:pt>
                <c:pt idx="996">
                  <c:v>175.77</c:v>
                </c:pt>
                <c:pt idx="997">
                  <c:v>175.78</c:v>
                </c:pt>
                <c:pt idx="998">
                  <c:v>175.78</c:v>
                </c:pt>
                <c:pt idx="999">
                  <c:v>175.85</c:v>
                </c:pt>
                <c:pt idx="1000">
                  <c:v>175.95</c:v>
                </c:pt>
                <c:pt idx="1001">
                  <c:v>176.06</c:v>
                </c:pt>
                <c:pt idx="1002">
                  <c:v>176.05</c:v>
                </c:pt>
                <c:pt idx="1003">
                  <c:v>176.03</c:v>
                </c:pt>
                <c:pt idx="1004">
                  <c:v>176.01</c:v>
                </c:pt>
                <c:pt idx="1005">
                  <c:v>176.03</c:v>
                </c:pt>
                <c:pt idx="1006">
                  <c:v>176.05</c:v>
                </c:pt>
                <c:pt idx="1007">
                  <c:v>176.05</c:v>
                </c:pt>
                <c:pt idx="1008">
                  <c:v>175.99</c:v>
                </c:pt>
                <c:pt idx="1009">
                  <c:v>175.95</c:v>
                </c:pt>
                <c:pt idx="1010">
                  <c:v>175.99</c:v>
                </c:pt>
                <c:pt idx="1011">
                  <c:v>176.06</c:v>
                </c:pt>
                <c:pt idx="1012">
                  <c:v>176.19</c:v>
                </c:pt>
                <c:pt idx="1013">
                  <c:v>176.29</c:v>
                </c:pt>
                <c:pt idx="1014">
                  <c:v>176.33</c:v>
                </c:pt>
                <c:pt idx="1015">
                  <c:v>176.32</c:v>
                </c:pt>
                <c:pt idx="1016">
                  <c:v>176.24</c:v>
                </c:pt>
                <c:pt idx="1017">
                  <c:v>176.14</c:v>
                </c:pt>
                <c:pt idx="1018">
                  <c:v>176.01</c:v>
                </c:pt>
                <c:pt idx="1019">
                  <c:v>175.91</c:v>
                </c:pt>
                <c:pt idx="1020">
                  <c:v>175.82</c:v>
                </c:pt>
                <c:pt idx="1021">
                  <c:v>175.75</c:v>
                </c:pt>
                <c:pt idx="1022">
                  <c:v>175.73</c:v>
                </c:pt>
                <c:pt idx="1023">
                  <c:v>175.82</c:v>
                </c:pt>
                <c:pt idx="1024">
                  <c:v>175.92</c:v>
                </c:pt>
                <c:pt idx="1025">
                  <c:v>176</c:v>
                </c:pt>
                <c:pt idx="1026">
                  <c:v>176.04</c:v>
                </c:pt>
                <c:pt idx="1027">
                  <c:v>176.03</c:v>
                </c:pt>
                <c:pt idx="1028">
                  <c:v>175.94</c:v>
                </c:pt>
                <c:pt idx="1029">
                  <c:v>175.87</c:v>
                </c:pt>
                <c:pt idx="1030">
                  <c:v>175.89</c:v>
                </c:pt>
                <c:pt idx="1031">
                  <c:v>175.9</c:v>
                </c:pt>
                <c:pt idx="1032">
                  <c:v>175.87</c:v>
                </c:pt>
                <c:pt idx="1033">
                  <c:v>175.84</c:v>
                </c:pt>
                <c:pt idx="1034">
                  <c:v>175.9</c:v>
                </c:pt>
                <c:pt idx="1035">
                  <c:v>175.98</c:v>
                </c:pt>
                <c:pt idx="1036">
                  <c:v>176.12</c:v>
                </c:pt>
                <c:pt idx="1037">
                  <c:v>176.31</c:v>
                </c:pt>
                <c:pt idx="1038">
                  <c:v>176.37</c:v>
                </c:pt>
                <c:pt idx="1039">
                  <c:v>176.33</c:v>
                </c:pt>
                <c:pt idx="1040">
                  <c:v>176.28</c:v>
                </c:pt>
                <c:pt idx="1041">
                  <c:v>176.15</c:v>
                </c:pt>
                <c:pt idx="1042">
                  <c:v>176.1</c:v>
                </c:pt>
                <c:pt idx="1043">
                  <c:v>176.08</c:v>
                </c:pt>
                <c:pt idx="1044">
                  <c:v>176.08</c:v>
                </c:pt>
                <c:pt idx="1045">
                  <c:v>176.1</c:v>
                </c:pt>
                <c:pt idx="1046">
                  <c:v>176.1</c:v>
                </c:pt>
                <c:pt idx="1047">
                  <c:v>176.14</c:v>
                </c:pt>
                <c:pt idx="1048">
                  <c:v>176.19</c:v>
                </c:pt>
                <c:pt idx="1049">
                  <c:v>176.21</c:v>
                </c:pt>
                <c:pt idx="1050">
                  <c:v>176.19</c:v>
                </c:pt>
                <c:pt idx="1051">
                  <c:v>176.17</c:v>
                </c:pt>
                <c:pt idx="1052">
                  <c:v>176.09</c:v>
                </c:pt>
                <c:pt idx="1053">
                  <c:v>176</c:v>
                </c:pt>
                <c:pt idx="1054">
                  <c:v>175.93</c:v>
                </c:pt>
                <c:pt idx="1055">
                  <c:v>175.89</c:v>
                </c:pt>
                <c:pt idx="1056">
                  <c:v>175.88</c:v>
                </c:pt>
                <c:pt idx="1057">
                  <c:v>175.92</c:v>
                </c:pt>
                <c:pt idx="1058">
                  <c:v>175.93</c:v>
                </c:pt>
                <c:pt idx="1059">
                  <c:v>176.01</c:v>
                </c:pt>
                <c:pt idx="1060">
                  <c:v>176.09</c:v>
                </c:pt>
                <c:pt idx="1061">
                  <c:v>176.14</c:v>
                </c:pt>
                <c:pt idx="1062">
                  <c:v>176.14</c:v>
                </c:pt>
                <c:pt idx="1063">
                  <c:v>176.13</c:v>
                </c:pt>
                <c:pt idx="1064">
                  <c:v>176.04</c:v>
                </c:pt>
                <c:pt idx="1065">
                  <c:v>175.99</c:v>
                </c:pt>
                <c:pt idx="1066">
                  <c:v>175.94</c:v>
                </c:pt>
                <c:pt idx="1067">
                  <c:v>175.98</c:v>
                </c:pt>
                <c:pt idx="1068">
                  <c:v>176</c:v>
                </c:pt>
                <c:pt idx="1069">
                  <c:v>175.91</c:v>
                </c:pt>
                <c:pt idx="1070">
                  <c:v>175.92</c:v>
                </c:pt>
                <c:pt idx="1071">
                  <c:v>176.02</c:v>
                </c:pt>
                <c:pt idx="1072">
                  <c:v>176.06</c:v>
                </c:pt>
                <c:pt idx="1073">
                  <c:v>176.08</c:v>
                </c:pt>
                <c:pt idx="1074">
                  <c:v>176.06</c:v>
                </c:pt>
                <c:pt idx="1075">
                  <c:v>176</c:v>
                </c:pt>
                <c:pt idx="1076">
                  <c:v>175.95</c:v>
                </c:pt>
                <c:pt idx="1077">
                  <c:v>175.88</c:v>
                </c:pt>
                <c:pt idx="1078">
                  <c:v>175.77</c:v>
                </c:pt>
                <c:pt idx="1079">
                  <c:v>175.68</c:v>
                </c:pt>
                <c:pt idx="1080">
                  <c:v>175.7</c:v>
                </c:pt>
                <c:pt idx="1081">
                  <c:v>175.76</c:v>
                </c:pt>
                <c:pt idx="1082">
                  <c:v>175.78</c:v>
                </c:pt>
                <c:pt idx="1083">
                  <c:v>175.92</c:v>
                </c:pt>
                <c:pt idx="1084">
                  <c:v>176.04</c:v>
                </c:pt>
                <c:pt idx="1085">
                  <c:v>176.16</c:v>
                </c:pt>
                <c:pt idx="1086">
                  <c:v>176.24</c:v>
                </c:pt>
                <c:pt idx="1087">
                  <c:v>176.22</c:v>
                </c:pt>
                <c:pt idx="1088">
                  <c:v>176.18</c:v>
                </c:pt>
                <c:pt idx="1089">
                  <c:v>176.09</c:v>
                </c:pt>
                <c:pt idx="1090">
                  <c:v>176</c:v>
                </c:pt>
                <c:pt idx="1091">
                  <c:v>175.97</c:v>
                </c:pt>
                <c:pt idx="1092">
                  <c:v>176.01</c:v>
                </c:pt>
                <c:pt idx="1093">
                  <c:v>176.01</c:v>
                </c:pt>
                <c:pt idx="1094">
                  <c:v>176.2</c:v>
                </c:pt>
                <c:pt idx="1095">
                  <c:v>176.2</c:v>
                </c:pt>
                <c:pt idx="1096">
                  <c:v>176.34</c:v>
                </c:pt>
                <c:pt idx="1097">
                  <c:v>176.41</c:v>
                </c:pt>
                <c:pt idx="1098">
                  <c:v>176.44</c:v>
                </c:pt>
                <c:pt idx="1099">
                  <c:v>176.44</c:v>
                </c:pt>
                <c:pt idx="1100">
                  <c:v>176.37</c:v>
                </c:pt>
                <c:pt idx="1101">
                  <c:v>176.29</c:v>
                </c:pt>
                <c:pt idx="1102">
                  <c:v>176.27</c:v>
                </c:pt>
                <c:pt idx="1103">
                  <c:v>176.22</c:v>
                </c:pt>
                <c:pt idx="1104">
                  <c:v>176.15</c:v>
                </c:pt>
                <c:pt idx="1105">
                  <c:v>176.11</c:v>
                </c:pt>
                <c:pt idx="1106">
                  <c:v>176.09</c:v>
                </c:pt>
                <c:pt idx="1107">
                  <c:v>176.11</c:v>
                </c:pt>
                <c:pt idx="1108">
                  <c:v>176.13</c:v>
                </c:pt>
                <c:pt idx="1109">
                  <c:v>176.19</c:v>
                </c:pt>
                <c:pt idx="1110">
                  <c:v>176.26</c:v>
                </c:pt>
                <c:pt idx="1111">
                  <c:v>176.24</c:v>
                </c:pt>
                <c:pt idx="1112">
                  <c:v>176.16</c:v>
                </c:pt>
                <c:pt idx="1113">
                  <c:v>176.07</c:v>
                </c:pt>
                <c:pt idx="1114">
                  <c:v>175.96</c:v>
                </c:pt>
                <c:pt idx="1115">
                  <c:v>175.86</c:v>
                </c:pt>
                <c:pt idx="1116">
                  <c:v>175.81</c:v>
                </c:pt>
                <c:pt idx="1117">
                  <c:v>175.78</c:v>
                </c:pt>
                <c:pt idx="1118">
                  <c:v>175.81</c:v>
                </c:pt>
                <c:pt idx="1119">
                  <c:v>175.91</c:v>
                </c:pt>
                <c:pt idx="1120">
                  <c:v>176.1</c:v>
                </c:pt>
                <c:pt idx="1121">
                  <c:v>176.21</c:v>
                </c:pt>
                <c:pt idx="1122">
                  <c:v>176.26</c:v>
                </c:pt>
                <c:pt idx="1123">
                  <c:v>176.24</c:v>
                </c:pt>
                <c:pt idx="1124">
                  <c:v>176.13</c:v>
                </c:pt>
                <c:pt idx="1125">
                  <c:v>176.08</c:v>
                </c:pt>
                <c:pt idx="1126">
                  <c:v>176.07</c:v>
                </c:pt>
                <c:pt idx="1127">
                  <c:v>176.04</c:v>
                </c:pt>
                <c:pt idx="1128">
                  <c:v>175.99</c:v>
                </c:pt>
                <c:pt idx="1129">
                  <c:v>175.96</c:v>
                </c:pt>
                <c:pt idx="1130">
                  <c:v>176</c:v>
                </c:pt>
                <c:pt idx="1131">
                  <c:v>176.03</c:v>
                </c:pt>
                <c:pt idx="1132">
                  <c:v>176.05</c:v>
                </c:pt>
                <c:pt idx="1133">
                  <c:v>176.07</c:v>
                </c:pt>
                <c:pt idx="1134">
                  <c:v>176.04</c:v>
                </c:pt>
                <c:pt idx="1135">
                  <c:v>175.97</c:v>
                </c:pt>
                <c:pt idx="1136">
                  <c:v>175.86</c:v>
                </c:pt>
                <c:pt idx="1137">
                  <c:v>175.74</c:v>
                </c:pt>
                <c:pt idx="1138">
                  <c:v>176.67</c:v>
                </c:pt>
                <c:pt idx="1139">
                  <c:v>175.61</c:v>
                </c:pt>
                <c:pt idx="1140">
                  <c:v>175.57</c:v>
                </c:pt>
                <c:pt idx="1141">
                  <c:v>175.61</c:v>
                </c:pt>
                <c:pt idx="1142">
                  <c:v>175.63</c:v>
                </c:pt>
                <c:pt idx="1143">
                  <c:v>175.75</c:v>
                </c:pt>
                <c:pt idx="1144">
                  <c:v>175.93</c:v>
                </c:pt>
                <c:pt idx="1145">
                  <c:v>176.05</c:v>
                </c:pt>
                <c:pt idx="1146">
                  <c:v>176.09</c:v>
                </c:pt>
                <c:pt idx="1147">
                  <c:v>176.08</c:v>
                </c:pt>
                <c:pt idx="1148">
                  <c:v>176.04</c:v>
                </c:pt>
                <c:pt idx="1149">
                  <c:v>176.01</c:v>
                </c:pt>
                <c:pt idx="1150">
                  <c:v>176.01</c:v>
                </c:pt>
                <c:pt idx="1151">
                  <c:v>175.97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682-483C-B121-5191ED2A1DD6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Yearly Average</c:v>
                </c:pt>
              </c:strCache>
            </c:strRef>
          </c:tx>
          <c:spPr>
            <a:ln w="63500" cap="rnd" cmpd="sng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Sheet1!$B$2:$B$97</c:f>
              <c:numCache>
                <c:formatCode>General</c:formatCode>
                <c:ptCount val="96"/>
                <c:pt idx="0">
                  <c:v>6576</c:v>
                </c:pt>
                <c:pt idx="1">
                  <c:v>6941</c:v>
                </c:pt>
                <c:pt idx="2">
                  <c:v>7306</c:v>
                </c:pt>
                <c:pt idx="3">
                  <c:v>7672</c:v>
                </c:pt>
                <c:pt idx="4">
                  <c:v>8037</c:v>
                </c:pt>
                <c:pt idx="5">
                  <c:v>8402</c:v>
                </c:pt>
                <c:pt idx="6">
                  <c:v>8767</c:v>
                </c:pt>
                <c:pt idx="7">
                  <c:v>9133</c:v>
                </c:pt>
                <c:pt idx="8">
                  <c:v>9498</c:v>
                </c:pt>
                <c:pt idx="9">
                  <c:v>9863</c:v>
                </c:pt>
                <c:pt idx="10">
                  <c:v>10228</c:v>
                </c:pt>
                <c:pt idx="11">
                  <c:v>10594</c:v>
                </c:pt>
                <c:pt idx="12">
                  <c:v>10959</c:v>
                </c:pt>
                <c:pt idx="13">
                  <c:v>11324</c:v>
                </c:pt>
                <c:pt idx="14">
                  <c:v>11689</c:v>
                </c:pt>
                <c:pt idx="15">
                  <c:v>12055</c:v>
                </c:pt>
                <c:pt idx="16">
                  <c:v>12420</c:v>
                </c:pt>
                <c:pt idx="17">
                  <c:v>12785</c:v>
                </c:pt>
                <c:pt idx="18">
                  <c:v>13150</c:v>
                </c:pt>
                <c:pt idx="19">
                  <c:v>13516</c:v>
                </c:pt>
                <c:pt idx="20">
                  <c:v>13881</c:v>
                </c:pt>
                <c:pt idx="21">
                  <c:v>14246</c:v>
                </c:pt>
                <c:pt idx="22">
                  <c:v>14611</c:v>
                </c:pt>
                <c:pt idx="23">
                  <c:v>14977</c:v>
                </c:pt>
                <c:pt idx="24">
                  <c:v>15342</c:v>
                </c:pt>
                <c:pt idx="25">
                  <c:v>15707</c:v>
                </c:pt>
                <c:pt idx="26">
                  <c:v>16072</c:v>
                </c:pt>
                <c:pt idx="27">
                  <c:v>16438</c:v>
                </c:pt>
                <c:pt idx="28">
                  <c:v>16803</c:v>
                </c:pt>
                <c:pt idx="29">
                  <c:v>17168</c:v>
                </c:pt>
                <c:pt idx="30">
                  <c:v>17533</c:v>
                </c:pt>
                <c:pt idx="31">
                  <c:v>17899</c:v>
                </c:pt>
                <c:pt idx="32">
                  <c:v>18264</c:v>
                </c:pt>
                <c:pt idx="33">
                  <c:v>18629</c:v>
                </c:pt>
                <c:pt idx="34">
                  <c:v>18994</c:v>
                </c:pt>
                <c:pt idx="35">
                  <c:v>19360</c:v>
                </c:pt>
                <c:pt idx="36">
                  <c:v>19725</c:v>
                </c:pt>
                <c:pt idx="37">
                  <c:v>20090</c:v>
                </c:pt>
                <c:pt idx="38">
                  <c:v>20455</c:v>
                </c:pt>
                <c:pt idx="39">
                  <c:v>20821</c:v>
                </c:pt>
                <c:pt idx="40">
                  <c:v>21186</c:v>
                </c:pt>
                <c:pt idx="41">
                  <c:v>21551</c:v>
                </c:pt>
                <c:pt idx="42">
                  <c:v>21916</c:v>
                </c:pt>
                <c:pt idx="43">
                  <c:v>22282</c:v>
                </c:pt>
                <c:pt idx="44">
                  <c:v>22647</c:v>
                </c:pt>
                <c:pt idx="45">
                  <c:v>23012</c:v>
                </c:pt>
                <c:pt idx="46">
                  <c:v>23377</c:v>
                </c:pt>
                <c:pt idx="47">
                  <c:v>23743</c:v>
                </c:pt>
                <c:pt idx="48">
                  <c:v>24108</c:v>
                </c:pt>
                <c:pt idx="49">
                  <c:v>24473</c:v>
                </c:pt>
                <c:pt idx="50">
                  <c:v>24838</c:v>
                </c:pt>
                <c:pt idx="51">
                  <c:v>25204</c:v>
                </c:pt>
                <c:pt idx="52">
                  <c:v>25569</c:v>
                </c:pt>
                <c:pt idx="53">
                  <c:v>25934</c:v>
                </c:pt>
                <c:pt idx="54">
                  <c:v>26299</c:v>
                </c:pt>
                <c:pt idx="55">
                  <c:v>26665</c:v>
                </c:pt>
                <c:pt idx="56">
                  <c:v>27030</c:v>
                </c:pt>
                <c:pt idx="57">
                  <c:v>27395</c:v>
                </c:pt>
                <c:pt idx="58">
                  <c:v>27760</c:v>
                </c:pt>
                <c:pt idx="59">
                  <c:v>28126</c:v>
                </c:pt>
                <c:pt idx="60">
                  <c:v>28491</c:v>
                </c:pt>
                <c:pt idx="61">
                  <c:v>28856</c:v>
                </c:pt>
                <c:pt idx="62">
                  <c:v>29221</c:v>
                </c:pt>
                <c:pt idx="63">
                  <c:v>29587</c:v>
                </c:pt>
                <c:pt idx="64">
                  <c:v>29952</c:v>
                </c:pt>
                <c:pt idx="65">
                  <c:v>30317</c:v>
                </c:pt>
                <c:pt idx="66">
                  <c:v>30682</c:v>
                </c:pt>
                <c:pt idx="67">
                  <c:v>31048</c:v>
                </c:pt>
                <c:pt idx="68">
                  <c:v>31413</c:v>
                </c:pt>
                <c:pt idx="69">
                  <c:v>31778</c:v>
                </c:pt>
                <c:pt idx="70">
                  <c:v>32143</c:v>
                </c:pt>
                <c:pt idx="71">
                  <c:v>32509</c:v>
                </c:pt>
                <c:pt idx="72">
                  <c:v>32874</c:v>
                </c:pt>
                <c:pt idx="73">
                  <c:v>33239</c:v>
                </c:pt>
                <c:pt idx="74">
                  <c:v>33604</c:v>
                </c:pt>
                <c:pt idx="75">
                  <c:v>33970</c:v>
                </c:pt>
                <c:pt idx="76">
                  <c:v>34335</c:v>
                </c:pt>
                <c:pt idx="77">
                  <c:v>34700</c:v>
                </c:pt>
                <c:pt idx="78">
                  <c:v>35065</c:v>
                </c:pt>
                <c:pt idx="79">
                  <c:v>35431</c:v>
                </c:pt>
                <c:pt idx="80">
                  <c:v>35796</c:v>
                </c:pt>
                <c:pt idx="81">
                  <c:v>36161</c:v>
                </c:pt>
                <c:pt idx="82">
                  <c:v>36526</c:v>
                </c:pt>
                <c:pt idx="83">
                  <c:v>36892</c:v>
                </c:pt>
                <c:pt idx="84">
                  <c:v>37257</c:v>
                </c:pt>
                <c:pt idx="85">
                  <c:v>37622</c:v>
                </c:pt>
                <c:pt idx="86">
                  <c:v>37987</c:v>
                </c:pt>
                <c:pt idx="87">
                  <c:v>38353</c:v>
                </c:pt>
                <c:pt idx="88">
                  <c:v>38718</c:v>
                </c:pt>
                <c:pt idx="89">
                  <c:v>39083</c:v>
                </c:pt>
                <c:pt idx="90">
                  <c:v>39448</c:v>
                </c:pt>
                <c:pt idx="91">
                  <c:v>39814</c:v>
                </c:pt>
                <c:pt idx="92">
                  <c:v>40179</c:v>
                </c:pt>
                <c:pt idx="93">
                  <c:v>40544</c:v>
                </c:pt>
                <c:pt idx="94">
                  <c:v>40909</c:v>
                </c:pt>
                <c:pt idx="95">
                  <c:v>41275</c:v>
                </c:pt>
              </c:numCache>
            </c:numRef>
          </c:xVal>
          <c:yVal>
            <c:numRef>
              <c:f>Sheet1!$D$2:$D$97</c:f>
              <c:numCache>
                <c:formatCode>General</c:formatCode>
                <c:ptCount val="96"/>
                <c:pt idx="0">
                  <c:v>176.89</c:v>
                </c:pt>
                <c:pt idx="1">
                  <c:v>176.74</c:v>
                </c:pt>
                <c:pt idx="2">
                  <c:v>176.62</c:v>
                </c:pt>
                <c:pt idx="3">
                  <c:v>176.49</c:v>
                </c:pt>
                <c:pt idx="4">
                  <c:v>176.44</c:v>
                </c:pt>
                <c:pt idx="5">
                  <c:v>176.26</c:v>
                </c:pt>
                <c:pt idx="6">
                  <c:v>176.19</c:v>
                </c:pt>
                <c:pt idx="7">
                  <c:v>175.92</c:v>
                </c:pt>
                <c:pt idx="8">
                  <c:v>175.88</c:v>
                </c:pt>
                <c:pt idx="9">
                  <c:v>176.15</c:v>
                </c:pt>
                <c:pt idx="10">
                  <c:v>176.44</c:v>
                </c:pt>
                <c:pt idx="11">
                  <c:v>176.9</c:v>
                </c:pt>
                <c:pt idx="12">
                  <c:v>176.65</c:v>
                </c:pt>
                <c:pt idx="13">
                  <c:v>176.12</c:v>
                </c:pt>
                <c:pt idx="14">
                  <c:v>175.94</c:v>
                </c:pt>
                <c:pt idx="15">
                  <c:v>175.87</c:v>
                </c:pt>
                <c:pt idx="16">
                  <c:v>175.77</c:v>
                </c:pt>
                <c:pt idx="17">
                  <c:v>175.89</c:v>
                </c:pt>
                <c:pt idx="18">
                  <c:v>175.94</c:v>
                </c:pt>
                <c:pt idx="19">
                  <c:v>175.92</c:v>
                </c:pt>
                <c:pt idx="20">
                  <c:v>176.14</c:v>
                </c:pt>
                <c:pt idx="21">
                  <c:v>176.27</c:v>
                </c:pt>
                <c:pt idx="22">
                  <c:v>176.14</c:v>
                </c:pt>
                <c:pt idx="23">
                  <c:v>176.12</c:v>
                </c:pt>
                <c:pt idx="24">
                  <c:v>176.33</c:v>
                </c:pt>
                <c:pt idx="25">
                  <c:v>176.63</c:v>
                </c:pt>
                <c:pt idx="26">
                  <c:v>176.6</c:v>
                </c:pt>
                <c:pt idx="27">
                  <c:v>176.57</c:v>
                </c:pt>
                <c:pt idx="28">
                  <c:v>176.6</c:v>
                </c:pt>
                <c:pt idx="29">
                  <c:v>176.57</c:v>
                </c:pt>
                <c:pt idx="30">
                  <c:v>176.53</c:v>
                </c:pt>
                <c:pt idx="31">
                  <c:v>176.21</c:v>
                </c:pt>
                <c:pt idx="32">
                  <c:v>176.26</c:v>
                </c:pt>
                <c:pt idx="33">
                  <c:v>176.74</c:v>
                </c:pt>
                <c:pt idx="34">
                  <c:v>177.08</c:v>
                </c:pt>
                <c:pt idx="35">
                  <c:v>176.93</c:v>
                </c:pt>
                <c:pt idx="36">
                  <c:v>176.83</c:v>
                </c:pt>
                <c:pt idx="37">
                  <c:v>176.72</c:v>
                </c:pt>
                <c:pt idx="38">
                  <c:v>176.44</c:v>
                </c:pt>
                <c:pt idx="39">
                  <c:v>176.26</c:v>
                </c:pt>
                <c:pt idx="40">
                  <c:v>176.07</c:v>
                </c:pt>
                <c:pt idx="41">
                  <c:v>176.01</c:v>
                </c:pt>
                <c:pt idx="42">
                  <c:v>176.48</c:v>
                </c:pt>
                <c:pt idx="43">
                  <c:v>176.38</c:v>
                </c:pt>
                <c:pt idx="44">
                  <c:v>176.22</c:v>
                </c:pt>
                <c:pt idx="45">
                  <c:v>175.92</c:v>
                </c:pt>
                <c:pt idx="46">
                  <c:v>175.68</c:v>
                </c:pt>
                <c:pt idx="47">
                  <c:v>175.92</c:v>
                </c:pt>
                <c:pt idx="48">
                  <c:v>176.16</c:v>
                </c:pt>
                <c:pt idx="49">
                  <c:v>176.3</c:v>
                </c:pt>
                <c:pt idx="50">
                  <c:v>176.45</c:v>
                </c:pt>
                <c:pt idx="51">
                  <c:v>176.7</c:v>
                </c:pt>
                <c:pt idx="52">
                  <c:v>176.68</c:v>
                </c:pt>
                <c:pt idx="53">
                  <c:v>176.8</c:v>
                </c:pt>
                <c:pt idx="54">
                  <c:v>176.89</c:v>
                </c:pt>
                <c:pt idx="55">
                  <c:v>177.12</c:v>
                </c:pt>
                <c:pt idx="56">
                  <c:v>177.09</c:v>
                </c:pt>
                <c:pt idx="57">
                  <c:v>176.97</c:v>
                </c:pt>
                <c:pt idx="58">
                  <c:v>176.9</c:v>
                </c:pt>
                <c:pt idx="59">
                  <c:v>176.5</c:v>
                </c:pt>
                <c:pt idx="60">
                  <c:v>176.59</c:v>
                </c:pt>
                <c:pt idx="61">
                  <c:v>176.79</c:v>
                </c:pt>
                <c:pt idx="62">
                  <c:v>176.8</c:v>
                </c:pt>
                <c:pt idx="63">
                  <c:v>176.7</c:v>
                </c:pt>
                <c:pt idx="64">
                  <c:v>176.6</c:v>
                </c:pt>
                <c:pt idx="65">
                  <c:v>176.83</c:v>
                </c:pt>
                <c:pt idx="66">
                  <c:v>176.9</c:v>
                </c:pt>
                <c:pt idx="67">
                  <c:v>177.13</c:v>
                </c:pt>
                <c:pt idx="68">
                  <c:v>177.29</c:v>
                </c:pt>
                <c:pt idx="69">
                  <c:v>176.97</c:v>
                </c:pt>
                <c:pt idx="70">
                  <c:v>176.56</c:v>
                </c:pt>
                <c:pt idx="71">
                  <c:v>176.4</c:v>
                </c:pt>
                <c:pt idx="72">
                  <c:v>176.35</c:v>
                </c:pt>
                <c:pt idx="73">
                  <c:v>176.47</c:v>
                </c:pt>
                <c:pt idx="74">
                  <c:v>176.48</c:v>
                </c:pt>
                <c:pt idx="75">
                  <c:v>176.7</c:v>
                </c:pt>
                <c:pt idx="76">
                  <c:v>176.68</c:v>
                </c:pt>
                <c:pt idx="77">
                  <c:v>176.53</c:v>
                </c:pt>
                <c:pt idx="78">
                  <c:v>176.65</c:v>
                </c:pt>
                <c:pt idx="79">
                  <c:v>176.99</c:v>
                </c:pt>
                <c:pt idx="80">
                  <c:v>176.72</c:v>
                </c:pt>
                <c:pt idx="81">
                  <c:v>176.24</c:v>
                </c:pt>
                <c:pt idx="82">
                  <c:v>175.98</c:v>
                </c:pt>
                <c:pt idx="83">
                  <c:v>175.95</c:v>
                </c:pt>
                <c:pt idx="84">
                  <c:v>176.12</c:v>
                </c:pt>
                <c:pt idx="85">
                  <c:v>175.89</c:v>
                </c:pt>
                <c:pt idx="86">
                  <c:v>176.11</c:v>
                </c:pt>
                <c:pt idx="87">
                  <c:v>176.09</c:v>
                </c:pt>
                <c:pt idx="88">
                  <c:v>176.02</c:v>
                </c:pt>
                <c:pt idx="89">
                  <c:v>175.94</c:v>
                </c:pt>
                <c:pt idx="90">
                  <c:v>176.01</c:v>
                </c:pt>
                <c:pt idx="91">
                  <c:v>176.27</c:v>
                </c:pt>
                <c:pt idx="92" formatCode="0.00">
                  <c:v>176.11083333333332</c:v>
                </c:pt>
                <c:pt idx="93" formatCode="0.00">
                  <c:v>176.03666666666666</c:v>
                </c:pt>
                <c:pt idx="94" formatCode="0.00">
                  <c:v>175.99916666666664</c:v>
                </c:pt>
                <c:pt idx="95" formatCode="0.00">
                  <c:v>175.89499999999998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682-483C-B121-5191ED2A1DD6}"/>
            </c:ext>
          </c:extLst>
        </c:ser>
        <c:ser>
          <c:idx val="2"/>
          <c:order val="2"/>
          <c:tx>
            <c:strRef>
              <c:f>Sheet1!$M$1</c:f>
              <c:strCache>
                <c:ptCount val="1"/>
                <c:pt idx="0">
                  <c:v>Overall Average</c:v>
                </c:pt>
              </c:strCache>
            </c:strRef>
          </c:tx>
          <c:spPr>
            <a:ln w="635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Sheet1!$L$2:$L$3</c:f>
              <c:numCache>
                <c:formatCode>General</c:formatCode>
                <c:ptCount val="2"/>
                <c:pt idx="0">
                  <c:v>6576</c:v>
                </c:pt>
                <c:pt idx="1">
                  <c:v>41286</c:v>
                </c:pt>
              </c:numCache>
            </c:numRef>
          </c:xVal>
          <c:yVal>
            <c:numRef>
              <c:f>Sheet1!$M$2:$M$3</c:f>
              <c:numCache>
                <c:formatCode>General</c:formatCode>
                <c:ptCount val="2"/>
                <c:pt idx="0">
                  <c:v>176.41689236111117</c:v>
                </c:pt>
                <c:pt idx="1">
                  <c:v>176.41689236111117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682-483C-B121-5191ED2A1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248008"/>
        <c:axId val="477248664"/>
      </c:scatterChart>
      <c:valAx>
        <c:axId val="477248008"/>
        <c:scaling>
          <c:orientation val="minMax"/>
          <c:max val="41500"/>
          <c:min val="500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</a:t>
                </a:r>
              </a:p>
            </c:rich>
          </c:tx>
          <c:layout>
            <c:manualLayout>
              <c:xMode val="edge"/>
              <c:yMode val="edge"/>
              <c:x val="0.48438765908978365"/>
              <c:y val="0.943518441773725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yyyy" sourceLinked="0"/>
        <c:majorTickMark val="none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664"/>
        <c:crosses val="autoZero"/>
        <c:crossBetween val="midCat"/>
      </c:valAx>
      <c:valAx>
        <c:axId val="477248664"/>
        <c:scaling>
          <c:orientation val="minMax"/>
          <c:max val="177.5"/>
          <c:min val="175.5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Elevation (m)</a:t>
                </a:r>
              </a:p>
            </c:rich>
          </c:tx>
          <c:layout>
            <c:manualLayout>
              <c:xMode val="edge"/>
              <c:yMode val="edge"/>
              <c:x val="2.1093339895013126E-3"/>
              <c:y val="0.403195246427529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008"/>
        <c:crosses val="autoZero"/>
        <c:crossBetween val="midCat"/>
      </c:valAx>
      <c:spPr>
        <a:noFill/>
        <a:ln>
          <a:solidFill>
            <a:schemeClr val="tx2">
              <a:lumMod val="50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9673740992019608"/>
          <c:y val="0.76801537965649014"/>
          <c:w val="0.17819222282749247"/>
          <c:h val="0.12841153627726359"/>
        </c:manualLayout>
      </c:layout>
      <c:overlay val="0"/>
      <c:spPr>
        <a:solidFill>
          <a:schemeClr val="tx2">
            <a:lumMod val="75000"/>
          </a:schemeClr>
        </a:solidFill>
        <a:ln w="63500">
          <a:solidFill>
            <a:schemeClr val="accent1">
              <a:lumMod val="20000"/>
              <a:lumOff val="8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936656866307582E-2"/>
          <c:y val="3.6495342039074959E-2"/>
          <c:w val="0.91997371941622463"/>
          <c:h val="0.8804778595993656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'[HM monthly yearly.xlsx]Sheet1'!$J$1</c:f>
              <c:strCache>
                <c:ptCount val="1"/>
                <c:pt idx="0">
                  <c:v>Monthly Elevation</c:v>
                </c:pt>
              </c:strCache>
            </c:strRef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'[HM monthly yearly.xlsx]Sheet1'!$G$2:$G$1153</c:f>
              <c:numCache>
                <c:formatCode>General</c:formatCode>
                <c:ptCount val="1152"/>
                <c:pt idx="0">
                  <c:v>6576</c:v>
                </c:pt>
                <c:pt idx="1">
                  <c:v>6607</c:v>
                </c:pt>
                <c:pt idx="2">
                  <c:v>6635</c:v>
                </c:pt>
                <c:pt idx="3">
                  <c:v>6666</c:v>
                </c:pt>
                <c:pt idx="4">
                  <c:v>6696</c:v>
                </c:pt>
                <c:pt idx="5">
                  <c:v>6727</c:v>
                </c:pt>
                <c:pt idx="6">
                  <c:v>6757</c:v>
                </c:pt>
                <c:pt idx="7">
                  <c:v>6788</c:v>
                </c:pt>
                <c:pt idx="8">
                  <c:v>6819</c:v>
                </c:pt>
                <c:pt idx="9">
                  <c:v>6849</c:v>
                </c:pt>
                <c:pt idx="10">
                  <c:v>6880</c:v>
                </c:pt>
                <c:pt idx="11">
                  <c:v>6910</c:v>
                </c:pt>
                <c:pt idx="12">
                  <c:v>6941</c:v>
                </c:pt>
                <c:pt idx="13">
                  <c:v>6972</c:v>
                </c:pt>
                <c:pt idx="14">
                  <c:v>7000</c:v>
                </c:pt>
                <c:pt idx="15">
                  <c:v>7031</c:v>
                </c:pt>
                <c:pt idx="16">
                  <c:v>7061</c:v>
                </c:pt>
                <c:pt idx="17">
                  <c:v>7092</c:v>
                </c:pt>
                <c:pt idx="18">
                  <c:v>7122</c:v>
                </c:pt>
                <c:pt idx="19">
                  <c:v>7153</c:v>
                </c:pt>
                <c:pt idx="20">
                  <c:v>7184</c:v>
                </c:pt>
                <c:pt idx="21">
                  <c:v>7214</c:v>
                </c:pt>
                <c:pt idx="22">
                  <c:v>7245</c:v>
                </c:pt>
                <c:pt idx="23">
                  <c:v>7275</c:v>
                </c:pt>
                <c:pt idx="24">
                  <c:v>7306</c:v>
                </c:pt>
                <c:pt idx="25">
                  <c:v>7337</c:v>
                </c:pt>
                <c:pt idx="26">
                  <c:v>7366</c:v>
                </c:pt>
                <c:pt idx="27">
                  <c:v>7397</c:v>
                </c:pt>
                <c:pt idx="28">
                  <c:v>7427</c:v>
                </c:pt>
                <c:pt idx="29">
                  <c:v>7458</c:v>
                </c:pt>
                <c:pt idx="30">
                  <c:v>7488</c:v>
                </c:pt>
                <c:pt idx="31">
                  <c:v>7519</c:v>
                </c:pt>
                <c:pt idx="32">
                  <c:v>7550</c:v>
                </c:pt>
                <c:pt idx="33">
                  <c:v>7580</c:v>
                </c:pt>
                <c:pt idx="34">
                  <c:v>7611</c:v>
                </c:pt>
                <c:pt idx="35">
                  <c:v>7641</c:v>
                </c:pt>
                <c:pt idx="36">
                  <c:v>7672</c:v>
                </c:pt>
                <c:pt idx="37">
                  <c:v>7703</c:v>
                </c:pt>
                <c:pt idx="38">
                  <c:v>7731</c:v>
                </c:pt>
                <c:pt idx="39">
                  <c:v>7762</c:v>
                </c:pt>
                <c:pt idx="40">
                  <c:v>7792</c:v>
                </c:pt>
                <c:pt idx="41">
                  <c:v>7823</c:v>
                </c:pt>
                <c:pt idx="42">
                  <c:v>7853</c:v>
                </c:pt>
                <c:pt idx="43">
                  <c:v>7884</c:v>
                </c:pt>
                <c:pt idx="44">
                  <c:v>7915</c:v>
                </c:pt>
                <c:pt idx="45">
                  <c:v>7945</c:v>
                </c:pt>
                <c:pt idx="46">
                  <c:v>7976</c:v>
                </c:pt>
                <c:pt idx="47">
                  <c:v>8006</c:v>
                </c:pt>
                <c:pt idx="48">
                  <c:v>8037</c:v>
                </c:pt>
                <c:pt idx="49">
                  <c:v>8068</c:v>
                </c:pt>
                <c:pt idx="50">
                  <c:v>8096</c:v>
                </c:pt>
                <c:pt idx="51">
                  <c:v>8127</c:v>
                </c:pt>
                <c:pt idx="52">
                  <c:v>8157</c:v>
                </c:pt>
                <c:pt idx="53">
                  <c:v>8188</c:v>
                </c:pt>
                <c:pt idx="54">
                  <c:v>8218</c:v>
                </c:pt>
                <c:pt idx="55">
                  <c:v>8249</c:v>
                </c:pt>
                <c:pt idx="56">
                  <c:v>8280</c:v>
                </c:pt>
                <c:pt idx="57">
                  <c:v>8310</c:v>
                </c:pt>
                <c:pt idx="58">
                  <c:v>8341</c:v>
                </c:pt>
                <c:pt idx="59">
                  <c:v>8371</c:v>
                </c:pt>
                <c:pt idx="60">
                  <c:v>8402</c:v>
                </c:pt>
                <c:pt idx="61">
                  <c:v>8433</c:v>
                </c:pt>
                <c:pt idx="62">
                  <c:v>8461</c:v>
                </c:pt>
                <c:pt idx="63">
                  <c:v>8492</c:v>
                </c:pt>
                <c:pt idx="64">
                  <c:v>8522</c:v>
                </c:pt>
                <c:pt idx="65">
                  <c:v>8553</c:v>
                </c:pt>
                <c:pt idx="66">
                  <c:v>8583</c:v>
                </c:pt>
                <c:pt idx="67">
                  <c:v>8614</c:v>
                </c:pt>
                <c:pt idx="68">
                  <c:v>8645</c:v>
                </c:pt>
                <c:pt idx="69">
                  <c:v>8675</c:v>
                </c:pt>
                <c:pt idx="70">
                  <c:v>8706</c:v>
                </c:pt>
                <c:pt idx="71">
                  <c:v>8736</c:v>
                </c:pt>
                <c:pt idx="72">
                  <c:v>8767</c:v>
                </c:pt>
                <c:pt idx="73">
                  <c:v>8798</c:v>
                </c:pt>
                <c:pt idx="74">
                  <c:v>8827</c:v>
                </c:pt>
                <c:pt idx="75">
                  <c:v>8858</c:v>
                </c:pt>
                <c:pt idx="76">
                  <c:v>8888</c:v>
                </c:pt>
                <c:pt idx="77">
                  <c:v>8919</c:v>
                </c:pt>
                <c:pt idx="78">
                  <c:v>8949</c:v>
                </c:pt>
                <c:pt idx="79">
                  <c:v>8980</c:v>
                </c:pt>
                <c:pt idx="80">
                  <c:v>9011</c:v>
                </c:pt>
                <c:pt idx="81">
                  <c:v>9041</c:v>
                </c:pt>
                <c:pt idx="82">
                  <c:v>9072</c:v>
                </c:pt>
                <c:pt idx="83">
                  <c:v>9102</c:v>
                </c:pt>
                <c:pt idx="84">
                  <c:v>9133</c:v>
                </c:pt>
                <c:pt idx="85">
                  <c:v>9164</c:v>
                </c:pt>
                <c:pt idx="86">
                  <c:v>9192</c:v>
                </c:pt>
                <c:pt idx="87">
                  <c:v>9223</c:v>
                </c:pt>
                <c:pt idx="88">
                  <c:v>9253</c:v>
                </c:pt>
                <c:pt idx="89">
                  <c:v>9284</c:v>
                </c:pt>
                <c:pt idx="90">
                  <c:v>9314</c:v>
                </c:pt>
                <c:pt idx="91">
                  <c:v>9345</c:v>
                </c:pt>
                <c:pt idx="92">
                  <c:v>9376</c:v>
                </c:pt>
                <c:pt idx="93">
                  <c:v>9406</c:v>
                </c:pt>
                <c:pt idx="94">
                  <c:v>9437</c:v>
                </c:pt>
                <c:pt idx="95">
                  <c:v>9467</c:v>
                </c:pt>
                <c:pt idx="96">
                  <c:v>9498</c:v>
                </c:pt>
                <c:pt idx="97">
                  <c:v>9529</c:v>
                </c:pt>
                <c:pt idx="98">
                  <c:v>9557</c:v>
                </c:pt>
                <c:pt idx="99">
                  <c:v>9588</c:v>
                </c:pt>
                <c:pt idx="100">
                  <c:v>9618</c:v>
                </c:pt>
                <c:pt idx="101">
                  <c:v>9649</c:v>
                </c:pt>
                <c:pt idx="102">
                  <c:v>9679</c:v>
                </c:pt>
                <c:pt idx="103">
                  <c:v>9710</c:v>
                </c:pt>
                <c:pt idx="104">
                  <c:v>9741</c:v>
                </c:pt>
                <c:pt idx="105">
                  <c:v>9771</c:v>
                </c:pt>
                <c:pt idx="106">
                  <c:v>9802</c:v>
                </c:pt>
                <c:pt idx="107">
                  <c:v>9832</c:v>
                </c:pt>
                <c:pt idx="108">
                  <c:v>9863</c:v>
                </c:pt>
                <c:pt idx="109">
                  <c:v>9894</c:v>
                </c:pt>
                <c:pt idx="110">
                  <c:v>9922</c:v>
                </c:pt>
                <c:pt idx="111">
                  <c:v>9953</c:v>
                </c:pt>
                <c:pt idx="112">
                  <c:v>9983</c:v>
                </c:pt>
                <c:pt idx="113">
                  <c:v>10014</c:v>
                </c:pt>
                <c:pt idx="114">
                  <c:v>10044</c:v>
                </c:pt>
                <c:pt idx="115">
                  <c:v>10075</c:v>
                </c:pt>
                <c:pt idx="116">
                  <c:v>10106</c:v>
                </c:pt>
                <c:pt idx="117">
                  <c:v>10136</c:v>
                </c:pt>
                <c:pt idx="118">
                  <c:v>10167</c:v>
                </c:pt>
                <c:pt idx="119">
                  <c:v>10197</c:v>
                </c:pt>
                <c:pt idx="120">
                  <c:v>10228</c:v>
                </c:pt>
                <c:pt idx="121">
                  <c:v>10259</c:v>
                </c:pt>
                <c:pt idx="122">
                  <c:v>10288</c:v>
                </c:pt>
                <c:pt idx="123">
                  <c:v>10319</c:v>
                </c:pt>
                <c:pt idx="124">
                  <c:v>10349</c:v>
                </c:pt>
                <c:pt idx="125">
                  <c:v>10380</c:v>
                </c:pt>
                <c:pt idx="126">
                  <c:v>10410</c:v>
                </c:pt>
                <c:pt idx="127">
                  <c:v>10441</c:v>
                </c:pt>
                <c:pt idx="128">
                  <c:v>10472</c:v>
                </c:pt>
                <c:pt idx="129">
                  <c:v>10502</c:v>
                </c:pt>
                <c:pt idx="130">
                  <c:v>10533</c:v>
                </c:pt>
                <c:pt idx="131">
                  <c:v>10563</c:v>
                </c:pt>
                <c:pt idx="132">
                  <c:v>10594</c:v>
                </c:pt>
                <c:pt idx="133">
                  <c:v>10625</c:v>
                </c:pt>
                <c:pt idx="134">
                  <c:v>10653</c:v>
                </c:pt>
                <c:pt idx="135">
                  <c:v>10684</c:v>
                </c:pt>
                <c:pt idx="136">
                  <c:v>10714</c:v>
                </c:pt>
                <c:pt idx="137">
                  <c:v>10745</c:v>
                </c:pt>
                <c:pt idx="138">
                  <c:v>10775</c:v>
                </c:pt>
                <c:pt idx="139">
                  <c:v>10806</c:v>
                </c:pt>
                <c:pt idx="140">
                  <c:v>10837</c:v>
                </c:pt>
                <c:pt idx="141">
                  <c:v>10867</c:v>
                </c:pt>
                <c:pt idx="142">
                  <c:v>10898</c:v>
                </c:pt>
                <c:pt idx="143">
                  <c:v>10928</c:v>
                </c:pt>
                <c:pt idx="144">
                  <c:v>10959</c:v>
                </c:pt>
                <c:pt idx="145">
                  <c:v>10990</c:v>
                </c:pt>
                <c:pt idx="146">
                  <c:v>11018</c:v>
                </c:pt>
                <c:pt idx="147">
                  <c:v>11049</c:v>
                </c:pt>
                <c:pt idx="148">
                  <c:v>11079</c:v>
                </c:pt>
                <c:pt idx="149">
                  <c:v>11110</c:v>
                </c:pt>
                <c:pt idx="150">
                  <c:v>11140</c:v>
                </c:pt>
                <c:pt idx="151">
                  <c:v>11171</c:v>
                </c:pt>
                <c:pt idx="152">
                  <c:v>11202</c:v>
                </c:pt>
                <c:pt idx="153">
                  <c:v>11232</c:v>
                </c:pt>
                <c:pt idx="154">
                  <c:v>11263</c:v>
                </c:pt>
                <c:pt idx="155">
                  <c:v>11293</c:v>
                </c:pt>
                <c:pt idx="156">
                  <c:v>11324</c:v>
                </c:pt>
                <c:pt idx="157">
                  <c:v>11355</c:v>
                </c:pt>
                <c:pt idx="158">
                  <c:v>11383</c:v>
                </c:pt>
                <c:pt idx="159">
                  <c:v>11414</c:v>
                </c:pt>
                <c:pt idx="160">
                  <c:v>11444</c:v>
                </c:pt>
                <c:pt idx="161">
                  <c:v>11475</c:v>
                </c:pt>
                <c:pt idx="162">
                  <c:v>11505</c:v>
                </c:pt>
                <c:pt idx="163">
                  <c:v>11536</c:v>
                </c:pt>
                <c:pt idx="164">
                  <c:v>11567</c:v>
                </c:pt>
                <c:pt idx="165">
                  <c:v>11597</c:v>
                </c:pt>
                <c:pt idx="166">
                  <c:v>11628</c:v>
                </c:pt>
                <c:pt idx="167">
                  <c:v>11658</c:v>
                </c:pt>
                <c:pt idx="168">
                  <c:v>11689</c:v>
                </c:pt>
                <c:pt idx="169">
                  <c:v>11720</c:v>
                </c:pt>
                <c:pt idx="170">
                  <c:v>11749</c:v>
                </c:pt>
                <c:pt idx="171">
                  <c:v>11780</c:v>
                </c:pt>
                <c:pt idx="172">
                  <c:v>11810</c:v>
                </c:pt>
                <c:pt idx="173">
                  <c:v>11841</c:v>
                </c:pt>
                <c:pt idx="174">
                  <c:v>11871</c:v>
                </c:pt>
                <c:pt idx="175">
                  <c:v>11902</c:v>
                </c:pt>
                <c:pt idx="176">
                  <c:v>11933</c:v>
                </c:pt>
                <c:pt idx="177">
                  <c:v>11963</c:v>
                </c:pt>
                <c:pt idx="178">
                  <c:v>11994</c:v>
                </c:pt>
                <c:pt idx="179">
                  <c:v>12024</c:v>
                </c:pt>
                <c:pt idx="180">
                  <c:v>12055</c:v>
                </c:pt>
                <c:pt idx="181">
                  <c:v>12086</c:v>
                </c:pt>
                <c:pt idx="182">
                  <c:v>12114</c:v>
                </c:pt>
                <c:pt idx="183">
                  <c:v>12145</c:v>
                </c:pt>
                <c:pt idx="184">
                  <c:v>12175</c:v>
                </c:pt>
                <c:pt idx="185">
                  <c:v>12206</c:v>
                </c:pt>
                <c:pt idx="186">
                  <c:v>12236</c:v>
                </c:pt>
                <c:pt idx="187">
                  <c:v>12267</c:v>
                </c:pt>
                <c:pt idx="188">
                  <c:v>12298</c:v>
                </c:pt>
                <c:pt idx="189">
                  <c:v>12328</c:v>
                </c:pt>
                <c:pt idx="190">
                  <c:v>12359</c:v>
                </c:pt>
                <c:pt idx="191">
                  <c:v>12389</c:v>
                </c:pt>
                <c:pt idx="192">
                  <c:v>12420</c:v>
                </c:pt>
                <c:pt idx="193">
                  <c:v>12451</c:v>
                </c:pt>
                <c:pt idx="194">
                  <c:v>12479</c:v>
                </c:pt>
                <c:pt idx="195">
                  <c:v>12510</c:v>
                </c:pt>
                <c:pt idx="196">
                  <c:v>12540</c:v>
                </c:pt>
                <c:pt idx="197">
                  <c:v>12571</c:v>
                </c:pt>
                <c:pt idx="198">
                  <c:v>12601</c:v>
                </c:pt>
                <c:pt idx="199">
                  <c:v>12632</c:v>
                </c:pt>
                <c:pt idx="200">
                  <c:v>12663</c:v>
                </c:pt>
                <c:pt idx="201">
                  <c:v>12693</c:v>
                </c:pt>
                <c:pt idx="202">
                  <c:v>12724</c:v>
                </c:pt>
                <c:pt idx="203">
                  <c:v>12754</c:v>
                </c:pt>
                <c:pt idx="204">
                  <c:v>12785</c:v>
                </c:pt>
                <c:pt idx="205">
                  <c:v>12816</c:v>
                </c:pt>
                <c:pt idx="206">
                  <c:v>12844</c:v>
                </c:pt>
                <c:pt idx="207">
                  <c:v>12875</c:v>
                </c:pt>
                <c:pt idx="208">
                  <c:v>12905</c:v>
                </c:pt>
                <c:pt idx="209">
                  <c:v>12936</c:v>
                </c:pt>
                <c:pt idx="210">
                  <c:v>12966</c:v>
                </c:pt>
                <c:pt idx="211">
                  <c:v>12997</c:v>
                </c:pt>
                <c:pt idx="212">
                  <c:v>13028</c:v>
                </c:pt>
                <c:pt idx="213">
                  <c:v>13058</c:v>
                </c:pt>
                <c:pt idx="214">
                  <c:v>13089</c:v>
                </c:pt>
                <c:pt idx="215">
                  <c:v>13119</c:v>
                </c:pt>
                <c:pt idx="216">
                  <c:v>13150</c:v>
                </c:pt>
                <c:pt idx="217">
                  <c:v>13181</c:v>
                </c:pt>
                <c:pt idx="218">
                  <c:v>13210</c:v>
                </c:pt>
                <c:pt idx="219">
                  <c:v>13241</c:v>
                </c:pt>
                <c:pt idx="220">
                  <c:v>13271</c:v>
                </c:pt>
                <c:pt idx="221">
                  <c:v>13302</c:v>
                </c:pt>
                <c:pt idx="222">
                  <c:v>13332</c:v>
                </c:pt>
                <c:pt idx="223">
                  <c:v>13363</c:v>
                </c:pt>
                <c:pt idx="224">
                  <c:v>13394</c:v>
                </c:pt>
                <c:pt idx="225">
                  <c:v>13424</c:v>
                </c:pt>
                <c:pt idx="226">
                  <c:v>13455</c:v>
                </c:pt>
                <c:pt idx="227">
                  <c:v>13485</c:v>
                </c:pt>
                <c:pt idx="228">
                  <c:v>13516</c:v>
                </c:pt>
                <c:pt idx="229">
                  <c:v>13547</c:v>
                </c:pt>
                <c:pt idx="230">
                  <c:v>13575</c:v>
                </c:pt>
                <c:pt idx="231">
                  <c:v>13606</c:v>
                </c:pt>
                <c:pt idx="232">
                  <c:v>13636</c:v>
                </c:pt>
                <c:pt idx="233">
                  <c:v>13667</c:v>
                </c:pt>
                <c:pt idx="234">
                  <c:v>13697</c:v>
                </c:pt>
                <c:pt idx="235">
                  <c:v>13728</c:v>
                </c:pt>
                <c:pt idx="236">
                  <c:v>13759</c:v>
                </c:pt>
                <c:pt idx="237">
                  <c:v>13789</c:v>
                </c:pt>
                <c:pt idx="238">
                  <c:v>13820</c:v>
                </c:pt>
                <c:pt idx="239">
                  <c:v>13850</c:v>
                </c:pt>
                <c:pt idx="240">
                  <c:v>13881</c:v>
                </c:pt>
                <c:pt idx="241">
                  <c:v>13912</c:v>
                </c:pt>
                <c:pt idx="242">
                  <c:v>13940</c:v>
                </c:pt>
                <c:pt idx="243">
                  <c:v>13971</c:v>
                </c:pt>
                <c:pt idx="244">
                  <c:v>14001</c:v>
                </c:pt>
                <c:pt idx="245">
                  <c:v>14032</c:v>
                </c:pt>
                <c:pt idx="246">
                  <c:v>14062</c:v>
                </c:pt>
                <c:pt idx="247">
                  <c:v>14093</c:v>
                </c:pt>
                <c:pt idx="248">
                  <c:v>14124</c:v>
                </c:pt>
                <c:pt idx="249">
                  <c:v>14154</c:v>
                </c:pt>
                <c:pt idx="250">
                  <c:v>14185</c:v>
                </c:pt>
                <c:pt idx="251">
                  <c:v>14215</c:v>
                </c:pt>
                <c:pt idx="252">
                  <c:v>14246</c:v>
                </c:pt>
                <c:pt idx="253">
                  <c:v>14277</c:v>
                </c:pt>
                <c:pt idx="254">
                  <c:v>14305</c:v>
                </c:pt>
                <c:pt idx="255">
                  <c:v>14336</c:v>
                </c:pt>
                <c:pt idx="256">
                  <c:v>14366</c:v>
                </c:pt>
                <c:pt idx="257">
                  <c:v>14397</c:v>
                </c:pt>
                <c:pt idx="258">
                  <c:v>14427</c:v>
                </c:pt>
                <c:pt idx="259">
                  <c:v>14458</c:v>
                </c:pt>
                <c:pt idx="260">
                  <c:v>14489</c:v>
                </c:pt>
                <c:pt idx="261">
                  <c:v>14519</c:v>
                </c:pt>
                <c:pt idx="262">
                  <c:v>14550</c:v>
                </c:pt>
                <c:pt idx="263">
                  <c:v>14580</c:v>
                </c:pt>
                <c:pt idx="264">
                  <c:v>14611</c:v>
                </c:pt>
                <c:pt idx="265">
                  <c:v>14642</c:v>
                </c:pt>
                <c:pt idx="266">
                  <c:v>14671</c:v>
                </c:pt>
                <c:pt idx="267">
                  <c:v>14702</c:v>
                </c:pt>
                <c:pt idx="268">
                  <c:v>14732</c:v>
                </c:pt>
                <c:pt idx="269">
                  <c:v>14763</c:v>
                </c:pt>
                <c:pt idx="270">
                  <c:v>14793</c:v>
                </c:pt>
                <c:pt idx="271">
                  <c:v>14824</c:v>
                </c:pt>
                <c:pt idx="272">
                  <c:v>14855</c:v>
                </c:pt>
                <c:pt idx="273">
                  <c:v>14885</c:v>
                </c:pt>
                <c:pt idx="274">
                  <c:v>14916</c:v>
                </c:pt>
                <c:pt idx="275">
                  <c:v>14946</c:v>
                </c:pt>
                <c:pt idx="276">
                  <c:v>14977</c:v>
                </c:pt>
                <c:pt idx="277">
                  <c:v>15008</c:v>
                </c:pt>
                <c:pt idx="278">
                  <c:v>15036</c:v>
                </c:pt>
                <c:pt idx="279">
                  <c:v>15067</c:v>
                </c:pt>
                <c:pt idx="280">
                  <c:v>15097</c:v>
                </c:pt>
                <c:pt idx="281">
                  <c:v>15128</c:v>
                </c:pt>
                <c:pt idx="282">
                  <c:v>15158</c:v>
                </c:pt>
                <c:pt idx="283">
                  <c:v>15189</c:v>
                </c:pt>
                <c:pt idx="284">
                  <c:v>15220</c:v>
                </c:pt>
                <c:pt idx="285">
                  <c:v>15250</c:v>
                </c:pt>
                <c:pt idx="286">
                  <c:v>15281</c:v>
                </c:pt>
                <c:pt idx="287">
                  <c:v>15311</c:v>
                </c:pt>
                <c:pt idx="288">
                  <c:v>15342</c:v>
                </c:pt>
                <c:pt idx="289">
                  <c:v>15373</c:v>
                </c:pt>
                <c:pt idx="290">
                  <c:v>15401</c:v>
                </c:pt>
                <c:pt idx="291">
                  <c:v>15432</c:v>
                </c:pt>
                <c:pt idx="292">
                  <c:v>15462</c:v>
                </c:pt>
                <c:pt idx="293">
                  <c:v>15493</c:v>
                </c:pt>
                <c:pt idx="294">
                  <c:v>15523</c:v>
                </c:pt>
                <c:pt idx="295">
                  <c:v>15554</c:v>
                </c:pt>
                <c:pt idx="296">
                  <c:v>15585</c:v>
                </c:pt>
                <c:pt idx="297">
                  <c:v>15615</c:v>
                </c:pt>
                <c:pt idx="298">
                  <c:v>15646</c:v>
                </c:pt>
                <c:pt idx="299">
                  <c:v>15676</c:v>
                </c:pt>
                <c:pt idx="300">
                  <c:v>15707</c:v>
                </c:pt>
                <c:pt idx="301">
                  <c:v>15738</c:v>
                </c:pt>
                <c:pt idx="302">
                  <c:v>15766</c:v>
                </c:pt>
                <c:pt idx="303">
                  <c:v>15797</c:v>
                </c:pt>
                <c:pt idx="304">
                  <c:v>15827</c:v>
                </c:pt>
                <c:pt idx="305">
                  <c:v>15858</c:v>
                </c:pt>
                <c:pt idx="306">
                  <c:v>15888</c:v>
                </c:pt>
                <c:pt idx="307">
                  <c:v>15919</c:v>
                </c:pt>
                <c:pt idx="308">
                  <c:v>15950</c:v>
                </c:pt>
                <c:pt idx="309">
                  <c:v>15980</c:v>
                </c:pt>
                <c:pt idx="310">
                  <c:v>16011</c:v>
                </c:pt>
                <c:pt idx="311">
                  <c:v>16041</c:v>
                </c:pt>
                <c:pt idx="312">
                  <c:v>16072</c:v>
                </c:pt>
                <c:pt idx="313">
                  <c:v>16103</c:v>
                </c:pt>
                <c:pt idx="314">
                  <c:v>16132</c:v>
                </c:pt>
                <c:pt idx="315">
                  <c:v>16163</c:v>
                </c:pt>
                <c:pt idx="316">
                  <c:v>16193</c:v>
                </c:pt>
                <c:pt idx="317">
                  <c:v>16224</c:v>
                </c:pt>
                <c:pt idx="318">
                  <c:v>16254</c:v>
                </c:pt>
                <c:pt idx="319">
                  <c:v>16285</c:v>
                </c:pt>
                <c:pt idx="320">
                  <c:v>16316</c:v>
                </c:pt>
                <c:pt idx="321">
                  <c:v>16346</c:v>
                </c:pt>
                <c:pt idx="322">
                  <c:v>16377</c:v>
                </c:pt>
                <c:pt idx="323">
                  <c:v>16407</c:v>
                </c:pt>
                <c:pt idx="324">
                  <c:v>16438</c:v>
                </c:pt>
                <c:pt idx="325">
                  <c:v>16469</c:v>
                </c:pt>
                <c:pt idx="326">
                  <c:v>16497</c:v>
                </c:pt>
                <c:pt idx="327">
                  <c:v>16528</c:v>
                </c:pt>
                <c:pt idx="328">
                  <c:v>16558</c:v>
                </c:pt>
                <c:pt idx="329">
                  <c:v>16589</c:v>
                </c:pt>
                <c:pt idx="330">
                  <c:v>16619</c:v>
                </c:pt>
                <c:pt idx="331">
                  <c:v>16650</c:v>
                </c:pt>
                <c:pt idx="332">
                  <c:v>16681</c:v>
                </c:pt>
                <c:pt idx="333">
                  <c:v>16711</c:v>
                </c:pt>
                <c:pt idx="334">
                  <c:v>16742</c:v>
                </c:pt>
                <c:pt idx="335">
                  <c:v>16772</c:v>
                </c:pt>
                <c:pt idx="336">
                  <c:v>16803</c:v>
                </c:pt>
                <c:pt idx="337">
                  <c:v>16834</c:v>
                </c:pt>
                <c:pt idx="338">
                  <c:v>16862</c:v>
                </c:pt>
                <c:pt idx="339">
                  <c:v>16893</c:v>
                </c:pt>
                <c:pt idx="340">
                  <c:v>16923</c:v>
                </c:pt>
                <c:pt idx="341">
                  <c:v>16954</c:v>
                </c:pt>
                <c:pt idx="342">
                  <c:v>16984</c:v>
                </c:pt>
                <c:pt idx="343">
                  <c:v>17015</c:v>
                </c:pt>
                <c:pt idx="344">
                  <c:v>17046</c:v>
                </c:pt>
                <c:pt idx="345">
                  <c:v>17076</c:v>
                </c:pt>
                <c:pt idx="346">
                  <c:v>17107</c:v>
                </c:pt>
                <c:pt idx="347">
                  <c:v>17137</c:v>
                </c:pt>
                <c:pt idx="348">
                  <c:v>17168</c:v>
                </c:pt>
                <c:pt idx="349">
                  <c:v>17199</c:v>
                </c:pt>
                <c:pt idx="350">
                  <c:v>17227</c:v>
                </c:pt>
                <c:pt idx="351">
                  <c:v>17258</c:v>
                </c:pt>
                <c:pt idx="352">
                  <c:v>17288</c:v>
                </c:pt>
                <c:pt idx="353">
                  <c:v>17319</c:v>
                </c:pt>
                <c:pt idx="354">
                  <c:v>17349</c:v>
                </c:pt>
                <c:pt idx="355">
                  <c:v>17380</c:v>
                </c:pt>
                <c:pt idx="356">
                  <c:v>17411</c:v>
                </c:pt>
                <c:pt idx="357">
                  <c:v>17441</c:v>
                </c:pt>
                <c:pt idx="358">
                  <c:v>17472</c:v>
                </c:pt>
                <c:pt idx="359">
                  <c:v>17502</c:v>
                </c:pt>
                <c:pt idx="360">
                  <c:v>17533</c:v>
                </c:pt>
                <c:pt idx="361">
                  <c:v>17564</c:v>
                </c:pt>
                <c:pt idx="362">
                  <c:v>17593</c:v>
                </c:pt>
                <c:pt idx="363">
                  <c:v>17624</c:v>
                </c:pt>
                <c:pt idx="364">
                  <c:v>17654</c:v>
                </c:pt>
                <c:pt idx="365">
                  <c:v>17685</c:v>
                </c:pt>
                <c:pt idx="366">
                  <c:v>17715</c:v>
                </c:pt>
                <c:pt idx="367">
                  <c:v>17746</c:v>
                </c:pt>
                <c:pt idx="368">
                  <c:v>17777</c:v>
                </c:pt>
                <c:pt idx="369">
                  <c:v>17807</c:v>
                </c:pt>
                <c:pt idx="370">
                  <c:v>17838</c:v>
                </c:pt>
                <c:pt idx="371">
                  <c:v>17868</c:v>
                </c:pt>
                <c:pt idx="372">
                  <c:v>17899</c:v>
                </c:pt>
                <c:pt idx="373">
                  <c:v>17930</c:v>
                </c:pt>
                <c:pt idx="374">
                  <c:v>17958</c:v>
                </c:pt>
                <c:pt idx="375">
                  <c:v>17989</c:v>
                </c:pt>
                <c:pt idx="376">
                  <c:v>18019</c:v>
                </c:pt>
                <c:pt idx="377">
                  <c:v>18050</c:v>
                </c:pt>
                <c:pt idx="378">
                  <c:v>18080</c:v>
                </c:pt>
                <c:pt idx="379">
                  <c:v>18111</c:v>
                </c:pt>
                <c:pt idx="380">
                  <c:v>18142</c:v>
                </c:pt>
                <c:pt idx="381">
                  <c:v>18172</c:v>
                </c:pt>
                <c:pt idx="382">
                  <c:v>18203</c:v>
                </c:pt>
                <c:pt idx="383">
                  <c:v>18233</c:v>
                </c:pt>
                <c:pt idx="384">
                  <c:v>18264</c:v>
                </c:pt>
                <c:pt idx="385">
                  <c:v>18295</c:v>
                </c:pt>
                <c:pt idx="386">
                  <c:v>18323</c:v>
                </c:pt>
                <c:pt idx="387">
                  <c:v>18354</c:v>
                </c:pt>
                <c:pt idx="388">
                  <c:v>18384</c:v>
                </c:pt>
                <c:pt idx="389">
                  <c:v>18415</c:v>
                </c:pt>
                <c:pt idx="390">
                  <c:v>18445</c:v>
                </c:pt>
                <c:pt idx="391">
                  <c:v>18476</c:v>
                </c:pt>
                <c:pt idx="392">
                  <c:v>18507</c:v>
                </c:pt>
                <c:pt idx="393">
                  <c:v>18537</c:v>
                </c:pt>
                <c:pt idx="394">
                  <c:v>18568</c:v>
                </c:pt>
                <c:pt idx="395">
                  <c:v>18598</c:v>
                </c:pt>
                <c:pt idx="396">
                  <c:v>18629</c:v>
                </c:pt>
                <c:pt idx="397">
                  <c:v>18660</c:v>
                </c:pt>
                <c:pt idx="398">
                  <c:v>18688</c:v>
                </c:pt>
                <c:pt idx="399">
                  <c:v>18719</c:v>
                </c:pt>
                <c:pt idx="400">
                  <c:v>18749</c:v>
                </c:pt>
                <c:pt idx="401">
                  <c:v>18780</c:v>
                </c:pt>
                <c:pt idx="402">
                  <c:v>18810</c:v>
                </c:pt>
                <c:pt idx="403">
                  <c:v>18841</c:v>
                </c:pt>
                <c:pt idx="404">
                  <c:v>18872</c:v>
                </c:pt>
                <c:pt idx="405">
                  <c:v>18902</c:v>
                </c:pt>
                <c:pt idx="406">
                  <c:v>18933</c:v>
                </c:pt>
                <c:pt idx="407">
                  <c:v>18963</c:v>
                </c:pt>
                <c:pt idx="408">
                  <c:v>18994</c:v>
                </c:pt>
                <c:pt idx="409">
                  <c:v>19025</c:v>
                </c:pt>
                <c:pt idx="410">
                  <c:v>19054</c:v>
                </c:pt>
                <c:pt idx="411">
                  <c:v>19085</c:v>
                </c:pt>
                <c:pt idx="412">
                  <c:v>19115</c:v>
                </c:pt>
                <c:pt idx="413">
                  <c:v>19146</c:v>
                </c:pt>
                <c:pt idx="414">
                  <c:v>19176</c:v>
                </c:pt>
                <c:pt idx="415">
                  <c:v>19207</c:v>
                </c:pt>
                <c:pt idx="416">
                  <c:v>19238</c:v>
                </c:pt>
                <c:pt idx="417">
                  <c:v>19268</c:v>
                </c:pt>
                <c:pt idx="418">
                  <c:v>19299</c:v>
                </c:pt>
                <c:pt idx="419">
                  <c:v>19329</c:v>
                </c:pt>
                <c:pt idx="420">
                  <c:v>19360</c:v>
                </c:pt>
                <c:pt idx="421">
                  <c:v>19391</c:v>
                </c:pt>
                <c:pt idx="422">
                  <c:v>19419</c:v>
                </c:pt>
                <c:pt idx="423">
                  <c:v>19450</c:v>
                </c:pt>
                <c:pt idx="424">
                  <c:v>19480</c:v>
                </c:pt>
                <c:pt idx="425">
                  <c:v>19511</c:v>
                </c:pt>
                <c:pt idx="426">
                  <c:v>19541</c:v>
                </c:pt>
                <c:pt idx="427">
                  <c:v>19572</c:v>
                </c:pt>
                <c:pt idx="428">
                  <c:v>19603</c:v>
                </c:pt>
                <c:pt idx="429">
                  <c:v>19633</c:v>
                </c:pt>
                <c:pt idx="430">
                  <c:v>19664</c:v>
                </c:pt>
                <c:pt idx="431">
                  <c:v>19694</c:v>
                </c:pt>
                <c:pt idx="432">
                  <c:v>19725</c:v>
                </c:pt>
                <c:pt idx="433">
                  <c:v>19756</c:v>
                </c:pt>
                <c:pt idx="434">
                  <c:v>19784</c:v>
                </c:pt>
                <c:pt idx="435">
                  <c:v>19815</c:v>
                </c:pt>
                <c:pt idx="436">
                  <c:v>19845</c:v>
                </c:pt>
                <c:pt idx="437">
                  <c:v>19876</c:v>
                </c:pt>
                <c:pt idx="438">
                  <c:v>19906</c:v>
                </c:pt>
                <c:pt idx="439">
                  <c:v>19937</c:v>
                </c:pt>
                <c:pt idx="440">
                  <c:v>19968</c:v>
                </c:pt>
                <c:pt idx="441">
                  <c:v>19998</c:v>
                </c:pt>
                <c:pt idx="442">
                  <c:v>20029</c:v>
                </c:pt>
                <c:pt idx="443">
                  <c:v>20059</c:v>
                </c:pt>
                <c:pt idx="444">
                  <c:v>20090</c:v>
                </c:pt>
                <c:pt idx="445">
                  <c:v>20121</c:v>
                </c:pt>
                <c:pt idx="446">
                  <c:v>20149</c:v>
                </c:pt>
                <c:pt idx="447">
                  <c:v>20180</c:v>
                </c:pt>
                <c:pt idx="448">
                  <c:v>20210</c:v>
                </c:pt>
                <c:pt idx="449">
                  <c:v>20241</c:v>
                </c:pt>
                <c:pt idx="450">
                  <c:v>20271</c:v>
                </c:pt>
                <c:pt idx="451">
                  <c:v>20302</c:v>
                </c:pt>
                <c:pt idx="452">
                  <c:v>20333</c:v>
                </c:pt>
                <c:pt idx="453">
                  <c:v>20363</c:v>
                </c:pt>
                <c:pt idx="454">
                  <c:v>20394</c:v>
                </c:pt>
                <c:pt idx="455">
                  <c:v>20424</c:v>
                </c:pt>
                <c:pt idx="456">
                  <c:v>20455</c:v>
                </c:pt>
                <c:pt idx="457">
                  <c:v>20486</c:v>
                </c:pt>
                <c:pt idx="458">
                  <c:v>20515</c:v>
                </c:pt>
                <c:pt idx="459">
                  <c:v>20546</c:v>
                </c:pt>
                <c:pt idx="460">
                  <c:v>20576</c:v>
                </c:pt>
                <c:pt idx="461">
                  <c:v>20607</c:v>
                </c:pt>
                <c:pt idx="462">
                  <c:v>20637</c:v>
                </c:pt>
                <c:pt idx="463">
                  <c:v>20668</c:v>
                </c:pt>
                <c:pt idx="464">
                  <c:v>20699</c:v>
                </c:pt>
                <c:pt idx="465">
                  <c:v>20729</c:v>
                </c:pt>
                <c:pt idx="466">
                  <c:v>20760</c:v>
                </c:pt>
                <c:pt idx="467">
                  <c:v>20790</c:v>
                </c:pt>
                <c:pt idx="468">
                  <c:v>20821</c:v>
                </c:pt>
                <c:pt idx="469">
                  <c:v>20852</c:v>
                </c:pt>
                <c:pt idx="470">
                  <c:v>20880</c:v>
                </c:pt>
                <c:pt idx="471">
                  <c:v>20911</c:v>
                </c:pt>
                <c:pt idx="472">
                  <c:v>20941</c:v>
                </c:pt>
                <c:pt idx="473">
                  <c:v>20972</c:v>
                </c:pt>
                <c:pt idx="474">
                  <c:v>21002</c:v>
                </c:pt>
                <c:pt idx="475">
                  <c:v>21033</c:v>
                </c:pt>
                <c:pt idx="476">
                  <c:v>21064</c:v>
                </c:pt>
                <c:pt idx="477">
                  <c:v>21094</c:v>
                </c:pt>
                <c:pt idx="478">
                  <c:v>21125</c:v>
                </c:pt>
                <c:pt idx="479">
                  <c:v>21155</c:v>
                </c:pt>
                <c:pt idx="480">
                  <c:v>21186</c:v>
                </c:pt>
                <c:pt idx="481">
                  <c:v>21217</c:v>
                </c:pt>
                <c:pt idx="482">
                  <c:v>21245</c:v>
                </c:pt>
                <c:pt idx="483">
                  <c:v>21276</c:v>
                </c:pt>
                <c:pt idx="484">
                  <c:v>21306</c:v>
                </c:pt>
                <c:pt idx="485">
                  <c:v>21337</c:v>
                </c:pt>
                <c:pt idx="486">
                  <c:v>21367</c:v>
                </c:pt>
                <c:pt idx="487">
                  <c:v>21398</c:v>
                </c:pt>
                <c:pt idx="488">
                  <c:v>21429</c:v>
                </c:pt>
                <c:pt idx="489">
                  <c:v>21459</c:v>
                </c:pt>
                <c:pt idx="490">
                  <c:v>21490</c:v>
                </c:pt>
                <c:pt idx="491">
                  <c:v>21520</c:v>
                </c:pt>
                <c:pt idx="492">
                  <c:v>21551</c:v>
                </c:pt>
                <c:pt idx="493">
                  <c:v>21582</c:v>
                </c:pt>
                <c:pt idx="494">
                  <c:v>21610</c:v>
                </c:pt>
                <c:pt idx="495">
                  <c:v>21641</c:v>
                </c:pt>
                <c:pt idx="496">
                  <c:v>21671</c:v>
                </c:pt>
                <c:pt idx="497">
                  <c:v>21702</c:v>
                </c:pt>
                <c:pt idx="498">
                  <c:v>21732</c:v>
                </c:pt>
                <c:pt idx="499">
                  <c:v>21763</c:v>
                </c:pt>
                <c:pt idx="500">
                  <c:v>21794</c:v>
                </c:pt>
                <c:pt idx="501">
                  <c:v>21824</c:v>
                </c:pt>
                <c:pt idx="502">
                  <c:v>21855</c:v>
                </c:pt>
                <c:pt idx="503">
                  <c:v>21885</c:v>
                </c:pt>
                <c:pt idx="504">
                  <c:v>21916</c:v>
                </c:pt>
                <c:pt idx="505">
                  <c:v>21947</c:v>
                </c:pt>
                <c:pt idx="506">
                  <c:v>21976</c:v>
                </c:pt>
                <c:pt idx="507">
                  <c:v>22007</c:v>
                </c:pt>
                <c:pt idx="508">
                  <c:v>22037</c:v>
                </c:pt>
                <c:pt idx="509">
                  <c:v>22068</c:v>
                </c:pt>
                <c:pt idx="510">
                  <c:v>22098</c:v>
                </c:pt>
                <c:pt idx="511">
                  <c:v>22129</c:v>
                </c:pt>
                <c:pt idx="512">
                  <c:v>22160</c:v>
                </c:pt>
                <c:pt idx="513">
                  <c:v>22190</c:v>
                </c:pt>
                <c:pt idx="514">
                  <c:v>22221</c:v>
                </c:pt>
                <c:pt idx="515">
                  <c:v>22251</c:v>
                </c:pt>
                <c:pt idx="516">
                  <c:v>22282</c:v>
                </c:pt>
                <c:pt idx="517">
                  <c:v>22313</c:v>
                </c:pt>
                <c:pt idx="518">
                  <c:v>22341</c:v>
                </c:pt>
                <c:pt idx="519">
                  <c:v>22372</c:v>
                </c:pt>
                <c:pt idx="520">
                  <c:v>22402</c:v>
                </c:pt>
                <c:pt idx="521">
                  <c:v>22433</c:v>
                </c:pt>
                <c:pt idx="522">
                  <c:v>22463</c:v>
                </c:pt>
                <c:pt idx="523">
                  <c:v>22494</c:v>
                </c:pt>
                <c:pt idx="524">
                  <c:v>22525</c:v>
                </c:pt>
                <c:pt idx="525">
                  <c:v>22555</c:v>
                </c:pt>
                <c:pt idx="526">
                  <c:v>22586</c:v>
                </c:pt>
                <c:pt idx="527">
                  <c:v>22616</c:v>
                </c:pt>
                <c:pt idx="528">
                  <c:v>22647</c:v>
                </c:pt>
                <c:pt idx="529">
                  <c:v>22678</c:v>
                </c:pt>
                <c:pt idx="530">
                  <c:v>22706</c:v>
                </c:pt>
                <c:pt idx="531">
                  <c:v>22737</c:v>
                </c:pt>
                <c:pt idx="532">
                  <c:v>22767</c:v>
                </c:pt>
                <c:pt idx="533">
                  <c:v>22798</c:v>
                </c:pt>
                <c:pt idx="534">
                  <c:v>22828</c:v>
                </c:pt>
                <c:pt idx="535">
                  <c:v>22859</c:v>
                </c:pt>
                <c:pt idx="536">
                  <c:v>22890</c:v>
                </c:pt>
                <c:pt idx="537">
                  <c:v>22920</c:v>
                </c:pt>
                <c:pt idx="538">
                  <c:v>22951</c:v>
                </c:pt>
                <c:pt idx="539">
                  <c:v>22981</c:v>
                </c:pt>
                <c:pt idx="540">
                  <c:v>23012</c:v>
                </c:pt>
                <c:pt idx="541">
                  <c:v>23043</c:v>
                </c:pt>
                <c:pt idx="542">
                  <c:v>23071</c:v>
                </c:pt>
                <c:pt idx="543">
                  <c:v>23102</c:v>
                </c:pt>
                <c:pt idx="544">
                  <c:v>23132</c:v>
                </c:pt>
                <c:pt idx="545">
                  <c:v>23163</c:v>
                </c:pt>
                <c:pt idx="546">
                  <c:v>23193</c:v>
                </c:pt>
                <c:pt idx="547">
                  <c:v>23224</c:v>
                </c:pt>
                <c:pt idx="548">
                  <c:v>23255</c:v>
                </c:pt>
                <c:pt idx="549">
                  <c:v>23285</c:v>
                </c:pt>
                <c:pt idx="550">
                  <c:v>23316</c:v>
                </c:pt>
                <c:pt idx="551">
                  <c:v>23346</c:v>
                </c:pt>
                <c:pt idx="552">
                  <c:v>23377</c:v>
                </c:pt>
                <c:pt idx="553">
                  <c:v>23408</c:v>
                </c:pt>
                <c:pt idx="554">
                  <c:v>23437</c:v>
                </c:pt>
                <c:pt idx="555">
                  <c:v>23468</c:v>
                </c:pt>
                <c:pt idx="556">
                  <c:v>23498</c:v>
                </c:pt>
                <c:pt idx="557">
                  <c:v>23529</c:v>
                </c:pt>
                <c:pt idx="558">
                  <c:v>23559</c:v>
                </c:pt>
                <c:pt idx="559">
                  <c:v>23590</c:v>
                </c:pt>
                <c:pt idx="560">
                  <c:v>23621</c:v>
                </c:pt>
                <c:pt idx="561">
                  <c:v>23651</c:v>
                </c:pt>
                <c:pt idx="562">
                  <c:v>23682</c:v>
                </c:pt>
                <c:pt idx="563">
                  <c:v>23712</c:v>
                </c:pt>
                <c:pt idx="564">
                  <c:v>23743</c:v>
                </c:pt>
                <c:pt idx="565">
                  <c:v>23774</c:v>
                </c:pt>
                <c:pt idx="566">
                  <c:v>23802</c:v>
                </c:pt>
                <c:pt idx="567">
                  <c:v>23833</c:v>
                </c:pt>
                <c:pt idx="568">
                  <c:v>23863</c:v>
                </c:pt>
                <c:pt idx="569">
                  <c:v>23894</c:v>
                </c:pt>
                <c:pt idx="570">
                  <c:v>23924</c:v>
                </c:pt>
                <c:pt idx="571">
                  <c:v>23955</c:v>
                </c:pt>
                <c:pt idx="572">
                  <c:v>23986</c:v>
                </c:pt>
                <c:pt idx="573">
                  <c:v>24016</c:v>
                </c:pt>
                <c:pt idx="574">
                  <c:v>24047</c:v>
                </c:pt>
                <c:pt idx="575">
                  <c:v>24077</c:v>
                </c:pt>
                <c:pt idx="576">
                  <c:v>24108</c:v>
                </c:pt>
                <c:pt idx="577">
                  <c:v>24139</c:v>
                </c:pt>
                <c:pt idx="578">
                  <c:v>24167</c:v>
                </c:pt>
                <c:pt idx="579">
                  <c:v>24198</c:v>
                </c:pt>
                <c:pt idx="580">
                  <c:v>24228</c:v>
                </c:pt>
                <c:pt idx="581">
                  <c:v>24259</c:v>
                </c:pt>
                <c:pt idx="582">
                  <c:v>24289</c:v>
                </c:pt>
                <c:pt idx="583">
                  <c:v>24320</c:v>
                </c:pt>
                <c:pt idx="584">
                  <c:v>24351</c:v>
                </c:pt>
                <c:pt idx="585">
                  <c:v>24381</c:v>
                </c:pt>
                <c:pt idx="586">
                  <c:v>24412</c:v>
                </c:pt>
                <c:pt idx="587">
                  <c:v>24442</c:v>
                </c:pt>
                <c:pt idx="588">
                  <c:v>24473</c:v>
                </c:pt>
                <c:pt idx="589">
                  <c:v>24504</c:v>
                </c:pt>
                <c:pt idx="590">
                  <c:v>24532</c:v>
                </c:pt>
                <c:pt idx="591">
                  <c:v>24563</c:v>
                </c:pt>
                <c:pt idx="592">
                  <c:v>24593</c:v>
                </c:pt>
                <c:pt idx="593">
                  <c:v>24624</c:v>
                </c:pt>
                <c:pt idx="594">
                  <c:v>24654</c:v>
                </c:pt>
                <c:pt idx="595">
                  <c:v>24685</c:v>
                </c:pt>
                <c:pt idx="596">
                  <c:v>24716</c:v>
                </c:pt>
                <c:pt idx="597">
                  <c:v>24746</c:v>
                </c:pt>
                <c:pt idx="598">
                  <c:v>24777</c:v>
                </c:pt>
                <c:pt idx="599">
                  <c:v>24807</c:v>
                </c:pt>
                <c:pt idx="600">
                  <c:v>24838</c:v>
                </c:pt>
                <c:pt idx="601">
                  <c:v>24869</c:v>
                </c:pt>
                <c:pt idx="602">
                  <c:v>24898</c:v>
                </c:pt>
                <c:pt idx="603">
                  <c:v>24929</c:v>
                </c:pt>
                <c:pt idx="604">
                  <c:v>24959</c:v>
                </c:pt>
                <c:pt idx="605">
                  <c:v>24990</c:v>
                </c:pt>
                <c:pt idx="606">
                  <c:v>25020</c:v>
                </c:pt>
                <c:pt idx="607">
                  <c:v>25051</c:v>
                </c:pt>
                <c:pt idx="608">
                  <c:v>25082</c:v>
                </c:pt>
                <c:pt idx="609">
                  <c:v>25112</c:v>
                </c:pt>
                <c:pt idx="610">
                  <c:v>25143</c:v>
                </c:pt>
                <c:pt idx="611">
                  <c:v>25173</c:v>
                </c:pt>
                <c:pt idx="612">
                  <c:v>25204</c:v>
                </c:pt>
                <c:pt idx="613">
                  <c:v>25235</c:v>
                </c:pt>
                <c:pt idx="614">
                  <c:v>25263</c:v>
                </c:pt>
                <c:pt idx="615">
                  <c:v>25294</c:v>
                </c:pt>
                <c:pt idx="616">
                  <c:v>25324</c:v>
                </c:pt>
                <c:pt idx="617">
                  <c:v>25355</c:v>
                </c:pt>
                <c:pt idx="618">
                  <c:v>25385</c:v>
                </c:pt>
                <c:pt idx="619">
                  <c:v>25416</c:v>
                </c:pt>
                <c:pt idx="620">
                  <c:v>25447</c:v>
                </c:pt>
                <c:pt idx="621">
                  <c:v>25477</c:v>
                </c:pt>
                <c:pt idx="622">
                  <c:v>25508</c:v>
                </c:pt>
                <c:pt idx="623">
                  <c:v>25538</c:v>
                </c:pt>
                <c:pt idx="624">
                  <c:v>25569</c:v>
                </c:pt>
                <c:pt idx="625">
                  <c:v>25600</c:v>
                </c:pt>
                <c:pt idx="626">
                  <c:v>25628</c:v>
                </c:pt>
                <c:pt idx="627">
                  <c:v>25659</c:v>
                </c:pt>
                <c:pt idx="628">
                  <c:v>25689</c:v>
                </c:pt>
                <c:pt idx="629">
                  <c:v>25720</c:v>
                </c:pt>
                <c:pt idx="630">
                  <c:v>25750</c:v>
                </c:pt>
                <c:pt idx="631">
                  <c:v>25781</c:v>
                </c:pt>
                <c:pt idx="632">
                  <c:v>25812</c:v>
                </c:pt>
                <c:pt idx="633">
                  <c:v>25842</c:v>
                </c:pt>
                <c:pt idx="634">
                  <c:v>25873</c:v>
                </c:pt>
                <c:pt idx="635">
                  <c:v>25903</c:v>
                </c:pt>
                <c:pt idx="636">
                  <c:v>25934</c:v>
                </c:pt>
                <c:pt idx="637">
                  <c:v>25965</c:v>
                </c:pt>
                <c:pt idx="638">
                  <c:v>25993</c:v>
                </c:pt>
                <c:pt idx="639">
                  <c:v>26024</c:v>
                </c:pt>
                <c:pt idx="640">
                  <c:v>26054</c:v>
                </c:pt>
                <c:pt idx="641">
                  <c:v>26085</c:v>
                </c:pt>
                <c:pt idx="642">
                  <c:v>26115</c:v>
                </c:pt>
                <c:pt idx="643">
                  <c:v>26146</c:v>
                </c:pt>
                <c:pt idx="644">
                  <c:v>26177</c:v>
                </c:pt>
                <c:pt idx="645">
                  <c:v>26207</c:v>
                </c:pt>
                <c:pt idx="646">
                  <c:v>26238</c:v>
                </c:pt>
                <c:pt idx="647">
                  <c:v>26268</c:v>
                </c:pt>
                <c:pt idx="648">
                  <c:v>26299</c:v>
                </c:pt>
                <c:pt idx="649">
                  <c:v>26330</c:v>
                </c:pt>
                <c:pt idx="650">
                  <c:v>26359</c:v>
                </c:pt>
                <c:pt idx="651">
                  <c:v>26390</c:v>
                </c:pt>
                <c:pt idx="652">
                  <c:v>26420</c:v>
                </c:pt>
                <c:pt idx="653">
                  <c:v>26451</c:v>
                </c:pt>
                <c:pt idx="654">
                  <c:v>26481</c:v>
                </c:pt>
                <c:pt idx="655">
                  <c:v>26512</c:v>
                </c:pt>
                <c:pt idx="656">
                  <c:v>26543</c:v>
                </c:pt>
                <c:pt idx="657">
                  <c:v>26573</c:v>
                </c:pt>
                <c:pt idx="658">
                  <c:v>26604</c:v>
                </c:pt>
                <c:pt idx="659">
                  <c:v>26634</c:v>
                </c:pt>
                <c:pt idx="660">
                  <c:v>26665</c:v>
                </c:pt>
                <c:pt idx="661">
                  <c:v>26696</c:v>
                </c:pt>
                <c:pt idx="662">
                  <c:v>26724</c:v>
                </c:pt>
                <c:pt idx="663">
                  <c:v>26755</c:v>
                </c:pt>
                <c:pt idx="664">
                  <c:v>26785</c:v>
                </c:pt>
                <c:pt idx="665">
                  <c:v>26816</c:v>
                </c:pt>
                <c:pt idx="666">
                  <c:v>26846</c:v>
                </c:pt>
                <c:pt idx="667">
                  <c:v>26877</c:v>
                </c:pt>
                <c:pt idx="668">
                  <c:v>26908</c:v>
                </c:pt>
                <c:pt idx="669">
                  <c:v>26938</c:v>
                </c:pt>
                <c:pt idx="670">
                  <c:v>26969</c:v>
                </c:pt>
                <c:pt idx="671">
                  <c:v>26999</c:v>
                </c:pt>
                <c:pt idx="672">
                  <c:v>27030</c:v>
                </c:pt>
                <c:pt idx="673">
                  <c:v>27061</c:v>
                </c:pt>
                <c:pt idx="674">
                  <c:v>27089</c:v>
                </c:pt>
                <c:pt idx="675">
                  <c:v>27120</c:v>
                </c:pt>
                <c:pt idx="676">
                  <c:v>27150</c:v>
                </c:pt>
                <c:pt idx="677">
                  <c:v>27181</c:v>
                </c:pt>
                <c:pt idx="678">
                  <c:v>27211</c:v>
                </c:pt>
                <c:pt idx="679">
                  <c:v>27242</c:v>
                </c:pt>
                <c:pt idx="680">
                  <c:v>27273</c:v>
                </c:pt>
                <c:pt idx="681">
                  <c:v>27303</c:v>
                </c:pt>
                <c:pt idx="682">
                  <c:v>27334</c:v>
                </c:pt>
                <c:pt idx="683">
                  <c:v>27364</c:v>
                </c:pt>
                <c:pt idx="684">
                  <c:v>27395</c:v>
                </c:pt>
                <c:pt idx="685">
                  <c:v>27426</c:v>
                </c:pt>
                <c:pt idx="686">
                  <c:v>27454</c:v>
                </c:pt>
                <c:pt idx="687">
                  <c:v>27485</c:v>
                </c:pt>
                <c:pt idx="688">
                  <c:v>27515</c:v>
                </c:pt>
                <c:pt idx="689">
                  <c:v>27546</c:v>
                </c:pt>
                <c:pt idx="690">
                  <c:v>27576</c:v>
                </c:pt>
                <c:pt idx="691">
                  <c:v>27607</c:v>
                </c:pt>
                <c:pt idx="692">
                  <c:v>27638</c:v>
                </c:pt>
                <c:pt idx="693">
                  <c:v>27668</c:v>
                </c:pt>
                <c:pt idx="694">
                  <c:v>27699</c:v>
                </c:pt>
                <c:pt idx="695">
                  <c:v>27729</c:v>
                </c:pt>
                <c:pt idx="696">
                  <c:v>27760</c:v>
                </c:pt>
                <c:pt idx="697">
                  <c:v>27791</c:v>
                </c:pt>
                <c:pt idx="698">
                  <c:v>27820</c:v>
                </c:pt>
                <c:pt idx="699">
                  <c:v>27851</c:v>
                </c:pt>
                <c:pt idx="700">
                  <c:v>27881</c:v>
                </c:pt>
                <c:pt idx="701">
                  <c:v>27912</c:v>
                </c:pt>
                <c:pt idx="702">
                  <c:v>27942</c:v>
                </c:pt>
                <c:pt idx="703">
                  <c:v>27973</c:v>
                </c:pt>
                <c:pt idx="704">
                  <c:v>28004</c:v>
                </c:pt>
                <c:pt idx="705">
                  <c:v>28034</c:v>
                </c:pt>
                <c:pt idx="706">
                  <c:v>28065</c:v>
                </c:pt>
                <c:pt idx="707">
                  <c:v>28095</c:v>
                </c:pt>
                <c:pt idx="708">
                  <c:v>28126</c:v>
                </c:pt>
                <c:pt idx="709">
                  <c:v>28157</c:v>
                </c:pt>
                <c:pt idx="710">
                  <c:v>28185</c:v>
                </c:pt>
                <c:pt idx="711">
                  <c:v>28216</c:v>
                </c:pt>
                <c:pt idx="712">
                  <c:v>28246</c:v>
                </c:pt>
                <c:pt idx="713">
                  <c:v>28277</c:v>
                </c:pt>
                <c:pt idx="714">
                  <c:v>28307</c:v>
                </c:pt>
                <c:pt idx="715">
                  <c:v>28338</c:v>
                </c:pt>
                <c:pt idx="716">
                  <c:v>28369</c:v>
                </c:pt>
                <c:pt idx="717">
                  <c:v>28399</c:v>
                </c:pt>
                <c:pt idx="718">
                  <c:v>28430</c:v>
                </c:pt>
                <c:pt idx="719">
                  <c:v>28460</c:v>
                </c:pt>
                <c:pt idx="720">
                  <c:v>28491</c:v>
                </c:pt>
                <c:pt idx="721">
                  <c:v>28522</c:v>
                </c:pt>
                <c:pt idx="722">
                  <c:v>28550</c:v>
                </c:pt>
                <c:pt idx="723">
                  <c:v>28581</c:v>
                </c:pt>
                <c:pt idx="724">
                  <c:v>28611</c:v>
                </c:pt>
                <c:pt idx="725">
                  <c:v>28642</c:v>
                </c:pt>
                <c:pt idx="726">
                  <c:v>28672</c:v>
                </c:pt>
                <c:pt idx="727">
                  <c:v>28703</c:v>
                </c:pt>
                <c:pt idx="728">
                  <c:v>28734</c:v>
                </c:pt>
                <c:pt idx="729">
                  <c:v>28764</c:v>
                </c:pt>
                <c:pt idx="730">
                  <c:v>28795</c:v>
                </c:pt>
                <c:pt idx="731">
                  <c:v>28825</c:v>
                </c:pt>
                <c:pt idx="732">
                  <c:v>28856</c:v>
                </c:pt>
                <c:pt idx="733">
                  <c:v>28887</c:v>
                </c:pt>
                <c:pt idx="734">
                  <c:v>28915</c:v>
                </c:pt>
                <c:pt idx="735">
                  <c:v>28946</c:v>
                </c:pt>
                <c:pt idx="736">
                  <c:v>28976</c:v>
                </c:pt>
                <c:pt idx="737">
                  <c:v>29007</c:v>
                </c:pt>
                <c:pt idx="738">
                  <c:v>29037</c:v>
                </c:pt>
                <c:pt idx="739">
                  <c:v>29068</c:v>
                </c:pt>
                <c:pt idx="740">
                  <c:v>29099</c:v>
                </c:pt>
                <c:pt idx="741">
                  <c:v>29129</c:v>
                </c:pt>
                <c:pt idx="742">
                  <c:v>29160</c:v>
                </c:pt>
                <c:pt idx="743">
                  <c:v>29190</c:v>
                </c:pt>
                <c:pt idx="744">
                  <c:v>29221</c:v>
                </c:pt>
                <c:pt idx="745">
                  <c:v>29252</c:v>
                </c:pt>
                <c:pt idx="746">
                  <c:v>29281</c:v>
                </c:pt>
                <c:pt idx="747">
                  <c:v>29312</c:v>
                </c:pt>
                <c:pt idx="748">
                  <c:v>29342</c:v>
                </c:pt>
                <c:pt idx="749">
                  <c:v>29373</c:v>
                </c:pt>
                <c:pt idx="750">
                  <c:v>29403</c:v>
                </c:pt>
                <c:pt idx="751">
                  <c:v>29434</c:v>
                </c:pt>
                <c:pt idx="752">
                  <c:v>29465</c:v>
                </c:pt>
                <c:pt idx="753">
                  <c:v>29495</c:v>
                </c:pt>
                <c:pt idx="754">
                  <c:v>29526</c:v>
                </c:pt>
                <c:pt idx="755">
                  <c:v>29556</c:v>
                </c:pt>
                <c:pt idx="756">
                  <c:v>29587</c:v>
                </c:pt>
                <c:pt idx="757">
                  <c:v>29618</c:v>
                </c:pt>
                <c:pt idx="758">
                  <c:v>29646</c:v>
                </c:pt>
                <c:pt idx="759">
                  <c:v>29677</c:v>
                </c:pt>
                <c:pt idx="760">
                  <c:v>29707</c:v>
                </c:pt>
                <c:pt idx="761">
                  <c:v>29738</c:v>
                </c:pt>
                <c:pt idx="762">
                  <c:v>29768</c:v>
                </c:pt>
                <c:pt idx="763">
                  <c:v>29799</c:v>
                </c:pt>
                <c:pt idx="764">
                  <c:v>29830</c:v>
                </c:pt>
                <c:pt idx="765">
                  <c:v>29860</c:v>
                </c:pt>
                <c:pt idx="766">
                  <c:v>29891</c:v>
                </c:pt>
                <c:pt idx="767">
                  <c:v>29921</c:v>
                </c:pt>
                <c:pt idx="768">
                  <c:v>29952</c:v>
                </c:pt>
                <c:pt idx="769">
                  <c:v>29983</c:v>
                </c:pt>
                <c:pt idx="770">
                  <c:v>30011</c:v>
                </c:pt>
                <c:pt idx="771">
                  <c:v>30042</c:v>
                </c:pt>
                <c:pt idx="772">
                  <c:v>30072</c:v>
                </c:pt>
                <c:pt idx="773">
                  <c:v>30103</c:v>
                </c:pt>
                <c:pt idx="774">
                  <c:v>30133</c:v>
                </c:pt>
                <c:pt idx="775">
                  <c:v>30164</c:v>
                </c:pt>
                <c:pt idx="776">
                  <c:v>30195</c:v>
                </c:pt>
                <c:pt idx="777">
                  <c:v>30225</c:v>
                </c:pt>
                <c:pt idx="778">
                  <c:v>30256</c:v>
                </c:pt>
                <c:pt idx="779">
                  <c:v>30286</c:v>
                </c:pt>
                <c:pt idx="780">
                  <c:v>30317</c:v>
                </c:pt>
                <c:pt idx="781">
                  <c:v>30348</c:v>
                </c:pt>
                <c:pt idx="782">
                  <c:v>30376</c:v>
                </c:pt>
                <c:pt idx="783">
                  <c:v>30407</c:v>
                </c:pt>
                <c:pt idx="784">
                  <c:v>30437</c:v>
                </c:pt>
                <c:pt idx="785">
                  <c:v>30468</c:v>
                </c:pt>
                <c:pt idx="786">
                  <c:v>30498</c:v>
                </c:pt>
                <c:pt idx="787">
                  <c:v>30529</c:v>
                </c:pt>
                <c:pt idx="788">
                  <c:v>30560</c:v>
                </c:pt>
                <c:pt idx="789">
                  <c:v>30590</c:v>
                </c:pt>
                <c:pt idx="790">
                  <c:v>30621</c:v>
                </c:pt>
                <c:pt idx="791">
                  <c:v>30651</c:v>
                </c:pt>
                <c:pt idx="792">
                  <c:v>30682</c:v>
                </c:pt>
                <c:pt idx="793">
                  <c:v>30713</c:v>
                </c:pt>
                <c:pt idx="794">
                  <c:v>30742</c:v>
                </c:pt>
                <c:pt idx="795">
                  <c:v>30773</c:v>
                </c:pt>
                <c:pt idx="796">
                  <c:v>30803</c:v>
                </c:pt>
                <c:pt idx="797">
                  <c:v>30834</c:v>
                </c:pt>
                <c:pt idx="798">
                  <c:v>30864</c:v>
                </c:pt>
                <c:pt idx="799">
                  <c:v>30895</c:v>
                </c:pt>
                <c:pt idx="800">
                  <c:v>30926</c:v>
                </c:pt>
                <c:pt idx="801">
                  <c:v>30956</c:v>
                </c:pt>
                <c:pt idx="802">
                  <c:v>30987</c:v>
                </c:pt>
                <c:pt idx="803">
                  <c:v>31017</c:v>
                </c:pt>
                <c:pt idx="804">
                  <c:v>31048</c:v>
                </c:pt>
                <c:pt idx="805">
                  <c:v>31079</c:v>
                </c:pt>
                <c:pt idx="806">
                  <c:v>31107</c:v>
                </c:pt>
                <c:pt idx="807">
                  <c:v>31138</c:v>
                </c:pt>
                <c:pt idx="808">
                  <c:v>31168</c:v>
                </c:pt>
                <c:pt idx="809">
                  <c:v>31199</c:v>
                </c:pt>
                <c:pt idx="810">
                  <c:v>31229</c:v>
                </c:pt>
                <c:pt idx="811">
                  <c:v>31260</c:v>
                </c:pt>
                <c:pt idx="812">
                  <c:v>31291</c:v>
                </c:pt>
                <c:pt idx="813">
                  <c:v>31321</c:v>
                </c:pt>
                <c:pt idx="814">
                  <c:v>31352</c:v>
                </c:pt>
                <c:pt idx="815">
                  <c:v>31382</c:v>
                </c:pt>
                <c:pt idx="816">
                  <c:v>31413</c:v>
                </c:pt>
                <c:pt idx="817">
                  <c:v>31444</c:v>
                </c:pt>
                <c:pt idx="818">
                  <c:v>31472</c:v>
                </c:pt>
                <c:pt idx="819">
                  <c:v>31503</c:v>
                </c:pt>
                <c:pt idx="820">
                  <c:v>31533</c:v>
                </c:pt>
                <c:pt idx="821">
                  <c:v>31564</c:v>
                </c:pt>
                <c:pt idx="822">
                  <c:v>31594</c:v>
                </c:pt>
                <c:pt idx="823">
                  <c:v>31625</c:v>
                </c:pt>
                <c:pt idx="824">
                  <c:v>31656</c:v>
                </c:pt>
                <c:pt idx="825">
                  <c:v>31686</c:v>
                </c:pt>
                <c:pt idx="826">
                  <c:v>31717</c:v>
                </c:pt>
                <c:pt idx="827">
                  <c:v>31747</c:v>
                </c:pt>
                <c:pt idx="828">
                  <c:v>31778</c:v>
                </c:pt>
                <c:pt idx="829">
                  <c:v>31809</c:v>
                </c:pt>
                <c:pt idx="830">
                  <c:v>31837</c:v>
                </c:pt>
                <c:pt idx="831">
                  <c:v>31868</c:v>
                </c:pt>
                <c:pt idx="832">
                  <c:v>31898</c:v>
                </c:pt>
                <c:pt idx="833">
                  <c:v>31929</c:v>
                </c:pt>
                <c:pt idx="834">
                  <c:v>31959</c:v>
                </c:pt>
                <c:pt idx="835">
                  <c:v>31990</c:v>
                </c:pt>
                <c:pt idx="836">
                  <c:v>32021</c:v>
                </c:pt>
                <c:pt idx="837">
                  <c:v>32051</c:v>
                </c:pt>
                <c:pt idx="838">
                  <c:v>32082</c:v>
                </c:pt>
                <c:pt idx="839">
                  <c:v>32112</c:v>
                </c:pt>
                <c:pt idx="840">
                  <c:v>32143</c:v>
                </c:pt>
                <c:pt idx="841">
                  <c:v>32174</c:v>
                </c:pt>
                <c:pt idx="842">
                  <c:v>32203</c:v>
                </c:pt>
                <c:pt idx="843">
                  <c:v>32234</c:v>
                </c:pt>
                <c:pt idx="844">
                  <c:v>32264</c:v>
                </c:pt>
                <c:pt idx="845">
                  <c:v>32295</c:v>
                </c:pt>
                <c:pt idx="846">
                  <c:v>32325</c:v>
                </c:pt>
                <c:pt idx="847">
                  <c:v>32356</c:v>
                </c:pt>
                <c:pt idx="848">
                  <c:v>32387</c:v>
                </c:pt>
                <c:pt idx="849">
                  <c:v>32417</c:v>
                </c:pt>
                <c:pt idx="850">
                  <c:v>32448</c:v>
                </c:pt>
                <c:pt idx="851">
                  <c:v>32478</c:v>
                </c:pt>
                <c:pt idx="852">
                  <c:v>32509</c:v>
                </c:pt>
                <c:pt idx="853">
                  <c:v>32540</c:v>
                </c:pt>
                <c:pt idx="854">
                  <c:v>32568</c:v>
                </c:pt>
                <c:pt idx="855">
                  <c:v>32599</c:v>
                </c:pt>
                <c:pt idx="856">
                  <c:v>32629</c:v>
                </c:pt>
                <c:pt idx="857">
                  <c:v>32660</c:v>
                </c:pt>
                <c:pt idx="858">
                  <c:v>32690</c:v>
                </c:pt>
                <c:pt idx="859">
                  <c:v>32721</c:v>
                </c:pt>
                <c:pt idx="860">
                  <c:v>32752</c:v>
                </c:pt>
                <c:pt idx="861">
                  <c:v>32782</c:v>
                </c:pt>
                <c:pt idx="862">
                  <c:v>32813</c:v>
                </c:pt>
                <c:pt idx="863">
                  <c:v>32843</c:v>
                </c:pt>
                <c:pt idx="864">
                  <c:v>32874</c:v>
                </c:pt>
                <c:pt idx="865">
                  <c:v>32905</c:v>
                </c:pt>
                <c:pt idx="866">
                  <c:v>32933</c:v>
                </c:pt>
                <c:pt idx="867">
                  <c:v>32964</c:v>
                </c:pt>
                <c:pt idx="868">
                  <c:v>32994</c:v>
                </c:pt>
                <c:pt idx="869">
                  <c:v>33025</c:v>
                </c:pt>
                <c:pt idx="870">
                  <c:v>33055</c:v>
                </c:pt>
                <c:pt idx="871">
                  <c:v>33086</c:v>
                </c:pt>
                <c:pt idx="872">
                  <c:v>33117</c:v>
                </c:pt>
                <c:pt idx="873">
                  <c:v>33147</c:v>
                </c:pt>
                <c:pt idx="874">
                  <c:v>33178</c:v>
                </c:pt>
                <c:pt idx="875">
                  <c:v>33208</c:v>
                </c:pt>
                <c:pt idx="876">
                  <c:v>33239</c:v>
                </c:pt>
                <c:pt idx="877">
                  <c:v>33270</c:v>
                </c:pt>
                <c:pt idx="878">
                  <c:v>33298</c:v>
                </c:pt>
                <c:pt idx="879">
                  <c:v>33329</c:v>
                </c:pt>
                <c:pt idx="880">
                  <c:v>33359</c:v>
                </c:pt>
                <c:pt idx="881">
                  <c:v>33390</c:v>
                </c:pt>
                <c:pt idx="882">
                  <c:v>33420</c:v>
                </c:pt>
                <c:pt idx="883">
                  <c:v>33451</c:v>
                </c:pt>
                <c:pt idx="884">
                  <c:v>33482</c:v>
                </c:pt>
                <c:pt idx="885">
                  <c:v>33512</c:v>
                </c:pt>
                <c:pt idx="886">
                  <c:v>33543</c:v>
                </c:pt>
                <c:pt idx="887">
                  <c:v>33573</c:v>
                </c:pt>
                <c:pt idx="888">
                  <c:v>33604</c:v>
                </c:pt>
                <c:pt idx="889">
                  <c:v>33635</c:v>
                </c:pt>
                <c:pt idx="890">
                  <c:v>33664</c:v>
                </c:pt>
                <c:pt idx="891">
                  <c:v>33695</c:v>
                </c:pt>
                <c:pt idx="892">
                  <c:v>33725</c:v>
                </c:pt>
                <c:pt idx="893">
                  <c:v>33756</c:v>
                </c:pt>
                <c:pt idx="894">
                  <c:v>33786</c:v>
                </c:pt>
                <c:pt idx="895">
                  <c:v>33817</c:v>
                </c:pt>
                <c:pt idx="896">
                  <c:v>33848</c:v>
                </c:pt>
                <c:pt idx="897">
                  <c:v>33878</c:v>
                </c:pt>
                <c:pt idx="898">
                  <c:v>33909</c:v>
                </c:pt>
                <c:pt idx="899">
                  <c:v>33939</c:v>
                </c:pt>
                <c:pt idx="900">
                  <c:v>33970</c:v>
                </c:pt>
                <c:pt idx="901">
                  <c:v>34001</c:v>
                </c:pt>
                <c:pt idx="902">
                  <c:v>34029</c:v>
                </c:pt>
                <c:pt idx="903">
                  <c:v>34060</c:v>
                </c:pt>
                <c:pt idx="904">
                  <c:v>34090</c:v>
                </c:pt>
                <c:pt idx="905">
                  <c:v>34121</c:v>
                </c:pt>
                <c:pt idx="906">
                  <c:v>34151</c:v>
                </c:pt>
                <c:pt idx="907">
                  <c:v>34182</c:v>
                </c:pt>
                <c:pt idx="908">
                  <c:v>34213</c:v>
                </c:pt>
                <c:pt idx="909">
                  <c:v>34243</c:v>
                </c:pt>
                <c:pt idx="910">
                  <c:v>34274</c:v>
                </c:pt>
                <c:pt idx="911">
                  <c:v>34304</c:v>
                </c:pt>
                <c:pt idx="912">
                  <c:v>34335</c:v>
                </c:pt>
                <c:pt idx="913">
                  <c:v>34366</c:v>
                </c:pt>
                <c:pt idx="914">
                  <c:v>34394</c:v>
                </c:pt>
                <c:pt idx="915">
                  <c:v>34425</c:v>
                </c:pt>
                <c:pt idx="916">
                  <c:v>34455</c:v>
                </c:pt>
                <c:pt idx="917">
                  <c:v>34486</c:v>
                </c:pt>
                <c:pt idx="918">
                  <c:v>34516</c:v>
                </c:pt>
                <c:pt idx="919">
                  <c:v>34547</c:v>
                </c:pt>
                <c:pt idx="920">
                  <c:v>34578</c:v>
                </c:pt>
                <c:pt idx="921">
                  <c:v>34608</c:v>
                </c:pt>
                <c:pt idx="922">
                  <c:v>34639</c:v>
                </c:pt>
                <c:pt idx="923">
                  <c:v>34669</c:v>
                </c:pt>
                <c:pt idx="924">
                  <c:v>34700</c:v>
                </c:pt>
                <c:pt idx="925">
                  <c:v>34731</c:v>
                </c:pt>
                <c:pt idx="926">
                  <c:v>34759</c:v>
                </c:pt>
                <c:pt idx="927">
                  <c:v>34790</c:v>
                </c:pt>
                <c:pt idx="928">
                  <c:v>34820</c:v>
                </c:pt>
                <c:pt idx="929">
                  <c:v>34851</c:v>
                </c:pt>
                <c:pt idx="930">
                  <c:v>34881</c:v>
                </c:pt>
                <c:pt idx="931">
                  <c:v>34912</c:v>
                </c:pt>
                <c:pt idx="932">
                  <c:v>34943</c:v>
                </c:pt>
                <c:pt idx="933">
                  <c:v>34973</c:v>
                </c:pt>
                <c:pt idx="934">
                  <c:v>35004</c:v>
                </c:pt>
                <c:pt idx="935">
                  <c:v>35034</c:v>
                </c:pt>
                <c:pt idx="936">
                  <c:v>35065</c:v>
                </c:pt>
                <c:pt idx="937">
                  <c:v>35096</c:v>
                </c:pt>
                <c:pt idx="938">
                  <c:v>35125</c:v>
                </c:pt>
                <c:pt idx="939">
                  <c:v>35156</c:v>
                </c:pt>
                <c:pt idx="940">
                  <c:v>35186</c:v>
                </c:pt>
                <c:pt idx="941">
                  <c:v>35217</c:v>
                </c:pt>
                <c:pt idx="942">
                  <c:v>35247</c:v>
                </c:pt>
                <c:pt idx="943">
                  <c:v>35278</c:v>
                </c:pt>
                <c:pt idx="944">
                  <c:v>35309</c:v>
                </c:pt>
                <c:pt idx="945">
                  <c:v>35339</c:v>
                </c:pt>
                <c:pt idx="946">
                  <c:v>35370</c:v>
                </c:pt>
                <c:pt idx="947">
                  <c:v>35400</c:v>
                </c:pt>
                <c:pt idx="948">
                  <c:v>35431</c:v>
                </c:pt>
                <c:pt idx="949">
                  <c:v>35462</c:v>
                </c:pt>
                <c:pt idx="950">
                  <c:v>35490</c:v>
                </c:pt>
                <c:pt idx="951">
                  <c:v>35521</c:v>
                </c:pt>
                <c:pt idx="952">
                  <c:v>35551</c:v>
                </c:pt>
                <c:pt idx="953">
                  <c:v>35582</c:v>
                </c:pt>
                <c:pt idx="954">
                  <c:v>35612</c:v>
                </c:pt>
                <c:pt idx="955">
                  <c:v>35643</c:v>
                </c:pt>
                <c:pt idx="956">
                  <c:v>35674</c:v>
                </c:pt>
                <c:pt idx="957">
                  <c:v>35704</c:v>
                </c:pt>
                <c:pt idx="958">
                  <c:v>35735</c:v>
                </c:pt>
                <c:pt idx="959">
                  <c:v>35765</c:v>
                </c:pt>
                <c:pt idx="960">
                  <c:v>35796</c:v>
                </c:pt>
                <c:pt idx="961">
                  <c:v>35827</c:v>
                </c:pt>
                <c:pt idx="962">
                  <c:v>35855</c:v>
                </c:pt>
                <c:pt idx="963">
                  <c:v>35886</c:v>
                </c:pt>
                <c:pt idx="964">
                  <c:v>35916</c:v>
                </c:pt>
                <c:pt idx="965">
                  <c:v>35947</c:v>
                </c:pt>
                <c:pt idx="966">
                  <c:v>35977</c:v>
                </c:pt>
                <c:pt idx="967">
                  <c:v>36008</c:v>
                </c:pt>
                <c:pt idx="968">
                  <c:v>36039</c:v>
                </c:pt>
                <c:pt idx="969">
                  <c:v>36069</c:v>
                </c:pt>
                <c:pt idx="970">
                  <c:v>36100</c:v>
                </c:pt>
                <c:pt idx="971">
                  <c:v>36130</c:v>
                </c:pt>
                <c:pt idx="972">
                  <c:v>36161</c:v>
                </c:pt>
                <c:pt idx="973">
                  <c:v>36192</c:v>
                </c:pt>
                <c:pt idx="974">
                  <c:v>36220</c:v>
                </c:pt>
                <c:pt idx="975">
                  <c:v>36251</c:v>
                </c:pt>
                <c:pt idx="976">
                  <c:v>36281</c:v>
                </c:pt>
                <c:pt idx="977">
                  <c:v>36312</c:v>
                </c:pt>
                <c:pt idx="978">
                  <c:v>36342</c:v>
                </c:pt>
                <c:pt idx="979">
                  <c:v>36373</c:v>
                </c:pt>
                <c:pt idx="980">
                  <c:v>36404</c:v>
                </c:pt>
                <c:pt idx="981">
                  <c:v>36434</c:v>
                </c:pt>
                <c:pt idx="982">
                  <c:v>36465</c:v>
                </c:pt>
                <c:pt idx="983">
                  <c:v>36495</c:v>
                </c:pt>
                <c:pt idx="984">
                  <c:v>36526</c:v>
                </c:pt>
                <c:pt idx="985">
                  <c:v>36557</c:v>
                </c:pt>
                <c:pt idx="986">
                  <c:v>36586</c:v>
                </c:pt>
                <c:pt idx="987">
                  <c:v>36617</c:v>
                </c:pt>
                <c:pt idx="988">
                  <c:v>36647</c:v>
                </c:pt>
                <c:pt idx="989">
                  <c:v>36678</c:v>
                </c:pt>
                <c:pt idx="990">
                  <c:v>36708</c:v>
                </c:pt>
                <c:pt idx="991">
                  <c:v>36739</c:v>
                </c:pt>
                <c:pt idx="992">
                  <c:v>36770</c:v>
                </c:pt>
                <c:pt idx="993">
                  <c:v>36800</c:v>
                </c:pt>
                <c:pt idx="994">
                  <c:v>36831</c:v>
                </c:pt>
                <c:pt idx="995">
                  <c:v>36861</c:v>
                </c:pt>
                <c:pt idx="996">
                  <c:v>36892</c:v>
                </c:pt>
                <c:pt idx="997">
                  <c:v>36923</c:v>
                </c:pt>
                <c:pt idx="998">
                  <c:v>36951</c:v>
                </c:pt>
                <c:pt idx="999">
                  <c:v>36982</c:v>
                </c:pt>
                <c:pt idx="1000">
                  <c:v>37012</c:v>
                </c:pt>
                <c:pt idx="1001">
                  <c:v>37043</c:v>
                </c:pt>
                <c:pt idx="1002">
                  <c:v>37073</c:v>
                </c:pt>
                <c:pt idx="1003">
                  <c:v>37104</c:v>
                </c:pt>
                <c:pt idx="1004">
                  <c:v>37135</c:v>
                </c:pt>
                <c:pt idx="1005">
                  <c:v>37165</c:v>
                </c:pt>
                <c:pt idx="1006">
                  <c:v>37196</c:v>
                </c:pt>
                <c:pt idx="1007">
                  <c:v>37226</c:v>
                </c:pt>
                <c:pt idx="1008">
                  <c:v>37257</c:v>
                </c:pt>
                <c:pt idx="1009">
                  <c:v>37288</c:v>
                </c:pt>
                <c:pt idx="1010">
                  <c:v>37316</c:v>
                </c:pt>
                <c:pt idx="1011">
                  <c:v>37347</c:v>
                </c:pt>
                <c:pt idx="1012">
                  <c:v>37377</c:v>
                </c:pt>
                <c:pt idx="1013">
                  <c:v>37408</c:v>
                </c:pt>
                <c:pt idx="1014">
                  <c:v>37438</c:v>
                </c:pt>
                <c:pt idx="1015">
                  <c:v>37469</c:v>
                </c:pt>
                <c:pt idx="1016">
                  <c:v>37500</c:v>
                </c:pt>
                <c:pt idx="1017">
                  <c:v>37530</c:v>
                </c:pt>
                <c:pt idx="1018">
                  <c:v>37561</c:v>
                </c:pt>
                <c:pt idx="1019">
                  <c:v>37591</c:v>
                </c:pt>
                <c:pt idx="1020">
                  <c:v>37622</c:v>
                </c:pt>
                <c:pt idx="1021">
                  <c:v>37653</c:v>
                </c:pt>
                <c:pt idx="1022">
                  <c:v>37681</c:v>
                </c:pt>
                <c:pt idx="1023">
                  <c:v>37712</c:v>
                </c:pt>
                <c:pt idx="1024">
                  <c:v>37742</c:v>
                </c:pt>
                <c:pt idx="1025">
                  <c:v>37773</c:v>
                </c:pt>
                <c:pt idx="1026">
                  <c:v>37803</c:v>
                </c:pt>
                <c:pt idx="1027">
                  <c:v>37834</c:v>
                </c:pt>
                <c:pt idx="1028">
                  <c:v>37865</c:v>
                </c:pt>
                <c:pt idx="1029">
                  <c:v>37895</c:v>
                </c:pt>
                <c:pt idx="1030">
                  <c:v>37926</c:v>
                </c:pt>
                <c:pt idx="1031">
                  <c:v>37956</c:v>
                </c:pt>
                <c:pt idx="1032">
                  <c:v>37987</c:v>
                </c:pt>
                <c:pt idx="1033">
                  <c:v>38018</c:v>
                </c:pt>
                <c:pt idx="1034">
                  <c:v>38047</c:v>
                </c:pt>
                <c:pt idx="1035">
                  <c:v>38078</c:v>
                </c:pt>
                <c:pt idx="1036">
                  <c:v>38108</c:v>
                </c:pt>
                <c:pt idx="1037">
                  <c:v>38139</c:v>
                </c:pt>
                <c:pt idx="1038">
                  <c:v>38169</c:v>
                </c:pt>
                <c:pt idx="1039">
                  <c:v>38200</c:v>
                </c:pt>
                <c:pt idx="1040">
                  <c:v>38231</c:v>
                </c:pt>
                <c:pt idx="1041">
                  <c:v>38261</c:v>
                </c:pt>
                <c:pt idx="1042">
                  <c:v>38292</c:v>
                </c:pt>
                <c:pt idx="1043">
                  <c:v>38322</c:v>
                </c:pt>
                <c:pt idx="1044">
                  <c:v>38353</c:v>
                </c:pt>
                <c:pt idx="1045">
                  <c:v>38384</c:v>
                </c:pt>
                <c:pt idx="1046">
                  <c:v>38412</c:v>
                </c:pt>
                <c:pt idx="1047">
                  <c:v>38443</c:v>
                </c:pt>
                <c:pt idx="1048">
                  <c:v>38473</c:v>
                </c:pt>
                <c:pt idx="1049">
                  <c:v>38504</c:v>
                </c:pt>
                <c:pt idx="1050">
                  <c:v>38534</c:v>
                </c:pt>
                <c:pt idx="1051">
                  <c:v>38565</c:v>
                </c:pt>
                <c:pt idx="1052">
                  <c:v>38596</c:v>
                </c:pt>
                <c:pt idx="1053">
                  <c:v>38626</c:v>
                </c:pt>
                <c:pt idx="1054">
                  <c:v>38657</c:v>
                </c:pt>
                <c:pt idx="1055">
                  <c:v>38687</c:v>
                </c:pt>
                <c:pt idx="1056">
                  <c:v>38718</c:v>
                </c:pt>
                <c:pt idx="1057">
                  <c:v>38749</c:v>
                </c:pt>
                <c:pt idx="1058">
                  <c:v>38777</c:v>
                </c:pt>
                <c:pt idx="1059">
                  <c:v>38808</c:v>
                </c:pt>
                <c:pt idx="1060">
                  <c:v>38838</c:v>
                </c:pt>
                <c:pt idx="1061">
                  <c:v>38869</c:v>
                </c:pt>
                <c:pt idx="1062">
                  <c:v>38899</c:v>
                </c:pt>
                <c:pt idx="1063">
                  <c:v>38930</c:v>
                </c:pt>
                <c:pt idx="1064">
                  <c:v>38961</c:v>
                </c:pt>
                <c:pt idx="1065">
                  <c:v>38991</c:v>
                </c:pt>
                <c:pt idx="1066">
                  <c:v>39022</c:v>
                </c:pt>
                <c:pt idx="1067">
                  <c:v>39052</c:v>
                </c:pt>
                <c:pt idx="1068">
                  <c:v>39083</c:v>
                </c:pt>
                <c:pt idx="1069">
                  <c:v>39114</c:v>
                </c:pt>
                <c:pt idx="1070">
                  <c:v>39142</c:v>
                </c:pt>
                <c:pt idx="1071">
                  <c:v>39173</c:v>
                </c:pt>
                <c:pt idx="1072">
                  <c:v>39203</c:v>
                </c:pt>
                <c:pt idx="1073">
                  <c:v>39234</c:v>
                </c:pt>
                <c:pt idx="1074">
                  <c:v>39264</c:v>
                </c:pt>
                <c:pt idx="1075">
                  <c:v>39295</c:v>
                </c:pt>
                <c:pt idx="1076">
                  <c:v>39326</c:v>
                </c:pt>
                <c:pt idx="1077">
                  <c:v>39356</c:v>
                </c:pt>
                <c:pt idx="1078">
                  <c:v>39387</c:v>
                </c:pt>
                <c:pt idx="1079">
                  <c:v>39417</c:v>
                </c:pt>
                <c:pt idx="1080">
                  <c:v>39448</c:v>
                </c:pt>
                <c:pt idx="1081">
                  <c:v>39479</c:v>
                </c:pt>
                <c:pt idx="1082">
                  <c:v>39508</c:v>
                </c:pt>
                <c:pt idx="1083">
                  <c:v>39539</c:v>
                </c:pt>
                <c:pt idx="1084">
                  <c:v>39569</c:v>
                </c:pt>
                <c:pt idx="1085">
                  <c:v>39600</c:v>
                </c:pt>
                <c:pt idx="1086">
                  <c:v>39630</c:v>
                </c:pt>
                <c:pt idx="1087">
                  <c:v>39661</c:v>
                </c:pt>
                <c:pt idx="1088">
                  <c:v>39692</c:v>
                </c:pt>
                <c:pt idx="1089">
                  <c:v>39722</c:v>
                </c:pt>
                <c:pt idx="1090">
                  <c:v>39753</c:v>
                </c:pt>
                <c:pt idx="1091">
                  <c:v>39783</c:v>
                </c:pt>
                <c:pt idx="1092">
                  <c:v>39814</c:v>
                </c:pt>
                <c:pt idx="1093">
                  <c:v>39845</c:v>
                </c:pt>
                <c:pt idx="1094">
                  <c:v>39873</c:v>
                </c:pt>
                <c:pt idx="1095">
                  <c:v>39904</c:v>
                </c:pt>
                <c:pt idx="1096">
                  <c:v>39934</c:v>
                </c:pt>
                <c:pt idx="1097">
                  <c:v>39965</c:v>
                </c:pt>
                <c:pt idx="1098">
                  <c:v>39995</c:v>
                </c:pt>
                <c:pt idx="1099">
                  <c:v>40026</c:v>
                </c:pt>
                <c:pt idx="1100">
                  <c:v>40057</c:v>
                </c:pt>
                <c:pt idx="1101">
                  <c:v>40087</c:v>
                </c:pt>
                <c:pt idx="1102">
                  <c:v>40118</c:v>
                </c:pt>
                <c:pt idx="1103">
                  <c:v>40148</c:v>
                </c:pt>
                <c:pt idx="1104">
                  <c:v>40179</c:v>
                </c:pt>
                <c:pt idx="1105">
                  <c:v>40210</c:v>
                </c:pt>
                <c:pt idx="1106">
                  <c:v>40238</c:v>
                </c:pt>
                <c:pt idx="1107">
                  <c:v>40269</c:v>
                </c:pt>
                <c:pt idx="1108">
                  <c:v>40299</c:v>
                </c:pt>
                <c:pt idx="1109">
                  <c:v>40330</c:v>
                </c:pt>
                <c:pt idx="1110">
                  <c:v>40360</c:v>
                </c:pt>
                <c:pt idx="1111">
                  <c:v>40391</c:v>
                </c:pt>
                <c:pt idx="1112">
                  <c:v>40422</c:v>
                </c:pt>
                <c:pt idx="1113">
                  <c:v>40452</c:v>
                </c:pt>
                <c:pt idx="1114">
                  <c:v>40483</c:v>
                </c:pt>
                <c:pt idx="1115">
                  <c:v>40513</c:v>
                </c:pt>
                <c:pt idx="1116">
                  <c:v>40544</c:v>
                </c:pt>
                <c:pt idx="1117">
                  <c:v>40575</c:v>
                </c:pt>
                <c:pt idx="1118">
                  <c:v>40603</c:v>
                </c:pt>
                <c:pt idx="1119">
                  <c:v>40634</c:v>
                </c:pt>
                <c:pt idx="1120">
                  <c:v>40664</c:v>
                </c:pt>
                <c:pt idx="1121">
                  <c:v>40695</c:v>
                </c:pt>
                <c:pt idx="1122">
                  <c:v>40725</c:v>
                </c:pt>
                <c:pt idx="1123">
                  <c:v>40756</c:v>
                </c:pt>
                <c:pt idx="1124">
                  <c:v>40787</c:v>
                </c:pt>
                <c:pt idx="1125">
                  <c:v>40817</c:v>
                </c:pt>
                <c:pt idx="1126">
                  <c:v>40848</c:v>
                </c:pt>
                <c:pt idx="1127">
                  <c:v>40878</c:v>
                </c:pt>
                <c:pt idx="1128">
                  <c:v>40909</c:v>
                </c:pt>
                <c:pt idx="1129">
                  <c:v>40940</c:v>
                </c:pt>
                <c:pt idx="1130">
                  <c:v>40969</c:v>
                </c:pt>
                <c:pt idx="1131">
                  <c:v>41000</c:v>
                </c:pt>
                <c:pt idx="1132">
                  <c:v>41030</c:v>
                </c:pt>
                <c:pt idx="1133">
                  <c:v>41061</c:v>
                </c:pt>
                <c:pt idx="1134">
                  <c:v>41091</c:v>
                </c:pt>
                <c:pt idx="1135">
                  <c:v>41122</c:v>
                </c:pt>
                <c:pt idx="1136">
                  <c:v>41153</c:v>
                </c:pt>
                <c:pt idx="1137">
                  <c:v>41183</c:v>
                </c:pt>
                <c:pt idx="1138">
                  <c:v>41214</c:v>
                </c:pt>
                <c:pt idx="1139">
                  <c:v>41244</c:v>
                </c:pt>
                <c:pt idx="1140">
                  <c:v>41275</c:v>
                </c:pt>
                <c:pt idx="1141">
                  <c:v>41306</c:v>
                </c:pt>
                <c:pt idx="1142">
                  <c:v>41334</c:v>
                </c:pt>
                <c:pt idx="1143">
                  <c:v>41365</c:v>
                </c:pt>
                <c:pt idx="1144">
                  <c:v>41395</c:v>
                </c:pt>
                <c:pt idx="1145">
                  <c:v>41426</c:v>
                </c:pt>
                <c:pt idx="1146">
                  <c:v>41456</c:v>
                </c:pt>
                <c:pt idx="1147">
                  <c:v>41487</c:v>
                </c:pt>
                <c:pt idx="1148">
                  <c:v>41518</c:v>
                </c:pt>
                <c:pt idx="1149">
                  <c:v>41548</c:v>
                </c:pt>
                <c:pt idx="1150">
                  <c:v>41579</c:v>
                </c:pt>
                <c:pt idx="1151">
                  <c:v>41609</c:v>
                </c:pt>
              </c:numCache>
            </c:numRef>
          </c:xVal>
          <c:yVal>
            <c:numRef>
              <c:f>'[HM monthly yearly.xlsx]Sheet1'!$J$2:$J$1153</c:f>
              <c:numCache>
                <c:formatCode>General</c:formatCode>
                <c:ptCount val="1152"/>
                <c:pt idx="0">
                  <c:v>176.71</c:v>
                </c:pt>
                <c:pt idx="1">
                  <c:v>176.73</c:v>
                </c:pt>
                <c:pt idx="2">
                  <c:v>176.8</c:v>
                </c:pt>
                <c:pt idx="3">
                  <c:v>176.89</c:v>
                </c:pt>
                <c:pt idx="4">
                  <c:v>176.99</c:v>
                </c:pt>
                <c:pt idx="5">
                  <c:v>177.07</c:v>
                </c:pt>
                <c:pt idx="6">
                  <c:v>177.07</c:v>
                </c:pt>
                <c:pt idx="7">
                  <c:v>177.01</c:v>
                </c:pt>
                <c:pt idx="8">
                  <c:v>176.94</c:v>
                </c:pt>
                <c:pt idx="9">
                  <c:v>176.83</c:v>
                </c:pt>
                <c:pt idx="10">
                  <c:v>176.82</c:v>
                </c:pt>
                <c:pt idx="11">
                  <c:v>176.78</c:v>
                </c:pt>
                <c:pt idx="12">
                  <c:v>176.74</c:v>
                </c:pt>
                <c:pt idx="13">
                  <c:v>176.68</c:v>
                </c:pt>
                <c:pt idx="14">
                  <c:v>176.68</c:v>
                </c:pt>
                <c:pt idx="15">
                  <c:v>176.77</c:v>
                </c:pt>
                <c:pt idx="16">
                  <c:v>176.89</c:v>
                </c:pt>
                <c:pt idx="17">
                  <c:v>176.92</c:v>
                </c:pt>
                <c:pt idx="18">
                  <c:v>176.88</c:v>
                </c:pt>
                <c:pt idx="19">
                  <c:v>176.83</c:v>
                </c:pt>
                <c:pt idx="20">
                  <c:v>176.72</c:v>
                </c:pt>
                <c:pt idx="21">
                  <c:v>176.66</c:v>
                </c:pt>
                <c:pt idx="22">
                  <c:v>176.62</c:v>
                </c:pt>
                <c:pt idx="23">
                  <c:v>176.55</c:v>
                </c:pt>
                <c:pt idx="24">
                  <c:v>176.5</c:v>
                </c:pt>
                <c:pt idx="25">
                  <c:v>176.47</c:v>
                </c:pt>
                <c:pt idx="26">
                  <c:v>176.49</c:v>
                </c:pt>
                <c:pt idx="27">
                  <c:v>176.63</c:v>
                </c:pt>
                <c:pt idx="28">
                  <c:v>176.68</c:v>
                </c:pt>
                <c:pt idx="29">
                  <c:v>176.73</c:v>
                </c:pt>
                <c:pt idx="30">
                  <c:v>176.79</c:v>
                </c:pt>
                <c:pt idx="31">
                  <c:v>176.76</c:v>
                </c:pt>
                <c:pt idx="32">
                  <c:v>176.73</c:v>
                </c:pt>
                <c:pt idx="33">
                  <c:v>176.65</c:v>
                </c:pt>
                <c:pt idx="34">
                  <c:v>176.57</c:v>
                </c:pt>
                <c:pt idx="35">
                  <c:v>176.5</c:v>
                </c:pt>
                <c:pt idx="36">
                  <c:v>176.44</c:v>
                </c:pt>
                <c:pt idx="37">
                  <c:v>176.42</c:v>
                </c:pt>
                <c:pt idx="38">
                  <c:v>176.42</c:v>
                </c:pt>
                <c:pt idx="39">
                  <c:v>176.54</c:v>
                </c:pt>
                <c:pt idx="40">
                  <c:v>176.63</c:v>
                </c:pt>
                <c:pt idx="41">
                  <c:v>176.64</c:v>
                </c:pt>
                <c:pt idx="42">
                  <c:v>176.6</c:v>
                </c:pt>
                <c:pt idx="43">
                  <c:v>176.54</c:v>
                </c:pt>
                <c:pt idx="44">
                  <c:v>176.5</c:v>
                </c:pt>
                <c:pt idx="45">
                  <c:v>176.44</c:v>
                </c:pt>
                <c:pt idx="46">
                  <c:v>176.35</c:v>
                </c:pt>
                <c:pt idx="47">
                  <c:v>176.34</c:v>
                </c:pt>
                <c:pt idx="48">
                  <c:v>176.27</c:v>
                </c:pt>
                <c:pt idx="49">
                  <c:v>176.24</c:v>
                </c:pt>
                <c:pt idx="50">
                  <c:v>176.28</c:v>
                </c:pt>
                <c:pt idx="51">
                  <c:v>176.43</c:v>
                </c:pt>
                <c:pt idx="52">
                  <c:v>176.57</c:v>
                </c:pt>
                <c:pt idx="53">
                  <c:v>176.63</c:v>
                </c:pt>
                <c:pt idx="54">
                  <c:v>176.67</c:v>
                </c:pt>
                <c:pt idx="55">
                  <c:v>176.63</c:v>
                </c:pt>
                <c:pt idx="56">
                  <c:v>176.56</c:v>
                </c:pt>
                <c:pt idx="57">
                  <c:v>176.46</c:v>
                </c:pt>
                <c:pt idx="58">
                  <c:v>176.35</c:v>
                </c:pt>
                <c:pt idx="59">
                  <c:v>176.25</c:v>
                </c:pt>
                <c:pt idx="60">
                  <c:v>176.16</c:v>
                </c:pt>
                <c:pt idx="61">
                  <c:v>176.13</c:v>
                </c:pt>
                <c:pt idx="62">
                  <c:v>176.15</c:v>
                </c:pt>
                <c:pt idx="63">
                  <c:v>176.22</c:v>
                </c:pt>
                <c:pt idx="64">
                  <c:v>176.34</c:v>
                </c:pt>
                <c:pt idx="65">
                  <c:v>176.41</c:v>
                </c:pt>
                <c:pt idx="66">
                  <c:v>176.42</c:v>
                </c:pt>
                <c:pt idx="67">
                  <c:v>176.4</c:v>
                </c:pt>
                <c:pt idx="68">
                  <c:v>176.36</c:v>
                </c:pt>
                <c:pt idx="69">
                  <c:v>176.29</c:v>
                </c:pt>
                <c:pt idx="70">
                  <c:v>176.18</c:v>
                </c:pt>
                <c:pt idx="71">
                  <c:v>176.11</c:v>
                </c:pt>
                <c:pt idx="72">
                  <c:v>176.06</c:v>
                </c:pt>
                <c:pt idx="73">
                  <c:v>176.05</c:v>
                </c:pt>
                <c:pt idx="74">
                  <c:v>176.06</c:v>
                </c:pt>
                <c:pt idx="75">
                  <c:v>176.11</c:v>
                </c:pt>
                <c:pt idx="76">
                  <c:v>176.24</c:v>
                </c:pt>
                <c:pt idx="77">
                  <c:v>176.28</c:v>
                </c:pt>
                <c:pt idx="78">
                  <c:v>176.33</c:v>
                </c:pt>
                <c:pt idx="79">
                  <c:v>176.38</c:v>
                </c:pt>
                <c:pt idx="80">
                  <c:v>176.33</c:v>
                </c:pt>
                <c:pt idx="81">
                  <c:v>176.24</c:v>
                </c:pt>
                <c:pt idx="82">
                  <c:v>176.12</c:v>
                </c:pt>
                <c:pt idx="83">
                  <c:v>176.04</c:v>
                </c:pt>
                <c:pt idx="84">
                  <c:v>175.95</c:v>
                </c:pt>
                <c:pt idx="85">
                  <c:v>175.92</c:v>
                </c:pt>
                <c:pt idx="86">
                  <c:v>175.94</c:v>
                </c:pt>
                <c:pt idx="87">
                  <c:v>175.96</c:v>
                </c:pt>
                <c:pt idx="88">
                  <c:v>175.98</c:v>
                </c:pt>
                <c:pt idx="89">
                  <c:v>176</c:v>
                </c:pt>
                <c:pt idx="90">
                  <c:v>176.03</c:v>
                </c:pt>
                <c:pt idx="91">
                  <c:v>175.99</c:v>
                </c:pt>
                <c:pt idx="92">
                  <c:v>175.92</c:v>
                </c:pt>
                <c:pt idx="93">
                  <c:v>175.84</c:v>
                </c:pt>
                <c:pt idx="94">
                  <c:v>175.76</c:v>
                </c:pt>
                <c:pt idx="95">
                  <c:v>175.74</c:v>
                </c:pt>
                <c:pt idx="96">
                  <c:v>175.69</c:v>
                </c:pt>
                <c:pt idx="97">
                  <c:v>175.66</c:v>
                </c:pt>
                <c:pt idx="98">
                  <c:v>175.69</c:v>
                </c:pt>
                <c:pt idx="99">
                  <c:v>175.79</c:v>
                </c:pt>
                <c:pt idx="100">
                  <c:v>175.88</c:v>
                </c:pt>
                <c:pt idx="101">
                  <c:v>175.99</c:v>
                </c:pt>
                <c:pt idx="102">
                  <c:v>176.02</c:v>
                </c:pt>
                <c:pt idx="103">
                  <c:v>176.03</c:v>
                </c:pt>
                <c:pt idx="104">
                  <c:v>176.02</c:v>
                </c:pt>
                <c:pt idx="105">
                  <c:v>175.97</c:v>
                </c:pt>
                <c:pt idx="106">
                  <c:v>175.93</c:v>
                </c:pt>
                <c:pt idx="107">
                  <c:v>175.95</c:v>
                </c:pt>
                <c:pt idx="108">
                  <c:v>175.92</c:v>
                </c:pt>
                <c:pt idx="109">
                  <c:v>175.94</c:v>
                </c:pt>
                <c:pt idx="110">
                  <c:v>176</c:v>
                </c:pt>
                <c:pt idx="111">
                  <c:v>176.08</c:v>
                </c:pt>
                <c:pt idx="112">
                  <c:v>176.2</c:v>
                </c:pt>
                <c:pt idx="113">
                  <c:v>176.3</c:v>
                </c:pt>
                <c:pt idx="114">
                  <c:v>176.34</c:v>
                </c:pt>
                <c:pt idx="115">
                  <c:v>176.31</c:v>
                </c:pt>
                <c:pt idx="116">
                  <c:v>176.22</c:v>
                </c:pt>
                <c:pt idx="117">
                  <c:v>176.21</c:v>
                </c:pt>
                <c:pt idx="118">
                  <c:v>176.14</c:v>
                </c:pt>
                <c:pt idx="119">
                  <c:v>176.12</c:v>
                </c:pt>
                <c:pt idx="120">
                  <c:v>176.1</c:v>
                </c:pt>
                <c:pt idx="121">
                  <c:v>176.11</c:v>
                </c:pt>
                <c:pt idx="122">
                  <c:v>176.15</c:v>
                </c:pt>
                <c:pt idx="123">
                  <c:v>176.29</c:v>
                </c:pt>
                <c:pt idx="124">
                  <c:v>176.44</c:v>
                </c:pt>
                <c:pt idx="125">
                  <c:v>176.5</c:v>
                </c:pt>
                <c:pt idx="126">
                  <c:v>176.59</c:v>
                </c:pt>
                <c:pt idx="127">
                  <c:v>176.62</c:v>
                </c:pt>
                <c:pt idx="128">
                  <c:v>176.6</c:v>
                </c:pt>
                <c:pt idx="129">
                  <c:v>176.61</c:v>
                </c:pt>
                <c:pt idx="130">
                  <c:v>176.65</c:v>
                </c:pt>
                <c:pt idx="131">
                  <c:v>176.66</c:v>
                </c:pt>
                <c:pt idx="132">
                  <c:v>176.65</c:v>
                </c:pt>
                <c:pt idx="133">
                  <c:v>176.63</c:v>
                </c:pt>
                <c:pt idx="134">
                  <c:v>176.65</c:v>
                </c:pt>
                <c:pt idx="135">
                  <c:v>176.86</c:v>
                </c:pt>
                <c:pt idx="136">
                  <c:v>177.07</c:v>
                </c:pt>
                <c:pt idx="137">
                  <c:v>177.15</c:v>
                </c:pt>
                <c:pt idx="138">
                  <c:v>177.18</c:v>
                </c:pt>
                <c:pt idx="139">
                  <c:v>177.13</c:v>
                </c:pt>
                <c:pt idx="140">
                  <c:v>177.03</c:v>
                </c:pt>
                <c:pt idx="141">
                  <c:v>176.9</c:v>
                </c:pt>
                <c:pt idx="142">
                  <c:v>176.82</c:v>
                </c:pt>
                <c:pt idx="143">
                  <c:v>176.68</c:v>
                </c:pt>
                <c:pt idx="144">
                  <c:v>176.64</c:v>
                </c:pt>
                <c:pt idx="145">
                  <c:v>176.64</c:v>
                </c:pt>
                <c:pt idx="146">
                  <c:v>176.66</c:v>
                </c:pt>
                <c:pt idx="147">
                  <c:v>176.69</c:v>
                </c:pt>
                <c:pt idx="148">
                  <c:v>176.76</c:v>
                </c:pt>
                <c:pt idx="149">
                  <c:v>176.79</c:v>
                </c:pt>
                <c:pt idx="150">
                  <c:v>176.84</c:v>
                </c:pt>
                <c:pt idx="151">
                  <c:v>176.8</c:v>
                </c:pt>
                <c:pt idx="152">
                  <c:v>176.69</c:v>
                </c:pt>
                <c:pt idx="153">
                  <c:v>176.57</c:v>
                </c:pt>
                <c:pt idx="154">
                  <c:v>176.42</c:v>
                </c:pt>
                <c:pt idx="155">
                  <c:v>176.31</c:v>
                </c:pt>
                <c:pt idx="156">
                  <c:v>176.21</c:v>
                </c:pt>
                <c:pt idx="157">
                  <c:v>176.17</c:v>
                </c:pt>
                <c:pt idx="158">
                  <c:v>176.16</c:v>
                </c:pt>
                <c:pt idx="159">
                  <c:v>176.17</c:v>
                </c:pt>
                <c:pt idx="160">
                  <c:v>176.19</c:v>
                </c:pt>
                <c:pt idx="161">
                  <c:v>176.2</c:v>
                </c:pt>
                <c:pt idx="162">
                  <c:v>176.2</c:v>
                </c:pt>
                <c:pt idx="163">
                  <c:v>176.14</c:v>
                </c:pt>
                <c:pt idx="164">
                  <c:v>176.05</c:v>
                </c:pt>
                <c:pt idx="165">
                  <c:v>176.02</c:v>
                </c:pt>
                <c:pt idx="166">
                  <c:v>175.97</c:v>
                </c:pt>
                <c:pt idx="167">
                  <c:v>175.94</c:v>
                </c:pt>
                <c:pt idx="168">
                  <c:v>175.94</c:v>
                </c:pt>
                <c:pt idx="169">
                  <c:v>175.93</c:v>
                </c:pt>
                <c:pt idx="170">
                  <c:v>175.91</c:v>
                </c:pt>
                <c:pt idx="171">
                  <c:v>175.95</c:v>
                </c:pt>
                <c:pt idx="172">
                  <c:v>176.02</c:v>
                </c:pt>
                <c:pt idx="173">
                  <c:v>176.04</c:v>
                </c:pt>
                <c:pt idx="174">
                  <c:v>176.05</c:v>
                </c:pt>
                <c:pt idx="175">
                  <c:v>176.01</c:v>
                </c:pt>
                <c:pt idx="176">
                  <c:v>175.95</c:v>
                </c:pt>
                <c:pt idx="177">
                  <c:v>175.87</c:v>
                </c:pt>
                <c:pt idx="178">
                  <c:v>175.84</c:v>
                </c:pt>
                <c:pt idx="179">
                  <c:v>175.78</c:v>
                </c:pt>
                <c:pt idx="180">
                  <c:v>175.74</c:v>
                </c:pt>
                <c:pt idx="181">
                  <c:v>175.73</c:v>
                </c:pt>
                <c:pt idx="182">
                  <c:v>175.73</c:v>
                </c:pt>
                <c:pt idx="183">
                  <c:v>175.83</c:v>
                </c:pt>
                <c:pt idx="184">
                  <c:v>175.99</c:v>
                </c:pt>
                <c:pt idx="185">
                  <c:v>176.06</c:v>
                </c:pt>
                <c:pt idx="186">
                  <c:v>176.08</c:v>
                </c:pt>
                <c:pt idx="187">
                  <c:v>176.02</c:v>
                </c:pt>
                <c:pt idx="188">
                  <c:v>175.92</c:v>
                </c:pt>
                <c:pt idx="189">
                  <c:v>175.83</c:v>
                </c:pt>
                <c:pt idx="190">
                  <c:v>175.76</c:v>
                </c:pt>
                <c:pt idx="191">
                  <c:v>175.72</c:v>
                </c:pt>
                <c:pt idx="192">
                  <c:v>175.7</c:v>
                </c:pt>
                <c:pt idx="193">
                  <c:v>175.67</c:v>
                </c:pt>
                <c:pt idx="194">
                  <c:v>175.67</c:v>
                </c:pt>
                <c:pt idx="195">
                  <c:v>175.74</c:v>
                </c:pt>
                <c:pt idx="196">
                  <c:v>175.81</c:v>
                </c:pt>
                <c:pt idx="197">
                  <c:v>175.84</c:v>
                </c:pt>
                <c:pt idx="198">
                  <c:v>175.87</c:v>
                </c:pt>
                <c:pt idx="199">
                  <c:v>175.84</c:v>
                </c:pt>
                <c:pt idx="200">
                  <c:v>175.82</c:v>
                </c:pt>
                <c:pt idx="201">
                  <c:v>175.76</c:v>
                </c:pt>
                <c:pt idx="202">
                  <c:v>175.72</c:v>
                </c:pt>
                <c:pt idx="203">
                  <c:v>175.76</c:v>
                </c:pt>
                <c:pt idx="204">
                  <c:v>175.74</c:v>
                </c:pt>
                <c:pt idx="205">
                  <c:v>175.74</c:v>
                </c:pt>
                <c:pt idx="206">
                  <c:v>175.78</c:v>
                </c:pt>
                <c:pt idx="207">
                  <c:v>175.85</c:v>
                </c:pt>
                <c:pt idx="208">
                  <c:v>175.91</c:v>
                </c:pt>
                <c:pt idx="209">
                  <c:v>175.97</c:v>
                </c:pt>
                <c:pt idx="210">
                  <c:v>176.05</c:v>
                </c:pt>
                <c:pt idx="211">
                  <c:v>176.04</c:v>
                </c:pt>
                <c:pt idx="212">
                  <c:v>175.96</c:v>
                </c:pt>
                <c:pt idx="213">
                  <c:v>175.91</c:v>
                </c:pt>
                <c:pt idx="214">
                  <c:v>175.89</c:v>
                </c:pt>
                <c:pt idx="215">
                  <c:v>175.85</c:v>
                </c:pt>
                <c:pt idx="216">
                  <c:v>175.83</c:v>
                </c:pt>
                <c:pt idx="217">
                  <c:v>175.81</c:v>
                </c:pt>
                <c:pt idx="218">
                  <c:v>175.85</c:v>
                </c:pt>
                <c:pt idx="219">
                  <c:v>175.92</c:v>
                </c:pt>
                <c:pt idx="220">
                  <c:v>176.01</c:v>
                </c:pt>
                <c:pt idx="221">
                  <c:v>176.07</c:v>
                </c:pt>
                <c:pt idx="222">
                  <c:v>176.06</c:v>
                </c:pt>
                <c:pt idx="223">
                  <c:v>176</c:v>
                </c:pt>
                <c:pt idx="224">
                  <c:v>176.02</c:v>
                </c:pt>
                <c:pt idx="225">
                  <c:v>175.99</c:v>
                </c:pt>
                <c:pt idx="226">
                  <c:v>175.91</c:v>
                </c:pt>
                <c:pt idx="227">
                  <c:v>175.8</c:v>
                </c:pt>
                <c:pt idx="228">
                  <c:v>175.82</c:v>
                </c:pt>
                <c:pt idx="229">
                  <c:v>175.82</c:v>
                </c:pt>
                <c:pt idx="230">
                  <c:v>175.84</c:v>
                </c:pt>
                <c:pt idx="231">
                  <c:v>175.86</c:v>
                </c:pt>
                <c:pt idx="232">
                  <c:v>176</c:v>
                </c:pt>
                <c:pt idx="233">
                  <c:v>176.04</c:v>
                </c:pt>
                <c:pt idx="234">
                  <c:v>176.06</c:v>
                </c:pt>
                <c:pt idx="235">
                  <c:v>176.04</c:v>
                </c:pt>
                <c:pt idx="236">
                  <c:v>176.01</c:v>
                </c:pt>
                <c:pt idx="237">
                  <c:v>175.92</c:v>
                </c:pt>
                <c:pt idx="238">
                  <c:v>175.86</c:v>
                </c:pt>
                <c:pt idx="239">
                  <c:v>175.8</c:v>
                </c:pt>
                <c:pt idx="240">
                  <c:v>175.76</c:v>
                </c:pt>
                <c:pt idx="241">
                  <c:v>175.85</c:v>
                </c:pt>
                <c:pt idx="242">
                  <c:v>175.92</c:v>
                </c:pt>
                <c:pt idx="243">
                  <c:v>176.08</c:v>
                </c:pt>
                <c:pt idx="244">
                  <c:v>176.16</c:v>
                </c:pt>
                <c:pt idx="245">
                  <c:v>176.28</c:v>
                </c:pt>
                <c:pt idx="246">
                  <c:v>176.33</c:v>
                </c:pt>
                <c:pt idx="247">
                  <c:v>176.35</c:v>
                </c:pt>
                <c:pt idx="248">
                  <c:v>176.34</c:v>
                </c:pt>
                <c:pt idx="249">
                  <c:v>176.28</c:v>
                </c:pt>
                <c:pt idx="250">
                  <c:v>176.21</c:v>
                </c:pt>
                <c:pt idx="251">
                  <c:v>176.13</c:v>
                </c:pt>
                <c:pt idx="252">
                  <c:v>176.07</c:v>
                </c:pt>
                <c:pt idx="253">
                  <c:v>176.07</c:v>
                </c:pt>
                <c:pt idx="254">
                  <c:v>176.1</c:v>
                </c:pt>
                <c:pt idx="255">
                  <c:v>176.15</c:v>
                </c:pt>
                <c:pt idx="256">
                  <c:v>176.29</c:v>
                </c:pt>
                <c:pt idx="257">
                  <c:v>176.4</c:v>
                </c:pt>
                <c:pt idx="258">
                  <c:v>176.45</c:v>
                </c:pt>
                <c:pt idx="259">
                  <c:v>176.46</c:v>
                </c:pt>
                <c:pt idx="260">
                  <c:v>176.44</c:v>
                </c:pt>
                <c:pt idx="261">
                  <c:v>176.35</c:v>
                </c:pt>
                <c:pt idx="262">
                  <c:v>176.27</c:v>
                </c:pt>
                <c:pt idx="263">
                  <c:v>176.18</c:v>
                </c:pt>
                <c:pt idx="264">
                  <c:v>176.09</c:v>
                </c:pt>
                <c:pt idx="265">
                  <c:v>176.07</c:v>
                </c:pt>
                <c:pt idx="266">
                  <c:v>176.03</c:v>
                </c:pt>
                <c:pt idx="267">
                  <c:v>176.04</c:v>
                </c:pt>
                <c:pt idx="268">
                  <c:v>176.12</c:v>
                </c:pt>
                <c:pt idx="269">
                  <c:v>176.2</c:v>
                </c:pt>
                <c:pt idx="270">
                  <c:v>176.25</c:v>
                </c:pt>
                <c:pt idx="271">
                  <c:v>176.27</c:v>
                </c:pt>
                <c:pt idx="272">
                  <c:v>176.26</c:v>
                </c:pt>
                <c:pt idx="273">
                  <c:v>176.19</c:v>
                </c:pt>
                <c:pt idx="274">
                  <c:v>176.11</c:v>
                </c:pt>
                <c:pt idx="275">
                  <c:v>176.07</c:v>
                </c:pt>
                <c:pt idx="276">
                  <c:v>176.08</c:v>
                </c:pt>
                <c:pt idx="277">
                  <c:v>176.08</c:v>
                </c:pt>
                <c:pt idx="278">
                  <c:v>176.06</c:v>
                </c:pt>
                <c:pt idx="279">
                  <c:v>176.09</c:v>
                </c:pt>
                <c:pt idx="280">
                  <c:v>176.17</c:v>
                </c:pt>
                <c:pt idx="281">
                  <c:v>176.19</c:v>
                </c:pt>
                <c:pt idx="282">
                  <c:v>176.16</c:v>
                </c:pt>
                <c:pt idx="283">
                  <c:v>176.11</c:v>
                </c:pt>
                <c:pt idx="284">
                  <c:v>176.09</c:v>
                </c:pt>
                <c:pt idx="285">
                  <c:v>176.12</c:v>
                </c:pt>
                <c:pt idx="286">
                  <c:v>176.17</c:v>
                </c:pt>
                <c:pt idx="287">
                  <c:v>176.14</c:v>
                </c:pt>
                <c:pt idx="288">
                  <c:v>176.12</c:v>
                </c:pt>
                <c:pt idx="289">
                  <c:v>176.13</c:v>
                </c:pt>
                <c:pt idx="290">
                  <c:v>176.17</c:v>
                </c:pt>
                <c:pt idx="291">
                  <c:v>176.29</c:v>
                </c:pt>
                <c:pt idx="292">
                  <c:v>176.38</c:v>
                </c:pt>
                <c:pt idx="293">
                  <c:v>176.5</c:v>
                </c:pt>
                <c:pt idx="294">
                  <c:v>176.52</c:v>
                </c:pt>
                <c:pt idx="295">
                  <c:v>176.5</c:v>
                </c:pt>
                <c:pt idx="296">
                  <c:v>176.44</c:v>
                </c:pt>
                <c:pt idx="297">
                  <c:v>176.38</c:v>
                </c:pt>
                <c:pt idx="298">
                  <c:v>176.33</c:v>
                </c:pt>
                <c:pt idx="299">
                  <c:v>176.25</c:v>
                </c:pt>
                <c:pt idx="300">
                  <c:v>176.25</c:v>
                </c:pt>
                <c:pt idx="301">
                  <c:v>176.27</c:v>
                </c:pt>
                <c:pt idx="302">
                  <c:v>176.33</c:v>
                </c:pt>
                <c:pt idx="303">
                  <c:v>176.43</c:v>
                </c:pt>
                <c:pt idx="304">
                  <c:v>176.58</c:v>
                </c:pt>
                <c:pt idx="305">
                  <c:v>176.77</c:v>
                </c:pt>
                <c:pt idx="306">
                  <c:v>176.88</c:v>
                </c:pt>
                <c:pt idx="307">
                  <c:v>176.92</c:v>
                </c:pt>
                <c:pt idx="308">
                  <c:v>176.88</c:v>
                </c:pt>
                <c:pt idx="309">
                  <c:v>176.8</c:v>
                </c:pt>
                <c:pt idx="310">
                  <c:v>176.75</c:v>
                </c:pt>
                <c:pt idx="311">
                  <c:v>176.66</c:v>
                </c:pt>
                <c:pt idx="312">
                  <c:v>176.57</c:v>
                </c:pt>
                <c:pt idx="313">
                  <c:v>176.54</c:v>
                </c:pt>
                <c:pt idx="314">
                  <c:v>176.54</c:v>
                </c:pt>
                <c:pt idx="315">
                  <c:v>176.57</c:v>
                </c:pt>
                <c:pt idx="316">
                  <c:v>176.64</c:v>
                </c:pt>
                <c:pt idx="317">
                  <c:v>176.69</c:v>
                </c:pt>
                <c:pt idx="318">
                  <c:v>176.72</c:v>
                </c:pt>
                <c:pt idx="319">
                  <c:v>176.68</c:v>
                </c:pt>
                <c:pt idx="320">
                  <c:v>176.64</c:v>
                </c:pt>
                <c:pt idx="321">
                  <c:v>176.6</c:v>
                </c:pt>
                <c:pt idx="322">
                  <c:v>176.52</c:v>
                </c:pt>
                <c:pt idx="323">
                  <c:v>176.45</c:v>
                </c:pt>
                <c:pt idx="324">
                  <c:v>176.36</c:v>
                </c:pt>
                <c:pt idx="325">
                  <c:v>176.33</c:v>
                </c:pt>
                <c:pt idx="326">
                  <c:v>176.36</c:v>
                </c:pt>
                <c:pt idx="327">
                  <c:v>176.45</c:v>
                </c:pt>
                <c:pt idx="328">
                  <c:v>176.55</c:v>
                </c:pt>
                <c:pt idx="329">
                  <c:v>176.72</c:v>
                </c:pt>
                <c:pt idx="330">
                  <c:v>176.78</c:v>
                </c:pt>
                <c:pt idx="331">
                  <c:v>176.74</c:v>
                </c:pt>
                <c:pt idx="332">
                  <c:v>176.7</c:v>
                </c:pt>
                <c:pt idx="333">
                  <c:v>176.66</c:v>
                </c:pt>
                <c:pt idx="334">
                  <c:v>176.62</c:v>
                </c:pt>
                <c:pt idx="335">
                  <c:v>176.57</c:v>
                </c:pt>
                <c:pt idx="336">
                  <c:v>176.56</c:v>
                </c:pt>
                <c:pt idx="337">
                  <c:v>176.57</c:v>
                </c:pt>
                <c:pt idx="338">
                  <c:v>176.65</c:v>
                </c:pt>
                <c:pt idx="339">
                  <c:v>176.7</c:v>
                </c:pt>
                <c:pt idx="340">
                  <c:v>176.7</c:v>
                </c:pt>
                <c:pt idx="341">
                  <c:v>176.75</c:v>
                </c:pt>
                <c:pt idx="342">
                  <c:v>176.77</c:v>
                </c:pt>
                <c:pt idx="343">
                  <c:v>176.69</c:v>
                </c:pt>
                <c:pt idx="344">
                  <c:v>176.6</c:v>
                </c:pt>
                <c:pt idx="345">
                  <c:v>176.49</c:v>
                </c:pt>
                <c:pt idx="346">
                  <c:v>176.42</c:v>
                </c:pt>
                <c:pt idx="347">
                  <c:v>176.32</c:v>
                </c:pt>
                <c:pt idx="348">
                  <c:v>176.28</c:v>
                </c:pt>
                <c:pt idx="349">
                  <c:v>176.28</c:v>
                </c:pt>
                <c:pt idx="350">
                  <c:v>176.25</c:v>
                </c:pt>
                <c:pt idx="351">
                  <c:v>176.39</c:v>
                </c:pt>
                <c:pt idx="352">
                  <c:v>176.57</c:v>
                </c:pt>
                <c:pt idx="353">
                  <c:v>176.72</c:v>
                </c:pt>
                <c:pt idx="354">
                  <c:v>176.8</c:v>
                </c:pt>
                <c:pt idx="355">
                  <c:v>176.81</c:v>
                </c:pt>
                <c:pt idx="356">
                  <c:v>176.77</c:v>
                </c:pt>
                <c:pt idx="357">
                  <c:v>176.72</c:v>
                </c:pt>
                <c:pt idx="358">
                  <c:v>176.65</c:v>
                </c:pt>
                <c:pt idx="359">
                  <c:v>176.56</c:v>
                </c:pt>
                <c:pt idx="360">
                  <c:v>176.48</c:v>
                </c:pt>
                <c:pt idx="361">
                  <c:v>176.42</c:v>
                </c:pt>
                <c:pt idx="362">
                  <c:v>176.47</c:v>
                </c:pt>
                <c:pt idx="363">
                  <c:v>176.61</c:v>
                </c:pt>
                <c:pt idx="364">
                  <c:v>176.72</c:v>
                </c:pt>
                <c:pt idx="365">
                  <c:v>176.73</c:v>
                </c:pt>
                <c:pt idx="366">
                  <c:v>176.72</c:v>
                </c:pt>
                <c:pt idx="367">
                  <c:v>176.67</c:v>
                </c:pt>
                <c:pt idx="368">
                  <c:v>176.57</c:v>
                </c:pt>
                <c:pt idx="369">
                  <c:v>176.4</c:v>
                </c:pt>
                <c:pt idx="370">
                  <c:v>176.32</c:v>
                </c:pt>
                <c:pt idx="371">
                  <c:v>176.26</c:v>
                </c:pt>
                <c:pt idx="372">
                  <c:v>176.2</c:v>
                </c:pt>
                <c:pt idx="373">
                  <c:v>176.19</c:v>
                </c:pt>
                <c:pt idx="374">
                  <c:v>176.19</c:v>
                </c:pt>
                <c:pt idx="375">
                  <c:v>176.26</c:v>
                </c:pt>
                <c:pt idx="376">
                  <c:v>176.31</c:v>
                </c:pt>
                <c:pt idx="377">
                  <c:v>176.34</c:v>
                </c:pt>
                <c:pt idx="378">
                  <c:v>176.38</c:v>
                </c:pt>
                <c:pt idx="379">
                  <c:v>176.34</c:v>
                </c:pt>
                <c:pt idx="380">
                  <c:v>176.22</c:v>
                </c:pt>
                <c:pt idx="381">
                  <c:v>176.14</c:v>
                </c:pt>
                <c:pt idx="382">
                  <c:v>176.02</c:v>
                </c:pt>
                <c:pt idx="383">
                  <c:v>175.94</c:v>
                </c:pt>
                <c:pt idx="384">
                  <c:v>175.96</c:v>
                </c:pt>
                <c:pt idx="385">
                  <c:v>175.99</c:v>
                </c:pt>
                <c:pt idx="386">
                  <c:v>176.02</c:v>
                </c:pt>
                <c:pt idx="387">
                  <c:v>176.17</c:v>
                </c:pt>
                <c:pt idx="388">
                  <c:v>176.27</c:v>
                </c:pt>
                <c:pt idx="389">
                  <c:v>176.34</c:v>
                </c:pt>
                <c:pt idx="390">
                  <c:v>176.42</c:v>
                </c:pt>
                <c:pt idx="391">
                  <c:v>176.44</c:v>
                </c:pt>
                <c:pt idx="392">
                  <c:v>176.43</c:v>
                </c:pt>
                <c:pt idx="393">
                  <c:v>176.4</c:v>
                </c:pt>
                <c:pt idx="394">
                  <c:v>176.34</c:v>
                </c:pt>
                <c:pt idx="395">
                  <c:v>176.35</c:v>
                </c:pt>
                <c:pt idx="396">
                  <c:v>176.34</c:v>
                </c:pt>
                <c:pt idx="397">
                  <c:v>176.34</c:v>
                </c:pt>
                <c:pt idx="398">
                  <c:v>176.41</c:v>
                </c:pt>
                <c:pt idx="399">
                  <c:v>176.58</c:v>
                </c:pt>
                <c:pt idx="400">
                  <c:v>176.75</c:v>
                </c:pt>
                <c:pt idx="401">
                  <c:v>176.82</c:v>
                </c:pt>
                <c:pt idx="402">
                  <c:v>176.91</c:v>
                </c:pt>
                <c:pt idx="403">
                  <c:v>176.93</c:v>
                </c:pt>
                <c:pt idx="404">
                  <c:v>176.92</c:v>
                </c:pt>
                <c:pt idx="405">
                  <c:v>176.93</c:v>
                </c:pt>
                <c:pt idx="406">
                  <c:v>176.95</c:v>
                </c:pt>
                <c:pt idx="407">
                  <c:v>176.95</c:v>
                </c:pt>
                <c:pt idx="408">
                  <c:v>176.95</c:v>
                </c:pt>
                <c:pt idx="409">
                  <c:v>176.96</c:v>
                </c:pt>
                <c:pt idx="410">
                  <c:v>176.96</c:v>
                </c:pt>
                <c:pt idx="411">
                  <c:v>177.08</c:v>
                </c:pt>
                <c:pt idx="412">
                  <c:v>177.17</c:v>
                </c:pt>
                <c:pt idx="413">
                  <c:v>177.22</c:v>
                </c:pt>
                <c:pt idx="414">
                  <c:v>177.26</c:v>
                </c:pt>
                <c:pt idx="415">
                  <c:v>177.28</c:v>
                </c:pt>
                <c:pt idx="416">
                  <c:v>177.22</c:v>
                </c:pt>
                <c:pt idx="417">
                  <c:v>177.06</c:v>
                </c:pt>
                <c:pt idx="418">
                  <c:v>176.94</c:v>
                </c:pt>
                <c:pt idx="419">
                  <c:v>176.92</c:v>
                </c:pt>
                <c:pt idx="420">
                  <c:v>176.85</c:v>
                </c:pt>
                <c:pt idx="421">
                  <c:v>176.82</c:v>
                </c:pt>
                <c:pt idx="422">
                  <c:v>176.83</c:v>
                </c:pt>
                <c:pt idx="423">
                  <c:v>176.91</c:v>
                </c:pt>
                <c:pt idx="424">
                  <c:v>177</c:v>
                </c:pt>
                <c:pt idx="425">
                  <c:v>177.07</c:v>
                </c:pt>
                <c:pt idx="426">
                  <c:v>177.12</c:v>
                </c:pt>
                <c:pt idx="427">
                  <c:v>177.11</c:v>
                </c:pt>
                <c:pt idx="428">
                  <c:v>177.02</c:v>
                </c:pt>
                <c:pt idx="429">
                  <c:v>176.92</c:v>
                </c:pt>
                <c:pt idx="430">
                  <c:v>176.81</c:v>
                </c:pt>
                <c:pt idx="431">
                  <c:v>176.74</c:v>
                </c:pt>
                <c:pt idx="432">
                  <c:v>176.63</c:v>
                </c:pt>
                <c:pt idx="433">
                  <c:v>176.6</c:v>
                </c:pt>
                <c:pt idx="434">
                  <c:v>176.64</c:v>
                </c:pt>
                <c:pt idx="435">
                  <c:v>176.71</c:v>
                </c:pt>
                <c:pt idx="436">
                  <c:v>176.83</c:v>
                </c:pt>
                <c:pt idx="437">
                  <c:v>176.92</c:v>
                </c:pt>
                <c:pt idx="438">
                  <c:v>176.96</c:v>
                </c:pt>
                <c:pt idx="439">
                  <c:v>176.94</c:v>
                </c:pt>
                <c:pt idx="440">
                  <c:v>176.9</c:v>
                </c:pt>
                <c:pt idx="441">
                  <c:v>176.98</c:v>
                </c:pt>
                <c:pt idx="442">
                  <c:v>176.95</c:v>
                </c:pt>
                <c:pt idx="443">
                  <c:v>176.89</c:v>
                </c:pt>
                <c:pt idx="444">
                  <c:v>176.83</c:v>
                </c:pt>
                <c:pt idx="445">
                  <c:v>176.78</c:v>
                </c:pt>
                <c:pt idx="446">
                  <c:v>176.76</c:v>
                </c:pt>
                <c:pt idx="447">
                  <c:v>176.82</c:v>
                </c:pt>
                <c:pt idx="448">
                  <c:v>176.88</c:v>
                </c:pt>
                <c:pt idx="449">
                  <c:v>176.91</c:v>
                </c:pt>
                <c:pt idx="450">
                  <c:v>176.88</c:v>
                </c:pt>
                <c:pt idx="451">
                  <c:v>176.79</c:v>
                </c:pt>
                <c:pt idx="452">
                  <c:v>176.64</c:v>
                </c:pt>
                <c:pt idx="453">
                  <c:v>176.54</c:v>
                </c:pt>
                <c:pt idx="454">
                  <c:v>176.46</c:v>
                </c:pt>
                <c:pt idx="455">
                  <c:v>176.38</c:v>
                </c:pt>
                <c:pt idx="456">
                  <c:v>176.31</c:v>
                </c:pt>
                <c:pt idx="457">
                  <c:v>176.3</c:v>
                </c:pt>
                <c:pt idx="458">
                  <c:v>176.32</c:v>
                </c:pt>
                <c:pt idx="459">
                  <c:v>176.37</c:v>
                </c:pt>
                <c:pt idx="460">
                  <c:v>176.5</c:v>
                </c:pt>
                <c:pt idx="461">
                  <c:v>176.57</c:v>
                </c:pt>
                <c:pt idx="462">
                  <c:v>176.62</c:v>
                </c:pt>
                <c:pt idx="463">
                  <c:v>176.62</c:v>
                </c:pt>
                <c:pt idx="464">
                  <c:v>176.56</c:v>
                </c:pt>
                <c:pt idx="465">
                  <c:v>176.45</c:v>
                </c:pt>
                <c:pt idx="466">
                  <c:v>176.37</c:v>
                </c:pt>
                <c:pt idx="467">
                  <c:v>176.29</c:v>
                </c:pt>
                <c:pt idx="468">
                  <c:v>176.22</c:v>
                </c:pt>
                <c:pt idx="469">
                  <c:v>176.19</c:v>
                </c:pt>
                <c:pt idx="470">
                  <c:v>176.17</c:v>
                </c:pt>
                <c:pt idx="471">
                  <c:v>176.2</c:v>
                </c:pt>
                <c:pt idx="472">
                  <c:v>176.28</c:v>
                </c:pt>
                <c:pt idx="473">
                  <c:v>176.35</c:v>
                </c:pt>
                <c:pt idx="474">
                  <c:v>176.43</c:v>
                </c:pt>
                <c:pt idx="475">
                  <c:v>176.38</c:v>
                </c:pt>
                <c:pt idx="476">
                  <c:v>176.33</c:v>
                </c:pt>
                <c:pt idx="477">
                  <c:v>176.24</c:v>
                </c:pt>
                <c:pt idx="478">
                  <c:v>176.21</c:v>
                </c:pt>
                <c:pt idx="479">
                  <c:v>176.16</c:v>
                </c:pt>
                <c:pt idx="480">
                  <c:v>176.15</c:v>
                </c:pt>
                <c:pt idx="481">
                  <c:v>176.13</c:v>
                </c:pt>
                <c:pt idx="482">
                  <c:v>176.12</c:v>
                </c:pt>
                <c:pt idx="483">
                  <c:v>176.14</c:v>
                </c:pt>
                <c:pt idx="484">
                  <c:v>176.12</c:v>
                </c:pt>
                <c:pt idx="485">
                  <c:v>176.12</c:v>
                </c:pt>
                <c:pt idx="486">
                  <c:v>176.15</c:v>
                </c:pt>
                <c:pt idx="487">
                  <c:v>176.11</c:v>
                </c:pt>
                <c:pt idx="488">
                  <c:v>176.07</c:v>
                </c:pt>
                <c:pt idx="489">
                  <c:v>175.98</c:v>
                </c:pt>
                <c:pt idx="490">
                  <c:v>175.91</c:v>
                </c:pt>
                <c:pt idx="491">
                  <c:v>175.81</c:v>
                </c:pt>
                <c:pt idx="492">
                  <c:v>175.75</c:v>
                </c:pt>
                <c:pt idx="493">
                  <c:v>175.75</c:v>
                </c:pt>
                <c:pt idx="494">
                  <c:v>175.79</c:v>
                </c:pt>
                <c:pt idx="495">
                  <c:v>175.92</c:v>
                </c:pt>
                <c:pt idx="496">
                  <c:v>176.06</c:v>
                </c:pt>
                <c:pt idx="497">
                  <c:v>176.11</c:v>
                </c:pt>
                <c:pt idx="498">
                  <c:v>176.12</c:v>
                </c:pt>
                <c:pt idx="499">
                  <c:v>176.12</c:v>
                </c:pt>
                <c:pt idx="500">
                  <c:v>176.1</c:v>
                </c:pt>
                <c:pt idx="501">
                  <c:v>176.1</c:v>
                </c:pt>
                <c:pt idx="502">
                  <c:v>176.13</c:v>
                </c:pt>
                <c:pt idx="503">
                  <c:v>176.12</c:v>
                </c:pt>
                <c:pt idx="504">
                  <c:v>176.14</c:v>
                </c:pt>
                <c:pt idx="505">
                  <c:v>176.16</c:v>
                </c:pt>
                <c:pt idx="506">
                  <c:v>176.14</c:v>
                </c:pt>
                <c:pt idx="507">
                  <c:v>176.24</c:v>
                </c:pt>
                <c:pt idx="508">
                  <c:v>176.5</c:v>
                </c:pt>
                <c:pt idx="509">
                  <c:v>176.64</c:v>
                </c:pt>
                <c:pt idx="510">
                  <c:v>176.72</c:v>
                </c:pt>
                <c:pt idx="511">
                  <c:v>176.77</c:v>
                </c:pt>
                <c:pt idx="512">
                  <c:v>176.73</c:v>
                </c:pt>
                <c:pt idx="513">
                  <c:v>176.64</c:v>
                </c:pt>
                <c:pt idx="514">
                  <c:v>176.57</c:v>
                </c:pt>
                <c:pt idx="515">
                  <c:v>176.48</c:v>
                </c:pt>
                <c:pt idx="516">
                  <c:v>176.38</c:v>
                </c:pt>
                <c:pt idx="517">
                  <c:v>176.31</c:v>
                </c:pt>
                <c:pt idx="518">
                  <c:v>176.33</c:v>
                </c:pt>
                <c:pt idx="519">
                  <c:v>176.36</c:v>
                </c:pt>
                <c:pt idx="520">
                  <c:v>176.42</c:v>
                </c:pt>
                <c:pt idx="521">
                  <c:v>176.44</c:v>
                </c:pt>
                <c:pt idx="522">
                  <c:v>176.46</c:v>
                </c:pt>
                <c:pt idx="523">
                  <c:v>176.45</c:v>
                </c:pt>
                <c:pt idx="524">
                  <c:v>176.43</c:v>
                </c:pt>
                <c:pt idx="525">
                  <c:v>176.38</c:v>
                </c:pt>
                <c:pt idx="526">
                  <c:v>176.32</c:v>
                </c:pt>
                <c:pt idx="527">
                  <c:v>176.26</c:v>
                </c:pt>
                <c:pt idx="528">
                  <c:v>176.2</c:v>
                </c:pt>
                <c:pt idx="529">
                  <c:v>176.17</c:v>
                </c:pt>
                <c:pt idx="530">
                  <c:v>176.19</c:v>
                </c:pt>
                <c:pt idx="531">
                  <c:v>176.26</c:v>
                </c:pt>
                <c:pt idx="532">
                  <c:v>176.34</c:v>
                </c:pt>
                <c:pt idx="533">
                  <c:v>176.37</c:v>
                </c:pt>
                <c:pt idx="534">
                  <c:v>176.36</c:v>
                </c:pt>
                <c:pt idx="535">
                  <c:v>176.32</c:v>
                </c:pt>
                <c:pt idx="536">
                  <c:v>176.26</c:v>
                </c:pt>
                <c:pt idx="537">
                  <c:v>176.17</c:v>
                </c:pt>
                <c:pt idx="538">
                  <c:v>176.06</c:v>
                </c:pt>
                <c:pt idx="539">
                  <c:v>175.97</c:v>
                </c:pt>
                <c:pt idx="540">
                  <c:v>175.89</c:v>
                </c:pt>
                <c:pt idx="541">
                  <c:v>175.85</c:v>
                </c:pt>
                <c:pt idx="542">
                  <c:v>175.85</c:v>
                </c:pt>
                <c:pt idx="543">
                  <c:v>175.94</c:v>
                </c:pt>
                <c:pt idx="544">
                  <c:v>176.02</c:v>
                </c:pt>
                <c:pt idx="545">
                  <c:v>176.06</c:v>
                </c:pt>
                <c:pt idx="546">
                  <c:v>176.04</c:v>
                </c:pt>
                <c:pt idx="547">
                  <c:v>176.03</c:v>
                </c:pt>
                <c:pt idx="548">
                  <c:v>175.98</c:v>
                </c:pt>
                <c:pt idx="549">
                  <c:v>175.9</c:v>
                </c:pt>
                <c:pt idx="550">
                  <c:v>175.8</c:v>
                </c:pt>
                <c:pt idx="551">
                  <c:v>175.71</c:v>
                </c:pt>
                <c:pt idx="552">
                  <c:v>175.63</c:v>
                </c:pt>
                <c:pt idx="553">
                  <c:v>175.59</c:v>
                </c:pt>
                <c:pt idx="554">
                  <c:v>175.58</c:v>
                </c:pt>
                <c:pt idx="555">
                  <c:v>175.61</c:v>
                </c:pt>
                <c:pt idx="556">
                  <c:v>175.74</c:v>
                </c:pt>
                <c:pt idx="557">
                  <c:v>175.76</c:v>
                </c:pt>
                <c:pt idx="558">
                  <c:v>175.78</c:v>
                </c:pt>
                <c:pt idx="559">
                  <c:v>175.77</c:v>
                </c:pt>
                <c:pt idx="560">
                  <c:v>175.76</c:v>
                </c:pt>
                <c:pt idx="561">
                  <c:v>175.7</c:v>
                </c:pt>
                <c:pt idx="562">
                  <c:v>175.65</c:v>
                </c:pt>
                <c:pt idx="563">
                  <c:v>175.62</c:v>
                </c:pt>
                <c:pt idx="564">
                  <c:v>175.6</c:v>
                </c:pt>
                <c:pt idx="565">
                  <c:v>175.62</c:v>
                </c:pt>
                <c:pt idx="566">
                  <c:v>175.67</c:v>
                </c:pt>
                <c:pt idx="567">
                  <c:v>175.77</c:v>
                </c:pt>
                <c:pt idx="568">
                  <c:v>175.94</c:v>
                </c:pt>
                <c:pt idx="569">
                  <c:v>176</c:v>
                </c:pt>
                <c:pt idx="570">
                  <c:v>176.02</c:v>
                </c:pt>
                <c:pt idx="571">
                  <c:v>176.04</c:v>
                </c:pt>
                <c:pt idx="572">
                  <c:v>176.07</c:v>
                </c:pt>
                <c:pt idx="573">
                  <c:v>176.1</c:v>
                </c:pt>
                <c:pt idx="574">
                  <c:v>176.07</c:v>
                </c:pt>
                <c:pt idx="575">
                  <c:v>176.09</c:v>
                </c:pt>
                <c:pt idx="576">
                  <c:v>176.1</c:v>
                </c:pt>
                <c:pt idx="577">
                  <c:v>176.08</c:v>
                </c:pt>
                <c:pt idx="578">
                  <c:v>176.13</c:v>
                </c:pt>
                <c:pt idx="579">
                  <c:v>176.2</c:v>
                </c:pt>
                <c:pt idx="580">
                  <c:v>176.26</c:v>
                </c:pt>
                <c:pt idx="581">
                  <c:v>176.3</c:v>
                </c:pt>
                <c:pt idx="582">
                  <c:v>176.28</c:v>
                </c:pt>
                <c:pt idx="583">
                  <c:v>176.24</c:v>
                </c:pt>
                <c:pt idx="584">
                  <c:v>176.17</c:v>
                </c:pt>
                <c:pt idx="585">
                  <c:v>176.08</c:v>
                </c:pt>
                <c:pt idx="586">
                  <c:v>176.01</c:v>
                </c:pt>
                <c:pt idx="587">
                  <c:v>176.08</c:v>
                </c:pt>
                <c:pt idx="588">
                  <c:v>176.07</c:v>
                </c:pt>
                <c:pt idx="589">
                  <c:v>176.07</c:v>
                </c:pt>
                <c:pt idx="590">
                  <c:v>176.06</c:v>
                </c:pt>
                <c:pt idx="591">
                  <c:v>176.23</c:v>
                </c:pt>
                <c:pt idx="592">
                  <c:v>176.35</c:v>
                </c:pt>
                <c:pt idx="593">
                  <c:v>176.45</c:v>
                </c:pt>
                <c:pt idx="594">
                  <c:v>176.5</c:v>
                </c:pt>
                <c:pt idx="595">
                  <c:v>176.48</c:v>
                </c:pt>
                <c:pt idx="596">
                  <c:v>176.4</c:v>
                </c:pt>
                <c:pt idx="597">
                  <c:v>176.34</c:v>
                </c:pt>
                <c:pt idx="598">
                  <c:v>176.34</c:v>
                </c:pt>
                <c:pt idx="599">
                  <c:v>176.32</c:v>
                </c:pt>
                <c:pt idx="600">
                  <c:v>176.29</c:v>
                </c:pt>
                <c:pt idx="601">
                  <c:v>176.3</c:v>
                </c:pt>
                <c:pt idx="602">
                  <c:v>176.27</c:v>
                </c:pt>
                <c:pt idx="603">
                  <c:v>176.35</c:v>
                </c:pt>
                <c:pt idx="604">
                  <c:v>176.4</c:v>
                </c:pt>
                <c:pt idx="605">
                  <c:v>176.47</c:v>
                </c:pt>
                <c:pt idx="606">
                  <c:v>176.55</c:v>
                </c:pt>
                <c:pt idx="607">
                  <c:v>176.58</c:v>
                </c:pt>
                <c:pt idx="608">
                  <c:v>176.6</c:v>
                </c:pt>
                <c:pt idx="609">
                  <c:v>176.57</c:v>
                </c:pt>
                <c:pt idx="610">
                  <c:v>176.5</c:v>
                </c:pt>
                <c:pt idx="611">
                  <c:v>176.48</c:v>
                </c:pt>
                <c:pt idx="612">
                  <c:v>176.47</c:v>
                </c:pt>
                <c:pt idx="613">
                  <c:v>176.47</c:v>
                </c:pt>
                <c:pt idx="614">
                  <c:v>176.45</c:v>
                </c:pt>
                <c:pt idx="615">
                  <c:v>176.54</c:v>
                </c:pt>
                <c:pt idx="616">
                  <c:v>176.7</c:v>
                </c:pt>
                <c:pt idx="617">
                  <c:v>176.82</c:v>
                </c:pt>
                <c:pt idx="618">
                  <c:v>176.94</c:v>
                </c:pt>
                <c:pt idx="619">
                  <c:v>176.95</c:v>
                </c:pt>
                <c:pt idx="620">
                  <c:v>176.86</c:v>
                </c:pt>
                <c:pt idx="621">
                  <c:v>176.78</c:v>
                </c:pt>
                <c:pt idx="622">
                  <c:v>176.73</c:v>
                </c:pt>
                <c:pt idx="623">
                  <c:v>176.64</c:v>
                </c:pt>
                <c:pt idx="624">
                  <c:v>176.59</c:v>
                </c:pt>
                <c:pt idx="625">
                  <c:v>176.56</c:v>
                </c:pt>
                <c:pt idx="626">
                  <c:v>176.53</c:v>
                </c:pt>
                <c:pt idx="627">
                  <c:v>176.58</c:v>
                </c:pt>
                <c:pt idx="628">
                  <c:v>176.68</c:v>
                </c:pt>
                <c:pt idx="629">
                  <c:v>176.76</c:v>
                </c:pt>
                <c:pt idx="630">
                  <c:v>176.8</c:v>
                </c:pt>
                <c:pt idx="631">
                  <c:v>176.78</c:v>
                </c:pt>
                <c:pt idx="632">
                  <c:v>176.77</c:v>
                </c:pt>
                <c:pt idx="633">
                  <c:v>176.73</c:v>
                </c:pt>
                <c:pt idx="634">
                  <c:v>176.69</c:v>
                </c:pt>
                <c:pt idx="635">
                  <c:v>176.67</c:v>
                </c:pt>
                <c:pt idx="636">
                  <c:v>176.63</c:v>
                </c:pt>
                <c:pt idx="637">
                  <c:v>176.62</c:v>
                </c:pt>
                <c:pt idx="638">
                  <c:v>176.68</c:v>
                </c:pt>
                <c:pt idx="639">
                  <c:v>176.76</c:v>
                </c:pt>
                <c:pt idx="640">
                  <c:v>176.86</c:v>
                </c:pt>
                <c:pt idx="641">
                  <c:v>176.94</c:v>
                </c:pt>
                <c:pt idx="642">
                  <c:v>176.96</c:v>
                </c:pt>
                <c:pt idx="643">
                  <c:v>176.96</c:v>
                </c:pt>
                <c:pt idx="644">
                  <c:v>176.9</c:v>
                </c:pt>
                <c:pt idx="645">
                  <c:v>176.84</c:v>
                </c:pt>
                <c:pt idx="646">
                  <c:v>176.76</c:v>
                </c:pt>
                <c:pt idx="647">
                  <c:v>176.75</c:v>
                </c:pt>
                <c:pt idx="648">
                  <c:v>176.73</c:v>
                </c:pt>
                <c:pt idx="649">
                  <c:v>176.65</c:v>
                </c:pt>
                <c:pt idx="650">
                  <c:v>176.65</c:v>
                </c:pt>
                <c:pt idx="651">
                  <c:v>176.72</c:v>
                </c:pt>
                <c:pt idx="652">
                  <c:v>176.88</c:v>
                </c:pt>
                <c:pt idx="653">
                  <c:v>176.93</c:v>
                </c:pt>
                <c:pt idx="654">
                  <c:v>176.99</c:v>
                </c:pt>
                <c:pt idx="655">
                  <c:v>177.05</c:v>
                </c:pt>
                <c:pt idx="656">
                  <c:v>177.07</c:v>
                </c:pt>
                <c:pt idx="657">
                  <c:v>177.03</c:v>
                </c:pt>
                <c:pt idx="658">
                  <c:v>177</c:v>
                </c:pt>
                <c:pt idx="659">
                  <c:v>176.96</c:v>
                </c:pt>
                <c:pt idx="660">
                  <c:v>176.98</c:v>
                </c:pt>
                <c:pt idx="661">
                  <c:v>176.95</c:v>
                </c:pt>
                <c:pt idx="662">
                  <c:v>176.98</c:v>
                </c:pt>
                <c:pt idx="663">
                  <c:v>177.1</c:v>
                </c:pt>
                <c:pt idx="664">
                  <c:v>177.2</c:v>
                </c:pt>
                <c:pt idx="665">
                  <c:v>177.3</c:v>
                </c:pt>
                <c:pt idx="666">
                  <c:v>177.3</c:v>
                </c:pt>
                <c:pt idx="667">
                  <c:v>177.29</c:v>
                </c:pt>
                <c:pt idx="668">
                  <c:v>177.21</c:v>
                </c:pt>
                <c:pt idx="669">
                  <c:v>177.13</c:v>
                </c:pt>
                <c:pt idx="670">
                  <c:v>177.04</c:v>
                </c:pt>
                <c:pt idx="671">
                  <c:v>177</c:v>
                </c:pt>
                <c:pt idx="672">
                  <c:v>176.95</c:v>
                </c:pt>
                <c:pt idx="673">
                  <c:v>176.97</c:v>
                </c:pt>
                <c:pt idx="674">
                  <c:v>177</c:v>
                </c:pt>
                <c:pt idx="675">
                  <c:v>177.07</c:v>
                </c:pt>
                <c:pt idx="676">
                  <c:v>177.19</c:v>
                </c:pt>
                <c:pt idx="677">
                  <c:v>177.28</c:v>
                </c:pt>
                <c:pt idx="678">
                  <c:v>177.32</c:v>
                </c:pt>
                <c:pt idx="679">
                  <c:v>177.26</c:v>
                </c:pt>
                <c:pt idx="680">
                  <c:v>177.15</c:v>
                </c:pt>
                <c:pt idx="681">
                  <c:v>177.04</c:v>
                </c:pt>
                <c:pt idx="682">
                  <c:v>176.98</c:v>
                </c:pt>
                <c:pt idx="683">
                  <c:v>176.91</c:v>
                </c:pt>
                <c:pt idx="684">
                  <c:v>176.87</c:v>
                </c:pt>
                <c:pt idx="685">
                  <c:v>176.86</c:v>
                </c:pt>
                <c:pt idx="686">
                  <c:v>176.87</c:v>
                </c:pt>
                <c:pt idx="687">
                  <c:v>176.92</c:v>
                </c:pt>
                <c:pt idx="688">
                  <c:v>177.06</c:v>
                </c:pt>
                <c:pt idx="689">
                  <c:v>177.14</c:v>
                </c:pt>
                <c:pt idx="690">
                  <c:v>177.15</c:v>
                </c:pt>
                <c:pt idx="691">
                  <c:v>177.1</c:v>
                </c:pt>
                <c:pt idx="692">
                  <c:v>177.07</c:v>
                </c:pt>
                <c:pt idx="693">
                  <c:v>176.95</c:v>
                </c:pt>
                <c:pt idx="694">
                  <c:v>176.87</c:v>
                </c:pt>
                <c:pt idx="695">
                  <c:v>176.82</c:v>
                </c:pt>
                <c:pt idx="696">
                  <c:v>176.76</c:v>
                </c:pt>
                <c:pt idx="697">
                  <c:v>176.75</c:v>
                </c:pt>
                <c:pt idx="698">
                  <c:v>176.87</c:v>
                </c:pt>
                <c:pt idx="699">
                  <c:v>177.02</c:v>
                </c:pt>
                <c:pt idx="700">
                  <c:v>177.11</c:v>
                </c:pt>
                <c:pt idx="701">
                  <c:v>177.15</c:v>
                </c:pt>
                <c:pt idx="702">
                  <c:v>177.15</c:v>
                </c:pt>
                <c:pt idx="703">
                  <c:v>177.08</c:v>
                </c:pt>
                <c:pt idx="704">
                  <c:v>176.95</c:v>
                </c:pt>
                <c:pt idx="705">
                  <c:v>176.8</c:v>
                </c:pt>
                <c:pt idx="706">
                  <c:v>176.64</c:v>
                </c:pt>
                <c:pt idx="707">
                  <c:v>176.51</c:v>
                </c:pt>
                <c:pt idx="708">
                  <c:v>176.42</c:v>
                </c:pt>
                <c:pt idx="709">
                  <c:v>176.38</c:v>
                </c:pt>
                <c:pt idx="710">
                  <c:v>176.44</c:v>
                </c:pt>
                <c:pt idx="711">
                  <c:v>176.56</c:v>
                </c:pt>
                <c:pt idx="712">
                  <c:v>176.57</c:v>
                </c:pt>
                <c:pt idx="713">
                  <c:v>176.55</c:v>
                </c:pt>
                <c:pt idx="714">
                  <c:v>176.56</c:v>
                </c:pt>
                <c:pt idx="715">
                  <c:v>176.54</c:v>
                </c:pt>
                <c:pt idx="716">
                  <c:v>176.53</c:v>
                </c:pt>
                <c:pt idx="717">
                  <c:v>176.5</c:v>
                </c:pt>
                <c:pt idx="718">
                  <c:v>176.5</c:v>
                </c:pt>
                <c:pt idx="719">
                  <c:v>176.51</c:v>
                </c:pt>
                <c:pt idx="720">
                  <c:v>176.48</c:v>
                </c:pt>
                <c:pt idx="721">
                  <c:v>176.45</c:v>
                </c:pt>
                <c:pt idx="722">
                  <c:v>176.43</c:v>
                </c:pt>
                <c:pt idx="723">
                  <c:v>176.51</c:v>
                </c:pt>
                <c:pt idx="724">
                  <c:v>176.61</c:v>
                </c:pt>
                <c:pt idx="725">
                  <c:v>176.67</c:v>
                </c:pt>
                <c:pt idx="726">
                  <c:v>176.69</c:v>
                </c:pt>
                <c:pt idx="727">
                  <c:v>176.68</c:v>
                </c:pt>
                <c:pt idx="728">
                  <c:v>176.71</c:v>
                </c:pt>
                <c:pt idx="729">
                  <c:v>176.7</c:v>
                </c:pt>
                <c:pt idx="730">
                  <c:v>176.62</c:v>
                </c:pt>
                <c:pt idx="731">
                  <c:v>176.54</c:v>
                </c:pt>
                <c:pt idx="732">
                  <c:v>176.51</c:v>
                </c:pt>
                <c:pt idx="733">
                  <c:v>176.48</c:v>
                </c:pt>
                <c:pt idx="734">
                  <c:v>176.54</c:v>
                </c:pt>
                <c:pt idx="735">
                  <c:v>176.71</c:v>
                </c:pt>
                <c:pt idx="736">
                  <c:v>176.88</c:v>
                </c:pt>
                <c:pt idx="737">
                  <c:v>176.95</c:v>
                </c:pt>
                <c:pt idx="738">
                  <c:v>176.98</c:v>
                </c:pt>
                <c:pt idx="739">
                  <c:v>177</c:v>
                </c:pt>
                <c:pt idx="740">
                  <c:v>176.96</c:v>
                </c:pt>
                <c:pt idx="741">
                  <c:v>176.88</c:v>
                </c:pt>
                <c:pt idx="742">
                  <c:v>176.83</c:v>
                </c:pt>
                <c:pt idx="743">
                  <c:v>176.81</c:v>
                </c:pt>
                <c:pt idx="744">
                  <c:v>176.78</c:v>
                </c:pt>
                <c:pt idx="745">
                  <c:v>176.72</c:v>
                </c:pt>
                <c:pt idx="746">
                  <c:v>176.68</c:v>
                </c:pt>
                <c:pt idx="747">
                  <c:v>176.77</c:v>
                </c:pt>
                <c:pt idx="748">
                  <c:v>176.84</c:v>
                </c:pt>
                <c:pt idx="749">
                  <c:v>176.9</c:v>
                </c:pt>
                <c:pt idx="750">
                  <c:v>176.93</c:v>
                </c:pt>
                <c:pt idx="751">
                  <c:v>176.93</c:v>
                </c:pt>
                <c:pt idx="752">
                  <c:v>176.9</c:v>
                </c:pt>
                <c:pt idx="753">
                  <c:v>176.82</c:v>
                </c:pt>
                <c:pt idx="754">
                  <c:v>176.72</c:v>
                </c:pt>
                <c:pt idx="755">
                  <c:v>176.65</c:v>
                </c:pt>
                <c:pt idx="756">
                  <c:v>176.59</c:v>
                </c:pt>
                <c:pt idx="757">
                  <c:v>176.56</c:v>
                </c:pt>
                <c:pt idx="758">
                  <c:v>176.6</c:v>
                </c:pt>
                <c:pt idx="759">
                  <c:v>176.67</c:v>
                </c:pt>
                <c:pt idx="760">
                  <c:v>176.75</c:v>
                </c:pt>
                <c:pt idx="761">
                  <c:v>176.8</c:v>
                </c:pt>
                <c:pt idx="762">
                  <c:v>176.82</c:v>
                </c:pt>
                <c:pt idx="763">
                  <c:v>176.81</c:v>
                </c:pt>
                <c:pt idx="764">
                  <c:v>176.8</c:v>
                </c:pt>
                <c:pt idx="765">
                  <c:v>176.73</c:v>
                </c:pt>
                <c:pt idx="766">
                  <c:v>176.66</c:v>
                </c:pt>
                <c:pt idx="767">
                  <c:v>176.59</c:v>
                </c:pt>
                <c:pt idx="768">
                  <c:v>176.51</c:v>
                </c:pt>
                <c:pt idx="769">
                  <c:v>176.46</c:v>
                </c:pt>
                <c:pt idx="770">
                  <c:v>176.45</c:v>
                </c:pt>
                <c:pt idx="771">
                  <c:v>176.56</c:v>
                </c:pt>
                <c:pt idx="772">
                  <c:v>176.62</c:v>
                </c:pt>
                <c:pt idx="773">
                  <c:v>176.66</c:v>
                </c:pt>
                <c:pt idx="774">
                  <c:v>176.69</c:v>
                </c:pt>
                <c:pt idx="775">
                  <c:v>176.69</c:v>
                </c:pt>
                <c:pt idx="776">
                  <c:v>176.65</c:v>
                </c:pt>
                <c:pt idx="777">
                  <c:v>176.62</c:v>
                </c:pt>
                <c:pt idx="778">
                  <c:v>176.6</c:v>
                </c:pt>
                <c:pt idx="779">
                  <c:v>176.67</c:v>
                </c:pt>
                <c:pt idx="780">
                  <c:v>176.67</c:v>
                </c:pt>
                <c:pt idx="781">
                  <c:v>176.66</c:v>
                </c:pt>
                <c:pt idx="782">
                  <c:v>176.68</c:v>
                </c:pt>
                <c:pt idx="783">
                  <c:v>176.76</c:v>
                </c:pt>
                <c:pt idx="784">
                  <c:v>176.9</c:v>
                </c:pt>
                <c:pt idx="785">
                  <c:v>177.02</c:v>
                </c:pt>
                <c:pt idx="786">
                  <c:v>177.02</c:v>
                </c:pt>
                <c:pt idx="787">
                  <c:v>176.98</c:v>
                </c:pt>
                <c:pt idx="788">
                  <c:v>176.93</c:v>
                </c:pt>
                <c:pt idx="789">
                  <c:v>176.87</c:v>
                </c:pt>
                <c:pt idx="790">
                  <c:v>176.77</c:v>
                </c:pt>
                <c:pt idx="791">
                  <c:v>176.74</c:v>
                </c:pt>
                <c:pt idx="792">
                  <c:v>176.7</c:v>
                </c:pt>
                <c:pt idx="793">
                  <c:v>176.7</c:v>
                </c:pt>
                <c:pt idx="794">
                  <c:v>176.72</c:v>
                </c:pt>
                <c:pt idx="795">
                  <c:v>176.81</c:v>
                </c:pt>
                <c:pt idx="796">
                  <c:v>176.91</c:v>
                </c:pt>
                <c:pt idx="797">
                  <c:v>177.01</c:v>
                </c:pt>
                <c:pt idx="798">
                  <c:v>177.06</c:v>
                </c:pt>
                <c:pt idx="799">
                  <c:v>177.04</c:v>
                </c:pt>
                <c:pt idx="800">
                  <c:v>177.02</c:v>
                </c:pt>
                <c:pt idx="801">
                  <c:v>176.96</c:v>
                </c:pt>
                <c:pt idx="802">
                  <c:v>176.93</c:v>
                </c:pt>
                <c:pt idx="803">
                  <c:v>176.88</c:v>
                </c:pt>
                <c:pt idx="804">
                  <c:v>176.88</c:v>
                </c:pt>
                <c:pt idx="805">
                  <c:v>176.86</c:v>
                </c:pt>
                <c:pt idx="806">
                  <c:v>176.98</c:v>
                </c:pt>
                <c:pt idx="807">
                  <c:v>177.14</c:v>
                </c:pt>
                <c:pt idx="808">
                  <c:v>177.24</c:v>
                </c:pt>
                <c:pt idx="809">
                  <c:v>177.25</c:v>
                </c:pt>
                <c:pt idx="810">
                  <c:v>177.23</c:v>
                </c:pt>
                <c:pt idx="811">
                  <c:v>177.19</c:v>
                </c:pt>
                <c:pt idx="812">
                  <c:v>177.2</c:v>
                </c:pt>
                <c:pt idx="813">
                  <c:v>177.16</c:v>
                </c:pt>
                <c:pt idx="814">
                  <c:v>177.19</c:v>
                </c:pt>
                <c:pt idx="815">
                  <c:v>177.2</c:v>
                </c:pt>
                <c:pt idx="816">
                  <c:v>177.14</c:v>
                </c:pt>
                <c:pt idx="817">
                  <c:v>177.11</c:v>
                </c:pt>
                <c:pt idx="818">
                  <c:v>177.12</c:v>
                </c:pt>
                <c:pt idx="819">
                  <c:v>177.23</c:v>
                </c:pt>
                <c:pt idx="820">
                  <c:v>177.28</c:v>
                </c:pt>
                <c:pt idx="821">
                  <c:v>177.33</c:v>
                </c:pt>
                <c:pt idx="822">
                  <c:v>177.39</c:v>
                </c:pt>
                <c:pt idx="823">
                  <c:v>177.39</c:v>
                </c:pt>
                <c:pt idx="824">
                  <c:v>177.38</c:v>
                </c:pt>
                <c:pt idx="825">
                  <c:v>177.5</c:v>
                </c:pt>
                <c:pt idx="826">
                  <c:v>177.38</c:v>
                </c:pt>
                <c:pt idx="827">
                  <c:v>177.26</c:v>
                </c:pt>
                <c:pt idx="828">
                  <c:v>177.18</c:v>
                </c:pt>
                <c:pt idx="829">
                  <c:v>177.1</c:v>
                </c:pt>
                <c:pt idx="830">
                  <c:v>177.06</c:v>
                </c:pt>
                <c:pt idx="831">
                  <c:v>177.07</c:v>
                </c:pt>
                <c:pt idx="832">
                  <c:v>177.06</c:v>
                </c:pt>
                <c:pt idx="833">
                  <c:v>177.07</c:v>
                </c:pt>
                <c:pt idx="834">
                  <c:v>177.04</c:v>
                </c:pt>
                <c:pt idx="835">
                  <c:v>176.99</c:v>
                </c:pt>
                <c:pt idx="836">
                  <c:v>176.9</c:v>
                </c:pt>
                <c:pt idx="837">
                  <c:v>176.79</c:v>
                </c:pt>
                <c:pt idx="838">
                  <c:v>176.7</c:v>
                </c:pt>
                <c:pt idx="839">
                  <c:v>176.68</c:v>
                </c:pt>
                <c:pt idx="840">
                  <c:v>176.63</c:v>
                </c:pt>
                <c:pt idx="841">
                  <c:v>176.6</c:v>
                </c:pt>
                <c:pt idx="842">
                  <c:v>176.57</c:v>
                </c:pt>
                <c:pt idx="843">
                  <c:v>176.67</c:v>
                </c:pt>
                <c:pt idx="844">
                  <c:v>176.7</c:v>
                </c:pt>
                <c:pt idx="845">
                  <c:v>176.67</c:v>
                </c:pt>
                <c:pt idx="846">
                  <c:v>176.61</c:v>
                </c:pt>
                <c:pt idx="847">
                  <c:v>176.57</c:v>
                </c:pt>
                <c:pt idx="848">
                  <c:v>176.48</c:v>
                </c:pt>
                <c:pt idx="849">
                  <c:v>176.42</c:v>
                </c:pt>
                <c:pt idx="850">
                  <c:v>176.43</c:v>
                </c:pt>
                <c:pt idx="851">
                  <c:v>176.42</c:v>
                </c:pt>
                <c:pt idx="852">
                  <c:v>176.38</c:v>
                </c:pt>
                <c:pt idx="853">
                  <c:v>176.33</c:v>
                </c:pt>
                <c:pt idx="854">
                  <c:v>176.32</c:v>
                </c:pt>
                <c:pt idx="855">
                  <c:v>176.41</c:v>
                </c:pt>
                <c:pt idx="856">
                  <c:v>176.44</c:v>
                </c:pt>
                <c:pt idx="857">
                  <c:v>176.56</c:v>
                </c:pt>
                <c:pt idx="858">
                  <c:v>176.57</c:v>
                </c:pt>
                <c:pt idx="859">
                  <c:v>176.54</c:v>
                </c:pt>
                <c:pt idx="860">
                  <c:v>176.47</c:v>
                </c:pt>
                <c:pt idx="861">
                  <c:v>176.34</c:v>
                </c:pt>
                <c:pt idx="862">
                  <c:v>176.27</c:v>
                </c:pt>
                <c:pt idx="863">
                  <c:v>176.18</c:v>
                </c:pt>
                <c:pt idx="864">
                  <c:v>176.15</c:v>
                </c:pt>
                <c:pt idx="865">
                  <c:v>176.16</c:v>
                </c:pt>
                <c:pt idx="866">
                  <c:v>176.19</c:v>
                </c:pt>
                <c:pt idx="867">
                  <c:v>176.27</c:v>
                </c:pt>
                <c:pt idx="868">
                  <c:v>176.35</c:v>
                </c:pt>
                <c:pt idx="869">
                  <c:v>176.44</c:v>
                </c:pt>
                <c:pt idx="870">
                  <c:v>176.51</c:v>
                </c:pt>
                <c:pt idx="871">
                  <c:v>176.49</c:v>
                </c:pt>
                <c:pt idx="872">
                  <c:v>176.45</c:v>
                </c:pt>
                <c:pt idx="873">
                  <c:v>176.41</c:v>
                </c:pt>
                <c:pt idx="874">
                  <c:v>176.39</c:v>
                </c:pt>
                <c:pt idx="875">
                  <c:v>176.39</c:v>
                </c:pt>
                <c:pt idx="876">
                  <c:v>176.36</c:v>
                </c:pt>
                <c:pt idx="877">
                  <c:v>176.31</c:v>
                </c:pt>
                <c:pt idx="878">
                  <c:v>176.33</c:v>
                </c:pt>
                <c:pt idx="879">
                  <c:v>176.48</c:v>
                </c:pt>
                <c:pt idx="880">
                  <c:v>176.6</c:v>
                </c:pt>
                <c:pt idx="881">
                  <c:v>176.66</c:v>
                </c:pt>
                <c:pt idx="882">
                  <c:v>176.64</c:v>
                </c:pt>
                <c:pt idx="883">
                  <c:v>176.59</c:v>
                </c:pt>
                <c:pt idx="884">
                  <c:v>176.48</c:v>
                </c:pt>
                <c:pt idx="885">
                  <c:v>176.4</c:v>
                </c:pt>
                <c:pt idx="886">
                  <c:v>176.38</c:v>
                </c:pt>
                <c:pt idx="887">
                  <c:v>176.4</c:v>
                </c:pt>
                <c:pt idx="888">
                  <c:v>176.38</c:v>
                </c:pt>
                <c:pt idx="889">
                  <c:v>176.36</c:v>
                </c:pt>
                <c:pt idx="890">
                  <c:v>176.38</c:v>
                </c:pt>
                <c:pt idx="891">
                  <c:v>176.44</c:v>
                </c:pt>
                <c:pt idx="892">
                  <c:v>176.53</c:v>
                </c:pt>
                <c:pt idx="893">
                  <c:v>176.52</c:v>
                </c:pt>
                <c:pt idx="894">
                  <c:v>176.54</c:v>
                </c:pt>
                <c:pt idx="895">
                  <c:v>176.53</c:v>
                </c:pt>
                <c:pt idx="896">
                  <c:v>176.52</c:v>
                </c:pt>
                <c:pt idx="897">
                  <c:v>176.49</c:v>
                </c:pt>
                <c:pt idx="898">
                  <c:v>176.52</c:v>
                </c:pt>
                <c:pt idx="899">
                  <c:v>176.54</c:v>
                </c:pt>
                <c:pt idx="900">
                  <c:v>176.54</c:v>
                </c:pt>
                <c:pt idx="901">
                  <c:v>176.51</c:v>
                </c:pt>
                <c:pt idx="902">
                  <c:v>176.48</c:v>
                </c:pt>
                <c:pt idx="903">
                  <c:v>176.58</c:v>
                </c:pt>
                <c:pt idx="904">
                  <c:v>176.7</c:v>
                </c:pt>
                <c:pt idx="905">
                  <c:v>176.82</c:v>
                </c:pt>
                <c:pt idx="906">
                  <c:v>176.91</c:v>
                </c:pt>
                <c:pt idx="907">
                  <c:v>176.88</c:v>
                </c:pt>
                <c:pt idx="908">
                  <c:v>176.83</c:v>
                </c:pt>
                <c:pt idx="909">
                  <c:v>176.76</c:v>
                </c:pt>
                <c:pt idx="910">
                  <c:v>176.7</c:v>
                </c:pt>
                <c:pt idx="911">
                  <c:v>176.64</c:v>
                </c:pt>
                <c:pt idx="912">
                  <c:v>176.57</c:v>
                </c:pt>
                <c:pt idx="913">
                  <c:v>176.56</c:v>
                </c:pt>
                <c:pt idx="914">
                  <c:v>176.59</c:v>
                </c:pt>
                <c:pt idx="915">
                  <c:v>176.63</c:v>
                </c:pt>
                <c:pt idx="916">
                  <c:v>176.7</c:v>
                </c:pt>
                <c:pt idx="917">
                  <c:v>176.72</c:v>
                </c:pt>
                <c:pt idx="918">
                  <c:v>176.82</c:v>
                </c:pt>
                <c:pt idx="919">
                  <c:v>176.81</c:v>
                </c:pt>
                <c:pt idx="920">
                  <c:v>176.78</c:v>
                </c:pt>
                <c:pt idx="921">
                  <c:v>176.71</c:v>
                </c:pt>
                <c:pt idx="922">
                  <c:v>176.66</c:v>
                </c:pt>
                <c:pt idx="923">
                  <c:v>176.59</c:v>
                </c:pt>
                <c:pt idx="924">
                  <c:v>176.53</c:v>
                </c:pt>
                <c:pt idx="925">
                  <c:v>176.49</c:v>
                </c:pt>
                <c:pt idx="926">
                  <c:v>176.47</c:v>
                </c:pt>
                <c:pt idx="927">
                  <c:v>176.49</c:v>
                </c:pt>
                <c:pt idx="928">
                  <c:v>176.58</c:v>
                </c:pt>
                <c:pt idx="929">
                  <c:v>176.64</c:v>
                </c:pt>
                <c:pt idx="930">
                  <c:v>176.63</c:v>
                </c:pt>
                <c:pt idx="931">
                  <c:v>176.64</c:v>
                </c:pt>
                <c:pt idx="932">
                  <c:v>176.55</c:v>
                </c:pt>
                <c:pt idx="933">
                  <c:v>176.46</c:v>
                </c:pt>
                <c:pt idx="934">
                  <c:v>176.44</c:v>
                </c:pt>
                <c:pt idx="935">
                  <c:v>176.41</c:v>
                </c:pt>
                <c:pt idx="936">
                  <c:v>176.37</c:v>
                </c:pt>
                <c:pt idx="937">
                  <c:v>176.39</c:v>
                </c:pt>
                <c:pt idx="938">
                  <c:v>176.39</c:v>
                </c:pt>
                <c:pt idx="939">
                  <c:v>176.46</c:v>
                </c:pt>
                <c:pt idx="940">
                  <c:v>176.63</c:v>
                </c:pt>
                <c:pt idx="941">
                  <c:v>176.76</c:v>
                </c:pt>
                <c:pt idx="942">
                  <c:v>176.83</c:v>
                </c:pt>
                <c:pt idx="943">
                  <c:v>176.84</c:v>
                </c:pt>
                <c:pt idx="944">
                  <c:v>176.82</c:v>
                </c:pt>
                <c:pt idx="945">
                  <c:v>176.8</c:v>
                </c:pt>
                <c:pt idx="946">
                  <c:v>176.79</c:v>
                </c:pt>
                <c:pt idx="947">
                  <c:v>176.77</c:v>
                </c:pt>
                <c:pt idx="948">
                  <c:v>176.79</c:v>
                </c:pt>
                <c:pt idx="949">
                  <c:v>176.82</c:v>
                </c:pt>
                <c:pt idx="950">
                  <c:v>176.89</c:v>
                </c:pt>
                <c:pt idx="951">
                  <c:v>176.95</c:v>
                </c:pt>
                <c:pt idx="952">
                  <c:v>177.07</c:v>
                </c:pt>
                <c:pt idx="953">
                  <c:v>177.13</c:v>
                </c:pt>
                <c:pt idx="954">
                  <c:v>177.19</c:v>
                </c:pt>
                <c:pt idx="955">
                  <c:v>177.16</c:v>
                </c:pt>
                <c:pt idx="956">
                  <c:v>177.12</c:v>
                </c:pt>
                <c:pt idx="957">
                  <c:v>177.02</c:v>
                </c:pt>
                <c:pt idx="958">
                  <c:v>176.89</c:v>
                </c:pt>
                <c:pt idx="959">
                  <c:v>176.79</c:v>
                </c:pt>
                <c:pt idx="960">
                  <c:v>176.74</c:v>
                </c:pt>
                <c:pt idx="961">
                  <c:v>176.71</c:v>
                </c:pt>
                <c:pt idx="962">
                  <c:v>176.74</c:v>
                </c:pt>
                <c:pt idx="963">
                  <c:v>176.89</c:v>
                </c:pt>
                <c:pt idx="964">
                  <c:v>176.91</c:v>
                </c:pt>
                <c:pt idx="965">
                  <c:v>176.9</c:v>
                </c:pt>
                <c:pt idx="966">
                  <c:v>176.88</c:v>
                </c:pt>
                <c:pt idx="967">
                  <c:v>176.79</c:v>
                </c:pt>
                <c:pt idx="968">
                  <c:v>176.68</c:v>
                </c:pt>
                <c:pt idx="969">
                  <c:v>176.55</c:v>
                </c:pt>
                <c:pt idx="970">
                  <c:v>176.44</c:v>
                </c:pt>
                <c:pt idx="971">
                  <c:v>176.36</c:v>
                </c:pt>
                <c:pt idx="972">
                  <c:v>176.27</c:v>
                </c:pt>
                <c:pt idx="973">
                  <c:v>176.28</c:v>
                </c:pt>
                <c:pt idx="974">
                  <c:v>176.24</c:v>
                </c:pt>
                <c:pt idx="975">
                  <c:v>176.25</c:v>
                </c:pt>
                <c:pt idx="976">
                  <c:v>176.28</c:v>
                </c:pt>
                <c:pt idx="977">
                  <c:v>176.34</c:v>
                </c:pt>
                <c:pt idx="978">
                  <c:v>176.4</c:v>
                </c:pt>
                <c:pt idx="979">
                  <c:v>176.36</c:v>
                </c:pt>
                <c:pt idx="980">
                  <c:v>176.24</c:v>
                </c:pt>
                <c:pt idx="981">
                  <c:v>176.14</c:v>
                </c:pt>
                <c:pt idx="982">
                  <c:v>176.04</c:v>
                </c:pt>
                <c:pt idx="983">
                  <c:v>175.99</c:v>
                </c:pt>
                <c:pt idx="984">
                  <c:v>175.92</c:v>
                </c:pt>
                <c:pt idx="985">
                  <c:v>175.87</c:v>
                </c:pt>
                <c:pt idx="986">
                  <c:v>175.9</c:v>
                </c:pt>
                <c:pt idx="987">
                  <c:v>175.92</c:v>
                </c:pt>
                <c:pt idx="988">
                  <c:v>176</c:v>
                </c:pt>
                <c:pt idx="989">
                  <c:v>176.11</c:v>
                </c:pt>
                <c:pt idx="990">
                  <c:v>176.13</c:v>
                </c:pt>
                <c:pt idx="991">
                  <c:v>176.13</c:v>
                </c:pt>
                <c:pt idx="992">
                  <c:v>176.09</c:v>
                </c:pt>
                <c:pt idx="993">
                  <c:v>175.98</c:v>
                </c:pt>
                <c:pt idx="994">
                  <c:v>175.89</c:v>
                </c:pt>
                <c:pt idx="995">
                  <c:v>175.81</c:v>
                </c:pt>
                <c:pt idx="996">
                  <c:v>175.77</c:v>
                </c:pt>
                <c:pt idx="997">
                  <c:v>175.78</c:v>
                </c:pt>
                <c:pt idx="998">
                  <c:v>175.78</c:v>
                </c:pt>
                <c:pt idx="999">
                  <c:v>175.85</c:v>
                </c:pt>
                <c:pt idx="1000">
                  <c:v>175.95</c:v>
                </c:pt>
                <c:pt idx="1001">
                  <c:v>176.06</c:v>
                </c:pt>
                <c:pt idx="1002">
                  <c:v>176.05</c:v>
                </c:pt>
                <c:pt idx="1003">
                  <c:v>176.03</c:v>
                </c:pt>
                <c:pt idx="1004">
                  <c:v>176.01</c:v>
                </c:pt>
                <c:pt idx="1005">
                  <c:v>176.03</c:v>
                </c:pt>
                <c:pt idx="1006">
                  <c:v>176.05</c:v>
                </c:pt>
                <c:pt idx="1007">
                  <c:v>176.05</c:v>
                </c:pt>
                <c:pt idx="1008">
                  <c:v>175.99</c:v>
                </c:pt>
                <c:pt idx="1009">
                  <c:v>175.95</c:v>
                </c:pt>
                <c:pt idx="1010">
                  <c:v>175.99</c:v>
                </c:pt>
                <c:pt idx="1011">
                  <c:v>176.06</c:v>
                </c:pt>
                <c:pt idx="1012">
                  <c:v>176.19</c:v>
                </c:pt>
                <c:pt idx="1013">
                  <c:v>176.29</c:v>
                </c:pt>
                <c:pt idx="1014">
                  <c:v>176.33</c:v>
                </c:pt>
                <c:pt idx="1015">
                  <c:v>176.32</c:v>
                </c:pt>
                <c:pt idx="1016">
                  <c:v>176.24</c:v>
                </c:pt>
                <c:pt idx="1017">
                  <c:v>176.14</c:v>
                </c:pt>
                <c:pt idx="1018">
                  <c:v>176.01</c:v>
                </c:pt>
                <c:pt idx="1019">
                  <c:v>175.91</c:v>
                </c:pt>
                <c:pt idx="1020">
                  <c:v>175.82</c:v>
                </c:pt>
                <c:pt idx="1021">
                  <c:v>175.75</c:v>
                </c:pt>
                <c:pt idx="1022">
                  <c:v>175.73</c:v>
                </c:pt>
                <c:pt idx="1023">
                  <c:v>175.82</c:v>
                </c:pt>
                <c:pt idx="1024">
                  <c:v>175.92</c:v>
                </c:pt>
                <c:pt idx="1025">
                  <c:v>176</c:v>
                </c:pt>
                <c:pt idx="1026">
                  <c:v>176.04</c:v>
                </c:pt>
                <c:pt idx="1027">
                  <c:v>176.03</c:v>
                </c:pt>
                <c:pt idx="1028">
                  <c:v>175.94</c:v>
                </c:pt>
                <c:pt idx="1029">
                  <c:v>175.87</c:v>
                </c:pt>
                <c:pt idx="1030">
                  <c:v>175.89</c:v>
                </c:pt>
                <c:pt idx="1031">
                  <c:v>175.9</c:v>
                </c:pt>
                <c:pt idx="1032">
                  <c:v>175.87</c:v>
                </c:pt>
                <c:pt idx="1033">
                  <c:v>175.84</c:v>
                </c:pt>
                <c:pt idx="1034">
                  <c:v>175.9</c:v>
                </c:pt>
                <c:pt idx="1035">
                  <c:v>175.98</c:v>
                </c:pt>
                <c:pt idx="1036">
                  <c:v>176.12</c:v>
                </c:pt>
                <c:pt idx="1037">
                  <c:v>176.31</c:v>
                </c:pt>
                <c:pt idx="1038">
                  <c:v>176.37</c:v>
                </c:pt>
                <c:pt idx="1039">
                  <c:v>176.33</c:v>
                </c:pt>
                <c:pt idx="1040">
                  <c:v>176.28</c:v>
                </c:pt>
                <c:pt idx="1041">
                  <c:v>176.15</c:v>
                </c:pt>
                <c:pt idx="1042">
                  <c:v>176.1</c:v>
                </c:pt>
                <c:pt idx="1043">
                  <c:v>176.08</c:v>
                </c:pt>
                <c:pt idx="1044">
                  <c:v>176.08</c:v>
                </c:pt>
                <c:pt idx="1045">
                  <c:v>176.1</c:v>
                </c:pt>
                <c:pt idx="1046">
                  <c:v>176.1</c:v>
                </c:pt>
                <c:pt idx="1047">
                  <c:v>176.14</c:v>
                </c:pt>
                <c:pt idx="1048">
                  <c:v>176.19</c:v>
                </c:pt>
                <c:pt idx="1049">
                  <c:v>176.21</c:v>
                </c:pt>
                <c:pt idx="1050">
                  <c:v>176.19</c:v>
                </c:pt>
                <c:pt idx="1051">
                  <c:v>176.17</c:v>
                </c:pt>
                <c:pt idx="1052">
                  <c:v>176.09</c:v>
                </c:pt>
                <c:pt idx="1053">
                  <c:v>176</c:v>
                </c:pt>
                <c:pt idx="1054">
                  <c:v>175.93</c:v>
                </c:pt>
                <c:pt idx="1055">
                  <c:v>175.89</c:v>
                </c:pt>
                <c:pt idx="1056">
                  <c:v>175.88</c:v>
                </c:pt>
                <c:pt idx="1057">
                  <c:v>175.92</c:v>
                </c:pt>
                <c:pt idx="1058">
                  <c:v>175.93</c:v>
                </c:pt>
                <c:pt idx="1059">
                  <c:v>176.01</c:v>
                </c:pt>
                <c:pt idx="1060">
                  <c:v>176.09</c:v>
                </c:pt>
                <c:pt idx="1061">
                  <c:v>176.14</c:v>
                </c:pt>
                <c:pt idx="1062">
                  <c:v>176.14</c:v>
                </c:pt>
                <c:pt idx="1063">
                  <c:v>176.13</c:v>
                </c:pt>
                <c:pt idx="1064">
                  <c:v>176.04</c:v>
                </c:pt>
                <c:pt idx="1065">
                  <c:v>175.99</c:v>
                </c:pt>
                <c:pt idx="1066">
                  <c:v>175.94</c:v>
                </c:pt>
                <c:pt idx="1067">
                  <c:v>175.98</c:v>
                </c:pt>
                <c:pt idx="1068">
                  <c:v>176</c:v>
                </c:pt>
                <c:pt idx="1069">
                  <c:v>175.91</c:v>
                </c:pt>
                <c:pt idx="1070">
                  <c:v>175.92</c:v>
                </c:pt>
                <c:pt idx="1071">
                  <c:v>176.02</c:v>
                </c:pt>
                <c:pt idx="1072">
                  <c:v>176.06</c:v>
                </c:pt>
                <c:pt idx="1073">
                  <c:v>176.08</c:v>
                </c:pt>
                <c:pt idx="1074">
                  <c:v>176.06</c:v>
                </c:pt>
                <c:pt idx="1075">
                  <c:v>176</c:v>
                </c:pt>
                <c:pt idx="1076">
                  <c:v>175.95</c:v>
                </c:pt>
                <c:pt idx="1077">
                  <c:v>175.88</c:v>
                </c:pt>
                <c:pt idx="1078">
                  <c:v>175.77</c:v>
                </c:pt>
                <c:pt idx="1079">
                  <c:v>175.68</c:v>
                </c:pt>
                <c:pt idx="1080">
                  <c:v>175.7</c:v>
                </c:pt>
                <c:pt idx="1081">
                  <c:v>175.76</c:v>
                </c:pt>
                <c:pt idx="1082">
                  <c:v>175.78</c:v>
                </c:pt>
                <c:pt idx="1083">
                  <c:v>175.92</c:v>
                </c:pt>
                <c:pt idx="1084">
                  <c:v>176.04</c:v>
                </c:pt>
                <c:pt idx="1085">
                  <c:v>176.16</c:v>
                </c:pt>
                <c:pt idx="1086">
                  <c:v>176.24</c:v>
                </c:pt>
                <c:pt idx="1087">
                  <c:v>176.22</c:v>
                </c:pt>
                <c:pt idx="1088">
                  <c:v>176.18</c:v>
                </c:pt>
                <c:pt idx="1089">
                  <c:v>176.09</c:v>
                </c:pt>
                <c:pt idx="1090">
                  <c:v>176</c:v>
                </c:pt>
                <c:pt idx="1091">
                  <c:v>175.97</c:v>
                </c:pt>
                <c:pt idx="1092">
                  <c:v>176.01</c:v>
                </c:pt>
                <c:pt idx="1093">
                  <c:v>176.01</c:v>
                </c:pt>
                <c:pt idx="1094">
                  <c:v>176.2</c:v>
                </c:pt>
                <c:pt idx="1095">
                  <c:v>176.2</c:v>
                </c:pt>
                <c:pt idx="1096">
                  <c:v>176.34</c:v>
                </c:pt>
                <c:pt idx="1097">
                  <c:v>176.41</c:v>
                </c:pt>
                <c:pt idx="1098">
                  <c:v>176.44</c:v>
                </c:pt>
                <c:pt idx="1099">
                  <c:v>176.44</c:v>
                </c:pt>
                <c:pt idx="1100">
                  <c:v>176.37</c:v>
                </c:pt>
                <c:pt idx="1101">
                  <c:v>176.29</c:v>
                </c:pt>
                <c:pt idx="1102">
                  <c:v>176.27</c:v>
                </c:pt>
                <c:pt idx="1103">
                  <c:v>176.22</c:v>
                </c:pt>
                <c:pt idx="1104">
                  <c:v>176.15</c:v>
                </c:pt>
                <c:pt idx="1105">
                  <c:v>176.11</c:v>
                </c:pt>
                <c:pt idx="1106">
                  <c:v>176.09</c:v>
                </c:pt>
                <c:pt idx="1107">
                  <c:v>176.11</c:v>
                </c:pt>
                <c:pt idx="1108">
                  <c:v>176.13</c:v>
                </c:pt>
                <c:pt idx="1109">
                  <c:v>176.19</c:v>
                </c:pt>
                <c:pt idx="1110">
                  <c:v>176.26</c:v>
                </c:pt>
                <c:pt idx="1111">
                  <c:v>176.24</c:v>
                </c:pt>
                <c:pt idx="1112">
                  <c:v>176.16</c:v>
                </c:pt>
                <c:pt idx="1113">
                  <c:v>176.07</c:v>
                </c:pt>
                <c:pt idx="1114">
                  <c:v>175.96</c:v>
                </c:pt>
                <c:pt idx="1115">
                  <c:v>175.86</c:v>
                </c:pt>
                <c:pt idx="1116">
                  <c:v>175.81</c:v>
                </c:pt>
                <c:pt idx="1117">
                  <c:v>175.78</c:v>
                </c:pt>
                <c:pt idx="1118">
                  <c:v>175.81</c:v>
                </c:pt>
                <c:pt idx="1119">
                  <c:v>175.91</c:v>
                </c:pt>
                <c:pt idx="1120">
                  <c:v>176.1</c:v>
                </c:pt>
                <c:pt idx="1121">
                  <c:v>176.21</c:v>
                </c:pt>
                <c:pt idx="1122">
                  <c:v>176.26</c:v>
                </c:pt>
                <c:pt idx="1123">
                  <c:v>176.24</c:v>
                </c:pt>
                <c:pt idx="1124">
                  <c:v>176.13</c:v>
                </c:pt>
                <c:pt idx="1125">
                  <c:v>176.08</c:v>
                </c:pt>
                <c:pt idx="1126">
                  <c:v>176.07</c:v>
                </c:pt>
                <c:pt idx="1127">
                  <c:v>176.04</c:v>
                </c:pt>
                <c:pt idx="1128">
                  <c:v>175.99</c:v>
                </c:pt>
                <c:pt idx="1129">
                  <c:v>175.96</c:v>
                </c:pt>
                <c:pt idx="1130">
                  <c:v>176</c:v>
                </c:pt>
                <c:pt idx="1131">
                  <c:v>176.03</c:v>
                </c:pt>
                <c:pt idx="1132">
                  <c:v>176.05</c:v>
                </c:pt>
                <c:pt idx="1133">
                  <c:v>176.07</c:v>
                </c:pt>
                <c:pt idx="1134">
                  <c:v>176.04</c:v>
                </c:pt>
                <c:pt idx="1135">
                  <c:v>175.97</c:v>
                </c:pt>
                <c:pt idx="1136">
                  <c:v>175.86</c:v>
                </c:pt>
                <c:pt idx="1137">
                  <c:v>175.74</c:v>
                </c:pt>
                <c:pt idx="1138">
                  <c:v>176.67</c:v>
                </c:pt>
                <c:pt idx="1139">
                  <c:v>175.61</c:v>
                </c:pt>
                <c:pt idx="1140">
                  <c:v>175.57</c:v>
                </c:pt>
                <c:pt idx="1141">
                  <c:v>175.61</c:v>
                </c:pt>
                <c:pt idx="1142">
                  <c:v>175.63</c:v>
                </c:pt>
                <c:pt idx="1143">
                  <c:v>175.75</c:v>
                </c:pt>
                <c:pt idx="1144">
                  <c:v>175.93</c:v>
                </c:pt>
                <c:pt idx="1145">
                  <c:v>176.05</c:v>
                </c:pt>
                <c:pt idx="1146">
                  <c:v>176.09</c:v>
                </c:pt>
                <c:pt idx="1147">
                  <c:v>176.08</c:v>
                </c:pt>
                <c:pt idx="1148">
                  <c:v>176.04</c:v>
                </c:pt>
                <c:pt idx="1149">
                  <c:v>176.01</c:v>
                </c:pt>
                <c:pt idx="1150">
                  <c:v>176.01</c:v>
                </c:pt>
                <c:pt idx="1151">
                  <c:v>175.97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FE4-4452-82A3-036587CC721E}"/>
            </c:ext>
          </c:extLst>
        </c:ser>
        <c:ser>
          <c:idx val="0"/>
          <c:order val="1"/>
          <c:tx>
            <c:strRef>
              <c:f>'[HM monthly yearly.xlsx]Sheet1'!$D$1</c:f>
              <c:strCache>
                <c:ptCount val="1"/>
                <c:pt idx="0">
                  <c:v>Yearly Average</c:v>
                </c:pt>
              </c:strCache>
            </c:strRef>
          </c:tx>
          <c:spPr>
            <a:ln w="63500" cap="rnd" cmpd="sng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'[HM monthly yearly.xlsx]Sheet1'!$B$2:$B$97</c:f>
              <c:numCache>
                <c:formatCode>General</c:formatCode>
                <c:ptCount val="96"/>
                <c:pt idx="0">
                  <c:v>6576</c:v>
                </c:pt>
                <c:pt idx="1">
                  <c:v>6941</c:v>
                </c:pt>
                <c:pt idx="2">
                  <c:v>7306</c:v>
                </c:pt>
                <c:pt idx="3">
                  <c:v>7672</c:v>
                </c:pt>
                <c:pt idx="4">
                  <c:v>8037</c:v>
                </c:pt>
                <c:pt idx="5">
                  <c:v>8402</c:v>
                </c:pt>
                <c:pt idx="6">
                  <c:v>8767</c:v>
                </c:pt>
                <c:pt idx="7">
                  <c:v>9133</c:v>
                </c:pt>
                <c:pt idx="8">
                  <c:v>9498</c:v>
                </c:pt>
                <c:pt idx="9">
                  <c:v>9863</c:v>
                </c:pt>
                <c:pt idx="10">
                  <c:v>10228</c:v>
                </c:pt>
                <c:pt idx="11">
                  <c:v>10594</c:v>
                </c:pt>
                <c:pt idx="12">
                  <c:v>10959</c:v>
                </c:pt>
                <c:pt idx="13">
                  <c:v>11324</c:v>
                </c:pt>
                <c:pt idx="14">
                  <c:v>11689</c:v>
                </c:pt>
                <c:pt idx="15">
                  <c:v>12055</c:v>
                </c:pt>
                <c:pt idx="16">
                  <c:v>12420</c:v>
                </c:pt>
                <c:pt idx="17">
                  <c:v>12785</c:v>
                </c:pt>
                <c:pt idx="18">
                  <c:v>13150</c:v>
                </c:pt>
                <c:pt idx="19">
                  <c:v>13516</c:v>
                </c:pt>
                <c:pt idx="20">
                  <c:v>13881</c:v>
                </c:pt>
                <c:pt idx="21">
                  <c:v>14246</c:v>
                </c:pt>
                <c:pt idx="22">
                  <c:v>14611</c:v>
                </c:pt>
                <c:pt idx="23">
                  <c:v>14977</c:v>
                </c:pt>
                <c:pt idx="24">
                  <c:v>15342</c:v>
                </c:pt>
                <c:pt idx="25">
                  <c:v>15707</c:v>
                </c:pt>
                <c:pt idx="26">
                  <c:v>16072</c:v>
                </c:pt>
                <c:pt idx="27">
                  <c:v>16438</c:v>
                </c:pt>
                <c:pt idx="28">
                  <c:v>16803</c:v>
                </c:pt>
                <c:pt idx="29">
                  <c:v>17168</c:v>
                </c:pt>
                <c:pt idx="30">
                  <c:v>17533</c:v>
                </c:pt>
                <c:pt idx="31">
                  <c:v>17899</c:v>
                </c:pt>
                <c:pt idx="32">
                  <c:v>18264</c:v>
                </c:pt>
                <c:pt idx="33">
                  <c:v>18629</c:v>
                </c:pt>
                <c:pt idx="34">
                  <c:v>18994</c:v>
                </c:pt>
                <c:pt idx="35">
                  <c:v>19360</c:v>
                </c:pt>
                <c:pt idx="36">
                  <c:v>19725</c:v>
                </c:pt>
                <c:pt idx="37">
                  <c:v>20090</c:v>
                </c:pt>
                <c:pt idx="38">
                  <c:v>20455</c:v>
                </c:pt>
                <c:pt idx="39">
                  <c:v>20821</c:v>
                </c:pt>
                <c:pt idx="40">
                  <c:v>21186</c:v>
                </c:pt>
                <c:pt idx="41">
                  <c:v>21551</c:v>
                </c:pt>
                <c:pt idx="42">
                  <c:v>21916</c:v>
                </c:pt>
                <c:pt idx="43">
                  <c:v>22282</c:v>
                </c:pt>
                <c:pt idx="44">
                  <c:v>22647</c:v>
                </c:pt>
                <c:pt idx="45">
                  <c:v>23012</c:v>
                </c:pt>
                <c:pt idx="46">
                  <c:v>23377</c:v>
                </c:pt>
                <c:pt idx="47">
                  <c:v>23743</c:v>
                </c:pt>
                <c:pt idx="48">
                  <c:v>24108</c:v>
                </c:pt>
                <c:pt idx="49">
                  <c:v>24473</c:v>
                </c:pt>
                <c:pt idx="50">
                  <c:v>24838</c:v>
                </c:pt>
                <c:pt idx="51">
                  <c:v>25204</c:v>
                </c:pt>
                <c:pt idx="52">
                  <c:v>25569</c:v>
                </c:pt>
                <c:pt idx="53">
                  <c:v>25934</c:v>
                </c:pt>
                <c:pt idx="54">
                  <c:v>26299</c:v>
                </c:pt>
                <c:pt idx="55">
                  <c:v>26665</c:v>
                </c:pt>
                <c:pt idx="56">
                  <c:v>27030</c:v>
                </c:pt>
                <c:pt idx="57">
                  <c:v>27395</c:v>
                </c:pt>
                <c:pt idx="58">
                  <c:v>27760</c:v>
                </c:pt>
                <c:pt idx="59">
                  <c:v>28126</c:v>
                </c:pt>
                <c:pt idx="60">
                  <c:v>28491</c:v>
                </c:pt>
                <c:pt idx="61">
                  <c:v>28856</c:v>
                </c:pt>
                <c:pt idx="62">
                  <c:v>29221</c:v>
                </c:pt>
                <c:pt idx="63">
                  <c:v>29587</c:v>
                </c:pt>
                <c:pt idx="64">
                  <c:v>29952</c:v>
                </c:pt>
                <c:pt idx="65">
                  <c:v>30317</c:v>
                </c:pt>
                <c:pt idx="66">
                  <c:v>30682</c:v>
                </c:pt>
                <c:pt idx="67">
                  <c:v>31048</c:v>
                </c:pt>
                <c:pt idx="68">
                  <c:v>31413</c:v>
                </c:pt>
                <c:pt idx="69">
                  <c:v>31778</c:v>
                </c:pt>
                <c:pt idx="70">
                  <c:v>32143</c:v>
                </c:pt>
                <c:pt idx="71">
                  <c:v>32509</c:v>
                </c:pt>
                <c:pt idx="72">
                  <c:v>32874</c:v>
                </c:pt>
                <c:pt idx="73">
                  <c:v>33239</c:v>
                </c:pt>
                <c:pt idx="74">
                  <c:v>33604</c:v>
                </c:pt>
                <c:pt idx="75">
                  <c:v>33970</c:v>
                </c:pt>
                <c:pt idx="76">
                  <c:v>34335</c:v>
                </c:pt>
                <c:pt idx="77">
                  <c:v>34700</c:v>
                </c:pt>
                <c:pt idx="78">
                  <c:v>35065</c:v>
                </c:pt>
                <c:pt idx="79">
                  <c:v>35431</c:v>
                </c:pt>
                <c:pt idx="80">
                  <c:v>35796</c:v>
                </c:pt>
                <c:pt idx="81">
                  <c:v>36161</c:v>
                </c:pt>
                <c:pt idx="82">
                  <c:v>36526</c:v>
                </c:pt>
                <c:pt idx="83">
                  <c:v>36892</c:v>
                </c:pt>
                <c:pt idx="84">
                  <c:v>37257</c:v>
                </c:pt>
                <c:pt idx="85">
                  <c:v>37622</c:v>
                </c:pt>
                <c:pt idx="86">
                  <c:v>37987</c:v>
                </c:pt>
                <c:pt idx="87">
                  <c:v>38353</c:v>
                </c:pt>
                <c:pt idx="88">
                  <c:v>38718</c:v>
                </c:pt>
                <c:pt idx="89">
                  <c:v>39083</c:v>
                </c:pt>
                <c:pt idx="90">
                  <c:v>39448</c:v>
                </c:pt>
                <c:pt idx="91">
                  <c:v>39814</c:v>
                </c:pt>
                <c:pt idx="92">
                  <c:v>40179</c:v>
                </c:pt>
                <c:pt idx="93">
                  <c:v>40544</c:v>
                </c:pt>
                <c:pt idx="94">
                  <c:v>40909</c:v>
                </c:pt>
                <c:pt idx="95">
                  <c:v>41275</c:v>
                </c:pt>
              </c:numCache>
            </c:numRef>
          </c:xVal>
          <c:yVal>
            <c:numRef>
              <c:f>'[HM monthly yearly.xlsx]Sheet1'!$D$2:$D$97</c:f>
              <c:numCache>
                <c:formatCode>General</c:formatCode>
                <c:ptCount val="96"/>
                <c:pt idx="0">
                  <c:v>176.89</c:v>
                </c:pt>
                <c:pt idx="1">
                  <c:v>176.74</c:v>
                </c:pt>
                <c:pt idx="2">
                  <c:v>176.62</c:v>
                </c:pt>
                <c:pt idx="3">
                  <c:v>176.49</c:v>
                </c:pt>
                <c:pt idx="4">
                  <c:v>176.44</c:v>
                </c:pt>
                <c:pt idx="5">
                  <c:v>176.26</c:v>
                </c:pt>
                <c:pt idx="6">
                  <c:v>176.19</c:v>
                </c:pt>
                <c:pt idx="7">
                  <c:v>175.92</c:v>
                </c:pt>
                <c:pt idx="8">
                  <c:v>175.88</c:v>
                </c:pt>
                <c:pt idx="9">
                  <c:v>176.15</c:v>
                </c:pt>
                <c:pt idx="10">
                  <c:v>176.44</c:v>
                </c:pt>
                <c:pt idx="11">
                  <c:v>176.9</c:v>
                </c:pt>
                <c:pt idx="12">
                  <c:v>176.65</c:v>
                </c:pt>
                <c:pt idx="13">
                  <c:v>176.12</c:v>
                </c:pt>
                <c:pt idx="14">
                  <c:v>175.94</c:v>
                </c:pt>
                <c:pt idx="15">
                  <c:v>175.87</c:v>
                </c:pt>
                <c:pt idx="16">
                  <c:v>175.77</c:v>
                </c:pt>
                <c:pt idx="17">
                  <c:v>175.89</c:v>
                </c:pt>
                <c:pt idx="18">
                  <c:v>175.94</c:v>
                </c:pt>
                <c:pt idx="19">
                  <c:v>175.92</c:v>
                </c:pt>
                <c:pt idx="20">
                  <c:v>176.14</c:v>
                </c:pt>
                <c:pt idx="21">
                  <c:v>176.27</c:v>
                </c:pt>
                <c:pt idx="22">
                  <c:v>176.14</c:v>
                </c:pt>
                <c:pt idx="23">
                  <c:v>176.12</c:v>
                </c:pt>
                <c:pt idx="24">
                  <c:v>176.33</c:v>
                </c:pt>
                <c:pt idx="25">
                  <c:v>176.63</c:v>
                </c:pt>
                <c:pt idx="26">
                  <c:v>176.6</c:v>
                </c:pt>
                <c:pt idx="27">
                  <c:v>176.57</c:v>
                </c:pt>
                <c:pt idx="28">
                  <c:v>176.6</c:v>
                </c:pt>
                <c:pt idx="29">
                  <c:v>176.57</c:v>
                </c:pt>
                <c:pt idx="30">
                  <c:v>176.53</c:v>
                </c:pt>
                <c:pt idx="31">
                  <c:v>176.21</c:v>
                </c:pt>
                <c:pt idx="32">
                  <c:v>176.26</c:v>
                </c:pt>
                <c:pt idx="33">
                  <c:v>176.74</c:v>
                </c:pt>
                <c:pt idx="34">
                  <c:v>177.08</c:v>
                </c:pt>
                <c:pt idx="35">
                  <c:v>176.93</c:v>
                </c:pt>
                <c:pt idx="36">
                  <c:v>176.83</c:v>
                </c:pt>
                <c:pt idx="37">
                  <c:v>176.72</c:v>
                </c:pt>
                <c:pt idx="38">
                  <c:v>176.44</c:v>
                </c:pt>
                <c:pt idx="39">
                  <c:v>176.26</c:v>
                </c:pt>
                <c:pt idx="40">
                  <c:v>176.07</c:v>
                </c:pt>
                <c:pt idx="41">
                  <c:v>176.01</c:v>
                </c:pt>
                <c:pt idx="42">
                  <c:v>176.48</c:v>
                </c:pt>
                <c:pt idx="43">
                  <c:v>176.38</c:v>
                </c:pt>
                <c:pt idx="44">
                  <c:v>176.22</c:v>
                </c:pt>
                <c:pt idx="45">
                  <c:v>175.92</c:v>
                </c:pt>
                <c:pt idx="46">
                  <c:v>175.68</c:v>
                </c:pt>
                <c:pt idx="47">
                  <c:v>175.92</c:v>
                </c:pt>
                <c:pt idx="48">
                  <c:v>176.16</c:v>
                </c:pt>
                <c:pt idx="49">
                  <c:v>176.3</c:v>
                </c:pt>
                <c:pt idx="50">
                  <c:v>176.45</c:v>
                </c:pt>
                <c:pt idx="51">
                  <c:v>176.7</c:v>
                </c:pt>
                <c:pt idx="52">
                  <c:v>176.68</c:v>
                </c:pt>
                <c:pt idx="53">
                  <c:v>176.8</c:v>
                </c:pt>
                <c:pt idx="54">
                  <c:v>176.89</c:v>
                </c:pt>
                <c:pt idx="55">
                  <c:v>177.12</c:v>
                </c:pt>
                <c:pt idx="56">
                  <c:v>177.09</c:v>
                </c:pt>
                <c:pt idx="57">
                  <c:v>176.97</c:v>
                </c:pt>
                <c:pt idx="58">
                  <c:v>176.9</c:v>
                </c:pt>
                <c:pt idx="59">
                  <c:v>176.5</c:v>
                </c:pt>
                <c:pt idx="60">
                  <c:v>176.59</c:v>
                </c:pt>
                <c:pt idx="61">
                  <c:v>176.79</c:v>
                </c:pt>
                <c:pt idx="62">
                  <c:v>176.8</c:v>
                </c:pt>
                <c:pt idx="63">
                  <c:v>176.7</c:v>
                </c:pt>
                <c:pt idx="64">
                  <c:v>176.6</c:v>
                </c:pt>
                <c:pt idx="65">
                  <c:v>176.83</c:v>
                </c:pt>
                <c:pt idx="66">
                  <c:v>176.9</c:v>
                </c:pt>
                <c:pt idx="67">
                  <c:v>177.13</c:v>
                </c:pt>
                <c:pt idx="68">
                  <c:v>177.29</c:v>
                </c:pt>
                <c:pt idx="69">
                  <c:v>176.97</c:v>
                </c:pt>
                <c:pt idx="70">
                  <c:v>176.56</c:v>
                </c:pt>
                <c:pt idx="71">
                  <c:v>176.4</c:v>
                </c:pt>
                <c:pt idx="72">
                  <c:v>176.35</c:v>
                </c:pt>
                <c:pt idx="73">
                  <c:v>176.47</c:v>
                </c:pt>
                <c:pt idx="74">
                  <c:v>176.48</c:v>
                </c:pt>
                <c:pt idx="75">
                  <c:v>176.7</c:v>
                </c:pt>
                <c:pt idx="76">
                  <c:v>176.68</c:v>
                </c:pt>
                <c:pt idx="77">
                  <c:v>176.53</c:v>
                </c:pt>
                <c:pt idx="78">
                  <c:v>176.65</c:v>
                </c:pt>
                <c:pt idx="79">
                  <c:v>176.99</c:v>
                </c:pt>
                <c:pt idx="80">
                  <c:v>176.72</c:v>
                </c:pt>
                <c:pt idx="81">
                  <c:v>176.24</c:v>
                </c:pt>
                <c:pt idx="82">
                  <c:v>175.98</c:v>
                </c:pt>
                <c:pt idx="83">
                  <c:v>175.95</c:v>
                </c:pt>
                <c:pt idx="84">
                  <c:v>176.12</c:v>
                </c:pt>
                <c:pt idx="85">
                  <c:v>175.89</c:v>
                </c:pt>
                <c:pt idx="86">
                  <c:v>176.11</c:v>
                </c:pt>
                <c:pt idx="87">
                  <c:v>176.09</c:v>
                </c:pt>
                <c:pt idx="88">
                  <c:v>176.02</c:v>
                </c:pt>
                <c:pt idx="89">
                  <c:v>175.94</c:v>
                </c:pt>
                <c:pt idx="90">
                  <c:v>176.01</c:v>
                </c:pt>
                <c:pt idx="91">
                  <c:v>176.27</c:v>
                </c:pt>
                <c:pt idx="92" formatCode="0.00">
                  <c:v>176.11083333333332</c:v>
                </c:pt>
                <c:pt idx="93" formatCode="0.00">
                  <c:v>176.03666666666666</c:v>
                </c:pt>
                <c:pt idx="94" formatCode="0.00">
                  <c:v>175.99916666666664</c:v>
                </c:pt>
                <c:pt idx="95" formatCode="0.00">
                  <c:v>175.89499999999998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FE4-4452-82A3-036587CC721E}"/>
            </c:ext>
          </c:extLst>
        </c:ser>
        <c:ser>
          <c:idx val="2"/>
          <c:order val="2"/>
          <c:tx>
            <c:strRef>
              <c:f>'[HM monthly yearly.xlsx]Sheet1'!$M$1</c:f>
              <c:strCache>
                <c:ptCount val="1"/>
                <c:pt idx="0">
                  <c:v>Overall Average</c:v>
                </c:pt>
              </c:strCache>
            </c:strRef>
          </c:tx>
          <c:spPr>
            <a:ln w="635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'[HM monthly yearly.xlsx]Sheet1'!$L$2:$L$3</c:f>
              <c:numCache>
                <c:formatCode>General</c:formatCode>
                <c:ptCount val="2"/>
                <c:pt idx="0">
                  <c:v>6576</c:v>
                </c:pt>
                <c:pt idx="1">
                  <c:v>41286</c:v>
                </c:pt>
              </c:numCache>
            </c:numRef>
          </c:xVal>
          <c:yVal>
            <c:numRef>
              <c:f>'[HM monthly yearly.xlsx]Sheet1'!$M$2:$M$3</c:f>
              <c:numCache>
                <c:formatCode>General</c:formatCode>
                <c:ptCount val="2"/>
                <c:pt idx="0">
                  <c:v>176.41689236111117</c:v>
                </c:pt>
                <c:pt idx="1">
                  <c:v>176.41689236111117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FE4-4452-82A3-036587CC7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248008"/>
        <c:axId val="477248664"/>
      </c:scatterChart>
      <c:valAx>
        <c:axId val="477248008"/>
        <c:scaling>
          <c:orientation val="minMax"/>
          <c:max val="13150"/>
          <c:min val="1242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</a:t>
                </a:r>
              </a:p>
            </c:rich>
          </c:tx>
          <c:layout>
            <c:manualLayout>
              <c:xMode val="edge"/>
              <c:yMode val="edge"/>
              <c:x val="0.48438765908978365"/>
              <c:y val="0.943518441773725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409]mmm\-yy;@" sourceLinked="0"/>
        <c:majorTickMark val="out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664"/>
        <c:crosses val="autoZero"/>
        <c:crossBetween val="midCat"/>
        <c:majorUnit val="210"/>
        <c:minorUnit val="30"/>
      </c:valAx>
      <c:valAx>
        <c:axId val="477248664"/>
        <c:scaling>
          <c:orientation val="minMax"/>
          <c:max val="177.5"/>
          <c:min val="175.5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Elevation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008"/>
        <c:crosses val="autoZero"/>
        <c:crossBetween val="midCat"/>
        <c:majorUnit val="0.25"/>
      </c:valAx>
      <c:spPr>
        <a:noFill/>
        <a:ln>
          <a:solidFill>
            <a:schemeClr val="tx2">
              <a:lumMod val="50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4964342598781388"/>
          <c:y val="0.81078040244969374"/>
          <c:w val="0.29681293895824501"/>
          <c:h val="7.1881321852312316E-2"/>
        </c:manualLayout>
      </c:layout>
      <c:overlay val="0"/>
      <c:spPr>
        <a:solidFill>
          <a:schemeClr val="accent1">
            <a:lumMod val="20000"/>
            <a:lumOff val="80000"/>
          </a:schemeClr>
        </a:solidFill>
        <a:ln w="63500">
          <a:solidFill>
            <a:schemeClr val="accent1">
              <a:lumMod val="20000"/>
              <a:lumOff val="8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649360236220465E-2"/>
          <c:y val="2.0900845727617381E-2"/>
          <c:w val="0.90330708661417325"/>
          <c:h val="0.9175148731408574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Sheet1!$J$1</c:f>
              <c:strCache>
                <c:ptCount val="1"/>
                <c:pt idx="0">
                  <c:v>Monthly Elevation</c:v>
                </c:pt>
              </c:strCache>
            </c:strRef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Sheet1!$G$2:$G$1153</c:f>
              <c:numCache>
                <c:formatCode>General</c:formatCode>
                <c:ptCount val="1152"/>
                <c:pt idx="0">
                  <c:v>6576</c:v>
                </c:pt>
                <c:pt idx="1">
                  <c:v>6607</c:v>
                </c:pt>
                <c:pt idx="2">
                  <c:v>6635</c:v>
                </c:pt>
                <c:pt idx="3">
                  <c:v>6666</c:v>
                </c:pt>
                <c:pt idx="4">
                  <c:v>6696</c:v>
                </c:pt>
                <c:pt idx="5">
                  <c:v>6727</c:v>
                </c:pt>
                <c:pt idx="6">
                  <c:v>6757</c:v>
                </c:pt>
                <c:pt idx="7">
                  <c:v>6788</c:v>
                </c:pt>
                <c:pt idx="8">
                  <c:v>6819</c:v>
                </c:pt>
                <c:pt idx="9">
                  <c:v>6849</c:v>
                </c:pt>
                <c:pt idx="10">
                  <c:v>6880</c:v>
                </c:pt>
                <c:pt idx="11">
                  <c:v>6910</c:v>
                </c:pt>
                <c:pt idx="12">
                  <c:v>6941</c:v>
                </c:pt>
                <c:pt idx="13">
                  <c:v>6972</c:v>
                </c:pt>
                <c:pt idx="14">
                  <c:v>7000</c:v>
                </c:pt>
                <c:pt idx="15">
                  <c:v>7031</c:v>
                </c:pt>
                <c:pt idx="16">
                  <c:v>7061</c:v>
                </c:pt>
                <c:pt idx="17">
                  <c:v>7092</c:v>
                </c:pt>
                <c:pt idx="18">
                  <c:v>7122</c:v>
                </c:pt>
                <c:pt idx="19">
                  <c:v>7153</c:v>
                </c:pt>
                <c:pt idx="20">
                  <c:v>7184</c:v>
                </c:pt>
                <c:pt idx="21">
                  <c:v>7214</c:v>
                </c:pt>
                <c:pt idx="22">
                  <c:v>7245</c:v>
                </c:pt>
                <c:pt idx="23">
                  <c:v>7275</c:v>
                </c:pt>
                <c:pt idx="24">
                  <c:v>7306</c:v>
                </c:pt>
                <c:pt idx="25">
                  <c:v>7337</c:v>
                </c:pt>
                <c:pt idx="26">
                  <c:v>7366</c:v>
                </c:pt>
                <c:pt idx="27">
                  <c:v>7397</c:v>
                </c:pt>
                <c:pt idx="28">
                  <c:v>7427</c:v>
                </c:pt>
                <c:pt idx="29">
                  <c:v>7458</c:v>
                </c:pt>
                <c:pt idx="30">
                  <c:v>7488</c:v>
                </c:pt>
                <c:pt idx="31">
                  <c:v>7519</c:v>
                </c:pt>
                <c:pt idx="32">
                  <c:v>7550</c:v>
                </c:pt>
                <c:pt idx="33">
                  <c:v>7580</c:v>
                </c:pt>
                <c:pt idx="34">
                  <c:v>7611</c:v>
                </c:pt>
                <c:pt idx="35">
                  <c:v>7641</c:v>
                </c:pt>
                <c:pt idx="36">
                  <c:v>7672</c:v>
                </c:pt>
                <c:pt idx="37">
                  <c:v>7703</c:v>
                </c:pt>
                <c:pt idx="38">
                  <c:v>7731</c:v>
                </c:pt>
                <c:pt idx="39">
                  <c:v>7762</c:v>
                </c:pt>
                <c:pt idx="40">
                  <c:v>7792</c:v>
                </c:pt>
                <c:pt idx="41">
                  <c:v>7823</c:v>
                </c:pt>
                <c:pt idx="42">
                  <c:v>7853</c:v>
                </c:pt>
                <c:pt idx="43">
                  <c:v>7884</c:v>
                </c:pt>
                <c:pt idx="44">
                  <c:v>7915</c:v>
                </c:pt>
                <c:pt idx="45">
                  <c:v>7945</c:v>
                </c:pt>
                <c:pt idx="46">
                  <c:v>7976</c:v>
                </c:pt>
                <c:pt idx="47">
                  <c:v>8006</c:v>
                </c:pt>
                <c:pt idx="48">
                  <c:v>8037</c:v>
                </c:pt>
                <c:pt idx="49">
                  <c:v>8068</c:v>
                </c:pt>
                <c:pt idx="50">
                  <c:v>8096</c:v>
                </c:pt>
                <c:pt idx="51">
                  <c:v>8127</c:v>
                </c:pt>
                <c:pt idx="52">
                  <c:v>8157</c:v>
                </c:pt>
                <c:pt idx="53">
                  <c:v>8188</c:v>
                </c:pt>
                <c:pt idx="54">
                  <c:v>8218</c:v>
                </c:pt>
                <c:pt idx="55">
                  <c:v>8249</c:v>
                </c:pt>
                <c:pt idx="56">
                  <c:v>8280</c:v>
                </c:pt>
                <c:pt idx="57">
                  <c:v>8310</c:v>
                </c:pt>
                <c:pt idx="58">
                  <c:v>8341</c:v>
                </c:pt>
                <c:pt idx="59">
                  <c:v>8371</c:v>
                </c:pt>
                <c:pt idx="60">
                  <c:v>8402</c:v>
                </c:pt>
                <c:pt idx="61">
                  <c:v>8433</c:v>
                </c:pt>
                <c:pt idx="62">
                  <c:v>8461</c:v>
                </c:pt>
                <c:pt idx="63">
                  <c:v>8492</c:v>
                </c:pt>
                <c:pt idx="64">
                  <c:v>8522</c:v>
                </c:pt>
                <c:pt idx="65">
                  <c:v>8553</c:v>
                </c:pt>
                <c:pt idx="66">
                  <c:v>8583</c:v>
                </c:pt>
                <c:pt idx="67">
                  <c:v>8614</c:v>
                </c:pt>
                <c:pt idx="68">
                  <c:v>8645</c:v>
                </c:pt>
                <c:pt idx="69">
                  <c:v>8675</c:v>
                </c:pt>
                <c:pt idx="70">
                  <c:v>8706</c:v>
                </c:pt>
                <c:pt idx="71">
                  <c:v>8736</c:v>
                </c:pt>
                <c:pt idx="72">
                  <c:v>8767</c:v>
                </c:pt>
                <c:pt idx="73">
                  <c:v>8798</c:v>
                </c:pt>
                <c:pt idx="74">
                  <c:v>8827</c:v>
                </c:pt>
                <c:pt idx="75">
                  <c:v>8858</c:v>
                </c:pt>
                <c:pt idx="76">
                  <c:v>8888</c:v>
                </c:pt>
                <c:pt idx="77">
                  <c:v>8919</c:v>
                </c:pt>
                <c:pt idx="78">
                  <c:v>8949</c:v>
                </c:pt>
                <c:pt idx="79">
                  <c:v>8980</c:v>
                </c:pt>
                <c:pt idx="80">
                  <c:v>9011</c:v>
                </c:pt>
                <c:pt idx="81">
                  <c:v>9041</c:v>
                </c:pt>
                <c:pt idx="82">
                  <c:v>9072</c:v>
                </c:pt>
                <c:pt idx="83">
                  <c:v>9102</c:v>
                </c:pt>
                <c:pt idx="84">
                  <c:v>9133</c:v>
                </c:pt>
                <c:pt idx="85">
                  <c:v>9164</c:v>
                </c:pt>
                <c:pt idx="86">
                  <c:v>9192</c:v>
                </c:pt>
                <c:pt idx="87">
                  <c:v>9223</c:v>
                </c:pt>
                <c:pt idx="88">
                  <c:v>9253</c:v>
                </c:pt>
                <c:pt idx="89">
                  <c:v>9284</c:v>
                </c:pt>
                <c:pt idx="90">
                  <c:v>9314</c:v>
                </c:pt>
                <c:pt idx="91">
                  <c:v>9345</c:v>
                </c:pt>
                <c:pt idx="92">
                  <c:v>9376</c:v>
                </c:pt>
                <c:pt idx="93">
                  <c:v>9406</c:v>
                </c:pt>
                <c:pt idx="94">
                  <c:v>9437</c:v>
                </c:pt>
                <c:pt idx="95">
                  <c:v>9467</c:v>
                </c:pt>
                <c:pt idx="96">
                  <c:v>9498</c:v>
                </c:pt>
                <c:pt idx="97">
                  <c:v>9529</c:v>
                </c:pt>
                <c:pt idx="98">
                  <c:v>9557</c:v>
                </c:pt>
                <c:pt idx="99">
                  <c:v>9588</c:v>
                </c:pt>
                <c:pt idx="100">
                  <c:v>9618</c:v>
                </c:pt>
                <c:pt idx="101">
                  <c:v>9649</c:v>
                </c:pt>
                <c:pt idx="102">
                  <c:v>9679</c:v>
                </c:pt>
                <c:pt idx="103">
                  <c:v>9710</c:v>
                </c:pt>
                <c:pt idx="104">
                  <c:v>9741</c:v>
                </c:pt>
                <c:pt idx="105">
                  <c:v>9771</c:v>
                </c:pt>
                <c:pt idx="106">
                  <c:v>9802</c:v>
                </c:pt>
                <c:pt idx="107">
                  <c:v>9832</c:v>
                </c:pt>
                <c:pt idx="108">
                  <c:v>9863</c:v>
                </c:pt>
                <c:pt idx="109">
                  <c:v>9894</c:v>
                </c:pt>
                <c:pt idx="110">
                  <c:v>9922</c:v>
                </c:pt>
                <c:pt idx="111">
                  <c:v>9953</c:v>
                </c:pt>
                <c:pt idx="112">
                  <c:v>9983</c:v>
                </c:pt>
                <c:pt idx="113">
                  <c:v>10014</c:v>
                </c:pt>
                <c:pt idx="114">
                  <c:v>10044</c:v>
                </c:pt>
                <c:pt idx="115">
                  <c:v>10075</c:v>
                </c:pt>
                <c:pt idx="116">
                  <c:v>10106</c:v>
                </c:pt>
                <c:pt idx="117">
                  <c:v>10136</c:v>
                </c:pt>
                <c:pt idx="118">
                  <c:v>10167</c:v>
                </c:pt>
                <c:pt idx="119">
                  <c:v>10197</c:v>
                </c:pt>
                <c:pt idx="120">
                  <c:v>10228</c:v>
                </c:pt>
                <c:pt idx="121">
                  <c:v>10259</c:v>
                </c:pt>
                <c:pt idx="122">
                  <c:v>10288</c:v>
                </c:pt>
                <c:pt idx="123">
                  <c:v>10319</c:v>
                </c:pt>
                <c:pt idx="124">
                  <c:v>10349</c:v>
                </c:pt>
                <c:pt idx="125">
                  <c:v>10380</c:v>
                </c:pt>
                <c:pt idx="126">
                  <c:v>10410</c:v>
                </c:pt>
                <c:pt idx="127">
                  <c:v>10441</c:v>
                </c:pt>
                <c:pt idx="128">
                  <c:v>10472</c:v>
                </c:pt>
                <c:pt idx="129">
                  <c:v>10502</c:v>
                </c:pt>
                <c:pt idx="130">
                  <c:v>10533</c:v>
                </c:pt>
                <c:pt idx="131">
                  <c:v>10563</c:v>
                </c:pt>
                <c:pt idx="132">
                  <c:v>10594</c:v>
                </c:pt>
                <c:pt idx="133">
                  <c:v>10625</c:v>
                </c:pt>
                <c:pt idx="134">
                  <c:v>10653</c:v>
                </c:pt>
                <c:pt idx="135">
                  <c:v>10684</c:v>
                </c:pt>
                <c:pt idx="136">
                  <c:v>10714</c:v>
                </c:pt>
                <c:pt idx="137">
                  <c:v>10745</c:v>
                </c:pt>
                <c:pt idx="138">
                  <c:v>10775</c:v>
                </c:pt>
                <c:pt idx="139">
                  <c:v>10806</c:v>
                </c:pt>
                <c:pt idx="140">
                  <c:v>10837</c:v>
                </c:pt>
                <c:pt idx="141">
                  <c:v>10867</c:v>
                </c:pt>
                <c:pt idx="142">
                  <c:v>10898</c:v>
                </c:pt>
                <c:pt idx="143">
                  <c:v>10928</c:v>
                </c:pt>
                <c:pt idx="144">
                  <c:v>10959</c:v>
                </c:pt>
                <c:pt idx="145">
                  <c:v>10990</c:v>
                </c:pt>
                <c:pt idx="146">
                  <c:v>11018</c:v>
                </c:pt>
                <c:pt idx="147">
                  <c:v>11049</c:v>
                </c:pt>
                <c:pt idx="148">
                  <c:v>11079</c:v>
                </c:pt>
                <c:pt idx="149">
                  <c:v>11110</c:v>
                </c:pt>
                <c:pt idx="150">
                  <c:v>11140</c:v>
                </c:pt>
                <c:pt idx="151">
                  <c:v>11171</c:v>
                </c:pt>
                <c:pt idx="152">
                  <c:v>11202</c:v>
                </c:pt>
                <c:pt idx="153">
                  <c:v>11232</c:v>
                </c:pt>
                <c:pt idx="154">
                  <c:v>11263</c:v>
                </c:pt>
                <c:pt idx="155">
                  <c:v>11293</c:v>
                </c:pt>
                <c:pt idx="156">
                  <c:v>11324</c:v>
                </c:pt>
                <c:pt idx="157">
                  <c:v>11355</c:v>
                </c:pt>
                <c:pt idx="158">
                  <c:v>11383</c:v>
                </c:pt>
                <c:pt idx="159">
                  <c:v>11414</c:v>
                </c:pt>
                <c:pt idx="160">
                  <c:v>11444</c:v>
                </c:pt>
                <c:pt idx="161">
                  <c:v>11475</c:v>
                </c:pt>
                <c:pt idx="162">
                  <c:v>11505</c:v>
                </c:pt>
                <c:pt idx="163">
                  <c:v>11536</c:v>
                </c:pt>
                <c:pt idx="164">
                  <c:v>11567</c:v>
                </c:pt>
                <c:pt idx="165">
                  <c:v>11597</c:v>
                </c:pt>
                <c:pt idx="166">
                  <c:v>11628</c:v>
                </c:pt>
                <c:pt idx="167">
                  <c:v>11658</c:v>
                </c:pt>
                <c:pt idx="168">
                  <c:v>11689</c:v>
                </c:pt>
                <c:pt idx="169">
                  <c:v>11720</c:v>
                </c:pt>
                <c:pt idx="170">
                  <c:v>11749</c:v>
                </c:pt>
                <c:pt idx="171">
                  <c:v>11780</c:v>
                </c:pt>
                <c:pt idx="172">
                  <c:v>11810</c:v>
                </c:pt>
                <c:pt idx="173">
                  <c:v>11841</c:v>
                </c:pt>
                <c:pt idx="174">
                  <c:v>11871</c:v>
                </c:pt>
                <c:pt idx="175">
                  <c:v>11902</c:v>
                </c:pt>
                <c:pt idx="176">
                  <c:v>11933</c:v>
                </c:pt>
                <c:pt idx="177">
                  <c:v>11963</c:v>
                </c:pt>
                <c:pt idx="178">
                  <c:v>11994</c:v>
                </c:pt>
                <c:pt idx="179">
                  <c:v>12024</c:v>
                </c:pt>
                <c:pt idx="180">
                  <c:v>12055</c:v>
                </c:pt>
                <c:pt idx="181">
                  <c:v>12086</c:v>
                </c:pt>
                <c:pt idx="182">
                  <c:v>12114</c:v>
                </c:pt>
                <c:pt idx="183">
                  <c:v>12145</c:v>
                </c:pt>
                <c:pt idx="184">
                  <c:v>12175</c:v>
                </c:pt>
                <c:pt idx="185">
                  <c:v>12206</c:v>
                </c:pt>
                <c:pt idx="186">
                  <c:v>12236</c:v>
                </c:pt>
                <c:pt idx="187">
                  <c:v>12267</c:v>
                </c:pt>
                <c:pt idx="188">
                  <c:v>12298</c:v>
                </c:pt>
                <c:pt idx="189">
                  <c:v>12328</c:v>
                </c:pt>
                <c:pt idx="190">
                  <c:v>12359</c:v>
                </c:pt>
                <c:pt idx="191">
                  <c:v>12389</c:v>
                </c:pt>
                <c:pt idx="192">
                  <c:v>12420</c:v>
                </c:pt>
                <c:pt idx="193">
                  <c:v>12451</c:v>
                </c:pt>
                <c:pt idx="194">
                  <c:v>12479</c:v>
                </c:pt>
                <c:pt idx="195">
                  <c:v>12510</c:v>
                </c:pt>
                <c:pt idx="196">
                  <c:v>12540</c:v>
                </c:pt>
                <c:pt idx="197">
                  <c:v>12571</c:v>
                </c:pt>
                <c:pt idx="198">
                  <c:v>12601</c:v>
                </c:pt>
                <c:pt idx="199">
                  <c:v>12632</c:v>
                </c:pt>
                <c:pt idx="200">
                  <c:v>12663</c:v>
                </c:pt>
                <c:pt idx="201">
                  <c:v>12693</c:v>
                </c:pt>
                <c:pt idx="202">
                  <c:v>12724</c:v>
                </c:pt>
                <c:pt idx="203">
                  <c:v>12754</c:v>
                </c:pt>
                <c:pt idx="204">
                  <c:v>12785</c:v>
                </c:pt>
                <c:pt idx="205">
                  <c:v>12816</c:v>
                </c:pt>
                <c:pt idx="206">
                  <c:v>12844</c:v>
                </c:pt>
                <c:pt idx="207">
                  <c:v>12875</c:v>
                </c:pt>
                <c:pt idx="208">
                  <c:v>12905</c:v>
                </c:pt>
                <c:pt idx="209">
                  <c:v>12936</c:v>
                </c:pt>
                <c:pt idx="210">
                  <c:v>12966</c:v>
                </c:pt>
                <c:pt idx="211">
                  <c:v>12997</c:v>
                </c:pt>
                <c:pt idx="212">
                  <c:v>13028</c:v>
                </c:pt>
                <c:pt idx="213">
                  <c:v>13058</c:v>
                </c:pt>
                <c:pt idx="214">
                  <c:v>13089</c:v>
                </c:pt>
                <c:pt idx="215">
                  <c:v>13119</c:v>
                </c:pt>
                <c:pt idx="216">
                  <c:v>13150</c:v>
                </c:pt>
                <c:pt idx="217">
                  <c:v>13181</c:v>
                </c:pt>
                <c:pt idx="218">
                  <c:v>13210</c:v>
                </c:pt>
                <c:pt idx="219">
                  <c:v>13241</c:v>
                </c:pt>
                <c:pt idx="220">
                  <c:v>13271</c:v>
                </c:pt>
                <c:pt idx="221">
                  <c:v>13302</c:v>
                </c:pt>
                <c:pt idx="222">
                  <c:v>13332</c:v>
                </c:pt>
                <c:pt idx="223">
                  <c:v>13363</c:v>
                </c:pt>
                <c:pt idx="224">
                  <c:v>13394</c:v>
                </c:pt>
                <c:pt idx="225">
                  <c:v>13424</c:v>
                </c:pt>
                <c:pt idx="226">
                  <c:v>13455</c:v>
                </c:pt>
                <c:pt idx="227">
                  <c:v>13485</c:v>
                </c:pt>
                <c:pt idx="228">
                  <c:v>13516</c:v>
                </c:pt>
                <c:pt idx="229">
                  <c:v>13547</c:v>
                </c:pt>
                <c:pt idx="230">
                  <c:v>13575</c:v>
                </c:pt>
                <c:pt idx="231">
                  <c:v>13606</c:v>
                </c:pt>
                <c:pt idx="232">
                  <c:v>13636</c:v>
                </c:pt>
                <c:pt idx="233">
                  <c:v>13667</c:v>
                </c:pt>
                <c:pt idx="234">
                  <c:v>13697</c:v>
                </c:pt>
                <c:pt idx="235">
                  <c:v>13728</c:v>
                </c:pt>
                <c:pt idx="236">
                  <c:v>13759</c:v>
                </c:pt>
                <c:pt idx="237">
                  <c:v>13789</c:v>
                </c:pt>
                <c:pt idx="238">
                  <c:v>13820</c:v>
                </c:pt>
                <c:pt idx="239">
                  <c:v>13850</c:v>
                </c:pt>
                <c:pt idx="240">
                  <c:v>13881</c:v>
                </c:pt>
                <c:pt idx="241">
                  <c:v>13912</c:v>
                </c:pt>
                <c:pt idx="242">
                  <c:v>13940</c:v>
                </c:pt>
                <c:pt idx="243">
                  <c:v>13971</c:v>
                </c:pt>
                <c:pt idx="244">
                  <c:v>14001</c:v>
                </c:pt>
                <c:pt idx="245">
                  <c:v>14032</c:v>
                </c:pt>
                <c:pt idx="246">
                  <c:v>14062</c:v>
                </c:pt>
                <c:pt idx="247">
                  <c:v>14093</c:v>
                </c:pt>
                <c:pt idx="248">
                  <c:v>14124</c:v>
                </c:pt>
                <c:pt idx="249">
                  <c:v>14154</c:v>
                </c:pt>
                <c:pt idx="250">
                  <c:v>14185</c:v>
                </c:pt>
                <c:pt idx="251">
                  <c:v>14215</c:v>
                </c:pt>
                <c:pt idx="252">
                  <c:v>14246</c:v>
                </c:pt>
                <c:pt idx="253">
                  <c:v>14277</c:v>
                </c:pt>
                <c:pt idx="254">
                  <c:v>14305</c:v>
                </c:pt>
                <c:pt idx="255">
                  <c:v>14336</c:v>
                </c:pt>
                <c:pt idx="256">
                  <c:v>14366</c:v>
                </c:pt>
                <c:pt idx="257">
                  <c:v>14397</c:v>
                </c:pt>
                <c:pt idx="258">
                  <c:v>14427</c:v>
                </c:pt>
                <c:pt idx="259">
                  <c:v>14458</c:v>
                </c:pt>
                <c:pt idx="260">
                  <c:v>14489</c:v>
                </c:pt>
                <c:pt idx="261">
                  <c:v>14519</c:v>
                </c:pt>
                <c:pt idx="262">
                  <c:v>14550</c:v>
                </c:pt>
                <c:pt idx="263">
                  <c:v>14580</c:v>
                </c:pt>
                <c:pt idx="264">
                  <c:v>14611</c:v>
                </c:pt>
                <c:pt idx="265">
                  <c:v>14642</c:v>
                </c:pt>
                <c:pt idx="266">
                  <c:v>14671</c:v>
                </c:pt>
                <c:pt idx="267">
                  <c:v>14702</c:v>
                </c:pt>
                <c:pt idx="268">
                  <c:v>14732</c:v>
                </c:pt>
                <c:pt idx="269">
                  <c:v>14763</c:v>
                </c:pt>
                <c:pt idx="270">
                  <c:v>14793</c:v>
                </c:pt>
                <c:pt idx="271">
                  <c:v>14824</c:v>
                </c:pt>
                <c:pt idx="272">
                  <c:v>14855</c:v>
                </c:pt>
                <c:pt idx="273">
                  <c:v>14885</c:v>
                </c:pt>
                <c:pt idx="274">
                  <c:v>14916</c:v>
                </c:pt>
                <c:pt idx="275">
                  <c:v>14946</c:v>
                </c:pt>
                <c:pt idx="276">
                  <c:v>14977</c:v>
                </c:pt>
                <c:pt idx="277">
                  <c:v>15008</c:v>
                </c:pt>
                <c:pt idx="278">
                  <c:v>15036</c:v>
                </c:pt>
                <c:pt idx="279">
                  <c:v>15067</c:v>
                </c:pt>
                <c:pt idx="280">
                  <c:v>15097</c:v>
                </c:pt>
                <c:pt idx="281">
                  <c:v>15128</c:v>
                </c:pt>
                <c:pt idx="282">
                  <c:v>15158</c:v>
                </c:pt>
                <c:pt idx="283">
                  <c:v>15189</c:v>
                </c:pt>
                <c:pt idx="284">
                  <c:v>15220</c:v>
                </c:pt>
                <c:pt idx="285">
                  <c:v>15250</c:v>
                </c:pt>
                <c:pt idx="286">
                  <c:v>15281</c:v>
                </c:pt>
                <c:pt idx="287">
                  <c:v>15311</c:v>
                </c:pt>
                <c:pt idx="288">
                  <c:v>15342</c:v>
                </c:pt>
                <c:pt idx="289">
                  <c:v>15373</c:v>
                </c:pt>
                <c:pt idx="290">
                  <c:v>15401</c:v>
                </c:pt>
                <c:pt idx="291">
                  <c:v>15432</c:v>
                </c:pt>
                <c:pt idx="292">
                  <c:v>15462</c:v>
                </c:pt>
                <c:pt idx="293">
                  <c:v>15493</c:v>
                </c:pt>
                <c:pt idx="294">
                  <c:v>15523</c:v>
                </c:pt>
                <c:pt idx="295">
                  <c:v>15554</c:v>
                </c:pt>
                <c:pt idx="296">
                  <c:v>15585</c:v>
                </c:pt>
                <c:pt idx="297">
                  <c:v>15615</c:v>
                </c:pt>
                <c:pt idx="298">
                  <c:v>15646</c:v>
                </c:pt>
                <c:pt idx="299">
                  <c:v>15676</c:v>
                </c:pt>
                <c:pt idx="300">
                  <c:v>15707</c:v>
                </c:pt>
                <c:pt idx="301">
                  <c:v>15738</c:v>
                </c:pt>
                <c:pt idx="302">
                  <c:v>15766</c:v>
                </c:pt>
                <c:pt idx="303">
                  <c:v>15797</c:v>
                </c:pt>
                <c:pt idx="304">
                  <c:v>15827</c:v>
                </c:pt>
                <c:pt idx="305">
                  <c:v>15858</c:v>
                </c:pt>
                <c:pt idx="306">
                  <c:v>15888</c:v>
                </c:pt>
                <c:pt idx="307">
                  <c:v>15919</c:v>
                </c:pt>
                <c:pt idx="308">
                  <c:v>15950</c:v>
                </c:pt>
                <c:pt idx="309">
                  <c:v>15980</c:v>
                </c:pt>
                <c:pt idx="310">
                  <c:v>16011</c:v>
                </c:pt>
                <c:pt idx="311">
                  <c:v>16041</c:v>
                </c:pt>
                <c:pt idx="312">
                  <c:v>16072</c:v>
                </c:pt>
                <c:pt idx="313">
                  <c:v>16103</c:v>
                </c:pt>
                <c:pt idx="314">
                  <c:v>16132</c:v>
                </c:pt>
                <c:pt idx="315">
                  <c:v>16163</c:v>
                </c:pt>
                <c:pt idx="316">
                  <c:v>16193</c:v>
                </c:pt>
                <c:pt idx="317">
                  <c:v>16224</c:v>
                </c:pt>
                <c:pt idx="318">
                  <c:v>16254</c:v>
                </c:pt>
                <c:pt idx="319">
                  <c:v>16285</c:v>
                </c:pt>
                <c:pt idx="320">
                  <c:v>16316</c:v>
                </c:pt>
                <c:pt idx="321">
                  <c:v>16346</c:v>
                </c:pt>
                <c:pt idx="322">
                  <c:v>16377</c:v>
                </c:pt>
                <c:pt idx="323">
                  <c:v>16407</c:v>
                </c:pt>
                <c:pt idx="324">
                  <c:v>16438</c:v>
                </c:pt>
                <c:pt idx="325">
                  <c:v>16469</c:v>
                </c:pt>
                <c:pt idx="326">
                  <c:v>16497</c:v>
                </c:pt>
                <c:pt idx="327">
                  <c:v>16528</c:v>
                </c:pt>
                <c:pt idx="328">
                  <c:v>16558</c:v>
                </c:pt>
                <c:pt idx="329">
                  <c:v>16589</c:v>
                </c:pt>
                <c:pt idx="330">
                  <c:v>16619</c:v>
                </c:pt>
                <c:pt idx="331">
                  <c:v>16650</c:v>
                </c:pt>
                <c:pt idx="332">
                  <c:v>16681</c:v>
                </c:pt>
                <c:pt idx="333">
                  <c:v>16711</c:v>
                </c:pt>
                <c:pt idx="334">
                  <c:v>16742</c:v>
                </c:pt>
                <c:pt idx="335">
                  <c:v>16772</c:v>
                </c:pt>
                <c:pt idx="336">
                  <c:v>16803</c:v>
                </c:pt>
                <c:pt idx="337">
                  <c:v>16834</c:v>
                </c:pt>
                <c:pt idx="338">
                  <c:v>16862</c:v>
                </c:pt>
                <c:pt idx="339">
                  <c:v>16893</c:v>
                </c:pt>
                <c:pt idx="340">
                  <c:v>16923</c:v>
                </c:pt>
                <c:pt idx="341">
                  <c:v>16954</c:v>
                </c:pt>
                <c:pt idx="342">
                  <c:v>16984</c:v>
                </c:pt>
                <c:pt idx="343">
                  <c:v>17015</c:v>
                </c:pt>
                <c:pt idx="344">
                  <c:v>17046</c:v>
                </c:pt>
                <c:pt idx="345">
                  <c:v>17076</c:v>
                </c:pt>
                <c:pt idx="346">
                  <c:v>17107</c:v>
                </c:pt>
                <c:pt idx="347">
                  <c:v>17137</c:v>
                </c:pt>
                <c:pt idx="348">
                  <c:v>17168</c:v>
                </c:pt>
                <c:pt idx="349">
                  <c:v>17199</c:v>
                </c:pt>
                <c:pt idx="350">
                  <c:v>17227</c:v>
                </c:pt>
                <c:pt idx="351">
                  <c:v>17258</c:v>
                </c:pt>
                <c:pt idx="352">
                  <c:v>17288</c:v>
                </c:pt>
                <c:pt idx="353">
                  <c:v>17319</c:v>
                </c:pt>
                <c:pt idx="354">
                  <c:v>17349</c:v>
                </c:pt>
                <c:pt idx="355">
                  <c:v>17380</c:v>
                </c:pt>
                <c:pt idx="356">
                  <c:v>17411</c:v>
                </c:pt>
                <c:pt idx="357">
                  <c:v>17441</c:v>
                </c:pt>
                <c:pt idx="358">
                  <c:v>17472</c:v>
                </c:pt>
                <c:pt idx="359">
                  <c:v>17502</c:v>
                </c:pt>
                <c:pt idx="360">
                  <c:v>17533</c:v>
                </c:pt>
                <c:pt idx="361">
                  <c:v>17564</c:v>
                </c:pt>
                <c:pt idx="362">
                  <c:v>17593</c:v>
                </c:pt>
                <c:pt idx="363">
                  <c:v>17624</c:v>
                </c:pt>
                <c:pt idx="364">
                  <c:v>17654</c:v>
                </c:pt>
                <c:pt idx="365">
                  <c:v>17685</c:v>
                </c:pt>
                <c:pt idx="366">
                  <c:v>17715</c:v>
                </c:pt>
                <c:pt idx="367">
                  <c:v>17746</c:v>
                </c:pt>
                <c:pt idx="368">
                  <c:v>17777</c:v>
                </c:pt>
                <c:pt idx="369">
                  <c:v>17807</c:v>
                </c:pt>
                <c:pt idx="370">
                  <c:v>17838</c:v>
                </c:pt>
                <c:pt idx="371">
                  <c:v>17868</c:v>
                </c:pt>
                <c:pt idx="372">
                  <c:v>17899</c:v>
                </c:pt>
                <c:pt idx="373">
                  <c:v>17930</c:v>
                </c:pt>
                <c:pt idx="374">
                  <c:v>17958</c:v>
                </c:pt>
                <c:pt idx="375">
                  <c:v>17989</c:v>
                </c:pt>
                <c:pt idx="376">
                  <c:v>18019</c:v>
                </c:pt>
                <c:pt idx="377">
                  <c:v>18050</c:v>
                </c:pt>
                <c:pt idx="378">
                  <c:v>18080</c:v>
                </c:pt>
                <c:pt idx="379">
                  <c:v>18111</c:v>
                </c:pt>
                <c:pt idx="380">
                  <c:v>18142</c:v>
                </c:pt>
                <c:pt idx="381">
                  <c:v>18172</c:v>
                </c:pt>
                <c:pt idx="382">
                  <c:v>18203</c:v>
                </c:pt>
                <c:pt idx="383">
                  <c:v>18233</c:v>
                </c:pt>
                <c:pt idx="384">
                  <c:v>18264</c:v>
                </c:pt>
                <c:pt idx="385">
                  <c:v>18295</c:v>
                </c:pt>
                <c:pt idx="386">
                  <c:v>18323</c:v>
                </c:pt>
                <c:pt idx="387">
                  <c:v>18354</c:v>
                </c:pt>
                <c:pt idx="388">
                  <c:v>18384</c:v>
                </c:pt>
                <c:pt idx="389">
                  <c:v>18415</c:v>
                </c:pt>
                <c:pt idx="390">
                  <c:v>18445</c:v>
                </c:pt>
                <c:pt idx="391">
                  <c:v>18476</c:v>
                </c:pt>
                <c:pt idx="392">
                  <c:v>18507</c:v>
                </c:pt>
                <c:pt idx="393">
                  <c:v>18537</c:v>
                </c:pt>
                <c:pt idx="394">
                  <c:v>18568</c:v>
                </c:pt>
                <c:pt idx="395">
                  <c:v>18598</c:v>
                </c:pt>
                <c:pt idx="396">
                  <c:v>18629</c:v>
                </c:pt>
                <c:pt idx="397">
                  <c:v>18660</c:v>
                </c:pt>
                <c:pt idx="398">
                  <c:v>18688</c:v>
                </c:pt>
                <c:pt idx="399">
                  <c:v>18719</c:v>
                </c:pt>
                <c:pt idx="400">
                  <c:v>18749</c:v>
                </c:pt>
                <c:pt idx="401">
                  <c:v>18780</c:v>
                </c:pt>
                <c:pt idx="402">
                  <c:v>18810</c:v>
                </c:pt>
                <c:pt idx="403">
                  <c:v>18841</c:v>
                </c:pt>
                <c:pt idx="404">
                  <c:v>18872</c:v>
                </c:pt>
                <c:pt idx="405">
                  <c:v>18902</c:v>
                </c:pt>
                <c:pt idx="406">
                  <c:v>18933</c:v>
                </c:pt>
                <c:pt idx="407">
                  <c:v>18963</c:v>
                </c:pt>
                <c:pt idx="408">
                  <c:v>18994</c:v>
                </c:pt>
                <c:pt idx="409">
                  <c:v>19025</c:v>
                </c:pt>
                <c:pt idx="410">
                  <c:v>19054</c:v>
                </c:pt>
                <c:pt idx="411">
                  <c:v>19085</c:v>
                </c:pt>
                <c:pt idx="412">
                  <c:v>19115</c:v>
                </c:pt>
                <c:pt idx="413">
                  <c:v>19146</c:v>
                </c:pt>
                <c:pt idx="414">
                  <c:v>19176</c:v>
                </c:pt>
                <c:pt idx="415">
                  <c:v>19207</c:v>
                </c:pt>
                <c:pt idx="416">
                  <c:v>19238</c:v>
                </c:pt>
                <c:pt idx="417">
                  <c:v>19268</c:v>
                </c:pt>
                <c:pt idx="418">
                  <c:v>19299</c:v>
                </c:pt>
                <c:pt idx="419">
                  <c:v>19329</c:v>
                </c:pt>
                <c:pt idx="420">
                  <c:v>19360</c:v>
                </c:pt>
                <c:pt idx="421">
                  <c:v>19391</c:v>
                </c:pt>
                <c:pt idx="422">
                  <c:v>19419</c:v>
                </c:pt>
                <c:pt idx="423">
                  <c:v>19450</c:v>
                </c:pt>
                <c:pt idx="424">
                  <c:v>19480</c:v>
                </c:pt>
                <c:pt idx="425">
                  <c:v>19511</c:v>
                </c:pt>
                <c:pt idx="426">
                  <c:v>19541</c:v>
                </c:pt>
                <c:pt idx="427">
                  <c:v>19572</c:v>
                </c:pt>
                <c:pt idx="428">
                  <c:v>19603</c:v>
                </c:pt>
                <c:pt idx="429">
                  <c:v>19633</c:v>
                </c:pt>
                <c:pt idx="430">
                  <c:v>19664</c:v>
                </c:pt>
                <c:pt idx="431">
                  <c:v>19694</c:v>
                </c:pt>
                <c:pt idx="432">
                  <c:v>19725</c:v>
                </c:pt>
                <c:pt idx="433">
                  <c:v>19756</c:v>
                </c:pt>
                <c:pt idx="434">
                  <c:v>19784</c:v>
                </c:pt>
                <c:pt idx="435">
                  <c:v>19815</c:v>
                </c:pt>
                <c:pt idx="436">
                  <c:v>19845</c:v>
                </c:pt>
                <c:pt idx="437">
                  <c:v>19876</c:v>
                </c:pt>
                <c:pt idx="438">
                  <c:v>19906</c:v>
                </c:pt>
                <c:pt idx="439">
                  <c:v>19937</c:v>
                </c:pt>
                <c:pt idx="440">
                  <c:v>19968</c:v>
                </c:pt>
                <c:pt idx="441">
                  <c:v>19998</c:v>
                </c:pt>
                <c:pt idx="442">
                  <c:v>20029</c:v>
                </c:pt>
                <c:pt idx="443">
                  <c:v>20059</c:v>
                </c:pt>
                <c:pt idx="444">
                  <c:v>20090</c:v>
                </c:pt>
                <c:pt idx="445">
                  <c:v>20121</c:v>
                </c:pt>
                <c:pt idx="446">
                  <c:v>20149</c:v>
                </c:pt>
                <c:pt idx="447">
                  <c:v>20180</c:v>
                </c:pt>
                <c:pt idx="448">
                  <c:v>20210</c:v>
                </c:pt>
                <c:pt idx="449">
                  <c:v>20241</c:v>
                </c:pt>
                <c:pt idx="450">
                  <c:v>20271</c:v>
                </c:pt>
                <c:pt idx="451">
                  <c:v>20302</c:v>
                </c:pt>
                <c:pt idx="452">
                  <c:v>20333</c:v>
                </c:pt>
                <c:pt idx="453">
                  <c:v>20363</c:v>
                </c:pt>
                <c:pt idx="454">
                  <c:v>20394</c:v>
                </c:pt>
                <c:pt idx="455">
                  <c:v>20424</c:v>
                </c:pt>
                <c:pt idx="456">
                  <c:v>20455</c:v>
                </c:pt>
                <c:pt idx="457">
                  <c:v>20486</c:v>
                </c:pt>
                <c:pt idx="458">
                  <c:v>20515</c:v>
                </c:pt>
                <c:pt idx="459">
                  <c:v>20546</c:v>
                </c:pt>
                <c:pt idx="460">
                  <c:v>20576</c:v>
                </c:pt>
                <c:pt idx="461">
                  <c:v>20607</c:v>
                </c:pt>
                <c:pt idx="462">
                  <c:v>20637</c:v>
                </c:pt>
                <c:pt idx="463">
                  <c:v>20668</c:v>
                </c:pt>
                <c:pt idx="464">
                  <c:v>20699</c:v>
                </c:pt>
                <c:pt idx="465">
                  <c:v>20729</c:v>
                </c:pt>
                <c:pt idx="466">
                  <c:v>20760</c:v>
                </c:pt>
                <c:pt idx="467">
                  <c:v>20790</c:v>
                </c:pt>
                <c:pt idx="468">
                  <c:v>20821</c:v>
                </c:pt>
                <c:pt idx="469">
                  <c:v>20852</c:v>
                </c:pt>
                <c:pt idx="470">
                  <c:v>20880</c:v>
                </c:pt>
                <c:pt idx="471">
                  <c:v>20911</c:v>
                </c:pt>
                <c:pt idx="472">
                  <c:v>20941</c:v>
                </c:pt>
                <c:pt idx="473">
                  <c:v>20972</c:v>
                </c:pt>
                <c:pt idx="474">
                  <c:v>21002</c:v>
                </c:pt>
                <c:pt idx="475">
                  <c:v>21033</c:v>
                </c:pt>
                <c:pt idx="476">
                  <c:v>21064</c:v>
                </c:pt>
                <c:pt idx="477">
                  <c:v>21094</c:v>
                </c:pt>
                <c:pt idx="478">
                  <c:v>21125</c:v>
                </c:pt>
                <c:pt idx="479">
                  <c:v>21155</c:v>
                </c:pt>
                <c:pt idx="480">
                  <c:v>21186</c:v>
                </c:pt>
                <c:pt idx="481">
                  <c:v>21217</c:v>
                </c:pt>
                <c:pt idx="482">
                  <c:v>21245</c:v>
                </c:pt>
                <c:pt idx="483">
                  <c:v>21276</c:v>
                </c:pt>
                <c:pt idx="484">
                  <c:v>21306</c:v>
                </c:pt>
                <c:pt idx="485">
                  <c:v>21337</c:v>
                </c:pt>
                <c:pt idx="486">
                  <c:v>21367</c:v>
                </c:pt>
                <c:pt idx="487">
                  <c:v>21398</c:v>
                </c:pt>
                <c:pt idx="488">
                  <c:v>21429</c:v>
                </c:pt>
                <c:pt idx="489">
                  <c:v>21459</c:v>
                </c:pt>
                <c:pt idx="490">
                  <c:v>21490</c:v>
                </c:pt>
                <c:pt idx="491">
                  <c:v>21520</c:v>
                </c:pt>
                <c:pt idx="492">
                  <c:v>21551</c:v>
                </c:pt>
                <c:pt idx="493">
                  <c:v>21582</c:v>
                </c:pt>
                <c:pt idx="494">
                  <c:v>21610</c:v>
                </c:pt>
                <c:pt idx="495">
                  <c:v>21641</c:v>
                </c:pt>
                <c:pt idx="496">
                  <c:v>21671</c:v>
                </c:pt>
                <c:pt idx="497">
                  <c:v>21702</c:v>
                </c:pt>
                <c:pt idx="498">
                  <c:v>21732</c:v>
                </c:pt>
                <c:pt idx="499">
                  <c:v>21763</c:v>
                </c:pt>
                <c:pt idx="500">
                  <c:v>21794</c:v>
                </c:pt>
                <c:pt idx="501">
                  <c:v>21824</c:v>
                </c:pt>
                <c:pt idx="502">
                  <c:v>21855</c:v>
                </c:pt>
                <c:pt idx="503">
                  <c:v>21885</c:v>
                </c:pt>
                <c:pt idx="504">
                  <c:v>21916</c:v>
                </c:pt>
                <c:pt idx="505">
                  <c:v>21947</c:v>
                </c:pt>
                <c:pt idx="506">
                  <c:v>21976</c:v>
                </c:pt>
                <c:pt idx="507">
                  <c:v>22007</c:v>
                </c:pt>
                <c:pt idx="508">
                  <c:v>22037</c:v>
                </c:pt>
                <c:pt idx="509">
                  <c:v>22068</c:v>
                </c:pt>
                <c:pt idx="510">
                  <c:v>22098</c:v>
                </c:pt>
                <c:pt idx="511">
                  <c:v>22129</c:v>
                </c:pt>
                <c:pt idx="512">
                  <c:v>22160</c:v>
                </c:pt>
                <c:pt idx="513">
                  <c:v>22190</c:v>
                </c:pt>
                <c:pt idx="514">
                  <c:v>22221</c:v>
                </c:pt>
                <c:pt idx="515">
                  <c:v>22251</c:v>
                </c:pt>
                <c:pt idx="516">
                  <c:v>22282</c:v>
                </c:pt>
                <c:pt idx="517">
                  <c:v>22313</c:v>
                </c:pt>
                <c:pt idx="518">
                  <c:v>22341</c:v>
                </c:pt>
                <c:pt idx="519">
                  <c:v>22372</c:v>
                </c:pt>
                <c:pt idx="520">
                  <c:v>22402</c:v>
                </c:pt>
                <c:pt idx="521">
                  <c:v>22433</c:v>
                </c:pt>
                <c:pt idx="522">
                  <c:v>22463</c:v>
                </c:pt>
                <c:pt idx="523">
                  <c:v>22494</c:v>
                </c:pt>
                <c:pt idx="524">
                  <c:v>22525</c:v>
                </c:pt>
                <c:pt idx="525">
                  <c:v>22555</c:v>
                </c:pt>
                <c:pt idx="526">
                  <c:v>22586</c:v>
                </c:pt>
                <c:pt idx="527">
                  <c:v>22616</c:v>
                </c:pt>
                <c:pt idx="528">
                  <c:v>22647</c:v>
                </c:pt>
                <c:pt idx="529">
                  <c:v>22678</c:v>
                </c:pt>
                <c:pt idx="530">
                  <c:v>22706</c:v>
                </c:pt>
                <c:pt idx="531">
                  <c:v>22737</c:v>
                </c:pt>
                <c:pt idx="532">
                  <c:v>22767</c:v>
                </c:pt>
                <c:pt idx="533">
                  <c:v>22798</c:v>
                </c:pt>
                <c:pt idx="534">
                  <c:v>22828</c:v>
                </c:pt>
                <c:pt idx="535">
                  <c:v>22859</c:v>
                </c:pt>
                <c:pt idx="536">
                  <c:v>22890</c:v>
                </c:pt>
                <c:pt idx="537">
                  <c:v>22920</c:v>
                </c:pt>
                <c:pt idx="538">
                  <c:v>22951</c:v>
                </c:pt>
                <c:pt idx="539">
                  <c:v>22981</c:v>
                </c:pt>
                <c:pt idx="540">
                  <c:v>23012</c:v>
                </c:pt>
                <c:pt idx="541">
                  <c:v>23043</c:v>
                </c:pt>
                <c:pt idx="542">
                  <c:v>23071</c:v>
                </c:pt>
                <c:pt idx="543">
                  <c:v>23102</c:v>
                </c:pt>
                <c:pt idx="544">
                  <c:v>23132</c:v>
                </c:pt>
                <c:pt idx="545">
                  <c:v>23163</c:v>
                </c:pt>
                <c:pt idx="546">
                  <c:v>23193</c:v>
                </c:pt>
                <c:pt idx="547">
                  <c:v>23224</c:v>
                </c:pt>
                <c:pt idx="548">
                  <c:v>23255</c:v>
                </c:pt>
                <c:pt idx="549">
                  <c:v>23285</c:v>
                </c:pt>
                <c:pt idx="550">
                  <c:v>23316</c:v>
                </c:pt>
                <c:pt idx="551">
                  <c:v>23346</c:v>
                </c:pt>
                <c:pt idx="552">
                  <c:v>23377</c:v>
                </c:pt>
                <c:pt idx="553">
                  <c:v>23408</c:v>
                </c:pt>
                <c:pt idx="554">
                  <c:v>23437</c:v>
                </c:pt>
                <c:pt idx="555">
                  <c:v>23468</c:v>
                </c:pt>
                <c:pt idx="556">
                  <c:v>23498</c:v>
                </c:pt>
                <c:pt idx="557">
                  <c:v>23529</c:v>
                </c:pt>
                <c:pt idx="558">
                  <c:v>23559</c:v>
                </c:pt>
                <c:pt idx="559">
                  <c:v>23590</c:v>
                </c:pt>
                <c:pt idx="560">
                  <c:v>23621</c:v>
                </c:pt>
                <c:pt idx="561">
                  <c:v>23651</c:v>
                </c:pt>
                <c:pt idx="562">
                  <c:v>23682</c:v>
                </c:pt>
                <c:pt idx="563">
                  <c:v>23712</c:v>
                </c:pt>
                <c:pt idx="564">
                  <c:v>23743</c:v>
                </c:pt>
                <c:pt idx="565">
                  <c:v>23774</c:v>
                </c:pt>
                <c:pt idx="566">
                  <c:v>23802</c:v>
                </c:pt>
                <c:pt idx="567">
                  <c:v>23833</c:v>
                </c:pt>
                <c:pt idx="568">
                  <c:v>23863</c:v>
                </c:pt>
                <c:pt idx="569">
                  <c:v>23894</c:v>
                </c:pt>
                <c:pt idx="570">
                  <c:v>23924</c:v>
                </c:pt>
                <c:pt idx="571">
                  <c:v>23955</c:v>
                </c:pt>
                <c:pt idx="572">
                  <c:v>23986</c:v>
                </c:pt>
                <c:pt idx="573">
                  <c:v>24016</c:v>
                </c:pt>
                <c:pt idx="574">
                  <c:v>24047</c:v>
                </c:pt>
                <c:pt idx="575">
                  <c:v>24077</c:v>
                </c:pt>
                <c:pt idx="576">
                  <c:v>24108</c:v>
                </c:pt>
                <c:pt idx="577">
                  <c:v>24139</c:v>
                </c:pt>
                <c:pt idx="578">
                  <c:v>24167</c:v>
                </c:pt>
                <c:pt idx="579">
                  <c:v>24198</c:v>
                </c:pt>
                <c:pt idx="580">
                  <c:v>24228</c:v>
                </c:pt>
                <c:pt idx="581">
                  <c:v>24259</c:v>
                </c:pt>
                <c:pt idx="582">
                  <c:v>24289</c:v>
                </c:pt>
                <c:pt idx="583">
                  <c:v>24320</c:v>
                </c:pt>
                <c:pt idx="584">
                  <c:v>24351</c:v>
                </c:pt>
                <c:pt idx="585">
                  <c:v>24381</c:v>
                </c:pt>
                <c:pt idx="586">
                  <c:v>24412</c:v>
                </c:pt>
                <c:pt idx="587">
                  <c:v>24442</c:v>
                </c:pt>
                <c:pt idx="588">
                  <c:v>24473</c:v>
                </c:pt>
                <c:pt idx="589">
                  <c:v>24504</c:v>
                </c:pt>
                <c:pt idx="590">
                  <c:v>24532</c:v>
                </c:pt>
                <c:pt idx="591">
                  <c:v>24563</c:v>
                </c:pt>
                <c:pt idx="592">
                  <c:v>24593</c:v>
                </c:pt>
                <c:pt idx="593">
                  <c:v>24624</c:v>
                </c:pt>
                <c:pt idx="594">
                  <c:v>24654</c:v>
                </c:pt>
                <c:pt idx="595">
                  <c:v>24685</c:v>
                </c:pt>
                <c:pt idx="596">
                  <c:v>24716</c:v>
                </c:pt>
                <c:pt idx="597">
                  <c:v>24746</c:v>
                </c:pt>
                <c:pt idx="598">
                  <c:v>24777</c:v>
                </c:pt>
                <c:pt idx="599">
                  <c:v>24807</c:v>
                </c:pt>
                <c:pt idx="600">
                  <c:v>24838</c:v>
                </c:pt>
                <c:pt idx="601">
                  <c:v>24869</c:v>
                </c:pt>
                <c:pt idx="602">
                  <c:v>24898</c:v>
                </c:pt>
                <c:pt idx="603">
                  <c:v>24929</c:v>
                </c:pt>
                <c:pt idx="604">
                  <c:v>24959</c:v>
                </c:pt>
                <c:pt idx="605">
                  <c:v>24990</c:v>
                </c:pt>
                <c:pt idx="606">
                  <c:v>25020</c:v>
                </c:pt>
                <c:pt idx="607">
                  <c:v>25051</c:v>
                </c:pt>
                <c:pt idx="608">
                  <c:v>25082</c:v>
                </c:pt>
                <c:pt idx="609">
                  <c:v>25112</c:v>
                </c:pt>
                <c:pt idx="610">
                  <c:v>25143</c:v>
                </c:pt>
                <c:pt idx="611">
                  <c:v>25173</c:v>
                </c:pt>
                <c:pt idx="612">
                  <c:v>25204</c:v>
                </c:pt>
                <c:pt idx="613">
                  <c:v>25235</c:v>
                </c:pt>
                <c:pt idx="614">
                  <c:v>25263</c:v>
                </c:pt>
                <c:pt idx="615">
                  <c:v>25294</c:v>
                </c:pt>
                <c:pt idx="616">
                  <c:v>25324</c:v>
                </c:pt>
                <c:pt idx="617">
                  <c:v>25355</c:v>
                </c:pt>
                <c:pt idx="618">
                  <c:v>25385</c:v>
                </c:pt>
                <c:pt idx="619">
                  <c:v>25416</c:v>
                </c:pt>
                <c:pt idx="620">
                  <c:v>25447</c:v>
                </c:pt>
                <c:pt idx="621">
                  <c:v>25477</c:v>
                </c:pt>
                <c:pt idx="622">
                  <c:v>25508</c:v>
                </c:pt>
                <c:pt idx="623">
                  <c:v>25538</c:v>
                </c:pt>
                <c:pt idx="624">
                  <c:v>25569</c:v>
                </c:pt>
                <c:pt idx="625">
                  <c:v>25600</c:v>
                </c:pt>
                <c:pt idx="626">
                  <c:v>25628</c:v>
                </c:pt>
                <c:pt idx="627">
                  <c:v>25659</c:v>
                </c:pt>
                <c:pt idx="628">
                  <c:v>25689</c:v>
                </c:pt>
                <c:pt idx="629">
                  <c:v>25720</c:v>
                </c:pt>
                <c:pt idx="630">
                  <c:v>25750</c:v>
                </c:pt>
                <c:pt idx="631">
                  <c:v>25781</c:v>
                </c:pt>
                <c:pt idx="632">
                  <c:v>25812</c:v>
                </c:pt>
                <c:pt idx="633">
                  <c:v>25842</c:v>
                </c:pt>
                <c:pt idx="634">
                  <c:v>25873</c:v>
                </c:pt>
                <c:pt idx="635">
                  <c:v>25903</c:v>
                </c:pt>
                <c:pt idx="636">
                  <c:v>25934</c:v>
                </c:pt>
                <c:pt idx="637">
                  <c:v>25965</c:v>
                </c:pt>
                <c:pt idx="638">
                  <c:v>25993</c:v>
                </c:pt>
                <c:pt idx="639">
                  <c:v>26024</c:v>
                </c:pt>
                <c:pt idx="640">
                  <c:v>26054</c:v>
                </c:pt>
                <c:pt idx="641">
                  <c:v>26085</c:v>
                </c:pt>
                <c:pt idx="642">
                  <c:v>26115</c:v>
                </c:pt>
                <c:pt idx="643">
                  <c:v>26146</c:v>
                </c:pt>
                <c:pt idx="644">
                  <c:v>26177</c:v>
                </c:pt>
                <c:pt idx="645">
                  <c:v>26207</c:v>
                </c:pt>
                <c:pt idx="646">
                  <c:v>26238</c:v>
                </c:pt>
                <c:pt idx="647">
                  <c:v>26268</c:v>
                </c:pt>
                <c:pt idx="648">
                  <c:v>26299</c:v>
                </c:pt>
                <c:pt idx="649">
                  <c:v>26330</c:v>
                </c:pt>
                <c:pt idx="650">
                  <c:v>26359</c:v>
                </c:pt>
                <c:pt idx="651">
                  <c:v>26390</c:v>
                </c:pt>
                <c:pt idx="652">
                  <c:v>26420</c:v>
                </c:pt>
                <c:pt idx="653">
                  <c:v>26451</c:v>
                </c:pt>
                <c:pt idx="654">
                  <c:v>26481</c:v>
                </c:pt>
                <c:pt idx="655">
                  <c:v>26512</c:v>
                </c:pt>
                <c:pt idx="656">
                  <c:v>26543</c:v>
                </c:pt>
                <c:pt idx="657">
                  <c:v>26573</c:v>
                </c:pt>
                <c:pt idx="658">
                  <c:v>26604</c:v>
                </c:pt>
                <c:pt idx="659">
                  <c:v>26634</c:v>
                </c:pt>
                <c:pt idx="660">
                  <c:v>26665</c:v>
                </c:pt>
                <c:pt idx="661">
                  <c:v>26696</c:v>
                </c:pt>
                <c:pt idx="662">
                  <c:v>26724</c:v>
                </c:pt>
                <c:pt idx="663">
                  <c:v>26755</c:v>
                </c:pt>
                <c:pt idx="664">
                  <c:v>26785</c:v>
                </c:pt>
                <c:pt idx="665">
                  <c:v>26816</c:v>
                </c:pt>
                <c:pt idx="666">
                  <c:v>26846</c:v>
                </c:pt>
                <c:pt idx="667">
                  <c:v>26877</c:v>
                </c:pt>
                <c:pt idx="668">
                  <c:v>26908</c:v>
                </c:pt>
                <c:pt idx="669">
                  <c:v>26938</c:v>
                </c:pt>
                <c:pt idx="670">
                  <c:v>26969</c:v>
                </c:pt>
                <c:pt idx="671">
                  <c:v>26999</c:v>
                </c:pt>
                <c:pt idx="672">
                  <c:v>27030</c:v>
                </c:pt>
                <c:pt idx="673">
                  <c:v>27061</c:v>
                </c:pt>
                <c:pt idx="674">
                  <c:v>27089</c:v>
                </c:pt>
                <c:pt idx="675">
                  <c:v>27120</c:v>
                </c:pt>
                <c:pt idx="676">
                  <c:v>27150</c:v>
                </c:pt>
                <c:pt idx="677">
                  <c:v>27181</c:v>
                </c:pt>
                <c:pt idx="678">
                  <c:v>27211</c:v>
                </c:pt>
                <c:pt idx="679">
                  <c:v>27242</c:v>
                </c:pt>
                <c:pt idx="680">
                  <c:v>27273</c:v>
                </c:pt>
                <c:pt idx="681">
                  <c:v>27303</c:v>
                </c:pt>
                <c:pt idx="682">
                  <c:v>27334</c:v>
                </c:pt>
                <c:pt idx="683">
                  <c:v>27364</c:v>
                </c:pt>
                <c:pt idx="684">
                  <c:v>27395</c:v>
                </c:pt>
                <c:pt idx="685">
                  <c:v>27426</c:v>
                </c:pt>
                <c:pt idx="686">
                  <c:v>27454</c:v>
                </c:pt>
                <c:pt idx="687">
                  <c:v>27485</c:v>
                </c:pt>
                <c:pt idx="688">
                  <c:v>27515</c:v>
                </c:pt>
                <c:pt idx="689">
                  <c:v>27546</c:v>
                </c:pt>
                <c:pt idx="690">
                  <c:v>27576</c:v>
                </c:pt>
                <c:pt idx="691">
                  <c:v>27607</c:v>
                </c:pt>
                <c:pt idx="692">
                  <c:v>27638</c:v>
                </c:pt>
                <c:pt idx="693">
                  <c:v>27668</c:v>
                </c:pt>
                <c:pt idx="694">
                  <c:v>27699</c:v>
                </c:pt>
                <c:pt idx="695">
                  <c:v>27729</c:v>
                </c:pt>
                <c:pt idx="696">
                  <c:v>27760</c:v>
                </c:pt>
                <c:pt idx="697">
                  <c:v>27791</c:v>
                </c:pt>
                <c:pt idx="698">
                  <c:v>27820</c:v>
                </c:pt>
                <c:pt idx="699">
                  <c:v>27851</c:v>
                </c:pt>
                <c:pt idx="700">
                  <c:v>27881</c:v>
                </c:pt>
                <c:pt idx="701">
                  <c:v>27912</c:v>
                </c:pt>
                <c:pt idx="702">
                  <c:v>27942</c:v>
                </c:pt>
                <c:pt idx="703">
                  <c:v>27973</c:v>
                </c:pt>
                <c:pt idx="704">
                  <c:v>28004</c:v>
                </c:pt>
                <c:pt idx="705">
                  <c:v>28034</c:v>
                </c:pt>
                <c:pt idx="706">
                  <c:v>28065</c:v>
                </c:pt>
                <c:pt idx="707">
                  <c:v>28095</c:v>
                </c:pt>
                <c:pt idx="708">
                  <c:v>28126</c:v>
                </c:pt>
                <c:pt idx="709">
                  <c:v>28157</c:v>
                </c:pt>
                <c:pt idx="710">
                  <c:v>28185</c:v>
                </c:pt>
                <c:pt idx="711">
                  <c:v>28216</c:v>
                </c:pt>
                <c:pt idx="712">
                  <c:v>28246</c:v>
                </c:pt>
                <c:pt idx="713">
                  <c:v>28277</c:v>
                </c:pt>
                <c:pt idx="714">
                  <c:v>28307</c:v>
                </c:pt>
                <c:pt idx="715">
                  <c:v>28338</c:v>
                </c:pt>
                <c:pt idx="716">
                  <c:v>28369</c:v>
                </c:pt>
                <c:pt idx="717">
                  <c:v>28399</c:v>
                </c:pt>
                <c:pt idx="718">
                  <c:v>28430</c:v>
                </c:pt>
                <c:pt idx="719">
                  <c:v>28460</c:v>
                </c:pt>
                <c:pt idx="720">
                  <c:v>28491</c:v>
                </c:pt>
                <c:pt idx="721">
                  <c:v>28522</c:v>
                </c:pt>
                <c:pt idx="722">
                  <c:v>28550</c:v>
                </c:pt>
                <c:pt idx="723">
                  <c:v>28581</c:v>
                </c:pt>
                <c:pt idx="724">
                  <c:v>28611</c:v>
                </c:pt>
                <c:pt idx="725">
                  <c:v>28642</c:v>
                </c:pt>
                <c:pt idx="726">
                  <c:v>28672</c:v>
                </c:pt>
                <c:pt idx="727">
                  <c:v>28703</c:v>
                </c:pt>
                <c:pt idx="728">
                  <c:v>28734</c:v>
                </c:pt>
                <c:pt idx="729">
                  <c:v>28764</c:v>
                </c:pt>
                <c:pt idx="730">
                  <c:v>28795</c:v>
                </c:pt>
                <c:pt idx="731">
                  <c:v>28825</c:v>
                </c:pt>
                <c:pt idx="732">
                  <c:v>28856</c:v>
                </c:pt>
                <c:pt idx="733">
                  <c:v>28887</c:v>
                </c:pt>
                <c:pt idx="734">
                  <c:v>28915</c:v>
                </c:pt>
                <c:pt idx="735">
                  <c:v>28946</c:v>
                </c:pt>
                <c:pt idx="736">
                  <c:v>28976</c:v>
                </c:pt>
                <c:pt idx="737">
                  <c:v>29007</c:v>
                </c:pt>
                <c:pt idx="738">
                  <c:v>29037</c:v>
                </c:pt>
                <c:pt idx="739">
                  <c:v>29068</c:v>
                </c:pt>
                <c:pt idx="740">
                  <c:v>29099</c:v>
                </c:pt>
                <c:pt idx="741">
                  <c:v>29129</c:v>
                </c:pt>
                <c:pt idx="742">
                  <c:v>29160</c:v>
                </c:pt>
                <c:pt idx="743">
                  <c:v>29190</c:v>
                </c:pt>
                <c:pt idx="744">
                  <c:v>29221</c:v>
                </c:pt>
                <c:pt idx="745">
                  <c:v>29252</c:v>
                </c:pt>
                <c:pt idx="746">
                  <c:v>29281</c:v>
                </c:pt>
                <c:pt idx="747">
                  <c:v>29312</c:v>
                </c:pt>
                <c:pt idx="748">
                  <c:v>29342</c:v>
                </c:pt>
                <c:pt idx="749">
                  <c:v>29373</c:v>
                </c:pt>
                <c:pt idx="750">
                  <c:v>29403</c:v>
                </c:pt>
                <c:pt idx="751">
                  <c:v>29434</c:v>
                </c:pt>
                <c:pt idx="752">
                  <c:v>29465</c:v>
                </c:pt>
                <c:pt idx="753">
                  <c:v>29495</c:v>
                </c:pt>
                <c:pt idx="754">
                  <c:v>29526</c:v>
                </c:pt>
                <c:pt idx="755">
                  <c:v>29556</c:v>
                </c:pt>
                <c:pt idx="756">
                  <c:v>29587</c:v>
                </c:pt>
                <c:pt idx="757">
                  <c:v>29618</c:v>
                </c:pt>
                <c:pt idx="758">
                  <c:v>29646</c:v>
                </c:pt>
                <c:pt idx="759">
                  <c:v>29677</c:v>
                </c:pt>
                <c:pt idx="760">
                  <c:v>29707</c:v>
                </c:pt>
                <c:pt idx="761">
                  <c:v>29738</c:v>
                </c:pt>
                <c:pt idx="762">
                  <c:v>29768</c:v>
                </c:pt>
                <c:pt idx="763">
                  <c:v>29799</c:v>
                </c:pt>
                <c:pt idx="764">
                  <c:v>29830</c:v>
                </c:pt>
                <c:pt idx="765">
                  <c:v>29860</c:v>
                </c:pt>
                <c:pt idx="766">
                  <c:v>29891</c:v>
                </c:pt>
                <c:pt idx="767">
                  <c:v>29921</c:v>
                </c:pt>
                <c:pt idx="768">
                  <c:v>29952</c:v>
                </c:pt>
                <c:pt idx="769">
                  <c:v>29983</c:v>
                </c:pt>
                <c:pt idx="770">
                  <c:v>30011</c:v>
                </c:pt>
                <c:pt idx="771">
                  <c:v>30042</c:v>
                </c:pt>
                <c:pt idx="772">
                  <c:v>30072</c:v>
                </c:pt>
                <c:pt idx="773">
                  <c:v>30103</c:v>
                </c:pt>
                <c:pt idx="774">
                  <c:v>30133</c:v>
                </c:pt>
                <c:pt idx="775">
                  <c:v>30164</c:v>
                </c:pt>
                <c:pt idx="776">
                  <c:v>30195</c:v>
                </c:pt>
                <c:pt idx="777">
                  <c:v>30225</c:v>
                </c:pt>
                <c:pt idx="778">
                  <c:v>30256</c:v>
                </c:pt>
                <c:pt idx="779">
                  <c:v>30286</c:v>
                </c:pt>
                <c:pt idx="780">
                  <c:v>30317</c:v>
                </c:pt>
                <c:pt idx="781">
                  <c:v>30348</c:v>
                </c:pt>
                <c:pt idx="782">
                  <c:v>30376</c:v>
                </c:pt>
                <c:pt idx="783">
                  <c:v>30407</c:v>
                </c:pt>
                <c:pt idx="784">
                  <c:v>30437</c:v>
                </c:pt>
                <c:pt idx="785">
                  <c:v>30468</c:v>
                </c:pt>
                <c:pt idx="786">
                  <c:v>30498</c:v>
                </c:pt>
                <c:pt idx="787">
                  <c:v>30529</c:v>
                </c:pt>
                <c:pt idx="788">
                  <c:v>30560</c:v>
                </c:pt>
                <c:pt idx="789">
                  <c:v>30590</c:v>
                </c:pt>
                <c:pt idx="790">
                  <c:v>30621</c:v>
                </c:pt>
                <c:pt idx="791">
                  <c:v>30651</c:v>
                </c:pt>
                <c:pt idx="792">
                  <c:v>30682</c:v>
                </c:pt>
                <c:pt idx="793">
                  <c:v>30713</c:v>
                </c:pt>
                <c:pt idx="794">
                  <c:v>30742</c:v>
                </c:pt>
                <c:pt idx="795">
                  <c:v>30773</c:v>
                </c:pt>
                <c:pt idx="796">
                  <c:v>30803</c:v>
                </c:pt>
                <c:pt idx="797">
                  <c:v>30834</c:v>
                </c:pt>
                <c:pt idx="798">
                  <c:v>30864</c:v>
                </c:pt>
                <c:pt idx="799">
                  <c:v>30895</c:v>
                </c:pt>
                <c:pt idx="800">
                  <c:v>30926</c:v>
                </c:pt>
                <c:pt idx="801">
                  <c:v>30956</c:v>
                </c:pt>
                <c:pt idx="802">
                  <c:v>30987</c:v>
                </c:pt>
                <c:pt idx="803">
                  <c:v>31017</c:v>
                </c:pt>
                <c:pt idx="804">
                  <c:v>31048</c:v>
                </c:pt>
                <c:pt idx="805">
                  <c:v>31079</c:v>
                </c:pt>
                <c:pt idx="806">
                  <c:v>31107</c:v>
                </c:pt>
                <c:pt idx="807">
                  <c:v>31138</c:v>
                </c:pt>
                <c:pt idx="808">
                  <c:v>31168</c:v>
                </c:pt>
                <c:pt idx="809">
                  <c:v>31199</c:v>
                </c:pt>
                <c:pt idx="810">
                  <c:v>31229</c:v>
                </c:pt>
                <c:pt idx="811">
                  <c:v>31260</c:v>
                </c:pt>
                <c:pt idx="812">
                  <c:v>31291</c:v>
                </c:pt>
                <c:pt idx="813">
                  <c:v>31321</c:v>
                </c:pt>
                <c:pt idx="814">
                  <c:v>31352</c:v>
                </c:pt>
                <c:pt idx="815">
                  <c:v>31382</c:v>
                </c:pt>
                <c:pt idx="816">
                  <c:v>31413</c:v>
                </c:pt>
                <c:pt idx="817">
                  <c:v>31444</c:v>
                </c:pt>
                <c:pt idx="818">
                  <c:v>31472</c:v>
                </c:pt>
                <c:pt idx="819">
                  <c:v>31503</c:v>
                </c:pt>
                <c:pt idx="820">
                  <c:v>31533</c:v>
                </c:pt>
                <c:pt idx="821">
                  <c:v>31564</c:v>
                </c:pt>
                <c:pt idx="822">
                  <c:v>31594</c:v>
                </c:pt>
                <c:pt idx="823">
                  <c:v>31625</c:v>
                </c:pt>
                <c:pt idx="824">
                  <c:v>31656</c:v>
                </c:pt>
                <c:pt idx="825">
                  <c:v>31686</c:v>
                </c:pt>
                <c:pt idx="826">
                  <c:v>31717</c:v>
                </c:pt>
                <c:pt idx="827">
                  <c:v>31747</c:v>
                </c:pt>
                <c:pt idx="828">
                  <c:v>31778</c:v>
                </c:pt>
                <c:pt idx="829">
                  <c:v>31809</c:v>
                </c:pt>
                <c:pt idx="830">
                  <c:v>31837</c:v>
                </c:pt>
                <c:pt idx="831">
                  <c:v>31868</c:v>
                </c:pt>
                <c:pt idx="832">
                  <c:v>31898</c:v>
                </c:pt>
                <c:pt idx="833">
                  <c:v>31929</c:v>
                </c:pt>
                <c:pt idx="834">
                  <c:v>31959</c:v>
                </c:pt>
                <c:pt idx="835">
                  <c:v>31990</c:v>
                </c:pt>
                <c:pt idx="836">
                  <c:v>32021</c:v>
                </c:pt>
                <c:pt idx="837">
                  <c:v>32051</c:v>
                </c:pt>
                <c:pt idx="838">
                  <c:v>32082</c:v>
                </c:pt>
                <c:pt idx="839">
                  <c:v>32112</c:v>
                </c:pt>
                <c:pt idx="840">
                  <c:v>32143</c:v>
                </c:pt>
                <c:pt idx="841">
                  <c:v>32174</c:v>
                </c:pt>
                <c:pt idx="842">
                  <c:v>32203</c:v>
                </c:pt>
                <c:pt idx="843">
                  <c:v>32234</c:v>
                </c:pt>
                <c:pt idx="844">
                  <c:v>32264</c:v>
                </c:pt>
                <c:pt idx="845">
                  <c:v>32295</c:v>
                </c:pt>
                <c:pt idx="846">
                  <c:v>32325</c:v>
                </c:pt>
                <c:pt idx="847">
                  <c:v>32356</c:v>
                </c:pt>
                <c:pt idx="848">
                  <c:v>32387</c:v>
                </c:pt>
                <c:pt idx="849">
                  <c:v>32417</c:v>
                </c:pt>
                <c:pt idx="850">
                  <c:v>32448</c:v>
                </c:pt>
                <c:pt idx="851">
                  <c:v>32478</c:v>
                </c:pt>
                <c:pt idx="852">
                  <c:v>32509</c:v>
                </c:pt>
                <c:pt idx="853">
                  <c:v>32540</c:v>
                </c:pt>
                <c:pt idx="854">
                  <c:v>32568</c:v>
                </c:pt>
                <c:pt idx="855">
                  <c:v>32599</c:v>
                </c:pt>
                <c:pt idx="856">
                  <c:v>32629</c:v>
                </c:pt>
                <c:pt idx="857">
                  <c:v>32660</c:v>
                </c:pt>
                <c:pt idx="858">
                  <c:v>32690</c:v>
                </c:pt>
                <c:pt idx="859">
                  <c:v>32721</c:v>
                </c:pt>
                <c:pt idx="860">
                  <c:v>32752</c:v>
                </c:pt>
                <c:pt idx="861">
                  <c:v>32782</c:v>
                </c:pt>
                <c:pt idx="862">
                  <c:v>32813</c:v>
                </c:pt>
                <c:pt idx="863">
                  <c:v>32843</c:v>
                </c:pt>
                <c:pt idx="864">
                  <c:v>32874</c:v>
                </c:pt>
                <c:pt idx="865">
                  <c:v>32905</c:v>
                </c:pt>
                <c:pt idx="866">
                  <c:v>32933</c:v>
                </c:pt>
                <c:pt idx="867">
                  <c:v>32964</c:v>
                </c:pt>
                <c:pt idx="868">
                  <c:v>32994</c:v>
                </c:pt>
                <c:pt idx="869">
                  <c:v>33025</c:v>
                </c:pt>
                <c:pt idx="870">
                  <c:v>33055</c:v>
                </c:pt>
                <c:pt idx="871">
                  <c:v>33086</c:v>
                </c:pt>
                <c:pt idx="872">
                  <c:v>33117</c:v>
                </c:pt>
                <c:pt idx="873">
                  <c:v>33147</c:v>
                </c:pt>
                <c:pt idx="874">
                  <c:v>33178</c:v>
                </c:pt>
                <c:pt idx="875">
                  <c:v>33208</c:v>
                </c:pt>
                <c:pt idx="876">
                  <c:v>33239</c:v>
                </c:pt>
                <c:pt idx="877">
                  <c:v>33270</c:v>
                </c:pt>
                <c:pt idx="878">
                  <c:v>33298</c:v>
                </c:pt>
                <c:pt idx="879">
                  <c:v>33329</c:v>
                </c:pt>
                <c:pt idx="880">
                  <c:v>33359</c:v>
                </c:pt>
                <c:pt idx="881">
                  <c:v>33390</c:v>
                </c:pt>
                <c:pt idx="882">
                  <c:v>33420</c:v>
                </c:pt>
                <c:pt idx="883">
                  <c:v>33451</c:v>
                </c:pt>
                <c:pt idx="884">
                  <c:v>33482</c:v>
                </c:pt>
                <c:pt idx="885">
                  <c:v>33512</c:v>
                </c:pt>
                <c:pt idx="886">
                  <c:v>33543</c:v>
                </c:pt>
                <c:pt idx="887">
                  <c:v>33573</c:v>
                </c:pt>
                <c:pt idx="888">
                  <c:v>33604</c:v>
                </c:pt>
                <c:pt idx="889">
                  <c:v>33635</c:v>
                </c:pt>
                <c:pt idx="890">
                  <c:v>33664</c:v>
                </c:pt>
                <c:pt idx="891">
                  <c:v>33695</c:v>
                </c:pt>
                <c:pt idx="892">
                  <c:v>33725</c:v>
                </c:pt>
                <c:pt idx="893">
                  <c:v>33756</c:v>
                </c:pt>
                <c:pt idx="894">
                  <c:v>33786</c:v>
                </c:pt>
                <c:pt idx="895">
                  <c:v>33817</c:v>
                </c:pt>
                <c:pt idx="896">
                  <c:v>33848</c:v>
                </c:pt>
                <c:pt idx="897">
                  <c:v>33878</c:v>
                </c:pt>
                <c:pt idx="898">
                  <c:v>33909</c:v>
                </c:pt>
                <c:pt idx="899">
                  <c:v>33939</c:v>
                </c:pt>
                <c:pt idx="900">
                  <c:v>33970</c:v>
                </c:pt>
                <c:pt idx="901">
                  <c:v>34001</c:v>
                </c:pt>
                <c:pt idx="902">
                  <c:v>34029</c:v>
                </c:pt>
                <c:pt idx="903">
                  <c:v>34060</c:v>
                </c:pt>
                <c:pt idx="904">
                  <c:v>34090</c:v>
                </c:pt>
                <c:pt idx="905">
                  <c:v>34121</c:v>
                </c:pt>
                <c:pt idx="906">
                  <c:v>34151</c:v>
                </c:pt>
                <c:pt idx="907">
                  <c:v>34182</c:v>
                </c:pt>
                <c:pt idx="908">
                  <c:v>34213</c:v>
                </c:pt>
                <c:pt idx="909">
                  <c:v>34243</c:v>
                </c:pt>
                <c:pt idx="910">
                  <c:v>34274</c:v>
                </c:pt>
                <c:pt idx="911">
                  <c:v>34304</c:v>
                </c:pt>
                <c:pt idx="912">
                  <c:v>34335</c:v>
                </c:pt>
                <c:pt idx="913">
                  <c:v>34366</c:v>
                </c:pt>
                <c:pt idx="914">
                  <c:v>34394</c:v>
                </c:pt>
                <c:pt idx="915">
                  <c:v>34425</c:v>
                </c:pt>
                <c:pt idx="916">
                  <c:v>34455</c:v>
                </c:pt>
                <c:pt idx="917">
                  <c:v>34486</c:v>
                </c:pt>
                <c:pt idx="918">
                  <c:v>34516</c:v>
                </c:pt>
                <c:pt idx="919">
                  <c:v>34547</c:v>
                </c:pt>
                <c:pt idx="920">
                  <c:v>34578</c:v>
                </c:pt>
                <c:pt idx="921">
                  <c:v>34608</c:v>
                </c:pt>
                <c:pt idx="922">
                  <c:v>34639</c:v>
                </c:pt>
                <c:pt idx="923">
                  <c:v>34669</c:v>
                </c:pt>
                <c:pt idx="924">
                  <c:v>34700</c:v>
                </c:pt>
                <c:pt idx="925">
                  <c:v>34731</c:v>
                </c:pt>
                <c:pt idx="926">
                  <c:v>34759</c:v>
                </c:pt>
                <c:pt idx="927">
                  <c:v>34790</c:v>
                </c:pt>
                <c:pt idx="928">
                  <c:v>34820</c:v>
                </c:pt>
                <c:pt idx="929">
                  <c:v>34851</c:v>
                </c:pt>
                <c:pt idx="930">
                  <c:v>34881</c:v>
                </c:pt>
                <c:pt idx="931">
                  <c:v>34912</c:v>
                </c:pt>
                <c:pt idx="932">
                  <c:v>34943</c:v>
                </c:pt>
                <c:pt idx="933">
                  <c:v>34973</c:v>
                </c:pt>
                <c:pt idx="934">
                  <c:v>35004</c:v>
                </c:pt>
                <c:pt idx="935">
                  <c:v>35034</c:v>
                </c:pt>
                <c:pt idx="936">
                  <c:v>35065</c:v>
                </c:pt>
                <c:pt idx="937">
                  <c:v>35096</c:v>
                </c:pt>
                <c:pt idx="938">
                  <c:v>35125</c:v>
                </c:pt>
                <c:pt idx="939">
                  <c:v>35156</c:v>
                </c:pt>
                <c:pt idx="940">
                  <c:v>35186</c:v>
                </c:pt>
                <c:pt idx="941">
                  <c:v>35217</c:v>
                </c:pt>
                <c:pt idx="942">
                  <c:v>35247</c:v>
                </c:pt>
                <c:pt idx="943">
                  <c:v>35278</c:v>
                </c:pt>
                <c:pt idx="944">
                  <c:v>35309</c:v>
                </c:pt>
                <c:pt idx="945">
                  <c:v>35339</c:v>
                </c:pt>
                <c:pt idx="946">
                  <c:v>35370</c:v>
                </c:pt>
                <c:pt idx="947">
                  <c:v>35400</c:v>
                </c:pt>
                <c:pt idx="948">
                  <c:v>35431</c:v>
                </c:pt>
                <c:pt idx="949">
                  <c:v>35462</c:v>
                </c:pt>
                <c:pt idx="950">
                  <c:v>35490</c:v>
                </c:pt>
                <c:pt idx="951">
                  <c:v>35521</c:v>
                </c:pt>
                <c:pt idx="952">
                  <c:v>35551</c:v>
                </c:pt>
                <c:pt idx="953">
                  <c:v>35582</c:v>
                </c:pt>
                <c:pt idx="954">
                  <c:v>35612</c:v>
                </c:pt>
                <c:pt idx="955">
                  <c:v>35643</c:v>
                </c:pt>
                <c:pt idx="956">
                  <c:v>35674</c:v>
                </c:pt>
                <c:pt idx="957">
                  <c:v>35704</c:v>
                </c:pt>
                <c:pt idx="958">
                  <c:v>35735</c:v>
                </c:pt>
                <c:pt idx="959">
                  <c:v>35765</c:v>
                </c:pt>
                <c:pt idx="960">
                  <c:v>35796</c:v>
                </c:pt>
                <c:pt idx="961">
                  <c:v>35827</c:v>
                </c:pt>
                <c:pt idx="962">
                  <c:v>35855</c:v>
                </c:pt>
                <c:pt idx="963">
                  <c:v>35886</c:v>
                </c:pt>
                <c:pt idx="964">
                  <c:v>35916</c:v>
                </c:pt>
                <c:pt idx="965">
                  <c:v>35947</c:v>
                </c:pt>
                <c:pt idx="966">
                  <c:v>35977</c:v>
                </c:pt>
                <c:pt idx="967">
                  <c:v>36008</c:v>
                </c:pt>
                <c:pt idx="968">
                  <c:v>36039</c:v>
                </c:pt>
                <c:pt idx="969">
                  <c:v>36069</c:v>
                </c:pt>
                <c:pt idx="970">
                  <c:v>36100</c:v>
                </c:pt>
                <c:pt idx="971">
                  <c:v>36130</c:v>
                </c:pt>
                <c:pt idx="972">
                  <c:v>36161</c:v>
                </c:pt>
                <c:pt idx="973">
                  <c:v>36192</c:v>
                </c:pt>
                <c:pt idx="974">
                  <c:v>36220</c:v>
                </c:pt>
                <c:pt idx="975">
                  <c:v>36251</c:v>
                </c:pt>
                <c:pt idx="976">
                  <c:v>36281</c:v>
                </c:pt>
                <c:pt idx="977">
                  <c:v>36312</c:v>
                </c:pt>
                <c:pt idx="978">
                  <c:v>36342</c:v>
                </c:pt>
                <c:pt idx="979">
                  <c:v>36373</c:v>
                </c:pt>
                <c:pt idx="980">
                  <c:v>36404</c:v>
                </c:pt>
                <c:pt idx="981">
                  <c:v>36434</c:v>
                </c:pt>
                <c:pt idx="982">
                  <c:v>36465</c:v>
                </c:pt>
                <c:pt idx="983">
                  <c:v>36495</c:v>
                </c:pt>
                <c:pt idx="984">
                  <c:v>36526</c:v>
                </c:pt>
                <c:pt idx="985">
                  <c:v>36557</c:v>
                </c:pt>
                <c:pt idx="986">
                  <c:v>36586</c:v>
                </c:pt>
                <c:pt idx="987">
                  <c:v>36617</c:v>
                </c:pt>
                <c:pt idx="988">
                  <c:v>36647</c:v>
                </c:pt>
                <c:pt idx="989">
                  <c:v>36678</c:v>
                </c:pt>
                <c:pt idx="990">
                  <c:v>36708</c:v>
                </c:pt>
                <c:pt idx="991">
                  <c:v>36739</c:v>
                </c:pt>
                <c:pt idx="992">
                  <c:v>36770</c:v>
                </c:pt>
                <c:pt idx="993">
                  <c:v>36800</c:v>
                </c:pt>
                <c:pt idx="994">
                  <c:v>36831</c:v>
                </c:pt>
                <c:pt idx="995">
                  <c:v>36861</c:v>
                </c:pt>
                <c:pt idx="996">
                  <c:v>36892</c:v>
                </c:pt>
                <c:pt idx="997">
                  <c:v>36923</c:v>
                </c:pt>
                <c:pt idx="998">
                  <c:v>36951</c:v>
                </c:pt>
                <c:pt idx="999">
                  <c:v>36982</c:v>
                </c:pt>
                <c:pt idx="1000">
                  <c:v>37012</c:v>
                </c:pt>
                <c:pt idx="1001">
                  <c:v>37043</c:v>
                </c:pt>
                <c:pt idx="1002">
                  <c:v>37073</c:v>
                </c:pt>
                <c:pt idx="1003">
                  <c:v>37104</c:v>
                </c:pt>
                <c:pt idx="1004">
                  <c:v>37135</c:v>
                </c:pt>
                <c:pt idx="1005">
                  <c:v>37165</c:v>
                </c:pt>
                <c:pt idx="1006">
                  <c:v>37196</c:v>
                </c:pt>
                <c:pt idx="1007">
                  <c:v>37226</c:v>
                </c:pt>
                <c:pt idx="1008">
                  <c:v>37257</c:v>
                </c:pt>
                <c:pt idx="1009">
                  <c:v>37288</c:v>
                </c:pt>
                <c:pt idx="1010">
                  <c:v>37316</c:v>
                </c:pt>
                <c:pt idx="1011">
                  <c:v>37347</c:v>
                </c:pt>
                <c:pt idx="1012">
                  <c:v>37377</c:v>
                </c:pt>
                <c:pt idx="1013">
                  <c:v>37408</c:v>
                </c:pt>
                <c:pt idx="1014">
                  <c:v>37438</c:v>
                </c:pt>
                <c:pt idx="1015">
                  <c:v>37469</c:v>
                </c:pt>
                <c:pt idx="1016">
                  <c:v>37500</c:v>
                </c:pt>
                <c:pt idx="1017">
                  <c:v>37530</c:v>
                </c:pt>
                <c:pt idx="1018">
                  <c:v>37561</c:v>
                </c:pt>
                <c:pt idx="1019">
                  <c:v>37591</c:v>
                </c:pt>
                <c:pt idx="1020">
                  <c:v>37622</c:v>
                </c:pt>
                <c:pt idx="1021">
                  <c:v>37653</c:v>
                </c:pt>
                <c:pt idx="1022">
                  <c:v>37681</c:v>
                </c:pt>
                <c:pt idx="1023">
                  <c:v>37712</c:v>
                </c:pt>
                <c:pt idx="1024">
                  <c:v>37742</c:v>
                </c:pt>
                <c:pt idx="1025">
                  <c:v>37773</c:v>
                </c:pt>
                <c:pt idx="1026">
                  <c:v>37803</c:v>
                </c:pt>
                <c:pt idx="1027">
                  <c:v>37834</c:v>
                </c:pt>
                <c:pt idx="1028">
                  <c:v>37865</c:v>
                </c:pt>
                <c:pt idx="1029">
                  <c:v>37895</c:v>
                </c:pt>
                <c:pt idx="1030">
                  <c:v>37926</c:v>
                </c:pt>
                <c:pt idx="1031">
                  <c:v>37956</c:v>
                </c:pt>
                <c:pt idx="1032">
                  <c:v>37987</c:v>
                </c:pt>
                <c:pt idx="1033">
                  <c:v>38018</c:v>
                </c:pt>
                <c:pt idx="1034">
                  <c:v>38047</c:v>
                </c:pt>
                <c:pt idx="1035">
                  <c:v>38078</c:v>
                </c:pt>
                <c:pt idx="1036">
                  <c:v>38108</c:v>
                </c:pt>
                <c:pt idx="1037">
                  <c:v>38139</c:v>
                </c:pt>
                <c:pt idx="1038">
                  <c:v>38169</c:v>
                </c:pt>
                <c:pt idx="1039">
                  <c:v>38200</c:v>
                </c:pt>
                <c:pt idx="1040">
                  <c:v>38231</c:v>
                </c:pt>
                <c:pt idx="1041">
                  <c:v>38261</c:v>
                </c:pt>
                <c:pt idx="1042">
                  <c:v>38292</c:v>
                </c:pt>
                <c:pt idx="1043">
                  <c:v>38322</c:v>
                </c:pt>
                <c:pt idx="1044">
                  <c:v>38353</c:v>
                </c:pt>
                <c:pt idx="1045">
                  <c:v>38384</c:v>
                </c:pt>
                <c:pt idx="1046">
                  <c:v>38412</c:v>
                </c:pt>
                <c:pt idx="1047">
                  <c:v>38443</c:v>
                </c:pt>
                <c:pt idx="1048">
                  <c:v>38473</c:v>
                </c:pt>
                <c:pt idx="1049">
                  <c:v>38504</c:v>
                </c:pt>
                <c:pt idx="1050">
                  <c:v>38534</c:v>
                </c:pt>
                <c:pt idx="1051">
                  <c:v>38565</c:v>
                </c:pt>
                <c:pt idx="1052">
                  <c:v>38596</c:v>
                </c:pt>
                <c:pt idx="1053">
                  <c:v>38626</c:v>
                </c:pt>
                <c:pt idx="1054">
                  <c:v>38657</c:v>
                </c:pt>
                <c:pt idx="1055">
                  <c:v>38687</c:v>
                </c:pt>
                <c:pt idx="1056">
                  <c:v>38718</c:v>
                </c:pt>
                <c:pt idx="1057">
                  <c:v>38749</c:v>
                </c:pt>
                <c:pt idx="1058">
                  <c:v>38777</c:v>
                </c:pt>
                <c:pt idx="1059">
                  <c:v>38808</c:v>
                </c:pt>
                <c:pt idx="1060">
                  <c:v>38838</c:v>
                </c:pt>
                <c:pt idx="1061">
                  <c:v>38869</c:v>
                </c:pt>
                <c:pt idx="1062">
                  <c:v>38899</c:v>
                </c:pt>
                <c:pt idx="1063">
                  <c:v>38930</c:v>
                </c:pt>
                <c:pt idx="1064">
                  <c:v>38961</c:v>
                </c:pt>
                <c:pt idx="1065">
                  <c:v>38991</c:v>
                </c:pt>
                <c:pt idx="1066">
                  <c:v>39022</c:v>
                </c:pt>
                <c:pt idx="1067">
                  <c:v>39052</c:v>
                </c:pt>
                <c:pt idx="1068">
                  <c:v>39083</c:v>
                </c:pt>
                <c:pt idx="1069">
                  <c:v>39114</c:v>
                </c:pt>
                <c:pt idx="1070">
                  <c:v>39142</c:v>
                </c:pt>
                <c:pt idx="1071">
                  <c:v>39173</c:v>
                </c:pt>
                <c:pt idx="1072">
                  <c:v>39203</c:v>
                </c:pt>
                <c:pt idx="1073">
                  <c:v>39234</c:v>
                </c:pt>
                <c:pt idx="1074">
                  <c:v>39264</c:v>
                </c:pt>
                <c:pt idx="1075">
                  <c:v>39295</c:v>
                </c:pt>
                <c:pt idx="1076">
                  <c:v>39326</c:v>
                </c:pt>
                <c:pt idx="1077">
                  <c:v>39356</c:v>
                </c:pt>
                <c:pt idx="1078">
                  <c:v>39387</c:v>
                </c:pt>
                <c:pt idx="1079">
                  <c:v>39417</c:v>
                </c:pt>
                <c:pt idx="1080">
                  <c:v>39448</c:v>
                </c:pt>
                <c:pt idx="1081">
                  <c:v>39479</c:v>
                </c:pt>
                <c:pt idx="1082">
                  <c:v>39508</c:v>
                </c:pt>
                <c:pt idx="1083">
                  <c:v>39539</c:v>
                </c:pt>
                <c:pt idx="1084">
                  <c:v>39569</c:v>
                </c:pt>
                <c:pt idx="1085">
                  <c:v>39600</c:v>
                </c:pt>
                <c:pt idx="1086">
                  <c:v>39630</c:v>
                </c:pt>
                <c:pt idx="1087">
                  <c:v>39661</c:v>
                </c:pt>
                <c:pt idx="1088">
                  <c:v>39692</c:v>
                </c:pt>
                <c:pt idx="1089">
                  <c:v>39722</c:v>
                </c:pt>
                <c:pt idx="1090">
                  <c:v>39753</c:v>
                </c:pt>
                <c:pt idx="1091">
                  <c:v>39783</c:v>
                </c:pt>
                <c:pt idx="1092">
                  <c:v>39814</c:v>
                </c:pt>
                <c:pt idx="1093">
                  <c:v>39845</c:v>
                </c:pt>
                <c:pt idx="1094">
                  <c:v>39873</c:v>
                </c:pt>
                <c:pt idx="1095">
                  <c:v>39904</c:v>
                </c:pt>
                <c:pt idx="1096">
                  <c:v>39934</c:v>
                </c:pt>
                <c:pt idx="1097">
                  <c:v>39965</c:v>
                </c:pt>
                <c:pt idx="1098">
                  <c:v>39995</c:v>
                </c:pt>
                <c:pt idx="1099">
                  <c:v>40026</c:v>
                </c:pt>
                <c:pt idx="1100">
                  <c:v>40057</c:v>
                </c:pt>
                <c:pt idx="1101">
                  <c:v>40087</c:v>
                </c:pt>
                <c:pt idx="1102">
                  <c:v>40118</c:v>
                </c:pt>
                <c:pt idx="1103">
                  <c:v>40148</c:v>
                </c:pt>
                <c:pt idx="1104">
                  <c:v>40179</c:v>
                </c:pt>
                <c:pt idx="1105">
                  <c:v>40210</c:v>
                </c:pt>
                <c:pt idx="1106">
                  <c:v>40238</c:v>
                </c:pt>
                <c:pt idx="1107">
                  <c:v>40269</c:v>
                </c:pt>
                <c:pt idx="1108">
                  <c:v>40299</c:v>
                </c:pt>
                <c:pt idx="1109">
                  <c:v>40330</c:v>
                </c:pt>
                <c:pt idx="1110">
                  <c:v>40360</c:v>
                </c:pt>
                <c:pt idx="1111">
                  <c:v>40391</c:v>
                </c:pt>
                <c:pt idx="1112">
                  <c:v>40422</c:v>
                </c:pt>
                <c:pt idx="1113">
                  <c:v>40452</c:v>
                </c:pt>
                <c:pt idx="1114">
                  <c:v>40483</c:v>
                </c:pt>
                <c:pt idx="1115">
                  <c:v>40513</c:v>
                </c:pt>
                <c:pt idx="1116">
                  <c:v>40544</c:v>
                </c:pt>
                <c:pt idx="1117">
                  <c:v>40575</c:v>
                </c:pt>
                <c:pt idx="1118">
                  <c:v>40603</c:v>
                </c:pt>
                <c:pt idx="1119">
                  <c:v>40634</c:v>
                </c:pt>
                <c:pt idx="1120">
                  <c:v>40664</c:v>
                </c:pt>
                <c:pt idx="1121">
                  <c:v>40695</c:v>
                </c:pt>
                <c:pt idx="1122">
                  <c:v>40725</c:v>
                </c:pt>
                <c:pt idx="1123">
                  <c:v>40756</c:v>
                </c:pt>
                <c:pt idx="1124">
                  <c:v>40787</c:v>
                </c:pt>
                <c:pt idx="1125">
                  <c:v>40817</c:v>
                </c:pt>
                <c:pt idx="1126">
                  <c:v>40848</c:v>
                </c:pt>
                <c:pt idx="1127">
                  <c:v>40878</c:v>
                </c:pt>
                <c:pt idx="1128">
                  <c:v>40909</c:v>
                </c:pt>
                <c:pt idx="1129">
                  <c:v>40940</c:v>
                </c:pt>
                <c:pt idx="1130">
                  <c:v>40969</c:v>
                </c:pt>
                <c:pt idx="1131">
                  <c:v>41000</c:v>
                </c:pt>
                <c:pt idx="1132">
                  <c:v>41030</c:v>
                </c:pt>
                <c:pt idx="1133">
                  <c:v>41061</c:v>
                </c:pt>
                <c:pt idx="1134">
                  <c:v>41091</c:v>
                </c:pt>
                <c:pt idx="1135">
                  <c:v>41122</c:v>
                </c:pt>
                <c:pt idx="1136">
                  <c:v>41153</c:v>
                </c:pt>
                <c:pt idx="1137">
                  <c:v>41183</c:v>
                </c:pt>
                <c:pt idx="1138">
                  <c:v>41214</c:v>
                </c:pt>
                <c:pt idx="1139">
                  <c:v>41244</c:v>
                </c:pt>
                <c:pt idx="1140">
                  <c:v>41275</c:v>
                </c:pt>
                <c:pt idx="1141">
                  <c:v>41306</c:v>
                </c:pt>
                <c:pt idx="1142">
                  <c:v>41334</c:v>
                </c:pt>
                <c:pt idx="1143">
                  <c:v>41365</c:v>
                </c:pt>
                <c:pt idx="1144">
                  <c:v>41395</c:v>
                </c:pt>
                <c:pt idx="1145">
                  <c:v>41426</c:v>
                </c:pt>
                <c:pt idx="1146">
                  <c:v>41456</c:v>
                </c:pt>
                <c:pt idx="1147">
                  <c:v>41487</c:v>
                </c:pt>
                <c:pt idx="1148">
                  <c:v>41518</c:v>
                </c:pt>
                <c:pt idx="1149">
                  <c:v>41548</c:v>
                </c:pt>
                <c:pt idx="1150">
                  <c:v>41579</c:v>
                </c:pt>
                <c:pt idx="1151">
                  <c:v>41609</c:v>
                </c:pt>
              </c:numCache>
            </c:numRef>
          </c:xVal>
          <c:yVal>
            <c:numRef>
              <c:f>Sheet1!$J$2:$J$1153</c:f>
              <c:numCache>
                <c:formatCode>General</c:formatCode>
                <c:ptCount val="1152"/>
                <c:pt idx="0">
                  <c:v>176.71</c:v>
                </c:pt>
                <c:pt idx="1">
                  <c:v>176.73</c:v>
                </c:pt>
                <c:pt idx="2">
                  <c:v>176.8</c:v>
                </c:pt>
                <c:pt idx="3">
                  <c:v>176.89</c:v>
                </c:pt>
                <c:pt idx="4">
                  <c:v>176.99</c:v>
                </c:pt>
                <c:pt idx="5">
                  <c:v>177.07</c:v>
                </c:pt>
                <c:pt idx="6">
                  <c:v>177.07</c:v>
                </c:pt>
                <c:pt idx="7">
                  <c:v>177.01</c:v>
                </c:pt>
                <c:pt idx="8">
                  <c:v>176.94</c:v>
                </c:pt>
                <c:pt idx="9">
                  <c:v>176.83</c:v>
                </c:pt>
                <c:pt idx="10">
                  <c:v>176.82</c:v>
                </c:pt>
                <c:pt idx="11">
                  <c:v>176.78</c:v>
                </c:pt>
                <c:pt idx="12">
                  <c:v>176.74</c:v>
                </c:pt>
                <c:pt idx="13">
                  <c:v>176.68</c:v>
                </c:pt>
                <c:pt idx="14">
                  <c:v>176.68</c:v>
                </c:pt>
                <c:pt idx="15">
                  <c:v>176.77</c:v>
                </c:pt>
                <c:pt idx="16">
                  <c:v>176.89</c:v>
                </c:pt>
                <c:pt idx="17">
                  <c:v>176.92</c:v>
                </c:pt>
                <c:pt idx="18">
                  <c:v>176.88</c:v>
                </c:pt>
                <c:pt idx="19">
                  <c:v>176.83</c:v>
                </c:pt>
                <c:pt idx="20">
                  <c:v>176.72</c:v>
                </c:pt>
                <c:pt idx="21">
                  <c:v>176.66</c:v>
                </c:pt>
                <c:pt idx="22">
                  <c:v>176.62</c:v>
                </c:pt>
                <c:pt idx="23">
                  <c:v>176.55</c:v>
                </c:pt>
                <c:pt idx="24">
                  <c:v>176.5</c:v>
                </c:pt>
                <c:pt idx="25">
                  <c:v>176.47</c:v>
                </c:pt>
                <c:pt idx="26">
                  <c:v>176.49</c:v>
                </c:pt>
                <c:pt idx="27">
                  <c:v>176.63</c:v>
                </c:pt>
                <c:pt idx="28">
                  <c:v>176.68</c:v>
                </c:pt>
                <c:pt idx="29">
                  <c:v>176.73</c:v>
                </c:pt>
                <c:pt idx="30">
                  <c:v>176.79</c:v>
                </c:pt>
                <c:pt idx="31">
                  <c:v>176.76</c:v>
                </c:pt>
                <c:pt idx="32">
                  <c:v>176.73</c:v>
                </c:pt>
                <c:pt idx="33">
                  <c:v>176.65</c:v>
                </c:pt>
                <c:pt idx="34">
                  <c:v>176.57</c:v>
                </c:pt>
                <c:pt idx="35">
                  <c:v>176.5</c:v>
                </c:pt>
                <c:pt idx="36">
                  <c:v>176.44</c:v>
                </c:pt>
                <c:pt idx="37">
                  <c:v>176.42</c:v>
                </c:pt>
                <c:pt idx="38">
                  <c:v>176.42</c:v>
                </c:pt>
                <c:pt idx="39">
                  <c:v>176.54</c:v>
                </c:pt>
                <c:pt idx="40">
                  <c:v>176.63</c:v>
                </c:pt>
                <c:pt idx="41">
                  <c:v>176.64</c:v>
                </c:pt>
                <c:pt idx="42">
                  <c:v>176.6</c:v>
                </c:pt>
                <c:pt idx="43">
                  <c:v>176.54</c:v>
                </c:pt>
                <c:pt idx="44">
                  <c:v>176.5</c:v>
                </c:pt>
                <c:pt idx="45">
                  <c:v>176.44</c:v>
                </c:pt>
                <c:pt idx="46">
                  <c:v>176.35</c:v>
                </c:pt>
                <c:pt idx="47">
                  <c:v>176.34</c:v>
                </c:pt>
                <c:pt idx="48">
                  <c:v>176.27</c:v>
                </c:pt>
                <c:pt idx="49">
                  <c:v>176.24</c:v>
                </c:pt>
                <c:pt idx="50">
                  <c:v>176.28</c:v>
                </c:pt>
                <c:pt idx="51">
                  <c:v>176.43</c:v>
                </c:pt>
                <c:pt idx="52">
                  <c:v>176.57</c:v>
                </c:pt>
                <c:pt idx="53">
                  <c:v>176.63</c:v>
                </c:pt>
                <c:pt idx="54">
                  <c:v>176.67</c:v>
                </c:pt>
                <c:pt idx="55">
                  <c:v>176.63</c:v>
                </c:pt>
                <c:pt idx="56">
                  <c:v>176.56</c:v>
                </c:pt>
                <c:pt idx="57">
                  <c:v>176.46</c:v>
                </c:pt>
                <c:pt idx="58">
                  <c:v>176.35</c:v>
                </c:pt>
                <c:pt idx="59">
                  <c:v>176.25</c:v>
                </c:pt>
                <c:pt idx="60">
                  <c:v>176.16</c:v>
                </c:pt>
                <c:pt idx="61">
                  <c:v>176.13</c:v>
                </c:pt>
                <c:pt idx="62">
                  <c:v>176.15</c:v>
                </c:pt>
                <c:pt idx="63">
                  <c:v>176.22</c:v>
                </c:pt>
                <c:pt idx="64">
                  <c:v>176.34</c:v>
                </c:pt>
                <c:pt idx="65">
                  <c:v>176.41</c:v>
                </c:pt>
                <c:pt idx="66">
                  <c:v>176.42</c:v>
                </c:pt>
                <c:pt idx="67">
                  <c:v>176.4</c:v>
                </c:pt>
                <c:pt idx="68">
                  <c:v>176.36</c:v>
                </c:pt>
                <c:pt idx="69">
                  <c:v>176.29</c:v>
                </c:pt>
                <c:pt idx="70">
                  <c:v>176.18</c:v>
                </c:pt>
                <c:pt idx="71">
                  <c:v>176.11</c:v>
                </c:pt>
                <c:pt idx="72">
                  <c:v>176.06</c:v>
                </c:pt>
                <c:pt idx="73">
                  <c:v>176.05</c:v>
                </c:pt>
                <c:pt idx="74">
                  <c:v>176.06</c:v>
                </c:pt>
                <c:pt idx="75">
                  <c:v>176.11</c:v>
                </c:pt>
                <c:pt idx="76">
                  <c:v>176.24</c:v>
                </c:pt>
                <c:pt idx="77">
                  <c:v>176.28</c:v>
                </c:pt>
                <c:pt idx="78">
                  <c:v>176.33</c:v>
                </c:pt>
                <c:pt idx="79">
                  <c:v>176.38</c:v>
                </c:pt>
                <c:pt idx="80">
                  <c:v>176.33</c:v>
                </c:pt>
                <c:pt idx="81">
                  <c:v>176.24</c:v>
                </c:pt>
                <c:pt idx="82">
                  <c:v>176.12</c:v>
                </c:pt>
                <c:pt idx="83">
                  <c:v>176.04</c:v>
                </c:pt>
                <c:pt idx="84">
                  <c:v>175.95</c:v>
                </c:pt>
                <c:pt idx="85">
                  <c:v>175.92</c:v>
                </c:pt>
                <c:pt idx="86">
                  <c:v>175.94</c:v>
                </c:pt>
                <c:pt idx="87">
                  <c:v>175.96</c:v>
                </c:pt>
                <c:pt idx="88">
                  <c:v>175.98</c:v>
                </c:pt>
                <c:pt idx="89">
                  <c:v>176</c:v>
                </c:pt>
                <c:pt idx="90">
                  <c:v>176.03</c:v>
                </c:pt>
                <c:pt idx="91">
                  <c:v>175.99</c:v>
                </c:pt>
                <c:pt idx="92">
                  <c:v>175.92</c:v>
                </c:pt>
                <c:pt idx="93">
                  <c:v>175.84</c:v>
                </c:pt>
                <c:pt idx="94">
                  <c:v>175.76</c:v>
                </c:pt>
                <c:pt idx="95">
                  <c:v>175.74</c:v>
                </c:pt>
                <c:pt idx="96">
                  <c:v>175.69</c:v>
                </c:pt>
                <c:pt idx="97">
                  <c:v>175.66</c:v>
                </c:pt>
                <c:pt idx="98">
                  <c:v>175.69</c:v>
                </c:pt>
                <c:pt idx="99">
                  <c:v>175.79</c:v>
                </c:pt>
                <c:pt idx="100">
                  <c:v>175.88</c:v>
                </c:pt>
                <c:pt idx="101">
                  <c:v>175.99</c:v>
                </c:pt>
                <c:pt idx="102">
                  <c:v>176.02</c:v>
                </c:pt>
                <c:pt idx="103">
                  <c:v>176.03</c:v>
                </c:pt>
                <c:pt idx="104">
                  <c:v>176.02</c:v>
                </c:pt>
                <c:pt idx="105">
                  <c:v>175.97</c:v>
                </c:pt>
                <c:pt idx="106">
                  <c:v>175.93</c:v>
                </c:pt>
                <c:pt idx="107">
                  <c:v>175.95</c:v>
                </c:pt>
                <c:pt idx="108">
                  <c:v>175.92</c:v>
                </c:pt>
                <c:pt idx="109">
                  <c:v>175.94</c:v>
                </c:pt>
                <c:pt idx="110">
                  <c:v>176</c:v>
                </c:pt>
                <c:pt idx="111">
                  <c:v>176.08</c:v>
                </c:pt>
                <c:pt idx="112">
                  <c:v>176.2</c:v>
                </c:pt>
                <c:pt idx="113">
                  <c:v>176.3</c:v>
                </c:pt>
                <c:pt idx="114">
                  <c:v>176.34</c:v>
                </c:pt>
                <c:pt idx="115">
                  <c:v>176.31</c:v>
                </c:pt>
                <c:pt idx="116">
                  <c:v>176.22</c:v>
                </c:pt>
                <c:pt idx="117">
                  <c:v>176.21</c:v>
                </c:pt>
                <c:pt idx="118">
                  <c:v>176.14</c:v>
                </c:pt>
                <c:pt idx="119">
                  <c:v>176.12</c:v>
                </c:pt>
                <c:pt idx="120">
                  <c:v>176.1</c:v>
                </c:pt>
                <c:pt idx="121">
                  <c:v>176.11</c:v>
                </c:pt>
                <c:pt idx="122">
                  <c:v>176.15</c:v>
                </c:pt>
                <c:pt idx="123">
                  <c:v>176.29</c:v>
                </c:pt>
                <c:pt idx="124">
                  <c:v>176.44</c:v>
                </c:pt>
                <c:pt idx="125">
                  <c:v>176.5</c:v>
                </c:pt>
                <c:pt idx="126">
                  <c:v>176.59</c:v>
                </c:pt>
                <c:pt idx="127">
                  <c:v>176.62</c:v>
                </c:pt>
                <c:pt idx="128">
                  <c:v>176.6</c:v>
                </c:pt>
                <c:pt idx="129">
                  <c:v>176.61</c:v>
                </c:pt>
                <c:pt idx="130">
                  <c:v>176.65</c:v>
                </c:pt>
                <c:pt idx="131">
                  <c:v>176.66</c:v>
                </c:pt>
                <c:pt idx="132">
                  <c:v>176.65</c:v>
                </c:pt>
                <c:pt idx="133">
                  <c:v>176.63</c:v>
                </c:pt>
                <c:pt idx="134">
                  <c:v>176.65</c:v>
                </c:pt>
                <c:pt idx="135">
                  <c:v>176.86</c:v>
                </c:pt>
                <c:pt idx="136">
                  <c:v>177.07</c:v>
                </c:pt>
                <c:pt idx="137">
                  <c:v>177.15</c:v>
                </c:pt>
                <c:pt idx="138">
                  <c:v>177.18</c:v>
                </c:pt>
                <c:pt idx="139">
                  <c:v>177.13</c:v>
                </c:pt>
                <c:pt idx="140">
                  <c:v>177.03</c:v>
                </c:pt>
                <c:pt idx="141">
                  <c:v>176.9</c:v>
                </c:pt>
                <c:pt idx="142">
                  <c:v>176.82</c:v>
                </c:pt>
                <c:pt idx="143">
                  <c:v>176.68</c:v>
                </c:pt>
                <c:pt idx="144">
                  <c:v>176.64</c:v>
                </c:pt>
                <c:pt idx="145">
                  <c:v>176.64</c:v>
                </c:pt>
                <c:pt idx="146">
                  <c:v>176.66</c:v>
                </c:pt>
                <c:pt idx="147">
                  <c:v>176.69</c:v>
                </c:pt>
                <c:pt idx="148">
                  <c:v>176.76</c:v>
                </c:pt>
                <c:pt idx="149">
                  <c:v>176.79</c:v>
                </c:pt>
                <c:pt idx="150">
                  <c:v>176.84</c:v>
                </c:pt>
                <c:pt idx="151">
                  <c:v>176.8</c:v>
                </c:pt>
                <c:pt idx="152">
                  <c:v>176.69</c:v>
                </c:pt>
                <c:pt idx="153">
                  <c:v>176.57</c:v>
                </c:pt>
                <c:pt idx="154">
                  <c:v>176.42</c:v>
                </c:pt>
                <c:pt idx="155">
                  <c:v>176.31</c:v>
                </c:pt>
                <c:pt idx="156">
                  <c:v>176.21</c:v>
                </c:pt>
                <c:pt idx="157">
                  <c:v>176.17</c:v>
                </c:pt>
                <c:pt idx="158">
                  <c:v>176.16</c:v>
                </c:pt>
                <c:pt idx="159">
                  <c:v>176.17</c:v>
                </c:pt>
                <c:pt idx="160">
                  <c:v>176.19</c:v>
                </c:pt>
                <c:pt idx="161">
                  <c:v>176.2</c:v>
                </c:pt>
                <c:pt idx="162">
                  <c:v>176.2</c:v>
                </c:pt>
                <c:pt idx="163">
                  <c:v>176.14</c:v>
                </c:pt>
                <c:pt idx="164">
                  <c:v>176.05</c:v>
                </c:pt>
                <c:pt idx="165">
                  <c:v>176.02</c:v>
                </c:pt>
                <c:pt idx="166">
                  <c:v>175.97</c:v>
                </c:pt>
                <c:pt idx="167">
                  <c:v>175.94</c:v>
                </c:pt>
                <c:pt idx="168">
                  <c:v>175.94</c:v>
                </c:pt>
                <c:pt idx="169">
                  <c:v>175.93</c:v>
                </c:pt>
                <c:pt idx="170">
                  <c:v>175.91</c:v>
                </c:pt>
                <c:pt idx="171">
                  <c:v>175.95</c:v>
                </c:pt>
                <c:pt idx="172">
                  <c:v>176.02</c:v>
                </c:pt>
                <c:pt idx="173">
                  <c:v>176.04</c:v>
                </c:pt>
                <c:pt idx="174">
                  <c:v>176.05</c:v>
                </c:pt>
                <c:pt idx="175">
                  <c:v>176.01</c:v>
                </c:pt>
                <c:pt idx="176">
                  <c:v>175.95</c:v>
                </c:pt>
                <c:pt idx="177">
                  <c:v>175.87</c:v>
                </c:pt>
                <c:pt idx="178">
                  <c:v>175.84</c:v>
                </c:pt>
                <c:pt idx="179">
                  <c:v>175.78</c:v>
                </c:pt>
                <c:pt idx="180">
                  <c:v>175.74</c:v>
                </c:pt>
                <c:pt idx="181">
                  <c:v>175.73</c:v>
                </c:pt>
                <c:pt idx="182">
                  <c:v>175.73</c:v>
                </c:pt>
                <c:pt idx="183">
                  <c:v>175.83</c:v>
                </c:pt>
                <c:pt idx="184">
                  <c:v>175.99</c:v>
                </c:pt>
                <c:pt idx="185">
                  <c:v>176.06</c:v>
                </c:pt>
                <c:pt idx="186">
                  <c:v>176.08</c:v>
                </c:pt>
                <c:pt idx="187">
                  <c:v>176.02</c:v>
                </c:pt>
                <c:pt idx="188">
                  <c:v>175.92</c:v>
                </c:pt>
                <c:pt idx="189">
                  <c:v>175.83</c:v>
                </c:pt>
                <c:pt idx="190">
                  <c:v>175.76</c:v>
                </c:pt>
                <c:pt idx="191">
                  <c:v>175.72</c:v>
                </c:pt>
                <c:pt idx="192">
                  <c:v>175.7</c:v>
                </c:pt>
                <c:pt idx="193">
                  <c:v>175.67</c:v>
                </c:pt>
                <c:pt idx="194">
                  <c:v>175.67</c:v>
                </c:pt>
                <c:pt idx="195">
                  <c:v>175.74</c:v>
                </c:pt>
                <c:pt idx="196">
                  <c:v>175.81</c:v>
                </c:pt>
                <c:pt idx="197">
                  <c:v>175.84</c:v>
                </c:pt>
                <c:pt idx="198">
                  <c:v>175.87</c:v>
                </c:pt>
                <c:pt idx="199">
                  <c:v>175.84</c:v>
                </c:pt>
                <c:pt idx="200">
                  <c:v>175.82</c:v>
                </c:pt>
                <c:pt idx="201">
                  <c:v>175.76</c:v>
                </c:pt>
                <c:pt idx="202">
                  <c:v>175.72</c:v>
                </c:pt>
                <c:pt idx="203">
                  <c:v>175.76</c:v>
                </c:pt>
                <c:pt idx="204">
                  <c:v>175.74</c:v>
                </c:pt>
                <c:pt idx="205">
                  <c:v>175.74</c:v>
                </c:pt>
                <c:pt idx="206">
                  <c:v>175.78</c:v>
                </c:pt>
                <c:pt idx="207">
                  <c:v>175.85</c:v>
                </c:pt>
                <c:pt idx="208">
                  <c:v>175.91</c:v>
                </c:pt>
                <c:pt idx="209">
                  <c:v>175.97</c:v>
                </c:pt>
                <c:pt idx="210">
                  <c:v>176.05</c:v>
                </c:pt>
                <c:pt idx="211">
                  <c:v>176.04</c:v>
                </c:pt>
                <c:pt idx="212">
                  <c:v>175.96</c:v>
                </c:pt>
                <c:pt idx="213">
                  <c:v>175.91</c:v>
                </c:pt>
                <c:pt idx="214">
                  <c:v>175.89</c:v>
                </c:pt>
                <c:pt idx="215">
                  <c:v>175.85</c:v>
                </c:pt>
                <c:pt idx="216">
                  <c:v>175.83</c:v>
                </c:pt>
                <c:pt idx="217">
                  <c:v>175.81</c:v>
                </c:pt>
                <c:pt idx="218">
                  <c:v>175.85</c:v>
                </c:pt>
                <c:pt idx="219">
                  <c:v>175.92</c:v>
                </c:pt>
                <c:pt idx="220">
                  <c:v>176.01</c:v>
                </c:pt>
                <c:pt idx="221">
                  <c:v>176.07</c:v>
                </c:pt>
                <c:pt idx="222">
                  <c:v>176.06</c:v>
                </c:pt>
                <c:pt idx="223">
                  <c:v>176</c:v>
                </c:pt>
                <c:pt idx="224">
                  <c:v>176.02</c:v>
                </c:pt>
                <c:pt idx="225">
                  <c:v>175.99</c:v>
                </c:pt>
                <c:pt idx="226">
                  <c:v>175.91</c:v>
                </c:pt>
                <c:pt idx="227">
                  <c:v>175.8</c:v>
                </c:pt>
                <c:pt idx="228">
                  <c:v>175.82</c:v>
                </c:pt>
                <c:pt idx="229">
                  <c:v>175.82</c:v>
                </c:pt>
                <c:pt idx="230">
                  <c:v>175.84</c:v>
                </c:pt>
                <c:pt idx="231">
                  <c:v>175.86</c:v>
                </c:pt>
                <c:pt idx="232">
                  <c:v>176</c:v>
                </c:pt>
                <c:pt idx="233">
                  <c:v>176.04</c:v>
                </c:pt>
                <c:pt idx="234">
                  <c:v>176.06</c:v>
                </c:pt>
                <c:pt idx="235">
                  <c:v>176.04</c:v>
                </c:pt>
                <c:pt idx="236">
                  <c:v>176.01</c:v>
                </c:pt>
                <c:pt idx="237">
                  <c:v>175.92</c:v>
                </c:pt>
                <c:pt idx="238">
                  <c:v>175.86</c:v>
                </c:pt>
                <c:pt idx="239">
                  <c:v>175.8</c:v>
                </c:pt>
                <c:pt idx="240">
                  <c:v>175.76</c:v>
                </c:pt>
                <c:pt idx="241">
                  <c:v>175.85</c:v>
                </c:pt>
                <c:pt idx="242">
                  <c:v>175.92</c:v>
                </c:pt>
                <c:pt idx="243">
                  <c:v>176.08</c:v>
                </c:pt>
                <c:pt idx="244">
                  <c:v>176.16</c:v>
                </c:pt>
                <c:pt idx="245">
                  <c:v>176.28</c:v>
                </c:pt>
                <c:pt idx="246">
                  <c:v>176.33</c:v>
                </c:pt>
                <c:pt idx="247">
                  <c:v>176.35</c:v>
                </c:pt>
                <c:pt idx="248">
                  <c:v>176.34</c:v>
                </c:pt>
                <c:pt idx="249">
                  <c:v>176.28</c:v>
                </c:pt>
                <c:pt idx="250">
                  <c:v>176.21</c:v>
                </c:pt>
                <c:pt idx="251">
                  <c:v>176.13</c:v>
                </c:pt>
                <c:pt idx="252">
                  <c:v>176.07</c:v>
                </c:pt>
                <c:pt idx="253">
                  <c:v>176.07</c:v>
                </c:pt>
                <c:pt idx="254">
                  <c:v>176.1</c:v>
                </c:pt>
                <c:pt idx="255">
                  <c:v>176.15</c:v>
                </c:pt>
                <c:pt idx="256">
                  <c:v>176.29</c:v>
                </c:pt>
                <c:pt idx="257">
                  <c:v>176.4</c:v>
                </c:pt>
                <c:pt idx="258">
                  <c:v>176.45</c:v>
                </c:pt>
                <c:pt idx="259">
                  <c:v>176.46</c:v>
                </c:pt>
                <c:pt idx="260">
                  <c:v>176.44</c:v>
                </c:pt>
                <c:pt idx="261">
                  <c:v>176.35</c:v>
                </c:pt>
                <c:pt idx="262">
                  <c:v>176.27</c:v>
                </c:pt>
                <c:pt idx="263">
                  <c:v>176.18</c:v>
                </c:pt>
                <c:pt idx="264">
                  <c:v>176.09</c:v>
                </c:pt>
                <c:pt idx="265">
                  <c:v>176.07</c:v>
                </c:pt>
                <c:pt idx="266">
                  <c:v>176.03</c:v>
                </c:pt>
                <c:pt idx="267">
                  <c:v>176.04</c:v>
                </c:pt>
                <c:pt idx="268">
                  <c:v>176.12</c:v>
                </c:pt>
                <c:pt idx="269">
                  <c:v>176.2</c:v>
                </c:pt>
                <c:pt idx="270">
                  <c:v>176.25</c:v>
                </c:pt>
                <c:pt idx="271">
                  <c:v>176.27</c:v>
                </c:pt>
                <c:pt idx="272">
                  <c:v>176.26</c:v>
                </c:pt>
                <c:pt idx="273">
                  <c:v>176.19</c:v>
                </c:pt>
                <c:pt idx="274">
                  <c:v>176.11</c:v>
                </c:pt>
                <c:pt idx="275">
                  <c:v>176.07</c:v>
                </c:pt>
                <c:pt idx="276">
                  <c:v>176.08</c:v>
                </c:pt>
                <c:pt idx="277">
                  <c:v>176.08</c:v>
                </c:pt>
                <c:pt idx="278">
                  <c:v>176.06</c:v>
                </c:pt>
                <c:pt idx="279">
                  <c:v>176.09</c:v>
                </c:pt>
                <c:pt idx="280">
                  <c:v>176.17</c:v>
                </c:pt>
                <c:pt idx="281">
                  <c:v>176.19</c:v>
                </c:pt>
                <c:pt idx="282">
                  <c:v>176.16</c:v>
                </c:pt>
                <c:pt idx="283">
                  <c:v>176.11</c:v>
                </c:pt>
                <c:pt idx="284">
                  <c:v>176.09</c:v>
                </c:pt>
                <c:pt idx="285">
                  <c:v>176.12</c:v>
                </c:pt>
                <c:pt idx="286">
                  <c:v>176.17</c:v>
                </c:pt>
                <c:pt idx="287">
                  <c:v>176.14</c:v>
                </c:pt>
                <c:pt idx="288">
                  <c:v>176.12</c:v>
                </c:pt>
                <c:pt idx="289">
                  <c:v>176.13</c:v>
                </c:pt>
                <c:pt idx="290">
                  <c:v>176.17</c:v>
                </c:pt>
                <c:pt idx="291">
                  <c:v>176.29</c:v>
                </c:pt>
                <c:pt idx="292">
                  <c:v>176.38</c:v>
                </c:pt>
                <c:pt idx="293">
                  <c:v>176.5</c:v>
                </c:pt>
                <c:pt idx="294">
                  <c:v>176.52</c:v>
                </c:pt>
                <c:pt idx="295">
                  <c:v>176.5</c:v>
                </c:pt>
                <c:pt idx="296">
                  <c:v>176.44</c:v>
                </c:pt>
                <c:pt idx="297">
                  <c:v>176.38</c:v>
                </c:pt>
                <c:pt idx="298">
                  <c:v>176.33</c:v>
                </c:pt>
                <c:pt idx="299">
                  <c:v>176.25</c:v>
                </c:pt>
                <c:pt idx="300">
                  <c:v>176.25</c:v>
                </c:pt>
                <c:pt idx="301">
                  <c:v>176.27</c:v>
                </c:pt>
                <c:pt idx="302">
                  <c:v>176.33</c:v>
                </c:pt>
                <c:pt idx="303">
                  <c:v>176.43</c:v>
                </c:pt>
                <c:pt idx="304">
                  <c:v>176.58</c:v>
                </c:pt>
                <c:pt idx="305">
                  <c:v>176.77</c:v>
                </c:pt>
                <c:pt idx="306">
                  <c:v>176.88</c:v>
                </c:pt>
                <c:pt idx="307">
                  <c:v>176.92</c:v>
                </c:pt>
                <c:pt idx="308">
                  <c:v>176.88</c:v>
                </c:pt>
                <c:pt idx="309">
                  <c:v>176.8</c:v>
                </c:pt>
                <c:pt idx="310">
                  <c:v>176.75</c:v>
                </c:pt>
                <c:pt idx="311">
                  <c:v>176.66</c:v>
                </c:pt>
                <c:pt idx="312">
                  <c:v>176.57</c:v>
                </c:pt>
                <c:pt idx="313">
                  <c:v>176.54</c:v>
                </c:pt>
                <c:pt idx="314">
                  <c:v>176.54</c:v>
                </c:pt>
                <c:pt idx="315">
                  <c:v>176.57</c:v>
                </c:pt>
                <c:pt idx="316">
                  <c:v>176.64</c:v>
                </c:pt>
                <c:pt idx="317">
                  <c:v>176.69</c:v>
                </c:pt>
                <c:pt idx="318">
                  <c:v>176.72</c:v>
                </c:pt>
                <c:pt idx="319">
                  <c:v>176.68</c:v>
                </c:pt>
                <c:pt idx="320">
                  <c:v>176.64</c:v>
                </c:pt>
                <c:pt idx="321">
                  <c:v>176.6</c:v>
                </c:pt>
                <c:pt idx="322">
                  <c:v>176.52</c:v>
                </c:pt>
                <c:pt idx="323">
                  <c:v>176.45</c:v>
                </c:pt>
                <c:pt idx="324">
                  <c:v>176.36</c:v>
                </c:pt>
                <c:pt idx="325">
                  <c:v>176.33</c:v>
                </c:pt>
                <c:pt idx="326">
                  <c:v>176.36</c:v>
                </c:pt>
                <c:pt idx="327">
                  <c:v>176.45</c:v>
                </c:pt>
                <c:pt idx="328">
                  <c:v>176.55</c:v>
                </c:pt>
                <c:pt idx="329">
                  <c:v>176.72</c:v>
                </c:pt>
                <c:pt idx="330">
                  <c:v>176.78</c:v>
                </c:pt>
                <c:pt idx="331">
                  <c:v>176.74</c:v>
                </c:pt>
                <c:pt idx="332">
                  <c:v>176.7</c:v>
                </c:pt>
                <c:pt idx="333">
                  <c:v>176.66</c:v>
                </c:pt>
                <c:pt idx="334">
                  <c:v>176.62</c:v>
                </c:pt>
                <c:pt idx="335">
                  <c:v>176.57</c:v>
                </c:pt>
                <c:pt idx="336">
                  <c:v>176.56</c:v>
                </c:pt>
                <c:pt idx="337">
                  <c:v>176.57</c:v>
                </c:pt>
                <c:pt idx="338">
                  <c:v>176.65</c:v>
                </c:pt>
                <c:pt idx="339">
                  <c:v>176.7</c:v>
                </c:pt>
                <c:pt idx="340">
                  <c:v>176.7</c:v>
                </c:pt>
                <c:pt idx="341">
                  <c:v>176.75</c:v>
                </c:pt>
                <c:pt idx="342">
                  <c:v>176.77</c:v>
                </c:pt>
                <c:pt idx="343">
                  <c:v>176.69</c:v>
                </c:pt>
                <c:pt idx="344">
                  <c:v>176.6</c:v>
                </c:pt>
                <c:pt idx="345">
                  <c:v>176.49</c:v>
                </c:pt>
                <c:pt idx="346">
                  <c:v>176.42</c:v>
                </c:pt>
                <c:pt idx="347">
                  <c:v>176.32</c:v>
                </c:pt>
                <c:pt idx="348">
                  <c:v>176.28</c:v>
                </c:pt>
                <c:pt idx="349">
                  <c:v>176.28</c:v>
                </c:pt>
                <c:pt idx="350">
                  <c:v>176.25</c:v>
                </c:pt>
                <c:pt idx="351">
                  <c:v>176.39</c:v>
                </c:pt>
                <c:pt idx="352">
                  <c:v>176.57</c:v>
                </c:pt>
                <c:pt idx="353">
                  <c:v>176.72</c:v>
                </c:pt>
                <c:pt idx="354">
                  <c:v>176.8</c:v>
                </c:pt>
                <c:pt idx="355">
                  <c:v>176.81</c:v>
                </c:pt>
                <c:pt idx="356">
                  <c:v>176.77</c:v>
                </c:pt>
                <c:pt idx="357">
                  <c:v>176.72</c:v>
                </c:pt>
                <c:pt idx="358">
                  <c:v>176.65</c:v>
                </c:pt>
                <c:pt idx="359">
                  <c:v>176.56</c:v>
                </c:pt>
                <c:pt idx="360">
                  <c:v>176.48</c:v>
                </c:pt>
                <c:pt idx="361">
                  <c:v>176.42</c:v>
                </c:pt>
                <c:pt idx="362">
                  <c:v>176.47</c:v>
                </c:pt>
                <c:pt idx="363">
                  <c:v>176.61</c:v>
                </c:pt>
                <c:pt idx="364">
                  <c:v>176.72</c:v>
                </c:pt>
                <c:pt idx="365">
                  <c:v>176.73</c:v>
                </c:pt>
                <c:pt idx="366">
                  <c:v>176.72</c:v>
                </c:pt>
                <c:pt idx="367">
                  <c:v>176.67</c:v>
                </c:pt>
                <c:pt idx="368">
                  <c:v>176.57</c:v>
                </c:pt>
                <c:pt idx="369">
                  <c:v>176.4</c:v>
                </c:pt>
                <c:pt idx="370">
                  <c:v>176.32</c:v>
                </c:pt>
                <c:pt idx="371">
                  <c:v>176.26</c:v>
                </c:pt>
                <c:pt idx="372">
                  <c:v>176.2</c:v>
                </c:pt>
                <c:pt idx="373">
                  <c:v>176.19</c:v>
                </c:pt>
                <c:pt idx="374">
                  <c:v>176.19</c:v>
                </c:pt>
                <c:pt idx="375">
                  <c:v>176.26</c:v>
                </c:pt>
                <c:pt idx="376">
                  <c:v>176.31</c:v>
                </c:pt>
                <c:pt idx="377">
                  <c:v>176.34</c:v>
                </c:pt>
                <c:pt idx="378">
                  <c:v>176.38</c:v>
                </c:pt>
                <c:pt idx="379">
                  <c:v>176.34</c:v>
                </c:pt>
                <c:pt idx="380">
                  <c:v>176.22</c:v>
                </c:pt>
                <c:pt idx="381">
                  <c:v>176.14</c:v>
                </c:pt>
                <c:pt idx="382">
                  <c:v>176.02</c:v>
                </c:pt>
                <c:pt idx="383">
                  <c:v>175.94</c:v>
                </c:pt>
                <c:pt idx="384">
                  <c:v>175.96</c:v>
                </c:pt>
                <c:pt idx="385">
                  <c:v>175.99</c:v>
                </c:pt>
                <c:pt idx="386">
                  <c:v>176.02</c:v>
                </c:pt>
                <c:pt idx="387">
                  <c:v>176.17</c:v>
                </c:pt>
                <c:pt idx="388">
                  <c:v>176.27</c:v>
                </c:pt>
                <c:pt idx="389">
                  <c:v>176.34</c:v>
                </c:pt>
                <c:pt idx="390">
                  <c:v>176.42</c:v>
                </c:pt>
                <c:pt idx="391">
                  <c:v>176.44</c:v>
                </c:pt>
                <c:pt idx="392">
                  <c:v>176.43</c:v>
                </c:pt>
                <c:pt idx="393">
                  <c:v>176.4</c:v>
                </c:pt>
                <c:pt idx="394">
                  <c:v>176.34</c:v>
                </c:pt>
                <c:pt idx="395">
                  <c:v>176.35</c:v>
                </c:pt>
                <c:pt idx="396">
                  <c:v>176.34</c:v>
                </c:pt>
                <c:pt idx="397">
                  <c:v>176.34</c:v>
                </c:pt>
                <c:pt idx="398">
                  <c:v>176.41</c:v>
                </c:pt>
                <c:pt idx="399">
                  <c:v>176.58</c:v>
                </c:pt>
                <c:pt idx="400">
                  <c:v>176.75</c:v>
                </c:pt>
                <c:pt idx="401">
                  <c:v>176.82</c:v>
                </c:pt>
                <c:pt idx="402">
                  <c:v>176.91</c:v>
                </c:pt>
                <c:pt idx="403">
                  <c:v>176.93</c:v>
                </c:pt>
                <c:pt idx="404">
                  <c:v>176.92</c:v>
                </c:pt>
                <c:pt idx="405">
                  <c:v>176.93</c:v>
                </c:pt>
                <c:pt idx="406">
                  <c:v>176.95</c:v>
                </c:pt>
                <c:pt idx="407">
                  <c:v>176.95</c:v>
                </c:pt>
                <c:pt idx="408">
                  <c:v>176.95</c:v>
                </c:pt>
                <c:pt idx="409">
                  <c:v>176.96</c:v>
                </c:pt>
                <c:pt idx="410">
                  <c:v>176.96</c:v>
                </c:pt>
                <c:pt idx="411">
                  <c:v>177.08</c:v>
                </c:pt>
                <c:pt idx="412">
                  <c:v>177.17</c:v>
                </c:pt>
                <c:pt idx="413">
                  <c:v>177.22</c:v>
                </c:pt>
                <c:pt idx="414">
                  <c:v>177.26</c:v>
                </c:pt>
                <c:pt idx="415">
                  <c:v>177.28</c:v>
                </c:pt>
                <c:pt idx="416">
                  <c:v>177.22</c:v>
                </c:pt>
                <c:pt idx="417">
                  <c:v>177.06</c:v>
                </c:pt>
                <c:pt idx="418">
                  <c:v>176.94</c:v>
                </c:pt>
                <c:pt idx="419">
                  <c:v>176.92</c:v>
                </c:pt>
                <c:pt idx="420">
                  <c:v>176.85</c:v>
                </c:pt>
                <c:pt idx="421">
                  <c:v>176.82</c:v>
                </c:pt>
                <c:pt idx="422">
                  <c:v>176.83</c:v>
                </c:pt>
                <c:pt idx="423">
                  <c:v>176.91</c:v>
                </c:pt>
                <c:pt idx="424">
                  <c:v>177</c:v>
                </c:pt>
                <c:pt idx="425">
                  <c:v>177.07</c:v>
                </c:pt>
                <c:pt idx="426">
                  <c:v>177.12</c:v>
                </c:pt>
                <c:pt idx="427">
                  <c:v>177.11</c:v>
                </c:pt>
                <c:pt idx="428">
                  <c:v>177.02</c:v>
                </c:pt>
                <c:pt idx="429">
                  <c:v>176.92</c:v>
                </c:pt>
                <c:pt idx="430">
                  <c:v>176.81</c:v>
                </c:pt>
                <c:pt idx="431">
                  <c:v>176.74</c:v>
                </c:pt>
                <c:pt idx="432">
                  <c:v>176.63</c:v>
                </c:pt>
                <c:pt idx="433">
                  <c:v>176.6</c:v>
                </c:pt>
                <c:pt idx="434">
                  <c:v>176.64</c:v>
                </c:pt>
                <c:pt idx="435">
                  <c:v>176.71</c:v>
                </c:pt>
                <c:pt idx="436">
                  <c:v>176.83</c:v>
                </c:pt>
                <c:pt idx="437">
                  <c:v>176.92</c:v>
                </c:pt>
                <c:pt idx="438">
                  <c:v>176.96</c:v>
                </c:pt>
                <c:pt idx="439">
                  <c:v>176.94</c:v>
                </c:pt>
                <c:pt idx="440">
                  <c:v>176.9</c:v>
                </c:pt>
                <c:pt idx="441">
                  <c:v>176.98</c:v>
                </c:pt>
                <c:pt idx="442">
                  <c:v>176.95</c:v>
                </c:pt>
                <c:pt idx="443">
                  <c:v>176.89</c:v>
                </c:pt>
                <c:pt idx="444">
                  <c:v>176.83</c:v>
                </c:pt>
                <c:pt idx="445">
                  <c:v>176.78</c:v>
                </c:pt>
                <c:pt idx="446">
                  <c:v>176.76</c:v>
                </c:pt>
                <c:pt idx="447">
                  <c:v>176.82</c:v>
                </c:pt>
                <c:pt idx="448">
                  <c:v>176.88</c:v>
                </c:pt>
                <c:pt idx="449">
                  <c:v>176.91</c:v>
                </c:pt>
                <c:pt idx="450">
                  <c:v>176.88</c:v>
                </c:pt>
                <c:pt idx="451">
                  <c:v>176.79</c:v>
                </c:pt>
                <c:pt idx="452">
                  <c:v>176.64</c:v>
                </c:pt>
                <c:pt idx="453">
                  <c:v>176.54</c:v>
                </c:pt>
                <c:pt idx="454">
                  <c:v>176.46</c:v>
                </c:pt>
                <c:pt idx="455">
                  <c:v>176.38</c:v>
                </c:pt>
                <c:pt idx="456">
                  <c:v>176.31</c:v>
                </c:pt>
                <c:pt idx="457">
                  <c:v>176.3</c:v>
                </c:pt>
                <c:pt idx="458">
                  <c:v>176.32</c:v>
                </c:pt>
                <c:pt idx="459">
                  <c:v>176.37</c:v>
                </c:pt>
                <c:pt idx="460">
                  <c:v>176.5</c:v>
                </c:pt>
                <c:pt idx="461">
                  <c:v>176.57</c:v>
                </c:pt>
                <c:pt idx="462">
                  <c:v>176.62</c:v>
                </c:pt>
                <c:pt idx="463">
                  <c:v>176.62</c:v>
                </c:pt>
                <c:pt idx="464">
                  <c:v>176.56</c:v>
                </c:pt>
                <c:pt idx="465">
                  <c:v>176.45</c:v>
                </c:pt>
                <c:pt idx="466">
                  <c:v>176.37</c:v>
                </c:pt>
                <c:pt idx="467">
                  <c:v>176.29</c:v>
                </c:pt>
                <c:pt idx="468">
                  <c:v>176.22</c:v>
                </c:pt>
                <c:pt idx="469">
                  <c:v>176.19</c:v>
                </c:pt>
                <c:pt idx="470">
                  <c:v>176.17</c:v>
                </c:pt>
                <c:pt idx="471">
                  <c:v>176.2</c:v>
                </c:pt>
                <c:pt idx="472">
                  <c:v>176.28</c:v>
                </c:pt>
                <c:pt idx="473">
                  <c:v>176.35</c:v>
                </c:pt>
                <c:pt idx="474">
                  <c:v>176.43</c:v>
                </c:pt>
                <c:pt idx="475">
                  <c:v>176.38</c:v>
                </c:pt>
                <c:pt idx="476">
                  <c:v>176.33</c:v>
                </c:pt>
                <c:pt idx="477">
                  <c:v>176.24</c:v>
                </c:pt>
                <c:pt idx="478">
                  <c:v>176.21</c:v>
                </c:pt>
                <c:pt idx="479">
                  <c:v>176.16</c:v>
                </c:pt>
                <c:pt idx="480">
                  <c:v>176.15</c:v>
                </c:pt>
                <c:pt idx="481">
                  <c:v>176.13</c:v>
                </c:pt>
                <c:pt idx="482">
                  <c:v>176.12</c:v>
                </c:pt>
                <c:pt idx="483">
                  <c:v>176.14</c:v>
                </c:pt>
                <c:pt idx="484">
                  <c:v>176.12</c:v>
                </c:pt>
                <c:pt idx="485">
                  <c:v>176.12</c:v>
                </c:pt>
                <c:pt idx="486">
                  <c:v>176.15</c:v>
                </c:pt>
                <c:pt idx="487">
                  <c:v>176.11</c:v>
                </c:pt>
                <c:pt idx="488">
                  <c:v>176.07</c:v>
                </c:pt>
                <c:pt idx="489">
                  <c:v>175.98</c:v>
                </c:pt>
                <c:pt idx="490">
                  <c:v>175.91</c:v>
                </c:pt>
                <c:pt idx="491">
                  <c:v>175.81</c:v>
                </c:pt>
                <c:pt idx="492">
                  <c:v>175.75</c:v>
                </c:pt>
                <c:pt idx="493">
                  <c:v>175.75</c:v>
                </c:pt>
                <c:pt idx="494">
                  <c:v>175.79</c:v>
                </c:pt>
                <c:pt idx="495">
                  <c:v>175.92</c:v>
                </c:pt>
                <c:pt idx="496">
                  <c:v>176.06</c:v>
                </c:pt>
                <c:pt idx="497">
                  <c:v>176.11</c:v>
                </c:pt>
                <c:pt idx="498">
                  <c:v>176.12</c:v>
                </c:pt>
                <c:pt idx="499">
                  <c:v>176.12</c:v>
                </c:pt>
                <c:pt idx="500">
                  <c:v>176.1</c:v>
                </c:pt>
                <c:pt idx="501">
                  <c:v>176.1</c:v>
                </c:pt>
                <c:pt idx="502">
                  <c:v>176.13</c:v>
                </c:pt>
                <c:pt idx="503">
                  <c:v>176.12</c:v>
                </c:pt>
                <c:pt idx="504">
                  <c:v>176.14</c:v>
                </c:pt>
                <c:pt idx="505">
                  <c:v>176.16</c:v>
                </c:pt>
                <c:pt idx="506">
                  <c:v>176.14</c:v>
                </c:pt>
                <c:pt idx="507">
                  <c:v>176.24</c:v>
                </c:pt>
                <c:pt idx="508">
                  <c:v>176.5</c:v>
                </c:pt>
                <c:pt idx="509">
                  <c:v>176.64</c:v>
                </c:pt>
                <c:pt idx="510">
                  <c:v>176.72</c:v>
                </c:pt>
                <c:pt idx="511">
                  <c:v>176.77</c:v>
                </c:pt>
                <c:pt idx="512">
                  <c:v>176.73</c:v>
                </c:pt>
                <c:pt idx="513">
                  <c:v>176.64</c:v>
                </c:pt>
                <c:pt idx="514">
                  <c:v>176.57</c:v>
                </c:pt>
                <c:pt idx="515">
                  <c:v>176.48</c:v>
                </c:pt>
                <c:pt idx="516">
                  <c:v>176.38</c:v>
                </c:pt>
                <c:pt idx="517">
                  <c:v>176.31</c:v>
                </c:pt>
                <c:pt idx="518">
                  <c:v>176.33</c:v>
                </c:pt>
                <c:pt idx="519">
                  <c:v>176.36</c:v>
                </c:pt>
                <c:pt idx="520">
                  <c:v>176.42</c:v>
                </c:pt>
                <c:pt idx="521">
                  <c:v>176.44</c:v>
                </c:pt>
                <c:pt idx="522">
                  <c:v>176.46</c:v>
                </c:pt>
                <c:pt idx="523">
                  <c:v>176.45</c:v>
                </c:pt>
                <c:pt idx="524">
                  <c:v>176.43</c:v>
                </c:pt>
                <c:pt idx="525">
                  <c:v>176.38</c:v>
                </c:pt>
                <c:pt idx="526">
                  <c:v>176.32</c:v>
                </c:pt>
                <c:pt idx="527">
                  <c:v>176.26</c:v>
                </c:pt>
                <c:pt idx="528">
                  <c:v>176.2</c:v>
                </c:pt>
                <c:pt idx="529">
                  <c:v>176.17</c:v>
                </c:pt>
                <c:pt idx="530">
                  <c:v>176.19</c:v>
                </c:pt>
                <c:pt idx="531">
                  <c:v>176.26</c:v>
                </c:pt>
                <c:pt idx="532">
                  <c:v>176.34</c:v>
                </c:pt>
                <c:pt idx="533">
                  <c:v>176.37</c:v>
                </c:pt>
                <c:pt idx="534">
                  <c:v>176.36</c:v>
                </c:pt>
                <c:pt idx="535">
                  <c:v>176.32</c:v>
                </c:pt>
                <c:pt idx="536">
                  <c:v>176.26</c:v>
                </c:pt>
                <c:pt idx="537">
                  <c:v>176.17</c:v>
                </c:pt>
                <c:pt idx="538">
                  <c:v>176.06</c:v>
                </c:pt>
                <c:pt idx="539">
                  <c:v>175.97</c:v>
                </c:pt>
                <c:pt idx="540">
                  <c:v>175.89</c:v>
                </c:pt>
                <c:pt idx="541">
                  <c:v>175.85</c:v>
                </c:pt>
                <c:pt idx="542">
                  <c:v>175.85</c:v>
                </c:pt>
                <c:pt idx="543">
                  <c:v>175.94</c:v>
                </c:pt>
                <c:pt idx="544">
                  <c:v>176.02</c:v>
                </c:pt>
                <c:pt idx="545">
                  <c:v>176.06</c:v>
                </c:pt>
                <c:pt idx="546">
                  <c:v>176.04</c:v>
                </c:pt>
                <c:pt idx="547">
                  <c:v>176.03</c:v>
                </c:pt>
                <c:pt idx="548">
                  <c:v>175.98</c:v>
                </c:pt>
                <c:pt idx="549">
                  <c:v>175.9</c:v>
                </c:pt>
                <c:pt idx="550">
                  <c:v>175.8</c:v>
                </c:pt>
                <c:pt idx="551">
                  <c:v>175.71</c:v>
                </c:pt>
                <c:pt idx="552">
                  <c:v>175.63</c:v>
                </c:pt>
                <c:pt idx="553">
                  <c:v>175.59</c:v>
                </c:pt>
                <c:pt idx="554">
                  <c:v>175.58</c:v>
                </c:pt>
                <c:pt idx="555">
                  <c:v>175.61</c:v>
                </c:pt>
                <c:pt idx="556">
                  <c:v>175.74</c:v>
                </c:pt>
                <c:pt idx="557">
                  <c:v>175.76</c:v>
                </c:pt>
                <c:pt idx="558">
                  <c:v>175.78</c:v>
                </c:pt>
                <c:pt idx="559">
                  <c:v>175.77</c:v>
                </c:pt>
                <c:pt idx="560">
                  <c:v>175.76</c:v>
                </c:pt>
                <c:pt idx="561">
                  <c:v>175.7</c:v>
                </c:pt>
                <c:pt idx="562">
                  <c:v>175.65</c:v>
                </c:pt>
                <c:pt idx="563">
                  <c:v>175.62</c:v>
                </c:pt>
                <c:pt idx="564">
                  <c:v>175.6</c:v>
                </c:pt>
                <c:pt idx="565">
                  <c:v>175.62</c:v>
                </c:pt>
                <c:pt idx="566">
                  <c:v>175.67</c:v>
                </c:pt>
                <c:pt idx="567">
                  <c:v>175.77</c:v>
                </c:pt>
                <c:pt idx="568">
                  <c:v>175.94</c:v>
                </c:pt>
                <c:pt idx="569">
                  <c:v>176</c:v>
                </c:pt>
                <c:pt idx="570">
                  <c:v>176.02</c:v>
                </c:pt>
                <c:pt idx="571">
                  <c:v>176.04</c:v>
                </c:pt>
                <c:pt idx="572">
                  <c:v>176.07</c:v>
                </c:pt>
                <c:pt idx="573">
                  <c:v>176.1</c:v>
                </c:pt>
                <c:pt idx="574">
                  <c:v>176.07</c:v>
                </c:pt>
                <c:pt idx="575">
                  <c:v>176.09</c:v>
                </c:pt>
                <c:pt idx="576">
                  <c:v>176.1</c:v>
                </c:pt>
                <c:pt idx="577">
                  <c:v>176.08</c:v>
                </c:pt>
                <c:pt idx="578">
                  <c:v>176.13</c:v>
                </c:pt>
                <c:pt idx="579">
                  <c:v>176.2</c:v>
                </c:pt>
                <c:pt idx="580">
                  <c:v>176.26</c:v>
                </c:pt>
                <c:pt idx="581">
                  <c:v>176.3</c:v>
                </c:pt>
                <c:pt idx="582">
                  <c:v>176.28</c:v>
                </c:pt>
                <c:pt idx="583">
                  <c:v>176.24</c:v>
                </c:pt>
                <c:pt idx="584">
                  <c:v>176.17</c:v>
                </c:pt>
                <c:pt idx="585">
                  <c:v>176.08</c:v>
                </c:pt>
                <c:pt idx="586">
                  <c:v>176.01</c:v>
                </c:pt>
                <c:pt idx="587">
                  <c:v>176.08</c:v>
                </c:pt>
                <c:pt idx="588">
                  <c:v>176.07</c:v>
                </c:pt>
                <c:pt idx="589">
                  <c:v>176.07</c:v>
                </c:pt>
                <c:pt idx="590">
                  <c:v>176.06</c:v>
                </c:pt>
                <c:pt idx="591">
                  <c:v>176.23</c:v>
                </c:pt>
                <c:pt idx="592">
                  <c:v>176.35</c:v>
                </c:pt>
                <c:pt idx="593">
                  <c:v>176.45</c:v>
                </c:pt>
                <c:pt idx="594">
                  <c:v>176.5</c:v>
                </c:pt>
                <c:pt idx="595">
                  <c:v>176.48</c:v>
                </c:pt>
                <c:pt idx="596">
                  <c:v>176.4</c:v>
                </c:pt>
                <c:pt idx="597">
                  <c:v>176.34</c:v>
                </c:pt>
                <c:pt idx="598">
                  <c:v>176.34</c:v>
                </c:pt>
                <c:pt idx="599">
                  <c:v>176.32</c:v>
                </c:pt>
                <c:pt idx="600">
                  <c:v>176.29</c:v>
                </c:pt>
                <c:pt idx="601">
                  <c:v>176.3</c:v>
                </c:pt>
                <c:pt idx="602">
                  <c:v>176.27</c:v>
                </c:pt>
                <c:pt idx="603">
                  <c:v>176.35</c:v>
                </c:pt>
                <c:pt idx="604">
                  <c:v>176.4</c:v>
                </c:pt>
                <c:pt idx="605">
                  <c:v>176.47</c:v>
                </c:pt>
                <c:pt idx="606">
                  <c:v>176.55</c:v>
                </c:pt>
                <c:pt idx="607">
                  <c:v>176.58</c:v>
                </c:pt>
                <c:pt idx="608">
                  <c:v>176.6</c:v>
                </c:pt>
                <c:pt idx="609">
                  <c:v>176.57</c:v>
                </c:pt>
                <c:pt idx="610">
                  <c:v>176.5</c:v>
                </c:pt>
                <c:pt idx="611">
                  <c:v>176.48</c:v>
                </c:pt>
                <c:pt idx="612">
                  <c:v>176.47</c:v>
                </c:pt>
                <c:pt idx="613">
                  <c:v>176.47</c:v>
                </c:pt>
                <c:pt idx="614">
                  <c:v>176.45</c:v>
                </c:pt>
                <c:pt idx="615">
                  <c:v>176.54</c:v>
                </c:pt>
                <c:pt idx="616">
                  <c:v>176.7</c:v>
                </c:pt>
                <c:pt idx="617">
                  <c:v>176.82</c:v>
                </c:pt>
                <c:pt idx="618">
                  <c:v>176.94</c:v>
                </c:pt>
                <c:pt idx="619">
                  <c:v>176.95</c:v>
                </c:pt>
                <c:pt idx="620">
                  <c:v>176.86</c:v>
                </c:pt>
                <c:pt idx="621">
                  <c:v>176.78</c:v>
                </c:pt>
                <c:pt idx="622">
                  <c:v>176.73</c:v>
                </c:pt>
                <c:pt idx="623">
                  <c:v>176.64</c:v>
                </c:pt>
                <c:pt idx="624">
                  <c:v>176.59</c:v>
                </c:pt>
                <c:pt idx="625">
                  <c:v>176.56</c:v>
                </c:pt>
                <c:pt idx="626">
                  <c:v>176.53</c:v>
                </c:pt>
                <c:pt idx="627">
                  <c:v>176.58</c:v>
                </c:pt>
                <c:pt idx="628">
                  <c:v>176.68</c:v>
                </c:pt>
                <c:pt idx="629">
                  <c:v>176.76</c:v>
                </c:pt>
                <c:pt idx="630">
                  <c:v>176.8</c:v>
                </c:pt>
                <c:pt idx="631">
                  <c:v>176.78</c:v>
                </c:pt>
                <c:pt idx="632">
                  <c:v>176.77</c:v>
                </c:pt>
                <c:pt idx="633">
                  <c:v>176.73</c:v>
                </c:pt>
                <c:pt idx="634">
                  <c:v>176.69</c:v>
                </c:pt>
                <c:pt idx="635">
                  <c:v>176.67</c:v>
                </c:pt>
                <c:pt idx="636">
                  <c:v>176.63</c:v>
                </c:pt>
                <c:pt idx="637">
                  <c:v>176.62</c:v>
                </c:pt>
                <c:pt idx="638">
                  <c:v>176.68</c:v>
                </c:pt>
                <c:pt idx="639">
                  <c:v>176.76</c:v>
                </c:pt>
                <c:pt idx="640">
                  <c:v>176.86</c:v>
                </c:pt>
                <c:pt idx="641">
                  <c:v>176.94</c:v>
                </c:pt>
                <c:pt idx="642">
                  <c:v>176.96</c:v>
                </c:pt>
                <c:pt idx="643">
                  <c:v>176.96</c:v>
                </c:pt>
                <c:pt idx="644">
                  <c:v>176.9</c:v>
                </c:pt>
                <c:pt idx="645">
                  <c:v>176.84</c:v>
                </c:pt>
                <c:pt idx="646">
                  <c:v>176.76</c:v>
                </c:pt>
                <c:pt idx="647">
                  <c:v>176.75</c:v>
                </c:pt>
                <c:pt idx="648">
                  <c:v>176.73</c:v>
                </c:pt>
                <c:pt idx="649">
                  <c:v>176.65</c:v>
                </c:pt>
                <c:pt idx="650">
                  <c:v>176.65</c:v>
                </c:pt>
                <c:pt idx="651">
                  <c:v>176.72</c:v>
                </c:pt>
                <c:pt idx="652">
                  <c:v>176.88</c:v>
                </c:pt>
                <c:pt idx="653">
                  <c:v>176.93</c:v>
                </c:pt>
                <c:pt idx="654">
                  <c:v>176.99</c:v>
                </c:pt>
                <c:pt idx="655">
                  <c:v>177.05</c:v>
                </c:pt>
                <c:pt idx="656">
                  <c:v>177.07</c:v>
                </c:pt>
                <c:pt idx="657">
                  <c:v>177.03</c:v>
                </c:pt>
                <c:pt idx="658">
                  <c:v>177</c:v>
                </c:pt>
                <c:pt idx="659">
                  <c:v>176.96</c:v>
                </c:pt>
                <c:pt idx="660">
                  <c:v>176.98</c:v>
                </c:pt>
                <c:pt idx="661">
                  <c:v>176.95</c:v>
                </c:pt>
                <c:pt idx="662">
                  <c:v>176.98</c:v>
                </c:pt>
                <c:pt idx="663">
                  <c:v>177.1</c:v>
                </c:pt>
                <c:pt idx="664">
                  <c:v>177.2</c:v>
                </c:pt>
                <c:pt idx="665">
                  <c:v>177.3</c:v>
                </c:pt>
                <c:pt idx="666">
                  <c:v>177.3</c:v>
                </c:pt>
                <c:pt idx="667">
                  <c:v>177.29</c:v>
                </c:pt>
                <c:pt idx="668">
                  <c:v>177.21</c:v>
                </c:pt>
                <c:pt idx="669">
                  <c:v>177.13</c:v>
                </c:pt>
                <c:pt idx="670">
                  <c:v>177.04</c:v>
                </c:pt>
                <c:pt idx="671">
                  <c:v>177</c:v>
                </c:pt>
                <c:pt idx="672">
                  <c:v>176.95</c:v>
                </c:pt>
                <c:pt idx="673">
                  <c:v>176.97</c:v>
                </c:pt>
                <c:pt idx="674">
                  <c:v>177</c:v>
                </c:pt>
                <c:pt idx="675">
                  <c:v>177.07</c:v>
                </c:pt>
                <c:pt idx="676">
                  <c:v>177.19</c:v>
                </c:pt>
                <c:pt idx="677">
                  <c:v>177.28</c:v>
                </c:pt>
                <c:pt idx="678">
                  <c:v>177.32</c:v>
                </c:pt>
                <c:pt idx="679">
                  <c:v>177.26</c:v>
                </c:pt>
                <c:pt idx="680">
                  <c:v>177.15</c:v>
                </c:pt>
                <c:pt idx="681">
                  <c:v>177.04</c:v>
                </c:pt>
                <c:pt idx="682">
                  <c:v>176.98</c:v>
                </c:pt>
                <c:pt idx="683">
                  <c:v>176.91</c:v>
                </c:pt>
                <c:pt idx="684">
                  <c:v>176.87</c:v>
                </c:pt>
                <c:pt idx="685">
                  <c:v>176.86</c:v>
                </c:pt>
                <c:pt idx="686">
                  <c:v>176.87</c:v>
                </c:pt>
                <c:pt idx="687">
                  <c:v>176.92</c:v>
                </c:pt>
                <c:pt idx="688">
                  <c:v>177.06</c:v>
                </c:pt>
                <c:pt idx="689">
                  <c:v>177.14</c:v>
                </c:pt>
                <c:pt idx="690">
                  <c:v>177.15</c:v>
                </c:pt>
                <c:pt idx="691">
                  <c:v>177.1</c:v>
                </c:pt>
                <c:pt idx="692">
                  <c:v>177.07</c:v>
                </c:pt>
                <c:pt idx="693">
                  <c:v>176.95</c:v>
                </c:pt>
                <c:pt idx="694">
                  <c:v>176.87</c:v>
                </c:pt>
                <c:pt idx="695">
                  <c:v>176.82</c:v>
                </c:pt>
                <c:pt idx="696">
                  <c:v>176.76</c:v>
                </c:pt>
                <c:pt idx="697">
                  <c:v>176.75</c:v>
                </c:pt>
                <c:pt idx="698">
                  <c:v>176.87</c:v>
                </c:pt>
                <c:pt idx="699">
                  <c:v>177.02</c:v>
                </c:pt>
                <c:pt idx="700">
                  <c:v>177.11</c:v>
                </c:pt>
                <c:pt idx="701">
                  <c:v>177.15</c:v>
                </c:pt>
                <c:pt idx="702">
                  <c:v>177.15</c:v>
                </c:pt>
                <c:pt idx="703">
                  <c:v>177.08</c:v>
                </c:pt>
                <c:pt idx="704">
                  <c:v>176.95</c:v>
                </c:pt>
                <c:pt idx="705">
                  <c:v>176.8</c:v>
                </c:pt>
                <c:pt idx="706">
                  <c:v>176.64</c:v>
                </c:pt>
                <c:pt idx="707">
                  <c:v>176.51</c:v>
                </c:pt>
                <c:pt idx="708">
                  <c:v>176.42</c:v>
                </c:pt>
                <c:pt idx="709">
                  <c:v>176.38</c:v>
                </c:pt>
                <c:pt idx="710">
                  <c:v>176.44</c:v>
                </c:pt>
                <c:pt idx="711">
                  <c:v>176.56</c:v>
                </c:pt>
                <c:pt idx="712">
                  <c:v>176.57</c:v>
                </c:pt>
                <c:pt idx="713">
                  <c:v>176.55</c:v>
                </c:pt>
                <c:pt idx="714">
                  <c:v>176.56</c:v>
                </c:pt>
                <c:pt idx="715">
                  <c:v>176.54</c:v>
                </c:pt>
                <c:pt idx="716">
                  <c:v>176.53</c:v>
                </c:pt>
                <c:pt idx="717">
                  <c:v>176.5</c:v>
                </c:pt>
                <c:pt idx="718">
                  <c:v>176.5</c:v>
                </c:pt>
                <c:pt idx="719">
                  <c:v>176.51</c:v>
                </c:pt>
                <c:pt idx="720">
                  <c:v>176.48</c:v>
                </c:pt>
                <c:pt idx="721">
                  <c:v>176.45</c:v>
                </c:pt>
                <c:pt idx="722">
                  <c:v>176.43</c:v>
                </c:pt>
                <c:pt idx="723">
                  <c:v>176.51</c:v>
                </c:pt>
                <c:pt idx="724">
                  <c:v>176.61</c:v>
                </c:pt>
                <c:pt idx="725">
                  <c:v>176.67</c:v>
                </c:pt>
                <c:pt idx="726">
                  <c:v>176.69</c:v>
                </c:pt>
                <c:pt idx="727">
                  <c:v>176.68</c:v>
                </c:pt>
                <c:pt idx="728">
                  <c:v>176.71</c:v>
                </c:pt>
                <c:pt idx="729">
                  <c:v>176.7</c:v>
                </c:pt>
                <c:pt idx="730">
                  <c:v>176.62</c:v>
                </c:pt>
                <c:pt idx="731">
                  <c:v>176.54</c:v>
                </c:pt>
                <c:pt idx="732">
                  <c:v>176.51</c:v>
                </c:pt>
                <c:pt idx="733">
                  <c:v>176.48</c:v>
                </c:pt>
                <c:pt idx="734">
                  <c:v>176.54</c:v>
                </c:pt>
                <c:pt idx="735">
                  <c:v>176.71</c:v>
                </c:pt>
                <c:pt idx="736">
                  <c:v>176.88</c:v>
                </c:pt>
                <c:pt idx="737">
                  <c:v>176.95</c:v>
                </c:pt>
                <c:pt idx="738">
                  <c:v>176.98</c:v>
                </c:pt>
                <c:pt idx="739">
                  <c:v>177</c:v>
                </c:pt>
                <c:pt idx="740">
                  <c:v>176.96</c:v>
                </c:pt>
                <c:pt idx="741">
                  <c:v>176.88</c:v>
                </c:pt>
                <c:pt idx="742">
                  <c:v>176.83</c:v>
                </c:pt>
                <c:pt idx="743">
                  <c:v>176.81</c:v>
                </c:pt>
                <c:pt idx="744">
                  <c:v>176.78</c:v>
                </c:pt>
                <c:pt idx="745">
                  <c:v>176.72</c:v>
                </c:pt>
                <c:pt idx="746">
                  <c:v>176.68</c:v>
                </c:pt>
                <c:pt idx="747">
                  <c:v>176.77</c:v>
                </c:pt>
                <c:pt idx="748">
                  <c:v>176.84</c:v>
                </c:pt>
                <c:pt idx="749">
                  <c:v>176.9</c:v>
                </c:pt>
                <c:pt idx="750">
                  <c:v>176.93</c:v>
                </c:pt>
                <c:pt idx="751">
                  <c:v>176.93</c:v>
                </c:pt>
                <c:pt idx="752">
                  <c:v>176.9</c:v>
                </c:pt>
                <c:pt idx="753">
                  <c:v>176.82</c:v>
                </c:pt>
                <c:pt idx="754">
                  <c:v>176.72</c:v>
                </c:pt>
                <c:pt idx="755">
                  <c:v>176.65</c:v>
                </c:pt>
                <c:pt idx="756">
                  <c:v>176.59</c:v>
                </c:pt>
                <c:pt idx="757">
                  <c:v>176.56</c:v>
                </c:pt>
                <c:pt idx="758">
                  <c:v>176.6</c:v>
                </c:pt>
                <c:pt idx="759">
                  <c:v>176.67</c:v>
                </c:pt>
                <c:pt idx="760">
                  <c:v>176.75</c:v>
                </c:pt>
                <c:pt idx="761">
                  <c:v>176.8</c:v>
                </c:pt>
                <c:pt idx="762">
                  <c:v>176.82</c:v>
                </c:pt>
                <c:pt idx="763">
                  <c:v>176.81</c:v>
                </c:pt>
                <c:pt idx="764">
                  <c:v>176.8</c:v>
                </c:pt>
                <c:pt idx="765">
                  <c:v>176.73</c:v>
                </c:pt>
                <c:pt idx="766">
                  <c:v>176.66</c:v>
                </c:pt>
                <c:pt idx="767">
                  <c:v>176.59</c:v>
                </c:pt>
                <c:pt idx="768">
                  <c:v>176.51</c:v>
                </c:pt>
                <c:pt idx="769">
                  <c:v>176.46</c:v>
                </c:pt>
                <c:pt idx="770">
                  <c:v>176.45</c:v>
                </c:pt>
                <c:pt idx="771">
                  <c:v>176.56</c:v>
                </c:pt>
                <c:pt idx="772">
                  <c:v>176.62</c:v>
                </c:pt>
                <c:pt idx="773">
                  <c:v>176.66</c:v>
                </c:pt>
                <c:pt idx="774">
                  <c:v>176.69</c:v>
                </c:pt>
                <c:pt idx="775">
                  <c:v>176.69</c:v>
                </c:pt>
                <c:pt idx="776">
                  <c:v>176.65</c:v>
                </c:pt>
                <c:pt idx="777">
                  <c:v>176.62</c:v>
                </c:pt>
                <c:pt idx="778">
                  <c:v>176.6</c:v>
                </c:pt>
                <c:pt idx="779">
                  <c:v>176.67</c:v>
                </c:pt>
                <c:pt idx="780">
                  <c:v>176.67</c:v>
                </c:pt>
                <c:pt idx="781">
                  <c:v>176.66</c:v>
                </c:pt>
                <c:pt idx="782">
                  <c:v>176.68</c:v>
                </c:pt>
                <c:pt idx="783">
                  <c:v>176.76</c:v>
                </c:pt>
                <c:pt idx="784">
                  <c:v>176.9</c:v>
                </c:pt>
                <c:pt idx="785">
                  <c:v>177.02</c:v>
                </c:pt>
                <c:pt idx="786">
                  <c:v>177.02</c:v>
                </c:pt>
                <c:pt idx="787">
                  <c:v>176.98</c:v>
                </c:pt>
                <c:pt idx="788">
                  <c:v>176.93</c:v>
                </c:pt>
                <c:pt idx="789">
                  <c:v>176.87</c:v>
                </c:pt>
                <c:pt idx="790">
                  <c:v>176.77</c:v>
                </c:pt>
                <c:pt idx="791">
                  <c:v>176.74</c:v>
                </c:pt>
                <c:pt idx="792">
                  <c:v>176.7</c:v>
                </c:pt>
                <c:pt idx="793">
                  <c:v>176.7</c:v>
                </c:pt>
                <c:pt idx="794">
                  <c:v>176.72</c:v>
                </c:pt>
                <c:pt idx="795">
                  <c:v>176.81</c:v>
                </c:pt>
                <c:pt idx="796">
                  <c:v>176.91</c:v>
                </c:pt>
                <c:pt idx="797">
                  <c:v>177.01</c:v>
                </c:pt>
                <c:pt idx="798">
                  <c:v>177.06</c:v>
                </c:pt>
                <c:pt idx="799">
                  <c:v>177.04</c:v>
                </c:pt>
                <c:pt idx="800">
                  <c:v>177.02</c:v>
                </c:pt>
                <c:pt idx="801">
                  <c:v>176.96</c:v>
                </c:pt>
                <c:pt idx="802">
                  <c:v>176.93</c:v>
                </c:pt>
                <c:pt idx="803">
                  <c:v>176.88</c:v>
                </c:pt>
                <c:pt idx="804">
                  <c:v>176.88</c:v>
                </c:pt>
                <c:pt idx="805">
                  <c:v>176.86</c:v>
                </c:pt>
                <c:pt idx="806">
                  <c:v>176.98</c:v>
                </c:pt>
                <c:pt idx="807">
                  <c:v>177.14</c:v>
                </c:pt>
                <c:pt idx="808">
                  <c:v>177.24</c:v>
                </c:pt>
                <c:pt idx="809">
                  <c:v>177.25</c:v>
                </c:pt>
                <c:pt idx="810">
                  <c:v>177.23</c:v>
                </c:pt>
                <c:pt idx="811">
                  <c:v>177.19</c:v>
                </c:pt>
                <c:pt idx="812">
                  <c:v>177.2</c:v>
                </c:pt>
                <c:pt idx="813">
                  <c:v>177.16</c:v>
                </c:pt>
                <c:pt idx="814">
                  <c:v>177.19</c:v>
                </c:pt>
                <c:pt idx="815">
                  <c:v>177.2</c:v>
                </c:pt>
                <c:pt idx="816">
                  <c:v>177.14</c:v>
                </c:pt>
                <c:pt idx="817">
                  <c:v>177.11</c:v>
                </c:pt>
                <c:pt idx="818">
                  <c:v>177.12</c:v>
                </c:pt>
                <c:pt idx="819">
                  <c:v>177.23</c:v>
                </c:pt>
                <c:pt idx="820">
                  <c:v>177.28</c:v>
                </c:pt>
                <c:pt idx="821">
                  <c:v>177.33</c:v>
                </c:pt>
                <c:pt idx="822">
                  <c:v>177.39</c:v>
                </c:pt>
                <c:pt idx="823">
                  <c:v>177.39</c:v>
                </c:pt>
                <c:pt idx="824">
                  <c:v>177.38</c:v>
                </c:pt>
                <c:pt idx="825">
                  <c:v>177.5</c:v>
                </c:pt>
                <c:pt idx="826">
                  <c:v>177.38</c:v>
                </c:pt>
                <c:pt idx="827">
                  <c:v>177.26</c:v>
                </c:pt>
                <c:pt idx="828">
                  <c:v>177.18</c:v>
                </c:pt>
                <c:pt idx="829">
                  <c:v>177.1</c:v>
                </c:pt>
                <c:pt idx="830">
                  <c:v>177.06</c:v>
                </c:pt>
                <c:pt idx="831">
                  <c:v>177.07</c:v>
                </c:pt>
                <c:pt idx="832">
                  <c:v>177.06</c:v>
                </c:pt>
                <c:pt idx="833">
                  <c:v>177.07</c:v>
                </c:pt>
                <c:pt idx="834">
                  <c:v>177.04</c:v>
                </c:pt>
                <c:pt idx="835">
                  <c:v>176.99</c:v>
                </c:pt>
                <c:pt idx="836">
                  <c:v>176.9</c:v>
                </c:pt>
                <c:pt idx="837">
                  <c:v>176.79</c:v>
                </c:pt>
                <c:pt idx="838">
                  <c:v>176.7</c:v>
                </c:pt>
                <c:pt idx="839">
                  <c:v>176.68</c:v>
                </c:pt>
                <c:pt idx="840">
                  <c:v>176.63</c:v>
                </c:pt>
                <c:pt idx="841">
                  <c:v>176.6</c:v>
                </c:pt>
                <c:pt idx="842">
                  <c:v>176.57</c:v>
                </c:pt>
                <c:pt idx="843">
                  <c:v>176.67</c:v>
                </c:pt>
                <c:pt idx="844">
                  <c:v>176.7</c:v>
                </c:pt>
                <c:pt idx="845">
                  <c:v>176.67</c:v>
                </c:pt>
                <c:pt idx="846">
                  <c:v>176.61</c:v>
                </c:pt>
                <c:pt idx="847">
                  <c:v>176.57</c:v>
                </c:pt>
                <c:pt idx="848">
                  <c:v>176.48</c:v>
                </c:pt>
                <c:pt idx="849">
                  <c:v>176.42</c:v>
                </c:pt>
                <c:pt idx="850">
                  <c:v>176.43</c:v>
                </c:pt>
                <c:pt idx="851">
                  <c:v>176.42</c:v>
                </c:pt>
                <c:pt idx="852">
                  <c:v>176.38</c:v>
                </c:pt>
                <c:pt idx="853">
                  <c:v>176.33</c:v>
                </c:pt>
                <c:pt idx="854">
                  <c:v>176.32</c:v>
                </c:pt>
                <c:pt idx="855">
                  <c:v>176.41</c:v>
                </c:pt>
                <c:pt idx="856">
                  <c:v>176.44</c:v>
                </c:pt>
                <c:pt idx="857">
                  <c:v>176.56</c:v>
                </c:pt>
                <c:pt idx="858">
                  <c:v>176.57</c:v>
                </c:pt>
                <c:pt idx="859">
                  <c:v>176.54</c:v>
                </c:pt>
                <c:pt idx="860">
                  <c:v>176.47</c:v>
                </c:pt>
                <c:pt idx="861">
                  <c:v>176.34</c:v>
                </c:pt>
                <c:pt idx="862">
                  <c:v>176.27</c:v>
                </c:pt>
                <c:pt idx="863">
                  <c:v>176.18</c:v>
                </c:pt>
                <c:pt idx="864">
                  <c:v>176.15</c:v>
                </c:pt>
                <c:pt idx="865">
                  <c:v>176.16</c:v>
                </c:pt>
                <c:pt idx="866">
                  <c:v>176.19</c:v>
                </c:pt>
                <c:pt idx="867">
                  <c:v>176.27</c:v>
                </c:pt>
                <c:pt idx="868">
                  <c:v>176.35</c:v>
                </c:pt>
                <c:pt idx="869">
                  <c:v>176.44</c:v>
                </c:pt>
                <c:pt idx="870">
                  <c:v>176.51</c:v>
                </c:pt>
                <c:pt idx="871">
                  <c:v>176.49</c:v>
                </c:pt>
                <c:pt idx="872">
                  <c:v>176.45</c:v>
                </c:pt>
                <c:pt idx="873">
                  <c:v>176.41</c:v>
                </c:pt>
                <c:pt idx="874">
                  <c:v>176.39</c:v>
                </c:pt>
                <c:pt idx="875">
                  <c:v>176.39</c:v>
                </c:pt>
                <c:pt idx="876">
                  <c:v>176.36</c:v>
                </c:pt>
                <c:pt idx="877">
                  <c:v>176.31</c:v>
                </c:pt>
                <c:pt idx="878">
                  <c:v>176.33</c:v>
                </c:pt>
                <c:pt idx="879">
                  <c:v>176.48</c:v>
                </c:pt>
                <c:pt idx="880">
                  <c:v>176.6</c:v>
                </c:pt>
                <c:pt idx="881">
                  <c:v>176.66</c:v>
                </c:pt>
                <c:pt idx="882">
                  <c:v>176.64</c:v>
                </c:pt>
                <c:pt idx="883">
                  <c:v>176.59</c:v>
                </c:pt>
                <c:pt idx="884">
                  <c:v>176.48</c:v>
                </c:pt>
                <c:pt idx="885">
                  <c:v>176.4</c:v>
                </c:pt>
                <c:pt idx="886">
                  <c:v>176.38</c:v>
                </c:pt>
                <c:pt idx="887">
                  <c:v>176.4</c:v>
                </c:pt>
                <c:pt idx="888">
                  <c:v>176.38</c:v>
                </c:pt>
                <c:pt idx="889">
                  <c:v>176.36</c:v>
                </c:pt>
                <c:pt idx="890">
                  <c:v>176.38</c:v>
                </c:pt>
                <c:pt idx="891">
                  <c:v>176.44</c:v>
                </c:pt>
                <c:pt idx="892">
                  <c:v>176.53</c:v>
                </c:pt>
                <c:pt idx="893">
                  <c:v>176.52</c:v>
                </c:pt>
                <c:pt idx="894">
                  <c:v>176.54</c:v>
                </c:pt>
                <c:pt idx="895">
                  <c:v>176.53</c:v>
                </c:pt>
                <c:pt idx="896">
                  <c:v>176.52</c:v>
                </c:pt>
                <c:pt idx="897">
                  <c:v>176.49</c:v>
                </c:pt>
                <c:pt idx="898">
                  <c:v>176.52</c:v>
                </c:pt>
                <c:pt idx="899">
                  <c:v>176.54</c:v>
                </c:pt>
                <c:pt idx="900">
                  <c:v>176.54</c:v>
                </c:pt>
                <c:pt idx="901">
                  <c:v>176.51</c:v>
                </c:pt>
                <c:pt idx="902">
                  <c:v>176.48</c:v>
                </c:pt>
                <c:pt idx="903">
                  <c:v>176.58</c:v>
                </c:pt>
                <c:pt idx="904">
                  <c:v>176.7</c:v>
                </c:pt>
                <c:pt idx="905">
                  <c:v>176.82</c:v>
                </c:pt>
                <c:pt idx="906">
                  <c:v>176.91</c:v>
                </c:pt>
                <c:pt idx="907">
                  <c:v>176.88</c:v>
                </c:pt>
                <c:pt idx="908">
                  <c:v>176.83</c:v>
                </c:pt>
                <c:pt idx="909">
                  <c:v>176.76</c:v>
                </c:pt>
                <c:pt idx="910">
                  <c:v>176.7</c:v>
                </c:pt>
                <c:pt idx="911">
                  <c:v>176.64</c:v>
                </c:pt>
                <c:pt idx="912">
                  <c:v>176.57</c:v>
                </c:pt>
                <c:pt idx="913">
                  <c:v>176.56</c:v>
                </c:pt>
                <c:pt idx="914">
                  <c:v>176.59</c:v>
                </c:pt>
                <c:pt idx="915">
                  <c:v>176.63</c:v>
                </c:pt>
                <c:pt idx="916">
                  <c:v>176.7</c:v>
                </c:pt>
                <c:pt idx="917">
                  <c:v>176.72</c:v>
                </c:pt>
                <c:pt idx="918">
                  <c:v>176.82</c:v>
                </c:pt>
                <c:pt idx="919">
                  <c:v>176.81</c:v>
                </c:pt>
                <c:pt idx="920">
                  <c:v>176.78</c:v>
                </c:pt>
                <c:pt idx="921">
                  <c:v>176.71</c:v>
                </c:pt>
                <c:pt idx="922">
                  <c:v>176.66</c:v>
                </c:pt>
                <c:pt idx="923">
                  <c:v>176.59</c:v>
                </c:pt>
                <c:pt idx="924">
                  <c:v>176.53</c:v>
                </c:pt>
                <c:pt idx="925">
                  <c:v>176.49</c:v>
                </c:pt>
                <c:pt idx="926">
                  <c:v>176.47</c:v>
                </c:pt>
                <c:pt idx="927">
                  <c:v>176.49</c:v>
                </c:pt>
                <c:pt idx="928">
                  <c:v>176.58</c:v>
                </c:pt>
                <c:pt idx="929">
                  <c:v>176.64</c:v>
                </c:pt>
                <c:pt idx="930">
                  <c:v>176.63</c:v>
                </c:pt>
                <c:pt idx="931">
                  <c:v>176.64</c:v>
                </c:pt>
                <c:pt idx="932">
                  <c:v>176.55</c:v>
                </c:pt>
                <c:pt idx="933">
                  <c:v>176.46</c:v>
                </c:pt>
                <c:pt idx="934">
                  <c:v>176.44</c:v>
                </c:pt>
                <c:pt idx="935">
                  <c:v>176.41</c:v>
                </c:pt>
                <c:pt idx="936">
                  <c:v>176.37</c:v>
                </c:pt>
                <c:pt idx="937">
                  <c:v>176.39</c:v>
                </c:pt>
                <c:pt idx="938">
                  <c:v>176.39</c:v>
                </c:pt>
                <c:pt idx="939">
                  <c:v>176.46</c:v>
                </c:pt>
                <c:pt idx="940">
                  <c:v>176.63</c:v>
                </c:pt>
                <c:pt idx="941">
                  <c:v>176.76</c:v>
                </c:pt>
                <c:pt idx="942">
                  <c:v>176.83</c:v>
                </c:pt>
                <c:pt idx="943">
                  <c:v>176.84</c:v>
                </c:pt>
                <c:pt idx="944">
                  <c:v>176.82</c:v>
                </c:pt>
                <c:pt idx="945">
                  <c:v>176.8</c:v>
                </c:pt>
                <c:pt idx="946">
                  <c:v>176.79</c:v>
                </c:pt>
                <c:pt idx="947">
                  <c:v>176.77</c:v>
                </c:pt>
                <c:pt idx="948">
                  <c:v>176.79</c:v>
                </c:pt>
                <c:pt idx="949">
                  <c:v>176.82</c:v>
                </c:pt>
                <c:pt idx="950">
                  <c:v>176.89</c:v>
                </c:pt>
                <c:pt idx="951">
                  <c:v>176.95</c:v>
                </c:pt>
                <c:pt idx="952">
                  <c:v>177.07</c:v>
                </c:pt>
                <c:pt idx="953">
                  <c:v>177.13</c:v>
                </c:pt>
                <c:pt idx="954">
                  <c:v>177.19</c:v>
                </c:pt>
                <c:pt idx="955">
                  <c:v>177.16</c:v>
                </c:pt>
                <c:pt idx="956">
                  <c:v>177.12</c:v>
                </c:pt>
                <c:pt idx="957">
                  <c:v>177.02</c:v>
                </c:pt>
                <c:pt idx="958">
                  <c:v>176.89</c:v>
                </c:pt>
                <c:pt idx="959">
                  <c:v>176.79</c:v>
                </c:pt>
                <c:pt idx="960">
                  <c:v>176.74</c:v>
                </c:pt>
                <c:pt idx="961">
                  <c:v>176.71</c:v>
                </c:pt>
                <c:pt idx="962">
                  <c:v>176.74</c:v>
                </c:pt>
                <c:pt idx="963">
                  <c:v>176.89</c:v>
                </c:pt>
                <c:pt idx="964">
                  <c:v>176.91</c:v>
                </c:pt>
                <c:pt idx="965">
                  <c:v>176.9</c:v>
                </c:pt>
                <c:pt idx="966">
                  <c:v>176.88</c:v>
                </c:pt>
                <c:pt idx="967">
                  <c:v>176.79</c:v>
                </c:pt>
                <c:pt idx="968">
                  <c:v>176.68</c:v>
                </c:pt>
                <c:pt idx="969">
                  <c:v>176.55</c:v>
                </c:pt>
                <c:pt idx="970">
                  <c:v>176.44</c:v>
                </c:pt>
                <c:pt idx="971">
                  <c:v>176.36</c:v>
                </c:pt>
                <c:pt idx="972">
                  <c:v>176.27</c:v>
                </c:pt>
                <c:pt idx="973">
                  <c:v>176.28</c:v>
                </c:pt>
                <c:pt idx="974">
                  <c:v>176.24</c:v>
                </c:pt>
                <c:pt idx="975">
                  <c:v>176.25</c:v>
                </c:pt>
                <c:pt idx="976">
                  <c:v>176.28</c:v>
                </c:pt>
                <c:pt idx="977">
                  <c:v>176.34</c:v>
                </c:pt>
                <c:pt idx="978">
                  <c:v>176.4</c:v>
                </c:pt>
                <c:pt idx="979">
                  <c:v>176.36</c:v>
                </c:pt>
                <c:pt idx="980">
                  <c:v>176.24</c:v>
                </c:pt>
                <c:pt idx="981">
                  <c:v>176.14</c:v>
                </c:pt>
                <c:pt idx="982">
                  <c:v>176.04</c:v>
                </c:pt>
                <c:pt idx="983">
                  <c:v>175.99</c:v>
                </c:pt>
                <c:pt idx="984">
                  <c:v>175.92</c:v>
                </c:pt>
                <c:pt idx="985">
                  <c:v>175.87</c:v>
                </c:pt>
                <c:pt idx="986">
                  <c:v>175.9</c:v>
                </c:pt>
                <c:pt idx="987">
                  <c:v>175.92</c:v>
                </c:pt>
                <c:pt idx="988">
                  <c:v>176</c:v>
                </c:pt>
                <c:pt idx="989">
                  <c:v>176.11</c:v>
                </c:pt>
                <c:pt idx="990">
                  <c:v>176.13</c:v>
                </c:pt>
                <c:pt idx="991">
                  <c:v>176.13</c:v>
                </c:pt>
                <c:pt idx="992">
                  <c:v>176.09</c:v>
                </c:pt>
                <c:pt idx="993">
                  <c:v>175.98</c:v>
                </c:pt>
                <c:pt idx="994">
                  <c:v>175.89</c:v>
                </c:pt>
                <c:pt idx="995">
                  <c:v>175.81</c:v>
                </c:pt>
                <c:pt idx="996">
                  <c:v>175.77</c:v>
                </c:pt>
                <c:pt idx="997">
                  <c:v>175.78</c:v>
                </c:pt>
                <c:pt idx="998">
                  <c:v>175.78</c:v>
                </c:pt>
                <c:pt idx="999">
                  <c:v>175.85</c:v>
                </c:pt>
                <c:pt idx="1000">
                  <c:v>175.95</c:v>
                </c:pt>
                <c:pt idx="1001">
                  <c:v>176.06</c:v>
                </c:pt>
                <c:pt idx="1002">
                  <c:v>176.05</c:v>
                </c:pt>
                <c:pt idx="1003">
                  <c:v>176.03</c:v>
                </c:pt>
                <c:pt idx="1004">
                  <c:v>176.01</c:v>
                </c:pt>
                <c:pt idx="1005">
                  <c:v>176.03</c:v>
                </c:pt>
                <c:pt idx="1006">
                  <c:v>176.05</c:v>
                </c:pt>
                <c:pt idx="1007">
                  <c:v>176.05</c:v>
                </c:pt>
                <c:pt idx="1008">
                  <c:v>175.99</c:v>
                </c:pt>
                <c:pt idx="1009">
                  <c:v>175.95</c:v>
                </c:pt>
                <c:pt idx="1010">
                  <c:v>175.99</c:v>
                </c:pt>
                <c:pt idx="1011">
                  <c:v>176.06</c:v>
                </c:pt>
                <c:pt idx="1012">
                  <c:v>176.19</c:v>
                </c:pt>
                <c:pt idx="1013">
                  <c:v>176.29</c:v>
                </c:pt>
                <c:pt idx="1014">
                  <c:v>176.33</c:v>
                </c:pt>
                <c:pt idx="1015">
                  <c:v>176.32</c:v>
                </c:pt>
                <c:pt idx="1016">
                  <c:v>176.24</c:v>
                </c:pt>
                <c:pt idx="1017">
                  <c:v>176.14</c:v>
                </c:pt>
                <c:pt idx="1018">
                  <c:v>176.01</c:v>
                </c:pt>
                <c:pt idx="1019">
                  <c:v>175.91</c:v>
                </c:pt>
                <c:pt idx="1020">
                  <c:v>175.82</c:v>
                </c:pt>
                <c:pt idx="1021">
                  <c:v>175.75</c:v>
                </c:pt>
                <c:pt idx="1022">
                  <c:v>175.73</c:v>
                </c:pt>
                <c:pt idx="1023">
                  <c:v>175.82</c:v>
                </c:pt>
                <c:pt idx="1024">
                  <c:v>175.92</c:v>
                </c:pt>
                <c:pt idx="1025">
                  <c:v>176</c:v>
                </c:pt>
                <c:pt idx="1026">
                  <c:v>176.04</c:v>
                </c:pt>
                <c:pt idx="1027">
                  <c:v>176.03</c:v>
                </c:pt>
                <c:pt idx="1028">
                  <c:v>175.94</c:v>
                </c:pt>
                <c:pt idx="1029">
                  <c:v>175.87</c:v>
                </c:pt>
                <c:pt idx="1030">
                  <c:v>175.89</c:v>
                </c:pt>
                <c:pt idx="1031">
                  <c:v>175.9</c:v>
                </c:pt>
                <c:pt idx="1032">
                  <c:v>175.87</c:v>
                </c:pt>
                <c:pt idx="1033">
                  <c:v>175.84</c:v>
                </c:pt>
                <c:pt idx="1034">
                  <c:v>175.9</c:v>
                </c:pt>
                <c:pt idx="1035">
                  <c:v>175.98</c:v>
                </c:pt>
                <c:pt idx="1036">
                  <c:v>176.12</c:v>
                </c:pt>
                <c:pt idx="1037">
                  <c:v>176.31</c:v>
                </c:pt>
                <c:pt idx="1038">
                  <c:v>176.37</c:v>
                </c:pt>
                <c:pt idx="1039">
                  <c:v>176.33</c:v>
                </c:pt>
                <c:pt idx="1040">
                  <c:v>176.28</c:v>
                </c:pt>
                <c:pt idx="1041">
                  <c:v>176.15</c:v>
                </c:pt>
                <c:pt idx="1042">
                  <c:v>176.1</c:v>
                </c:pt>
                <c:pt idx="1043">
                  <c:v>176.08</c:v>
                </c:pt>
                <c:pt idx="1044">
                  <c:v>176.08</c:v>
                </c:pt>
                <c:pt idx="1045">
                  <c:v>176.1</c:v>
                </c:pt>
                <c:pt idx="1046">
                  <c:v>176.1</c:v>
                </c:pt>
                <c:pt idx="1047">
                  <c:v>176.14</c:v>
                </c:pt>
                <c:pt idx="1048">
                  <c:v>176.19</c:v>
                </c:pt>
                <c:pt idx="1049">
                  <c:v>176.21</c:v>
                </c:pt>
                <c:pt idx="1050">
                  <c:v>176.19</c:v>
                </c:pt>
                <c:pt idx="1051">
                  <c:v>176.17</c:v>
                </c:pt>
                <c:pt idx="1052">
                  <c:v>176.09</c:v>
                </c:pt>
                <c:pt idx="1053">
                  <c:v>176</c:v>
                </c:pt>
                <c:pt idx="1054">
                  <c:v>175.93</c:v>
                </c:pt>
                <c:pt idx="1055">
                  <c:v>175.89</c:v>
                </c:pt>
                <c:pt idx="1056">
                  <c:v>175.88</c:v>
                </c:pt>
                <c:pt idx="1057">
                  <c:v>175.92</c:v>
                </c:pt>
                <c:pt idx="1058">
                  <c:v>175.93</c:v>
                </c:pt>
                <c:pt idx="1059">
                  <c:v>176.01</c:v>
                </c:pt>
                <c:pt idx="1060">
                  <c:v>176.09</c:v>
                </c:pt>
                <c:pt idx="1061">
                  <c:v>176.14</c:v>
                </c:pt>
                <c:pt idx="1062">
                  <c:v>176.14</c:v>
                </c:pt>
                <c:pt idx="1063">
                  <c:v>176.13</c:v>
                </c:pt>
                <c:pt idx="1064">
                  <c:v>176.04</c:v>
                </c:pt>
                <c:pt idx="1065">
                  <c:v>175.99</c:v>
                </c:pt>
                <c:pt idx="1066">
                  <c:v>175.94</c:v>
                </c:pt>
                <c:pt idx="1067">
                  <c:v>175.98</c:v>
                </c:pt>
                <c:pt idx="1068">
                  <c:v>176</c:v>
                </c:pt>
                <c:pt idx="1069">
                  <c:v>175.91</c:v>
                </c:pt>
                <c:pt idx="1070">
                  <c:v>175.92</c:v>
                </c:pt>
                <c:pt idx="1071">
                  <c:v>176.02</c:v>
                </c:pt>
                <c:pt idx="1072">
                  <c:v>176.06</c:v>
                </c:pt>
                <c:pt idx="1073">
                  <c:v>176.08</c:v>
                </c:pt>
                <c:pt idx="1074">
                  <c:v>176.06</c:v>
                </c:pt>
                <c:pt idx="1075">
                  <c:v>176</c:v>
                </c:pt>
                <c:pt idx="1076">
                  <c:v>175.95</c:v>
                </c:pt>
                <c:pt idx="1077">
                  <c:v>175.88</c:v>
                </c:pt>
                <c:pt idx="1078">
                  <c:v>175.77</c:v>
                </c:pt>
                <c:pt idx="1079">
                  <c:v>175.68</c:v>
                </c:pt>
                <c:pt idx="1080">
                  <c:v>175.7</c:v>
                </c:pt>
                <c:pt idx="1081">
                  <c:v>175.76</c:v>
                </c:pt>
                <c:pt idx="1082">
                  <c:v>175.78</c:v>
                </c:pt>
                <c:pt idx="1083">
                  <c:v>175.92</c:v>
                </c:pt>
                <c:pt idx="1084">
                  <c:v>176.04</c:v>
                </c:pt>
                <c:pt idx="1085">
                  <c:v>176.16</c:v>
                </c:pt>
                <c:pt idx="1086">
                  <c:v>176.24</c:v>
                </c:pt>
                <c:pt idx="1087">
                  <c:v>176.22</c:v>
                </c:pt>
                <c:pt idx="1088">
                  <c:v>176.18</c:v>
                </c:pt>
                <c:pt idx="1089">
                  <c:v>176.09</c:v>
                </c:pt>
                <c:pt idx="1090">
                  <c:v>176</c:v>
                </c:pt>
                <c:pt idx="1091">
                  <c:v>175.97</c:v>
                </c:pt>
                <c:pt idx="1092">
                  <c:v>176.01</c:v>
                </c:pt>
                <c:pt idx="1093">
                  <c:v>176.01</c:v>
                </c:pt>
                <c:pt idx="1094">
                  <c:v>176.2</c:v>
                </c:pt>
                <c:pt idx="1095">
                  <c:v>176.2</c:v>
                </c:pt>
                <c:pt idx="1096">
                  <c:v>176.34</c:v>
                </c:pt>
                <c:pt idx="1097">
                  <c:v>176.41</c:v>
                </c:pt>
                <c:pt idx="1098">
                  <c:v>176.44</c:v>
                </c:pt>
                <c:pt idx="1099">
                  <c:v>176.44</c:v>
                </c:pt>
                <c:pt idx="1100">
                  <c:v>176.37</c:v>
                </c:pt>
                <c:pt idx="1101">
                  <c:v>176.29</c:v>
                </c:pt>
                <c:pt idx="1102">
                  <c:v>176.27</c:v>
                </c:pt>
                <c:pt idx="1103">
                  <c:v>176.22</c:v>
                </c:pt>
                <c:pt idx="1104">
                  <c:v>176.15</c:v>
                </c:pt>
                <c:pt idx="1105">
                  <c:v>176.11</c:v>
                </c:pt>
                <c:pt idx="1106">
                  <c:v>176.09</c:v>
                </c:pt>
                <c:pt idx="1107">
                  <c:v>176.11</c:v>
                </c:pt>
                <c:pt idx="1108">
                  <c:v>176.13</c:v>
                </c:pt>
                <c:pt idx="1109">
                  <c:v>176.19</c:v>
                </c:pt>
                <c:pt idx="1110">
                  <c:v>176.26</c:v>
                </c:pt>
                <c:pt idx="1111">
                  <c:v>176.24</c:v>
                </c:pt>
                <c:pt idx="1112">
                  <c:v>176.16</c:v>
                </c:pt>
                <c:pt idx="1113">
                  <c:v>176.07</c:v>
                </c:pt>
                <c:pt idx="1114">
                  <c:v>175.96</c:v>
                </c:pt>
                <c:pt idx="1115">
                  <c:v>175.86</c:v>
                </c:pt>
                <c:pt idx="1116">
                  <c:v>175.81</c:v>
                </c:pt>
                <c:pt idx="1117">
                  <c:v>175.78</c:v>
                </c:pt>
                <c:pt idx="1118">
                  <c:v>175.81</c:v>
                </c:pt>
                <c:pt idx="1119">
                  <c:v>175.91</c:v>
                </c:pt>
                <c:pt idx="1120">
                  <c:v>176.1</c:v>
                </c:pt>
                <c:pt idx="1121">
                  <c:v>176.21</c:v>
                </c:pt>
                <c:pt idx="1122">
                  <c:v>176.26</c:v>
                </c:pt>
                <c:pt idx="1123">
                  <c:v>176.24</c:v>
                </c:pt>
                <c:pt idx="1124">
                  <c:v>176.13</c:v>
                </c:pt>
                <c:pt idx="1125">
                  <c:v>176.08</c:v>
                </c:pt>
                <c:pt idx="1126">
                  <c:v>176.07</c:v>
                </c:pt>
                <c:pt idx="1127">
                  <c:v>176.04</c:v>
                </c:pt>
                <c:pt idx="1128">
                  <c:v>175.99</c:v>
                </c:pt>
                <c:pt idx="1129">
                  <c:v>175.96</c:v>
                </c:pt>
                <c:pt idx="1130">
                  <c:v>176</c:v>
                </c:pt>
                <c:pt idx="1131">
                  <c:v>176.03</c:v>
                </c:pt>
                <c:pt idx="1132">
                  <c:v>176.05</c:v>
                </c:pt>
                <c:pt idx="1133">
                  <c:v>176.07</c:v>
                </c:pt>
                <c:pt idx="1134">
                  <c:v>176.04</c:v>
                </c:pt>
                <c:pt idx="1135">
                  <c:v>175.97</c:v>
                </c:pt>
                <c:pt idx="1136">
                  <c:v>175.86</c:v>
                </c:pt>
                <c:pt idx="1137">
                  <c:v>175.74</c:v>
                </c:pt>
                <c:pt idx="1138">
                  <c:v>176.67</c:v>
                </c:pt>
                <c:pt idx="1139">
                  <c:v>175.61</c:v>
                </c:pt>
                <c:pt idx="1140">
                  <c:v>175.57</c:v>
                </c:pt>
                <c:pt idx="1141">
                  <c:v>175.61</c:v>
                </c:pt>
                <c:pt idx="1142">
                  <c:v>175.63</c:v>
                </c:pt>
                <c:pt idx="1143">
                  <c:v>175.75</c:v>
                </c:pt>
                <c:pt idx="1144">
                  <c:v>175.93</c:v>
                </c:pt>
                <c:pt idx="1145">
                  <c:v>176.05</c:v>
                </c:pt>
                <c:pt idx="1146">
                  <c:v>176.09</c:v>
                </c:pt>
                <c:pt idx="1147">
                  <c:v>176.08</c:v>
                </c:pt>
                <c:pt idx="1148">
                  <c:v>176.04</c:v>
                </c:pt>
                <c:pt idx="1149">
                  <c:v>176.01</c:v>
                </c:pt>
                <c:pt idx="1150">
                  <c:v>176.01</c:v>
                </c:pt>
                <c:pt idx="1151">
                  <c:v>175.97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682-483C-B121-5191ED2A1DD6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Yearly Average</c:v>
                </c:pt>
              </c:strCache>
            </c:strRef>
          </c:tx>
          <c:spPr>
            <a:ln w="63500" cap="rnd" cmpd="sng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Sheet1!$B$2:$B$97</c:f>
              <c:numCache>
                <c:formatCode>General</c:formatCode>
                <c:ptCount val="96"/>
                <c:pt idx="0">
                  <c:v>6576</c:v>
                </c:pt>
                <c:pt idx="1">
                  <c:v>6941</c:v>
                </c:pt>
                <c:pt idx="2">
                  <c:v>7306</c:v>
                </c:pt>
                <c:pt idx="3">
                  <c:v>7672</c:v>
                </c:pt>
                <c:pt idx="4">
                  <c:v>8037</c:v>
                </c:pt>
                <c:pt idx="5">
                  <c:v>8402</c:v>
                </c:pt>
                <c:pt idx="6">
                  <c:v>8767</c:v>
                </c:pt>
                <c:pt idx="7">
                  <c:v>9133</c:v>
                </c:pt>
                <c:pt idx="8">
                  <c:v>9498</c:v>
                </c:pt>
                <c:pt idx="9">
                  <c:v>9863</c:v>
                </c:pt>
                <c:pt idx="10">
                  <c:v>10228</c:v>
                </c:pt>
                <c:pt idx="11">
                  <c:v>10594</c:v>
                </c:pt>
                <c:pt idx="12">
                  <c:v>10959</c:v>
                </c:pt>
                <c:pt idx="13">
                  <c:v>11324</c:v>
                </c:pt>
                <c:pt idx="14">
                  <c:v>11689</c:v>
                </c:pt>
                <c:pt idx="15">
                  <c:v>12055</c:v>
                </c:pt>
                <c:pt idx="16">
                  <c:v>12420</c:v>
                </c:pt>
                <c:pt idx="17">
                  <c:v>12785</c:v>
                </c:pt>
                <c:pt idx="18">
                  <c:v>13150</c:v>
                </c:pt>
                <c:pt idx="19">
                  <c:v>13516</c:v>
                </c:pt>
                <c:pt idx="20">
                  <c:v>13881</c:v>
                </c:pt>
                <c:pt idx="21">
                  <c:v>14246</c:v>
                </c:pt>
                <c:pt idx="22">
                  <c:v>14611</c:v>
                </c:pt>
                <c:pt idx="23">
                  <c:v>14977</c:v>
                </c:pt>
                <c:pt idx="24">
                  <c:v>15342</c:v>
                </c:pt>
                <c:pt idx="25">
                  <c:v>15707</c:v>
                </c:pt>
                <c:pt idx="26">
                  <c:v>16072</c:v>
                </c:pt>
                <c:pt idx="27">
                  <c:v>16438</c:v>
                </c:pt>
                <c:pt idx="28">
                  <c:v>16803</c:v>
                </c:pt>
                <c:pt idx="29">
                  <c:v>17168</c:v>
                </c:pt>
                <c:pt idx="30">
                  <c:v>17533</c:v>
                </c:pt>
                <c:pt idx="31">
                  <c:v>17899</c:v>
                </c:pt>
                <c:pt idx="32">
                  <c:v>18264</c:v>
                </c:pt>
                <c:pt idx="33">
                  <c:v>18629</c:v>
                </c:pt>
                <c:pt idx="34">
                  <c:v>18994</c:v>
                </c:pt>
                <c:pt idx="35">
                  <c:v>19360</c:v>
                </c:pt>
                <c:pt idx="36">
                  <c:v>19725</c:v>
                </c:pt>
                <c:pt idx="37">
                  <c:v>20090</c:v>
                </c:pt>
                <c:pt idx="38">
                  <c:v>20455</c:v>
                </c:pt>
                <c:pt idx="39">
                  <c:v>20821</c:v>
                </c:pt>
                <c:pt idx="40">
                  <c:v>21186</c:v>
                </c:pt>
                <c:pt idx="41">
                  <c:v>21551</c:v>
                </c:pt>
                <c:pt idx="42">
                  <c:v>21916</c:v>
                </c:pt>
                <c:pt idx="43">
                  <c:v>22282</c:v>
                </c:pt>
                <c:pt idx="44">
                  <c:v>22647</c:v>
                </c:pt>
                <c:pt idx="45">
                  <c:v>23012</c:v>
                </c:pt>
                <c:pt idx="46">
                  <c:v>23377</c:v>
                </c:pt>
                <c:pt idx="47">
                  <c:v>23743</c:v>
                </c:pt>
                <c:pt idx="48">
                  <c:v>24108</c:v>
                </c:pt>
                <c:pt idx="49">
                  <c:v>24473</c:v>
                </c:pt>
                <c:pt idx="50">
                  <c:v>24838</c:v>
                </c:pt>
                <c:pt idx="51">
                  <c:v>25204</c:v>
                </c:pt>
                <c:pt idx="52">
                  <c:v>25569</c:v>
                </c:pt>
                <c:pt idx="53">
                  <c:v>25934</c:v>
                </c:pt>
                <c:pt idx="54">
                  <c:v>26299</c:v>
                </c:pt>
                <c:pt idx="55">
                  <c:v>26665</c:v>
                </c:pt>
                <c:pt idx="56">
                  <c:v>27030</c:v>
                </c:pt>
                <c:pt idx="57">
                  <c:v>27395</c:v>
                </c:pt>
                <c:pt idx="58">
                  <c:v>27760</c:v>
                </c:pt>
                <c:pt idx="59">
                  <c:v>28126</c:v>
                </c:pt>
                <c:pt idx="60">
                  <c:v>28491</c:v>
                </c:pt>
                <c:pt idx="61">
                  <c:v>28856</c:v>
                </c:pt>
                <c:pt idx="62">
                  <c:v>29221</c:v>
                </c:pt>
                <c:pt idx="63">
                  <c:v>29587</c:v>
                </c:pt>
                <c:pt idx="64">
                  <c:v>29952</c:v>
                </c:pt>
                <c:pt idx="65">
                  <c:v>30317</c:v>
                </c:pt>
                <c:pt idx="66">
                  <c:v>30682</c:v>
                </c:pt>
                <c:pt idx="67">
                  <c:v>31048</c:v>
                </c:pt>
                <c:pt idx="68">
                  <c:v>31413</c:v>
                </c:pt>
                <c:pt idx="69">
                  <c:v>31778</c:v>
                </c:pt>
                <c:pt idx="70">
                  <c:v>32143</c:v>
                </c:pt>
                <c:pt idx="71">
                  <c:v>32509</c:v>
                </c:pt>
                <c:pt idx="72">
                  <c:v>32874</c:v>
                </c:pt>
                <c:pt idx="73">
                  <c:v>33239</c:v>
                </c:pt>
                <c:pt idx="74">
                  <c:v>33604</c:v>
                </c:pt>
                <c:pt idx="75">
                  <c:v>33970</c:v>
                </c:pt>
                <c:pt idx="76">
                  <c:v>34335</c:v>
                </c:pt>
                <c:pt idx="77">
                  <c:v>34700</c:v>
                </c:pt>
                <c:pt idx="78">
                  <c:v>35065</c:v>
                </c:pt>
                <c:pt idx="79">
                  <c:v>35431</c:v>
                </c:pt>
                <c:pt idx="80">
                  <c:v>35796</c:v>
                </c:pt>
                <c:pt idx="81">
                  <c:v>36161</c:v>
                </c:pt>
                <c:pt idx="82">
                  <c:v>36526</c:v>
                </c:pt>
                <c:pt idx="83">
                  <c:v>36892</c:v>
                </c:pt>
                <c:pt idx="84">
                  <c:v>37257</c:v>
                </c:pt>
                <c:pt idx="85">
                  <c:v>37622</c:v>
                </c:pt>
                <c:pt idx="86">
                  <c:v>37987</c:v>
                </c:pt>
                <c:pt idx="87">
                  <c:v>38353</c:v>
                </c:pt>
                <c:pt idx="88">
                  <c:v>38718</c:v>
                </c:pt>
                <c:pt idx="89">
                  <c:v>39083</c:v>
                </c:pt>
                <c:pt idx="90">
                  <c:v>39448</c:v>
                </c:pt>
                <c:pt idx="91">
                  <c:v>39814</c:v>
                </c:pt>
                <c:pt idx="92">
                  <c:v>40179</c:v>
                </c:pt>
                <c:pt idx="93">
                  <c:v>40544</c:v>
                </c:pt>
                <c:pt idx="94">
                  <c:v>40909</c:v>
                </c:pt>
                <c:pt idx="95">
                  <c:v>41275</c:v>
                </c:pt>
              </c:numCache>
            </c:numRef>
          </c:xVal>
          <c:yVal>
            <c:numRef>
              <c:f>Sheet1!$D$2:$D$97</c:f>
              <c:numCache>
                <c:formatCode>General</c:formatCode>
                <c:ptCount val="96"/>
                <c:pt idx="0">
                  <c:v>176.89</c:v>
                </c:pt>
                <c:pt idx="1">
                  <c:v>176.74</c:v>
                </c:pt>
                <c:pt idx="2">
                  <c:v>176.62</c:v>
                </c:pt>
                <c:pt idx="3">
                  <c:v>176.49</c:v>
                </c:pt>
                <c:pt idx="4">
                  <c:v>176.44</c:v>
                </c:pt>
                <c:pt idx="5">
                  <c:v>176.26</c:v>
                </c:pt>
                <c:pt idx="6">
                  <c:v>176.19</c:v>
                </c:pt>
                <c:pt idx="7">
                  <c:v>175.92</c:v>
                </c:pt>
                <c:pt idx="8">
                  <c:v>175.88</c:v>
                </c:pt>
                <c:pt idx="9">
                  <c:v>176.15</c:v>
                </c:pt>
                <c:pt idx="10">
                  <c:v>176.44</c:v>
                </c:pt>
                <c:pt idx="11">
                  <c:v>176.9</c:v>
                </c:pt>
                <c:pt idx="12">
                  <c:v>176.65</c:v>
                </c:pt>
                <c:pt idx="13">
                  <c:v>176.12</c:v>
                </c:pt>
                <c:pt idx="14">
                  <c:v>175.94</c:v>
                </c:pt>
                <c:pt idx="15">
                  <c:v>175.87</c:v>
                </c:pt>
                <c:pt idx="16">
                  <c:v>175.77</c:v>
                </c:pt>
                <c:pt idx="17">
                  <c:v>175.89</c:v>
                </c:pt>
                <c:pt idx="18">
                  <c:v>175.94</c:v>
                </c:pt>
                <c:pt idx="19">
                  <c:v>175.92</c:v>
                </c:pt>
                <c:pt idx="20">
                  <c:v>176.14</c:v>
                </c:pt>
                <c:pt idx="21">
                  <c:v>176.27</c:v>
                </c:pt>
                <c:pt idx="22">
                  <c:v>176.14</c:v>
                </c:pt>
                <c:pt idx="23">
                  <c:v>176.12</c:v>
                </c:pt>
                <c:pt idx="24">
                  <c:v>176.33</c:v>
                </c:pt>
                <c:pt idx="25">
                  <c:v>176.63</c:v>
                </c:pt>
                <c:pt idx="26">
                  <c:v>176.6</c:v>
                </c:pt>
                <c:pt idx="27">
                  <c:v>176.57</c:v>
                </c:pt>
                <c:pt idx="28">
                  <c:v>176.6</c:v>
                </c:pt>
                <c:pt idx="29">
                  <c:v>176.57</c:v>
                </c:pt>
                <c:pt idx="30">
                  <c:v>176.53</c:v>
                </c:pt>
                <c:pt idx="31">
                  <c:v>176.21</c:v>
                </c:pt>
                <c:pt idx="32">
                  <c:v>176.26</c:v>
                </c:pt>
                <c:pt idx="33">
                  <c:v>176.74</c:v>
                </c:pt>
                <c:pt idx="34">
                  <c:v>177.08</c:v>
                </c:pt>
                <c:pt idx="35">
                  <c:v>176.93</c:v>
                </c:pt>
                <c:pt idx="36">
                  <c:v>176.83</c:v>
                </c:pt>
                <c:pt idx="37">
                  <c:v>176.72</c:v>
                </c:pt>
                <c:pt idx="38">
                  <c:v>176.44</c:v>
                </c:pt>
                <c:pt idx="39">
                  <c:v>176.26</c:v>
                </c:pt>
                <c:pt idx="40">
                  <c:v>176.07</c:v>
                </c:pt>
                <c:pt idx="41">
                  <c:v>176.01</c:v>
                </c:pt>
                <c:pt idx="42">
                  <c:v>176.48</c:v>
                </c:pt>
                <c:pt idx="43">
                  <c:v>176.38</c:v>
                </c:pt>
                <c:pt idx="44">
                  <c:v>176.22</c:v>
                </c:pt>
                <c:pt idx="45">
                  <c:v>175.92</c:v>
                </c:pt>
                <c:pt idx="46">
                  <c:v>175.68</c:v>
                </c:pt>
                <c:pt idx="47">
                  <c:v>175.92</c:v>
                </c:pt>
                <c:pt idx="48">
                  <c:v>176.16</c:v>
                </c:pt>
                <c:pt idx="49">
                  <c:v>176.3</c:v>
                </c:pt>
                <c:pt idx="50">
                  <c:v>176.45</c:v>
                </c:pt>
                <c:pt idx="51">
                  <c:v>176.7</c:v>
                </c:pt>
                <c:pt idx="52">
                  <c:v>176.68</c:v>
                </c:pt>
                <c:pt idx="53">
                  <c:v>176.8</c:v>
                </c:pt>
                <c:pt idx="54">
                  <c:v>176.89</c:v>
                </c:pt>
                <c:pt idx="55">
                  <c:v>177.12</c:v>
                </c:pt>
                <c:pt idx="56">
                  <c:v>177.09</c:v>
                </c:pt>
                <c:pt idx="57">
                  <c:v>176.97</c:v>
                </c:pt>
                <c:pt idx="58">
                  <c:v>176.9</c:v>
                </c:pt>
                <c:pt idx="59">
                  <c:v>176.5</c:v>
                </c:pt>
                <c:pt idx="60">
                  <c:v>176.59</c:v>
                </c:pt>
                <c:pt idx="61">
                  <c:v>176.79</c:v>
                </c:pt>
                <c:pt idx="62">
                  <c:v>176.8</c:v>
                </c:pt>
                <c:pt idx="63">
                  <c:v>176.7</c:v>
                </c:pt>
                <c:pt idx="64">
                  <c:v>176.6</c:v>
                </c:pt>
                <c:pt idx="65">
                  <c:v>176.83</c:v>
                </c:pt>
                <c:pt idx="66">
                  <c:v>176.9</c:v>
                </c:pt>
                <c:pt idx="67">
                  <c:v>177.13</c:v>
                </c:pt>
                <c:pt idx="68">
                  <c:v>177.29</c:v>
                </c:pt>
                <c:pt idx="69">
                  <c:v>176.97</c:v>
                </c:pt>
                <c:pt idx="70">
                  <c:v>176.56</c:v>
                </c:pt>
                <c:pt idx="71">
                  <c:v>176.4</c:v>
                </c:pt>
                <c:pt idx="72">
                  <c:v>176.35</c:v>
                </c:pt>
                <c:pt idx="73">
                  <c:v>176.47</c:v>
                </c:pt>
                <c:pt idx="74">
                  <c:v>176.48</c:v>
                </c:pt>
                <c:pt idx="75">
                  <c:v>176.7</c:v>
                </c:pt>
                <c:pt idx="76">
                  <c:v>176.68</c:v>
                </c:pt>
                <c:pt idx="77">
                  <c:v>176.53</c:v>
                </c:pt>
                <c:pt idx="78">
                  <c:v>176.65</c:v>
                </c:pt>
                <c:pt idx="79">
                  <c:v>176.99</c:v>
                </c:pt>
                <c:pt idx="80">
                  <c:v>176.72</c:v>
                </c:pt>
                <c:pt idx="81">
                  <c:v>176.24</c:v>
                </c:pt>
                <c:pt idx="82">
                  <c:v>175.98</c:v>
                </c:pt>
                <c:pt idx="83">
                  <c:v>175.95</c:v>
                </c:pt>
                <c:pt idx="84">
                  <c:v>176.12</c:v>
                </c:pt>
                <c:pt idx="85">
                  <c:v>175.89</c:v>
                </c:pt>
                <c:pt idx="86">
                  <c:v>176.11</c:v>
                </c:pt>
                <c:pt idx="87">
                  <c:v>176.09</c:v>
                </c:pt>
                <c:pt idx="88">
                  <c:v>176.02</c:v>
                </c:pt>
                <c:pt idx="89">
                  <c:v>175.94</c:v>
                </c:pt>
                <c:pt idx="90">
                  <c:v>176.01</c:v>
                </c:pt>
                <c:pt idx="91">
                  <c:v>176.27</c:v>
                </c:pt>
                <c:pt idx="92" formatCode="0.00">
                  <c:v>176.11083333333332</c:v>
                </c:pt>
                <c:pt idx="93" formatCode="0.00">
                  <c:v>176.03666666666666</c:v>
                </c:pt>
                <c:pt idx="94" formatCode="0.00">
                  <c:v>175.99916666666664</c:v>
                </c:pt>
                <c:pt idx="95" formatCode="0.00">
                  <c:v>175.89499999999998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682-483C-B121-5191ED2A1DD6}"/>
            </c:ext>
          </c:extLst>
        </c:ser>
        <c:ser>
          <c:idx val="2"/>
          <c:order val="2"/>
          <c:tx>
            <c:strRef>
              <c:f>Sheet1!$M$1</c:f>
              <c:strCache>
                <c:ptCount val="1"/>
                <c:pt idx="0">
                  <c:v>Overall Average</c:v>
                </c:pt>
              </c:strCache>
            </c:strRef>
          </c:tx>
          <c:spPr>
            <a:ln w="635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Sheet1!$L$2:$L$3</c:f>
              <c:numCache>
                <c:formatCode>General</c:formatCode>
                <c:ptCount val="2"/>
                <c:pt idx="0">
                  <c:v>6576</c:v>
                </c:pt>
                <c:pt idx="1">
                  <c:v>41286</c:v>
                </c:pt>
              </c:numCache>
            </c:numRef>
          </c:xVal>
          <c:yVal>
            <c:numRef>
              <c:f>Sheet1!$M$2:$M$3</c:f>
              <c:numCache>
                <c:formatCode>General</c:formatCode>
                <c:ptCount val="2"/>
                <c:pt idx="0">
                  <c:v>176.41689236111117</c:v>
                </c:pt>
                <c:pt idx="1">
                  <c:v>176.41689236111117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682-483C-B121-5191ED2A1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248008"/>
        <c:axId val="477248664"/>
      </c:scatterChart>
      <c:valAx>
        <c:axId val="477248008"/>
        <c:scaling>
          <c:orientation val="minMax"/>
          <c:max val="41500"/>
          <c:min val="500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</a:t>
                </a:r>
              </a:p>
            </c:rich>
          </c:tx>
          <c:layout>
            <c:manualLayout>
              <c:xMode val="edge"/>
              <c:yMode val="edge"/>
              <c:x val="0.48438765908978365"/>
              <c:y val="0.943518441773725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yyyy" sourceLinked="0"/>
        <c:majorTickMark val="none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664"/>
        <c:crosses val="autoZero"/>
        <c:crossBetween val="midCat"/>
      </c:valAx>
      <c:valAx>
        <c:axId val="477248664"/>
        <c:scaling>
          <c:orientation val="minMax"/>
          <c:max val="177.5"/>
          <c:min val="175.5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Elevation (m)</a:t>
                </a:r>
              </a:p>
            </c:rich>
          </c:tx>
          <c:layout>
            <c:manualLayout>
              <c:xMode val="edge"/>
              <c:yMode val="edge"/>
              <c:x val="2.1093339895013126E-3"/>
              <c:y val="0.403195246427529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008"/>
        <c:crosses val="autoZero"/>
        <c:crossBetween val="midCat"/>
      </c:valAx>
      <c:spPr>
        <a:noFill/>
        <a:ln>
          <a:solidFill>
            <a:schemeClr val="tx2">
              <a:lumMod val="50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9673740992019608"/>
          <c:y val="0.76801537965649014"/>
          <c:w val="0.17819222282749247"/>
          <c:h val="0.12841153627726359"/>
        </c:manualLayout>
      </c:layout>
      <c:overlay val="0"/>
      <c:spPr>
        <a:solidFill>
          <a:schemeClr val="tx2">
            <a:lumMod val="75000"/>
          </a:schemeClr>
        </a:solidFill>
        <a:ln w="63500">
          <a:solidFill>
            <a:schemeClr val="accent1">
              <a:lumMod val="20000"/>
              <a:lumOff val="8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936656866307582E-2"/>
          <c:y val="3.6495342039074959E-2"/>
          <c:w val="0.91997371941622463"/>
          <c:h val="0.8804778595993656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Sheet1!$J$1</c:f>
              <c:strCache>
                <c:ptCount val="1"/>
                <c:pt idx="0">
                  <c:v>Monthly Elevation</c:v>
                </c:pt>
              </c:strCache>
            </c:strRef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Sheet1!$G$2:$G$1153</c:f>
              <c:numCache>
                <c:formatCode>General</c:formatCode>
                <c:ptCount val="1152"/>
                <c:pt idx="0">
                  <c:v>6576</c:v>
                </c:pt>
                <c:pt idx="1">
                  <c:v>6607</c:v>
                </c:pt>
                <c:pt idx="2">
                  <c:v>6635</c:v>
                </c:pt>
                <c:pt idx="3">
                  <c:v>6666</c:v>
                </c:pt>
                <c:pt idx="4">
                  <c:v>6696</c:v>
                </c:pt>
                <c:pt idx="5">
                  <c:v>6727</c:v>
                </c:pt>
                <c:pt idx="6">
                  <c:v>6757</c:v>
                </c:pt>
                <c:pt idx="7">
                  <c:v>6788</c:v>
                </c:pt>
                <c:pt idx="8">
                  <c:v>6819</c:v>
                </c:pt>
                <c:pt idx="9">
                  <c:v>6849</c:v>
                </c:pt>
                <c:pt idx="10">
                  <c:v>6880</c:v>
                </c:pt>
                <c:pt idx="11">
                  <c:v>6910</c:v>
                </c:pt>
                <c:pt idx="12">
                  <c:v>6941</c:v>
                </c:pt>
                <c:pt idx="13">
                  <c:v>6972</c:v>
                </c:pt>
                <c:pt idx="14">
                  <c:v>7000</c:v>
                </c:pt>
                <c:pt idx="15">
                  <c:v>7031</c:v>
                </c:pt>
                <c:pt idx="16">
                  <c:v>7061</c:v>
                </c:pt>
                <c:pt idx="17">
                  <c:v>7092</c:v>
                </c:pt>
                <c:pt idx="18">
                  <c:v>7122</c:v>
                </c:pt>
                <c:pt idx="19">
                  <c:v>7153</c:v>
                </c:pt>
                <c:pt idx="20">
                  <c:v>7184</c:v>
                </c:pt>
                <c:pt idx="21">
                  <c:v>7214</c:v>
                </c:pt>
                <c:pt idx="22">
                  <c:v>7245</c:v>
                </c:pt>
                <c:pt idx="23">
                  <c:v>7275</c:v>
                </c:pt>
                <c:pt idx="24">
                  <c:v>7306</c:v>
                </c:pt>
                <c:pt idx="25">
                  <c:v>7337</c:v>
                </c:pt>
                <c:pt idx="26">
                  <c:v>7366</c:v>
                </c:pt>
                <c:pt idx="27">
                  <c:v>7397</c:v>
                </c:pt>
                <c:pt idx="28">
                  <c:v>7427</c:v>
                </c:pt>
                <c:pt idx="29">
                  <c:v>7458</c:v>
                </c:pt>
                <c:pt idx="30">
                  <c:v>7488</c:v>
                </c:pt>
                <c:pt idx="31">
                  <c:v>7519</c:v>
                </c:pt>
                <c:pt idx="32">
                  <c:v>7550</c:v>
                </c:pt>
                <c:pt idx="33">
                  <c:v>7580</c:v>
                </c:pt>
                <c:pt idx="34">
                  <c:v>7611</c:v>
                </c:pt>
                <c:pt idx="35">
                  <c:v>7641</c:v>
                </c:pt>
                <c:pt idx="36">
                  <c:v>7672</c:v>
                </c:pt>
                <c:pt idx="37">
                  <c:v>7703</c:v>
                </c:pt>
                <c:pt idx="38">
                  <c:v>7731</c:v>
                </c:pt>
                <c:pt idx="39">
                  <c:v>7762</c:v>
                </c:pt>
                <c:pt idx="40">
                  <c:v>7792</c:v>
                </c:pt>
                <c:pt idx="41">
                  <c:v>7823</c:v>
                </c:pt>
                <c:pt idx="42">
                  <c:v>7853</c:v>
                </c:pt>
                <c:pt idx="43">
                  <c:v>7884</c:v>
                </c:pt>
                <c:pt idx="44">
                  <c:v>7915</c:v>
                </c:pt>
                <c:pt idx="45">
                  <c:v>7945</c:v>
                </c:pt>
                <c:pt idx="46">
                  <c:v>7976</c:v>
                </c:pt>
                <c:pt idx="47">
                  <c:v>8006</c:v>
                </c:pt>
                <c:pt idx="48">
                  <c:v>8037</c:v>
                </c:pt>
                <c:pt idx="49">
                  <c:v>8068</c:v>
                </c:pt>
                <c:pt idx="50">
                  <c:v>8096</c:v>
                </c:pt>
                <c:pt idx="51">
                  <c:v>8127</c:v>
                </c:pt>
                <c:pt idx="52">
                  <c:v>8157</c:v>
                </c:pt>
                <c:pt idx="53">
                  <c:v>8188</c:v>
                </c:pt>
                <c:pt idx="54">
                  <c:v>8218</c:v>
                </c:pt>
                <c:pt idx="55">
                  <c:v>8249</c:v>
                </c:pt>
                <c:pt idx="56">
                  <c:v>8280</c:v>
                </c:pt>
                <c:pt idx="57">
                  <c:v>8310</c:v>
                </c:pt>
                <c:pt idx="58">
                  <c:v>8341</c:v>
                </c:pt>
                <c:pt idx="59">
                  <c:v>8371</c:v>
                </c:pt>
                <c:pt idx="60">
                  <c:v>8402</c:v>
                </c:pt>
                <c:pt idx="61">
                  <c:v>8433</c:v>
                </c:pt>
                <c:pt idx="62">
                  <c:v>8461</c:v>
                </c:pt>
                <c:pt idx="63">
                  <c:v>8492</c:v>
                </c:pt>
                <c:pt idx="64">
                  <c:v>8522</c:v>
                </c:pt>
                <c:pt idx="65">
                  <c:v>8553</c:v>
                </c:pt>
                <c:pt idx="66">
                  <c:v>8583</c:v>
                </c:pt>
                <c:pt idx="67">
                  <c:v>8614</c:v>
                </c:pt>
                <c:pt idx="68">
                  <c:v>8645</c:v>
                </c:pt>
                <c:pt idx="69">
                  <c:v>8675</c:v>
                </c:pt>
                <c:pt idx="70">
                  <c:v>8706</c:v>
                </c:pt>
                <c:pt idx="71">
                  <c:v>8736</c:v>
                </c:pt>
                <c:pt idx="72">
                  <c:v>8767</c:v>
                </c:pt>
                <c:pt idx="73">
                  <c:v>8798</c:v>
                </c:pt>
                <c:pt idx="74">
                  <c:v>8827</c:v>
                </c:pt>
                <c:pt idx="75">
                  <c:v>8858</c:v>
                </c:pt>
                <c:pt idx="76">
                  <c:v>8888</c:v>
                </c:pt>
                <c:pt idx="77">
                  <c:v>8919</c:v>
                </c:pt>
                <c:pt idx="78">
                  <c:v>8949</c:v>
                </c:pt>
                <c:pt idx="79">
                  <c:v>8980</c:v>
                </c:pt>
                <c:pt idx="80">
                  <c:v>9011</c:v>
                </c:pt>
                <c:pt idx="81">
                  <c:v>9041</c:v>
                </c:pt>
                <c:pt idx="82">
                  <c:v>9072</c:v>
                </c:pt>
                <c:pt idx="83">
                  <c:v>9102</c:v>
                </c:pt>
                <c:pt idx="84">
                  <c:v>9133</c:v>
                </c:pt>
                <c:pt idx="85">
                  <c:v>9164</c:v>
                </c:pt>
                <c:pt idx="86">
                  <c:v>9192</c:v>
                </c:pt>
                <c:pt idx="87">
                  <c:v>9223</c:v>
                </c:pt>
                <c:pt idx="88">
                  <c:v>9253</c:v>
                </c:pt>
                <c:pt idx="89">
                  <c:v>9284</c:v>
                </c:pt>
                <c:pt idx="90">
                  <c:v>9314</c:v>
                </c:pt>
                <c:pt idx="91">
                  <c:v>9345</c:v>
                </c:pt>
                <c:pt idx="92">
                  <c:v>9376</c:v>
                </c:pt>
                <c:pt idx="93">
                  <c:v>9406</c:v>
                </c:pt>
                <c:pt idx="94">
                  <c:v>9437</c:v>
                </c:pt>
                <c:pt idx="95">
                  <c:v>9467</c:v>
                </c:pt>
                <c:pt idx="96">
                  <c:v>9498</c:v>
                </c:pt>
                <c:pt idx="97">
                  <c:v>9529</c:v>
                </c:pt>
                <c:pt idx="98">
                  <c:v>9557</c:v>
                </c:pt>
                <c:pt idx="99">
                  <c:v>9588</c:v>
                </c:pt>
                <c:pt idx="100">
                  <c:v>9618</c:v>
                </c:pt>
                <c:pt idx="101">
                  <c:v>9649</c:v>
                </c:pt>
                <c:pt idx="102">
                  <c:v>9679</c:v>
                </c:pt>
                <c:pt idx="103">
                  <c:v>9710</c:v>
                </c:pt>
                <c:pt idx="104">
                  <c:v>9741</c:v>
                </c:pt>
                <c:pt idx="105">
                  <c:v>9771</c:v>
                </c:pt>
                <c:pt idx="106">
                  <c:v>9802</c:v>
                </c:pt>
                <c:pt idx="107">
                  <c:v>9832</c:v>
                </c:pt>
                <c:pt idx="108">
                  <c:v>9863</c:v>
                </c:pt>
                <c:pt idx="109">
                  <c:v>9894</c:v>
                </c:pt>
                <c:pt idx="110">
                  <c:v>9922</c:v>
                </c:pt>
                <c:pt idx="111">
                  <c:v>9953</c:v>
                </c:pt>
                <c:pt idx="112">
                  <c:v>9983</c:v>
                </c:pt>
                <c:pt idx="113">
                  <c:v>10014</c:v>
                </c:pt>
                <c:pt idx="114">
                  <c:v>10044</c:v>
                </c:pt>
                <c:pt idx="115">
                  <c:v>10075</c:v>
                </c:pt>
                <c:pt idx="116">
                  <c:v>10106</c:v>
                </c:pt>
                <c:pt idx="117">
                  <c:v>10136</c:v>
                </c:pt>
                <c:pt idx="118">
                  <c:v>10167</c:v>
                </c:pt>
                <c:pt idx="119">
                  <c:v>10197</c:v>
                </c:pt>
                <c:pt idx="120">
                  <c:v>10228</c:v>
                </c:pt>
                <c:pt idx="121">
                  <c:v>10259</c:v>
                </c:pt>
                <c:pt idx="122">
                  <c:v>10288</c:v>
                </c:pt>
                <c:pt idx="123">
                  <c:v>10319</c:v>
                </c:pt>
                <c:pt idx="124">
                  <c:v>10349</c:v>
                </c:pt>
                <c:pt idx="125">
                  <c:v>10380</c:v>
                </c:pt>
                <c:pt idx="126">
                  <c:v>10410</c:v>
                </c:pt>
                <c:pt idx="127">
                  <c:v>10441</c:v>
                </c:pt>
                <c:pt idx="128">
                  <c:v>10472</c:v>
                </c:pt>
                <c:pt idx="129">
                  <c:v>10502</c:v>
                </c:pt>
                <c:pt idx="130">
                  <c:v>10533</c:v>
                </c:pt>
                <c:pt idx="131">
                  <c:v>10563</c:v>
                </c:pt>
                <c:pt idx="132">
                  <c:v>10594</c:v>
                </c:pt>
                <c:pt idx="133">
                  <c:v>10625</c:v>
                </c:pt>
                <c:pt idx="134">
                  <c:v>10653</c:v>
                </c:pt>
                <c:pt idx="135">
                  <c:v>10684</c:v>
                </c:pt>
                <c:pt idx="136">
                  <c:v>10714</c:v>
                </c:pt>
                <c:pt idx="137">
                  <c:v>10745</c:v>
                </c:pt>
                <c:pt idx="138">
                  <c:v>10775</c:v>
                </c:pt>
                <c:pt idx="139">
                  <c:v>10806</c:v>
                </c:pt>
                <c:pt idx="140">
                  <c:v>10837</c:v>
                </c:pt>
                <c:pt idx="141">
                  <c:v>10867</c:v>
                </c:pt>
                <c:pt idx="142">
                  <c:v>10898</c:v>
                </c:pt>
                <c:pt idx="143">
                  <c:v>10928</c:v>
                </c:pt>
                <c:pt idx="144">
                  <c:v>10959</c:v>
                </c:pt>
                <c:pt idx="145">
                  <c:v>10990</c:v>
                </c:pt>
                <c:pt idx="146">
                  <c:v>11018</c:v>
                </c:pt>
                <c:pt idx="147">
                  <c:v>11049</c:v>
                </c:pt>
                <c:pt idx="148">
                  <c:v>11079</c:v>
                </c:pt>
                <c:pt idx="149">
                  <c:v>11110</c:v>
                </c:pt>
                <c:pt idx="150">
                  <c:v>11140</c:v>
                </c:pt>
                <c:pt idx="151">
                  <c:v>11171</c:v>
                </c:pt>
                <c:pt idx="152">
                  <c:v>11202</c:v>
                </c:pt>
                <c:pt idx="153">
                  <c:v>11232</c:v>
                </c:pt>
                <c:pt idx="154">
                  <c:v>11263</c:v>
                </c:pt>
                <c:pt idx="155">
                  <c:v>11293</c:v>
                </c:pt>
                <c:pt idx="156">
                  <c:v>11324</c:v>
                </c:pt>
                <c:pt idx="157">
                  <c:v>11355</c:v>
                </c:pt>
                <c:pt idx="158">
                  <c:v>11383</c:v>
                </c:pt>
                <c:pt idx="159">
                  <c:v>11414</c:v>
                </c:pt>
                <c:pt idx="160">
                  <c:v>11444</c:v>
                </c:pt>
                <c:pt idx="161">
                  <c:v>11475</c:v>
                </c:pt>
                <c:pt idx="162">
                  <c:v>11505</c:v>
                </c:pt>
                <c:pt idx="163">
                  <c:v>11536</c:v>
                </c:pt>
                <c:pt idx="164">
                  <c:v>11567</c:v>
                </c:pt>
                <c:pt idx="165">
                  <c:v>11597</c:v>
                </c:pt>
                <c:pt idx="166">
                  <c:v>11628</c:v>
                </c:pt>
                <c:pt idx="167">
                  <c:v>11658</c:v>
                </c:pt>
                <c:pt idx="168">
                  <c:v>11689</c:v>
                </c:pt>
                <c:pt idx="169">
                  <c:v>11720</c:v>
                </c:pt>
                <c:pt idx="170">
                  <c:v>11749</c:v>
                </c:pt>
                <c:pt idx="171">
                  <c:v>11780</c:v>
                </c:pt>
                <c:pt idx="172">
                  <c:v>11810</c:v>
                </c:pt>
                <c:pt idx="173">
                  <c:v>11841</c:v>
                </c:pt>
                <c:pt idx="174">
                  <c:v>11871</c:v>
                </c:pt>
                <c:pt idx="175">
                  <c:v>11902</c:v>
                </c:pt>
                <c:pt idx="176">
                  <c:v>11933</c:v>
                </c:pt>
                <c:pt idx="177">
                  <c:v>11963</c:v>
                </c:pt>
                <c:pt idx="178">
                  <c:v>11994</c:v>
                </c:pt>
                <c:pt idx="179">
                  <c:v>12024</c:v>
                </c:pt>
                <c:pt idx="180">
                  <c:v>12055</c:v>
                </c:pt>
                <c:pt idx="181">
                  <c:v>12086</c:v>
                </c:pt>
                <c:pt idx="182">
                  <c:v>12114</c:v>
                </c:pt>
                <c:pt idx="183">
                  <c:v>12145</c:v>
                </c:pt>
                <c:pt idx="184">
                  <c:v>12175</c:v>
                </c:pt>
                <c:pt idx="185">
                  <c:v>12206</c:v>
                </c:pt>
                <c:pt idx="186">
                  <c:v>12236</c:v>
                </c:pt>
                <c:pt idx="187">
                  <c:v>12267</c:v>
                </c:pt>
                <c:pt idx="188">
                  <c:v>12298</c:v>
                </c:pt>
                <c:pt idx="189">
                  <c:v>12328</c:v>
                </c:pt>
                <c:pt idx="190">
                  <c:v>12359</c:v>
                </c:pt>
                <c:pt idx="191">
                  <c:v>12389</c:v>
                </c:pt>
                <c:pt idx="192">
                  <c:v>12420</c:v>
                </c:pt>
                <c:pt idx="193">
                  <c:v>12451</c:v>
                </c:pt>
                <c:pt idx="194">
                  <c:v>12479</c:v>
                </c:pt>
                <c:pt idx="195">
                  <c:v>12510</c:v>
                </c:pt>
                <c:pt idx="196">
                  <c:v>12540</c:v>
                </c:pt>
                <c:pt idx="197">
                  <c:v>12571</c:v>
                </c:pt>
                <c:pt idx="198">
                  <c:v>12601</c:v>
                </c:pt>
                <c:pt idx="199">
                  <c:v>12632</c:v>
                </c:pt>
                <c:pt idx="200">
                  <c:v>12663</c:v>
                </c:pt>
                <c:pt idx="201">
                  <c:v>12693</c:v>
                </c:pt>
                <c:pt idx="202">
                  <c:v>12724</c:v>
                </c:pt>
                <c:pt idx="203">
                  <c:v>12754</c:v>
                </c:pt>
                <c:pt idx="204">
                  <c:v>12785</c:v>
                </c:pt>
                <c:pt idx="205">
                  <c:v>12816</c:v>
                </c:pt>
                <c:pt idx="206">
                  <c:v>12844</c:v>
                </c:pt>
                <c:pt idx="207">
                  <c:v>12875</c:v>
                </c:pt>
                <c:pt idx="208">
                  <c:v>12905</c:v>
                </c:pt>
                <c:pt idx="209">
                  <c:v>12936</c:v>
                </c:pt>
                <c:pt idx="210">
                  <c:v>12966</c:v>
                </c:pt>
                <c:pt idx="211">
                  <c:v>12997</c:v>
                </c:pt>
                <c:pt idx="212">
                  <c:v>13028</c:v>
                </c:pt>
                <c:pt idx="213">
                  <c:v>13058</c:v>
                </c:pt>
                <c:pt idx="214">
                  <c:v>13089</c:v>
                </c:pt>
                <c:pt idx="215">
                  <c:v>13119</c:v>
                </c:pt>
                <c:pt idx="216">
                  <c:v>13150</c:v>
                </c:pt>
                <c:pt idx="217">
                  <c:v>13181</c:v>
                </c:pt>
                <c:pt idx="218">
                  <c:v>13210</c:v>
                </c:pt>
                <c:pt idx="219">
                  <c:v>13241</c:v>
                </c:pt>
                <c:pt idx="220">
                  <c:v>13271</c:v>
                </c:pt>
                <c:pt idx="221">
                  <c:v>13302</c:v>
                </c:pt>
                <c:pt idx="222">
                  <c:v>13332</c:v>
                </c:pt>
                <c:pt idx="223">
                  <c:v>13363</c:v>
                </c:pt>
                <c:pt idx="224">
                  <c:v>13394</c:v>
                </c:pt>
                <c:pt idx="225">
                  <c:v>13424</c:v>
                </c:pt>
                <c:pt idx="226">
                  <c:v>13455</c:v>
                </c:pt>
                <c:pt idx="227">
                  <c:v>13485</c:v>
                </c:pt>
                <c:pt idx="228">
                  <c:v>13516</c:v>
                </c:pt>
                <c:pt idx="229">
                  <c:v>13547</c:v>
                </c:pt>
                <c:pt idx="230">
                  <c:v>13575</c:v>
                </c:pt>
                <c:pt idx="231">
                  <c:v>13606</c:v>
                </c:pt>
                <c:pt idx="232">
                  <c:v>13636</c:v>
                </c:pt>
                <c:pt idx="233">
                  <c:v>13667</c:v>
                </c:pt>
                <c:pt idx="234">
                  <c:v>13697</c:v>
                </c:pt>
                <c:pt idx="235">
                  <c:v>13728</c:v>
                </c:pt>
                <c:pt idx="236">
                  <c:v>13759</c:v>
                </c:pt>
                <c:pt idx="237">
                  <c:v>13789</c:v>
                </c:pt>
                <c:pt idx="238">
                  <c:v>13820</c:v>
                </c:pt>
                <c:pt idx="239">
                  <c:v>13850</c:v>
                </c:pt>
                <c:pt idx="240">
                  <c:v>13881</c:v>
                </c:pt>
                <c:pt idx="241">
                  <c:v>13912</c:v>
                </c:pt>
                <c:pt idx="242">
                  <c:v>13940</c:v>
                </c:pt>
                <c:pt idx="243">
                  <c:v>13971</c:v>
                </c:pt>
                <c:pt idx="244">
                  <c:v>14001</c:v>
                </c:pt>
                <c:pt idx="245">
                  <c:v>14032</c:v>
                </c:pt>
                <c:pt idx="246">
                  <c:v>14062</c:v>
                </c:pt>
                <c:pt idx="247">
                  <c:v>14093</c:v>
                </c:pt>
                <c:pt idx="248">
                  <c:v>14124</c:v>
                </c:pt>
                <c:pt idx="249">
                  <c:v>14154</c:v>
                </c:pt>
                <c:pt idx="250">
                  <c:v>14185</c:v>
                </c:pt>
                <c:pt idx="251">
                  <c:v>14215</c:v>
                </c:pt>
                <c:pt idx="252">
                  <c:v>14246</c:v>
                </c:pt>
                <c:pt idx="253">
                  <c:v>14277</c:v>
                </c:pt>
                <c:pt idx="254">
                  <c:v>14305</c:v>
                </c:pt>
                <c:pt idx="255">
                  <c:v>14336</c:v>
                </c:pt>
                <c:pt idx="256">
                  <c:v>14366</c:v>
                </c:pt>
                <c:pt idx="257">
                  <c:v>14397</c:v>
                </c:pt>
                <c:pt idx="258">
                  <c:v>14427</c:v>
                </c:pt>
                <c:pt idx="259">
                  <c:v>14458</c:v>
                </c:pt>
                <c:pt idx="260">
                  <c:v>14489</c:v>
                </c:pt>
                <c:pt idx="261">
                  <c:v>14519</c:v>
                </c:pt>
                <c:pt idx="262">
                  <c:v>14550</c:v>
                </c:pt>
                <c:pt idx="263">
                  <c:v>14580</c:v>
                </c:pt>
                <c:pt idx="264">
                  <c:v>14611</c:v>
                </c:pt>
                <c:pt idx="265">
                  <c:v>14642</c:v>
                </c:pt>
                <c:pt idx="266">
                  <c:v>14671</c:v>
                </c:pt>
                <c:pt idx="267">
                  <c:v>14702</c:v>
                </c:pt>
                <c:pt idx="268">
                  <c:v>14732</c:v>
                </c:pt>
                <c:pt idx="269">
                  <c:v>14763</c:v>
                </c:pt>
                <c:pt idx="270">
                  <c:v>14793</c:v>
                </c:pt>
                <c:pt idx="271">
                  <c:v>14824</c:v>
                </c:pt>
                <c:pt idx="272">
                  <c:v>14855</c:v>
                </c:pt>
                <c:pt idx="273">
                  <c:v>14885</c:v>
                </c:pt>
                <c:pt idx="274">
                  <c:v>14916</c:v>
                </c:pt>
                <c:pt idx="275">
                  <c:v>14946</c:v>
                </c:pt>
                <c:pt idx="276">
                  <c:v>14977</c:v>
                </c:pt>
                <c:pt idx="277">
                  <c:v>15008</c:v>
                </c:pt>
                <c:pt idx="278">
                  <c:v>15036</c:v>
                </c:pt>
                <c:pt idx="279">
                  <c:v>15067</c:v>
                </c:pt>
                <c:pt idx="280">
                  <c:v>15097</c:v>
                </c:pt>
                <c:pt idx="281">
                  <c:v>15128</c:v>
                </c:pt>
                <c:pt idx="282">
                  <c:v>15158</c:v>
                </c:pt>
                <c:pt idx="283">
                  <c:v>15189</c:v>
                </c:pt>
                <c:pt idx="284">
                  <c:v>15220</c:v>
                </c:pt>
                <c:pt idx="285">
                  <c:v>15250</c:v>
                </c:pt>
                <c:pt idx="286">
                  <c:v>15281</c:v>
                </c:pt>
                <c:pt idx="287">
                  <c:v>15311</c:v>
                </c:pt>
                <c:pt idx="288">
                  <c:v>15342</c:v>
                </c:pt>
                <c:pt idx="289">
                  <c:v>15373</c:v>
                </c:pt>
                <c:pt idx="290">
                  <c:v>15401</c:v>
                </c:pt>
                <c:pt idx="291">
                  <c:v>15432</c:v>
                </c:pt>
                <c:pt idx="292">
                  <c:v>15462</c:v>
                </c:pt>
                <c:pt idx="293">
                  <c:v>15493</c:v>
                </c:pt>
                <c:pt idx="294">
                  <c:v>15523</c:v>
                </c:pt>
                <c:pt idx="295">
                  <c:v>15554</c:v>
                </c:pt>
                <c:pt idx="296">
                  <c:v>15585</c:v>
                </c:pt>
                <c:pt idx="297">
                  <c:v>15615</c:v>
                </c:pt>
                <c:pt idx="298">
                  <c:v>15646</c:v>
                </c:pt>
                <c:pt idx="299">
                  <c:v>15676</c:v>
                </c:pt>
                <c:pt idx="300">
                  <c:v>15707</c:v>
                </c:pt>
                <c:pt idx="301">
                  <c:v>15738</c:v>
                </c:pt>
                <c:pt idx="302">
                  <c:v>15766</c:v>
                </c:pt>
                <c:pt idx="303">
                  <c:v>15797</c:v>
                </c:pt>
                <c:pt idx="304">
                  <c:v>15827</c:v>
                </c:pt>
                <c:pt idx="305">
                  <c:v>15858</c:v>
                </c:pt>
                <c:pt idx="306">
                  <c:v>15888</c:v>
                </c:pt>
                <c:pt idx="307">
                  <c:v>15919</c:v>
                </c:pt>
                <c:pt idx="308">
                  <c:v>15950</c:v>
                </c:pt>
                <c:pt idx="309">
                  <c:v>15980</c:v>
                </c:pt>
                <c:pt idx="310">
                  <c:v>16011</c:v>
                </c:pt>
                <c:pt idx="311">
                  <c:v>16041</c:v>
                </c:pt>
                <c:pt idx="312">
                  <c:v>16072</c:v>
                </c:pt>
                <c:pt idx="313">
                  <c:v>16103</c:v>
                </c:pt>
                <c:pt idx="314">
                  <c:v>16132</c:v>
                </c:pt>
                <c:pt idx="315">
                  <c:v>16163</c:v>
                </c:pt>
                <c:pt idx="316">
                  <c:v>16193</c:v>
                </c:pt>
                <c:pt idx="317">
                  <c:v>16224</c:v>
                </c:pt>
                <c:pt idx="318">
                  <c:v>16254</c:v>
                </c:pt>
                <c:pt idx="319">
                  <c:v>16285</c:v>
                </c:pt>
                <c:pt idx="320">
                  <c:v>16316</c:v>
                </c:pt>
                <c:pt idx="321">
                  <c:v>16346</c:v>
                </c:pt>
                <c:pt idx="322">
                  <c:v>16377</c:v>
                </c:pt>
                <c:pt idx="323">
                  <c:v>16407</c:v>
                </c:pt>
                <c:pt idx="324">
                  <c:v>16438</c:v>
                </c:pt>
                <c:pt idx="325">
                  <c:v>16469</c:v>
                </c:pt>
                <c:pt idx="326">
                  <c:v>16497</c:v>
                </c:pt>
                <c:pt idx="327">
                  <c:v>16528</c:v>
                </c:pt>
                <c:pt idx="328">
                  <c:v>16558</c:v>
                </c:pt>
                <c:pt idx="329">
                  <c:v>16589</c:v>
                </c:pt>
                <c:pt idx="330">
                  <c:v>16619</c:v>
                </c:pt>
                <c:pt idx="331">
                  <c:v>16650</c:v>
                </c:pt>
                <c:pt idx="332">
                  <c:v>16681</c:v>
                </c:pt>
                <c:pt idx="333">
                  <c:v>16711</c:v>
                </c:pt>
                <c:pt idx="334">
                  <c:v>16742</c:v>
                </c:pt>
                <c:pt idx="335">
                  <c:v>16772</c:v>
                </c:pt>
                <c:pt idx="336">
                  <c:v>16803</c:v>
                </c:pt>
                <c:pt idx="337">
                  <c:v>16834</c:v>
                </c:pt>
                <c:pt idx="338">
                  <c:v>16862</c:v>
                </c:pt>
                <c:pt idx="339">
                  <c:v>16893</c:v>
                </c:pt>
                <c:pt idx="340">
                  <c:v>16923</c:v>
                </c:pt>
                <c:pt idx="341">
                  <c:v>16954</c:v>
                </c:pt>
                <c:pt idx="342">
                  <c:v>16984</c:v>
                </c:pt>
                <c:pt idx="343">
                  <c:v>17015</c:v>
                </c:pt>
                <c:pt idx="344">
                  <c:v>17046</c:v>
                </c:pt>
                <c:pt idx="345">
                  <c:v>17076</c:v>
                </c:pt>
                <c:pt idx="346">
                  <c:v>17107</c:v>
                </c:pt>
                <c:pt idx="347">
                  <c:v>17137</c:v>
                </c:pt>
                <c:pt idx="348">
                  <c:v>17168</c:v>
                </c:pt>
                <c:pt idx="349">
                  <c:v>17199</c:v>
                </c:pt>
                <c:pt idx="350">
                  <c:v>17227</c:v>
                </c:pt>
                <c:pt idx="351">
                  <c:v>17258</c:v>
                </c:pt>
                <c:pt idx="352">
                  <c:v>17288</c:v>
                </c:pt>
                <c:pt idx="353">
                  <c:v>17319</c:v>
                </c:pt>
                <c:pt idx="354">
                  <c:v>17349</c:v>
                </c:pt>
                <c:pt idx="355">
                  <c:v>17380</c:v>
                </c:pt>
                <c:pt idx="356">
                  <c:v>17411</c:v>
                </c:pt>
                <c:pt idx="357">
                  <c:v>17441</c:v>
                </c:pt>
                <c:pt idx="358">
                  <c:v>17472</c:v>
                </c:pt>
                <c:pt idx="359">
                  <c:v>17502</c:v>
                </c:pt>
                <c:pt idx="360">
                  <c:v>17533</c:v>
                </c:pt>
                <c:pt idx="361">
                  <c:v>17564</c:v>
                </c:pt>
                <c:pt idx="362">
                  <c:v>17593</c:v>
                </c:pt>
                <c:pt idx="363">
                  <c:v>17624</c:v>
                </c:pt>
                <c:pt idx="364">
                  <c:v>17654</c:v>
                </c:pt>
                <c:pt idx="365">
                  <c:v>17685</c:v>
                </c:pt>
                <c:pt idx="366">
                  <c:v>17715</c:v>
                </c:pt>
                <c:pt idx="367">
                  <c:v>17746</c:v>
                </c:pt>
                <c:pt idx="368">
                  <c:v>17777</c:v>
                </c:pt>
                <c:pt idx="369">
                  <c:v>17807</c:v>
                </c:pt>
                <c:pt idx="370">
                  <c:v>17838</c:v>
                </c:pt>
                <c:pt idx="371">
                  <c:v>17868</c:v>
                </c:pt>
                <c:pt idx="372">
                  <c:v>17899</c:v>
                </c:pt>
                <c:pt idx="373">
                  <c:v>17930</c:v>
                </c:pt>
                <c:pt idx="374">
                  <c:v>17958</c:v>
                </c:pt>
                <c:pt idx="375">
                  <c:v>17989</c:v>
                </c:pt>
                <c:pt idx="376">
                  <c:v>18019</c:v>
                </c:pt>
                <c:pt idx="377">
                  <c:v>18050</c:v>
                </c:pt>
                <c:pt idx="378">
                  <c:v>18080</c:v>
                </c:pt>
                <c:pt idx="379">
                  <c:v>18111</c:v>
                </c:pt>
                <c:pt idx="380">
                  <c:v>18142</c:v>
                </c:pt>
                <c:pt idx="381">
                  <c:v>18172</c:v>
                </c:pt>
                <c:pt idx="382">
                  <c:v>18203</c:v>
                </c:pt>
                <c:pt idx="383">
                  <c:v>18233</c:v>
                </c:pt>
                <c:pt idx="384">
                  <c:v>18264</c:v>
                </c:pt>
                <c:pt idx="385">
                  <c:v>18295</c:v>
                </c:pt>
                <c:pt idx="386">
                  <c:v>18323</c:v>
                </c:pt>
                <c:pt idx="387">
                  <c:v>18354</c:v>
                </c:pt>
                <c:pt idx="388">
                  <c:v>18384</c:v>
                </c:pt>
                <c:pt idx="389">
                  <c:v>18415</c:v>
                </c:pt>
                <c:pt idx="390">
                  <c:v>18445</c:v>
                </c:pt>
                <c:pt idx="391">
                  <c:v>18476</c:v>
                </c:pt>
                <c:pt idx="392">
                  <c:v>18507</c:v>
                </c:pt>
                <c:pt idx="393">
                  <c:v>18537</c:v>
                </c:pt>
                <c:pt idx="394">
                  <c:v>18568</c:v>
                </c:pt>
                <c:pt idx="395">
                  <c:v>18598</c:v>
                </c:pt>
                <c:pt idx="396">
                  <c:v>18629</c:v>
                </c:pt>
                <c:pt idx="397">
                  <c:v>18660</c:v>
                </c:pt>
                <c:pt idx="398">
                  <c:v>18688</c:v>
                </c:pt>
                <c:pt idx="399">
                  <c:v>18719</c:v>
                </c:pt>
                <c:pt idx="400">
                  <c:v>18749</c:v>
                </c:pt>
                <c:pt idx="401">
                  <c:v>18780</c:v>
                </c:pt>
                <c:pt idx="402">
                  <c:v>18810</c:v>
                </c:pt>
                <c:pt idx="403">
                  <c:v>18841</c:v>
                </c:pt>
                <c:pt idx="404">
                  <c:v>18872</c:v>
                </c:pt>
                <c:pt idx="405">
                  <c:v>18902</c:v>
                </c:pt>
                <c:pt idx="406">
                  <c:v>18933</c:v>
                </c:pt>
                <c:pt idx="407">
                  <c:v>18963</c:v>
                </c:pt>
                <c:pt idx="408">
                  <c:v>18994</c:v>
                </c:pt>
                <c:pt idx="409">
                  <c:v>19025</c:v>
                </c:pt>
                <c:pt idx="410">
                  <c:v>19054</c:v>
                </c:pt>
                <c:pt idx="411">
                  <c:v>19085</c:v>
                </c:pt>
                <c:pt idx="412">
                  <c:v>19115</c:v>
                </c:pt>
                <c:pt idx="413">
                  <c:v>19146</c:v>
                </c:pt>
                <c:pt idx="414">
                  <c:v>19176</c:v>
                </c:pt>
                <c:pt idx="415">
                  <c:v>19207</c:v>
                </c:pt>
                <c:pt idx="416">
                  <c:v>19238</c:v>
                </c:pt>
                <c:pt idx="417">
                  <c:v>19268</c:v>
                </c:pt>
                <c:pt idx="418">
                  <c:v>19299</c:v>
                </c:pt>
                <c:pt idx="419">
                  <c:v>19329</c:v>
                </c:pt>
                <c:pt idx="420">
                  <c:v>19360</c:v>
                </c:pt>
                <c:pt idx="421">
                  <c:v>19391</c:v>
                </c:pt>
                <c:pt idx="422">
                  <c:v>19419</c:v>
                </c:pt>
                <c:pt idx="423">
                  <c:v>19450</c:v>
                </c:pt>
                <c:pt idx="424">
                  <c:v>19480</c:v>
                </c:pt>
                <c:pt idx="425">
                  <c:v>19511</c:v>
                </c:pt>
                <c:pt idx="426">
                  <c:v>19541</c:v>
                </c:pt>
                <c:pt idx="427">
                  <c:v>19572</c:v>
                </c:pt>
                <c:pt idx="428">
                  <c:v>19603</c:v>
                </c:pt>
                <c:pt idx="429">
                  <c:v>19633</c:v>
                </c:pt>
                <c:pt idx="430">
                  <c:v>19664</c:v>
                </c:pt>
                <c:pt idx="431">
                  <c:v>19694</c:v>
                </c:pt>
                <c:pt idx="432">
                  <c:v>19725</c:v>
                </c:pt>
                <c:pt idx="433">
                  <c:v>19756</c:v>
                </c:pt>
                <c:pt idx="434">
                  <c:v>19784</c:v>
                </c:pt>
                <c:pt idx="435">
                  <c:v>19815</c:v>
                </c:pt>
                <c:pt idx="436">
                  <c:v>19845</c:v>
                </c:pt>
                <c:pt idx="437">
                  <c:v>19876</c:v>
                </c:pt>
                <c:pt idx="438">
                  <c:v>19906</c:v>
                </c:pt>
                <c:pt idx="439">
                  <c:v>19937</c:v>
                </c:pt>
                <c:pt idx="440">
                  <c:v>19968</c:v>
                </c:pt>
                <c:pt idx="441">
                  <c:v>19998</c:v>
                </c:pt>
                <c:pt idx="442">
                  <c:v>20029</c:v>
                </c:pt>
                <c:pt idx="443">
                  <c:v>20059</c:v>
                </c:pt>
                <c:pt idx="444">
                  <c:v>20090</c:v>
                </c:pt>
                <c:pt idx="445">
                  <c:v>20121</c:v>
                </c:pt>
                <c:pt idx="446">
                  <c:v>20149</c:v>
                </c:pt>
                <c:pt idx="447">
                  <c:v>20180</c:v>
                </c:pt>
                <c:pt idx="448">
                  <c:v>20210</c:v>
                </c:pt>
                <c:pt idx="449">
                  <c:v>20241</c:v>
                </c:pt>
                <c:pt idx="450">
                  <c:v>20271</c:v>
                </c:pt>
                <c:pt idx="451">
                  <c:v>20302</c:v>
                </c:pt>
                <c:pt idx="452">
                  <c:v>20333</c:v>
                </c:pt>
                <c:pt idx="453">
                  <c:v>20363</c:v>
                </c:pt>
                <c:pt idx="454">
                  <c:v>20394</c:v>
                </c:pt>
                <c:pt idx="455">
                  <c:v>20424</c:v>
                </c:pt>
                <c:pt idx="456">
                  <c:v>20455</c:v>
                </c:pt>
                <c:pt idx="457">
                  <c:v>20486</c:v>
                </c:pt>
                <c:pt idx="458">
                  <c:v>20515</c:v>
                </c:pt>
                <c:pt idx="459">
                  <c:v>20546</c:v>
                </c:pt>
                <c:pt idx="460">
                  <c:v>20576</c:v>
                </c:pt>
                <c:pt idx="461">
                  <c:v>20607</c:v>
                </c:pt>
                <c:pt idx="462">
                  <c:v>20637</c:v>
                </c:pt>
                <c:pt idx="463">
                  <c:v>20668</c:v>
                </c:pt>
                <c:pt idx="464">
                  <c:v>20699</c:v>
                </c:pt>
                <c:pt idx="465">
                  <c:v>20729</c:v>
                </c:pt>
                <c:pt idx="466">
                  <c:v>20760</c:v>
                </c:pt>
                <c:pt idx="467">
                  <c:v>20790</c:v>
                </c:pt>
                <c:pt idx="468">
                  <c:v>20821</c:v>
                </c:pt>
                <c:pt idx="469">
                  <c:v>20852</c:v>
                </c:pt>
                <c:pt idx="470">
                  <c:v>20880</c:v>
                </c:pt>
                <c:pt idx="471">
                  <c:v>20911</c:v>
                </c:pt>
                <c:pt idx="472">
                  <c:v>20941</c:v>
                </c:pt>
                <c:pt idx="473">
                  <c:v>20972</c:v>
                </c:pt>
                <c:pt idx="474">
                  <c:v>21002</c:v>
                </c:pt>
                <c:pt idx="475">
                  <c:v>21033</c:v>
                </c:pt>
                <c:pt idx="476">
                  <c:v>21064</c:v>
                </c:pt>
                <c:pt idx="477">
                  <c:v>21094</c:v>
                </c:pt>
                <c:pt idx="478">
                  <c:v>21125</c:v>
                </c:pt>
                <c:pt idx="479">
                  <c:v>21155</c:v>
                </c:pt>
                <c:pt idx="480">
                  <c:v>21186</c:v>
                </c:pt>
                <c:pt idx="481">
                  <c:v>21217</c:v>
                </c:pt>
                <c:pt idx="482">
                  <c:v>21245</c:v>
                </c:pt>
                <c:pt idx="483">
                  <c:v>21276</c:v>
                </c:pt>
                <c:pt idx="484">
                  <c:v>21306</c:v>
                </c:pt>
                <c:pt idx="485">
                  <c:v>21337</c:v>
                </c:pt>
                <c:pt idx="486">
                  <c:v>21367</c:v>
                </c:pt>
                <c:pt idx="487">
                  <c:v>21398</c:v>
                </c:pt>
                <c:pt idx="488">
                  <c:v>21429</c:v>
                </c:pt>
                <c:pt idx="489">
                  <c:v>21459</c:v>
                </c:pt>
                <c:pt idx="490">
                  <c:v>21490</c:v>
                </c:pt>
                <c:pt idx="491">
                  <c:v>21520</c:v>
                </c:pt>
                <c:pt idx="492">
                  <c:v>21551</c:v>
                </c:pt>
                <c:pt idx="493">
                  <c:v>21582</c:v>
                </c:pt>
                <c:pt idx="494">
                  <c:v>21610</c:v>
                </c:pt>
                <c:pt idx="495">
                  <c:v>21641</c:v>
                </c:pt>
                <c:pt idx="496">
                  <c:v>21671</c:v>
                </c:pt>
                <c:pt idx="497">
                  <c:v>21702</c:v>
                </c:pt>
                <c:pt idx="498">
                  <c:v>21732</c:v>
                </c:pt>
                <c:pt idx="499">
                  <c:v>21763</c:v>
                </c:pt>
                <c:pt idx="500">
                  <c:v>21794</c:v>
                </c:pt>
                <c:pt idx="501">
                  <c:v>21824</c:v>
                </c:pt>
                <c:pt idx="502">
                  <c:v>21855</c:v>
                </c:pt>
                <c:pt idx="503">
                  <c:v>21885</c:v>
                </c:pt>
                <c:pt idx="504">
                  <c:v>21916</c:v>
                </c:pt>
                <c:pt idx="505">
                  <c:v>21947</c:v>
                </c:pt>
                <c:pt idx="506">
                  <c:v>21976</c:v>
                </c:pt>
                <c:pt idx="507">
                  <c:v>22007</c:v>
                </c:pt>
                <c:pt idx="508">
                  <c:v>22037</c:v>
                </c:pt>
                <c:pt idx="509">
                  <c:v>22068</c:v>
                </c:pt>
                <c:pt idx="510">
                  <c:v>22098</c:v>
                </c:pt>
                <c:pt idx="511">
                  <c:v>22129</c:v>
                </c:pt>
                <c:pt idx="512">
                  <c:v>22160</c:v>
                </c:pt>
                <c:pt idx="513">
                  <c:v>22190</c:v>
                </c:pt>
                <c:pt idx="514">
                  <c:v>22221</c:v>
                </c:pt>
                <c:pt idx="515">
                  <c:v>22251</c:v>
                </c:pt>
                <c:pt idx="516">
                  <c:v>22282</c:v>
                </c:pt>
                <c:pt idx="517">
                  <c:v>22313</c:v>
                </c:pt>
                <c:pt idx="518">
                  <c:v>22341</c:v>
                </c:pt>
                <c:pt idx="519">
                  <c:v>22372</c:v>
                </c:pt>
                <c:pt idx="520">
                  <c:v>22402</c:v>
                </c:pt>
                <c:pt idx="521">
                  <c:v>22433</c:v>
                </c:pt>
                <c:pt idx="522">
                  <c:v>22463</c:v>
                </c:pt>
                <c:pt idx="523">
                  <c:v>22494</c:v>
                </c:pt>
                <c:pt idx="524">
                  <c:v>22525</c:v>
                </c:pt>
                <c:pt idx="525">
                  <c:v>22555</c:v>
                </c:pt>
                <c:pt idx="526">
                  <c:v>22586</c:v>
                </c:pt>
                <c:pt idx="527">
                  <c:v>22616</c:v>
                </c:pt>
                <c:pt idx="528">
                  <c:v>22647</c:v>
                </c:pt>
                <c:pt idx="529">
                  <c:v>22678</c:v>
                </c:pt>
                <c:pt idx="530">
                  <c:v>22706</c:v>
                </c:pt>
                <c:pt idx="531">
                  <c:v>22737</c:v>
                </c:pt>
                <c:pt idx="532">
                  <c:v>22767</c:v>
                </c:pt>
                <c:pt idx="533">
                  <c:v>22798</c:v>
                </c:pt>
                <c:pt idx="534">
                  <c:v>22828</c:v>
                </c:pt>
                <c:pt idx="535">
                  <c:v>22859</c:v>
                </c:pt>
                <c:pt idx="536">
                  <c:v>22890</c:v>
                </c:pt>
                <c:pt idx="537">
                  <c:v>22920</c:v>
                </c:pt>
                <c:pt idx="538">
                  <c:v>22951</c:v>
                </c:pt>
                <c:pt idx="539">
                  <c:v>22981</c:v>
                </c:pt>
                <c:pt idx="540">
                  <c:v>23012</c:v>
                </c:pt>
                <c:pt idx="541">
                  <c:v>23043</c:v>
                </c:pt>
                <c:pt idx="542">
                  <c:v>23071</c:v>
                </c:pt>
                <c:pt idx="543">
                  <c:v>23102</c:v>
                </c:pt>
                <c:pt idx="544">
                  <c:v>23132</c:v>
                </c:pt>
                <c:pt idx="545">
                  <c:v>23163</c:v>
                </c:pt>
                <c:pt idx="546">
                  <c:v>23193</c:v>
                </c:pt>
                <c:pt idx="547">
                  <c:v>23224</c:v>
                </c:pt>
                <c:pt idx="548">
                  <c:v>23255</c:v>
                </c:pt>
                <c:pt idx="549">
                  <c:v>23285</c:v>
                </c:pt>
                <c:pt idx="550">
                  <c:v>23316</c:v>
                </c:pt>
                <c:pt idx="551">
                  <c:v>23346</c:v>
                </c:pt>
                <c:pt idx="552">
                  <c:v>23377</c:v>
                </c:pt>
                <c:pt idx="553">
                  <c:v>23408</c:v>
                </c:pt>
                <c:pt idx="554">
                  <c:v>23437</c:v>
                </c:pt>
                <c:pt idx="555">
                  <c:v>23468</c:v>
                </c:pt>
                <c:pt idx="556">
                  <c:v>23498</c:v>
                </c:pt>
                <c:pt idx="557">
                  <c:v>23529</c:v>
                </c:pt>
                <c:pt idx="558">
                  <c:v>23559</c:v>
                </c:pt>
                <c:pt idx="559">
                  <c:v>23590</c:v>
                </c:pt>
                <c:pt idx="560">
                  <c:v>23621</c:v>
                </c:pt>
                <c:pt idx="561">
                  <c:v>23651</c:v>
                </c:pt>
                <c:pt idx="562">
                  <c:v>23682</c:v>
                </c:pt>
                <c:pt idx="563">
                  <c:v>23712</c:v>
                </c:pt>
                <c:pt idx="564">
                  <c:v>23743</c:v>
                </c:pt>
                <c:pt idx="565">
                  <c:v>23774</c:v>
                </c:pt>
                <c:pt idx="566">
                  <c:v>23802</c:v>
                </c:pt>
                <c:pt idx="567">
                  <c:v>23833</c:v>
                </c:pt>
                <c:pt idx="568">
                  <c:v>23863</c:v>
                </c:pt>
                <c:pt idx="569">
                  <c:v>23894</c:v>
                </c:pt>
                <c:pt idx="570">
                  <c:v>23924</c:v>
                </c:pt>
                <c:pt idx="571">
                  <c:v>23955</c:v>
                </c:pt>
                <c:pt idx="572">
                  <c:v>23986</c:v>
                </c:pt>
                <c:pt idx="573">
                  <c:v>24016</c:v>
                </c:pt>
                <c:pt idx="574">
                  <c:v>24047</c:v>
                </c:pt>
                <c:pt idx="575">
                  <c:v>24077</c:v>
                </c:pt>
                <c:pt idx="576">
                  <c:v>24108</c:v>
                </c:pt>
                <c:pt idx="577">
                  <c:v>24139</c:v>
                </c:pt>
                <c:pt idx="578">
                  <c:v>24167</c:v>
                </c:pt>
                <c:pt idx="579">
                  <c:v>24198</c:v>
                </c:pt>
                <c:pt idx="580">
                  <c:v>24228</c:v>
                </c:pt>
                <c:pt idx="581">
                  <c:v>24259</c:v>
                </c:pt>
                <c:pt idx="582">
                  <c:v>24289</c:v>
                </c:pt>
                <c:pt idx="583">
                  <c:v>24320</c:v>
                </c:pt>
                <c:pt idx="584">
                  <c:v>24351</c:v>
                </c:pt>
                <c:pt idx="585">
                  <c:v>24381</c:v>
                </c:pt>
                <c:pt idx="586">
                  <c:v>24412</c:v>
                </c:pt>
                <c:pt idx="587">
                  <c:v>24442</c:v>
                </c:pt>
                <c:pt idx="588">
                  <c:v>24473</c:v>
                </c:pt>
                <c:pt idx="589">
                  <c:v>24504</c:v>
                </c:pt>
                <c:pt idx="590">
                  <c:v>24532</c:v>
                </c:pt>
                <c:pt idx="591">
                  <c:v>24563</c:v>
                </c:pt>
                <c:pt idx="592">
                  <c:v>24593</c:v>
                </c:pt>
                <c:pt idx="593">
                  <c:v>24624</c:v>
                </c:pt>
                <c:pt idx="594">
                  <c:v>24654</c:v>
                </c:pt>
                <c:pt idx="595">
                  <c:v>24685</c:v>
                </c:pt>
                <c:pt idx="596">
                  <c:v>24716</c:v>
                </c:pt>
                <c:pt idx="597">
                  <c:v>24746</c:v>
                </c:pt>
                <c:pt idx="598">
                  <c:v>24777</c:v>
                </c:pt>
                <c:pt idx="599">
                  <c:v>24807</c:v>
                </c:pt>
                <c:pt idx="600">
                  <c:v>24838</c:v>
                </c:pt>
                <c:pt idx="601">
                  <c:v>24869</c:v>
                </c:pt>
                <c:pt idx="602">
                  <c:v>24898</c:v>
                </c:pt>
                <c:pt idx="603">
                  <c:v>24929</c:v>
                </c:pt>
                <c:pt idx="604">
                  <c:v>24959</c:v>
                </c:pt>
                <c:pt idx="605">
                  <c:v>24990</c:v>
                </c:pt>
                <c:pt idx="606">
                  <c:v>25020</c:v>
                </c:pt>
                <c:pt idx="607">
                  <c:v>25051</c:v>
                </c:pt>
                <c:pt idx="608">
                  <c:v>25082</c:v>
                </c:pt>
                <c:pt idx="609">
                  <c:v>25112</c:v>
                </c:pt>
                <c:pt idx="610">
                  <c:v>25143</c:v>
                </c:pt>
                <c:pt idx="611">
                  <c:v>25173</c:v>
                </c:pt>
                <c:pt idx="612">
                  <c:v>25204</c:v>
                </c:pt>
                <c:pt idx="613">
                  <c:v>25235</c:v>
                </c:pt>
                <c:pt idx="614">
                  <c:v>25263</c:v>
                </c:pt>
                <c:pt idx="615">
                  <c:v>25294</c:v>
                </c:pt>
                <c:pt idx="616">
                  <c:v>25324</c:v>
                </c:pt>
                <c:pt idx="617">
                  <c:v>25355</c:v>
                </c:pt>
                <c:pt idx="618">
                  <c:v>25385</c:v>
                </c:pt>
                <c:pt idx="619">
                  <c:v>25416</c:v>
                </c:pt>
                <c:pt idx="620">
                  <c:v>25447</c:v>
                </c:pt>
                <c:pt idx="621">
                  <c:v>25477</c:v>
                </c:pt>
                <c:pt idx="622">
                  <c:v>25508</c:v>
                </c:pt>
                <c:pt idx="623">
                  <c:v>25538</c:v>
                </c:pt>
                <c:pt idx="624">
                  <c:v>25569</c:v>
                </c:pt>
                <c:pt idx="625">
                  <c:v>25600</c:v>
                </c:pt>
                <c:pt idx="626">
                  <c:v>25628</c:v>
                </c:pt>
                <c:pt idx="627">
                  <c:v>25659</c:v>
                </c:pt>
                <c:pt idx="628">
                  <c:v>25689</c:v>
                </c:pt>
                <c:pt idx="629">
                  <c:v>25720</c:v>
                </c:pt>
                <c:pt idx="630">
                  <c:v>25750</c:v>
                </c:pt>
                <c:pt idx="631">
                  <c:v>25781</c:v>
                </c:pt>
                <c:pt idx="632">
                  <c:v>25812</c:v>
                </c:pt>
                <c:pt idx="633">
                  <c:v>25842</c:v>
                </c:pt>
                <c:pt idx="634">
                  <c:v>25873</c:v>
                </c:pt>
                <c:pt idx="635">
                  <c:v>25903</c:v>
                </c:pt>
                <c:pt idx="636">
                  <c:v>25934</c:v>
                </c:pt>
                <c:pt idx="637">
                  <c:v>25965</c:v>
                </c:pt>
                <c:pt idx="638">
                  <c:v>25993</c:v>
                </c:pt>
                <c:pt idx="639">
                  <c:v>26024</c:v>
                </c:pt>
                <c:pt idx="640">
                  <c:v>26054</c:v>
                </c:pt>
                <c:pt idx="641">
                  <c:v>26085</c:v>
                </c:pt>
                <c:pt idx="642">
                  <c:v>26115</c:v>
                </c:pt>
                <c:pt idx="643">
                  <c:v>26146</c:v>
                </c:pt>
                <c:pt idx="644">
                  <c:v>26177</c:v>
                </c:pt>
                <c:pt idx="645">
                  <c:v>26207</c:v>
                </c:pt>
                <c:pt idx="646">
                  <c:v>26238</c:v>
                </c:pt>
                <c:pt idx="647">
                  <c:v>26268</c:v>
                </c:pt>
                <c:pt idx="648">
                  <c:v>26299</c:v>
                </c:pt>
                <c:pt idx="649">
                  <c:v>26330</c:v>
                </c:pt>
                <c:pt idx="650">
                  <c:v>26359</c:v>
                </c:pt>
                <c:pt idx="651">
                  <c:v>26390</c:v>
                </c:pt>
                <c:pt idx="652">
                  <c:v>26420</c:v>
                </c:pt>
                <c:pt idx="653">
                  <c:v>26451</c:v>
                </c:pt>
                <c:pt idx="654">
                  <c:v>26481</c:v>
                </c:pt>
                <c:pt idx="655">
                  <c:v>26512</c:v>
                </c:pt>
                <c:pt idx="656">
                  <c:v>26543</c:v>
                </c:pt>
                <c:pt idx="657">
                  <c:v>26573</c:v>
                </c:pt>
                <c:pt idx="658">
                  <c:v>26604</c:v>
                </c:pt>
                <c:pt idx="659">
                  <c:v>26634</c:v>
                </c:pt>
                <c:pt idx="660">
                  <c:v>26665</c:v>
                </c:pt>
                <c:pt idx="661">
                  <c:v>26696</c:v>
                </c:pt>
                <c:pt idx="662">
                  <c:v>26724</c:v>
                </c:pt>
                <c:pt idx="663">
                  <c:v>26755</c:v>
                </c:pt>
                <c:pt idx="664">
                  <c:v>26785</c:v>
                </c:pt>
                <c:pt idx="665">
                  <c:v>26816</c:v>
                </c:pt>
                <c:pt idx="666">
                  <c:v>26846</c:v>
                </c:pt>
                <c:pt idx="667">
                  <c:v>26877</c:v>
                </c:pt>
                <c:pt idx="668">
                  <c:v>26908</c:v>
                </c:pt>
                <c:pt idx="669">
                  <c:v>26938</c:v>
                </c:pt>
                <c:pt idx="670">
                  <c:v>26969</c:v>
                </c:pt>
                <c:pt idx="671">
                  <c:v>26999</c:v>
                </c:pt>
                <c:pt idx="672">
                  <c:v>27030</c:v>
                </c:pt>
                <c:pt idx="673">
                  <c:v>27061</c:v>
                </c:pt>
                <c:pt idx="674">
                  <c:v>27089</c:v>
                </c:pt>
                <c:pt idx="675">
                  <c:v>27120</c:v>
                </c:pt>
                <c:pt idx="676">
                  <c:v>27150</c:v>
                </c:pt>
                <c:pt idx="677">
                  <c:v>27181</c:v>
                </c:pt>
                <c:pt idx="678">
                  <c:v>27211</c:v>
                </c:pt>
                <c:pt idx="679">
                  <c:v>27242</c:v>
                </c:pt>
                <c:pt idx="680">
                  <c:v>27273</c:v>
                </c:pt>
                <c:pt idx="681">
                  <c:v>27303</c:v>
                </c:pt>
                <c:pt idx="682">
                  <c:v>27334</c:v>
                </c:pt>
                <c:pt idx="683">
                  <c:v>27364</c:v>
                </c:pt>
                <c:pt idx="684">
                  <c:v>27395</c:v>
                </c:pt>
                <c:pt idx="685">
                  <c:v>27426</c:v>
                </c:pt>
                <c:pt idx="686">
                  <c:v>27454</c:v>
                </c:pt>
                <c:pt idx="687">
                  <c:v>27485</c:v>
                </c:pt>
                <c:pt idx="688">
                  <c:v>27515</c:v>
                </c:pt>
                <c:pt idx="689">
                  <c:v>27546</c:v>
                </c:pt>
                <c:pt idx="690">
                  <c:v>27576</c:v>
                </c:pt>
                <c:pt idx="691">
                  <c:v>27607</c:v>
                </c:pt>
                <c:pt idx="692">
                  <c:v>27638</c:v>
                </c:pt>
                <c:pt idx="693">
                  <c:v>27668</c:v>
                </c:pt>
                <c:pt idx="694">
                  <c:v>27699</c:v>
                </c:pt>
                <c:pt idx="695">
                  <c:v>27729</c:v>
                </c:pt>
                <c:pt idx="696">
                  <c:v>27760</c:v>
                </c:pt>
                <c:pt idx="697">
                  <c:v>27791</c:v>
                </c:pt>
                <c:pt idx="698">
                  <c:v>27820</c:v>
                </c:pt>
                <c:pt idx="699">
                  <c:v>27851</c:v>
                </c:pt>
                <c:pt idx="700">
                  <c:v>27881</c:v>
                </c:pt>
                <c:pt idx="701">
                  <c:v>27912</c:v>
                </c:pt>
                <c:pt idx="702">
                  <c:v>27942</c:v>
                </c:pt>
                <c:pt idx="703">
                  <c:v>27973</c:v>
                </c:pt>
                <c:pt idx="704">
                  <c:v>28004</c:v>
                </c:pt>
                <c:pt idx="705">
                  <c:v>28034</c:v>
                </c:pt>
                <c:pt idx="706">
                  <c:v>28065</c:v>
                </c:pt>
                <c:pt idx="707">
                  <c:v>28095</c:v>
                </c:pt>
                <c:pt idx="708">
                  <c:v>28126</c:v>
                </c:pt>
                <c:pt idx="709">
                  <c:v>28157</c:v>
                </c:pt>
                <c:pt idx="710">
                  <c:v>28185</c:v>
                </c:pt>
                <c:pt idx="711">
                  <c:v>28216</c:v>
                </c:pt>
                <c:pt idx="712">
                  <c:v>28246</c:v>
                </c:pt>
                <c:pt idx="713">
                  <c:v>28277</c:v>
                </c:pt>
                <c:pt idx="714">
                  <c:v>28307</c:v>
                </c:pt>
                <c:pt idx="715">
                  <c:v>28338</c:v>
                </c:pt>
                <c:pt idx="716">
                  <c:v>28369</c:v>
                </c:pt>
                <c:pt idx="717">
                  <c:v>28399</c:v>
                </c:pt>
                <c:pt idx="718">
                  <c:v>28430</c:v>
                </c:pt>
                <c:pt idx="719">
                  <c:v>28460</c:v>
                </c:pt>
                <c:pt idx="720">
                  <c:v>28491</c:v>
                </c:pt>
                <c:pt idx="721">
                  <c:v>28522</c:v>
                </c:pt>
                <c:pt idx="722">
                  <c:v>28550</c:v>
                </c:pt>
                <c:pt idx="723">
                  <c:v>28581</c:v>
                </c:pt>
                <c:pt idx="724">
                  <c:v>28611</c:v>
                </c:pt>
                <c:pt idx="725">
                  <c:v>28642</c:v>
                </c:pt>
                <c:pt idx="726">
                  <c:v>28672</c:v>
                </c:pt>
                <c:pt idx="727">
                  <c:v>28703</c:v>
                </c:pt>
                <c:pt idx="728">
                  <c:v>28734</c:v>
                </c:pt>
                <c:pt idx="729">
                  <c:v>28764</c:v>
                </c:pt>
                <c:pt idx="730">
                  <c:v>28795</c:v>
                </c:pt>
                <c:pt idx="731">
                  <c:v>28825</c:v>
                </c:pt>
                <c:pt idx="732">
                  <c:v>28856</c:v>
                </c:pt>
                <c:pt idx="733">
                  <c:v>28887</c:v>
                </c:pt>
                <c:pt idx="734">
                  <c:v>28915</c:v>
                </c:pt>
                <c:pt idx="735">
                  <c:v>28946</c:v>
                </c:pt>
                <c:pt idx="736">
                  <c:v>28976</c:v>
                </c:pt>
                <c:pt idx="737">
                  <c:v>29007</c:v>
                </c:pt>
                <c:pt idx="738">
                  <c:v>29037</c:v>
                </c:pt>
                <c:pt idx="739">
                  <c:v>29068</c:v>
                </c:pt>
                <c:pt idx="740">
                  <c:v>29099</c:v>
                </c:pt>
                <c:pt idx="741">
                  <c:v>29129</c:v>
                </c:pt>
                <c:pt idx="742">
                  <c:v>29160</c:v>
                </c:pt>
                <c:pt idx="743">
                  <c:v>29190</c:v>
                </c:pt>
                <c:pt idx="744">
                  <c:v>29221</c:v>
                </c:pt>
                <c:pt idx="745">
                  <c:v>29252</c:v>
                </c:pt>
                <c:pt idx="746">
                  <c:v>29281</c:v>
                </c:pt>
                <c:pt idx="747">
                  <c:v>29312</c:v>
                </c:pt>
                <c:pt idx="748">
                  <c:v>29342</c:v>
                </c:pt>
                <c:pt idx="749">
                  <c:v>29373</c:v>
                </c:pt>
                <c:pt idx="750">
                  <c:v>29403</c:v>
                </c:pt>
                <c:pt idx="751">
                  <c:v>29434</c:v>
                </c:pt>
                <c:pt idx="752">
                  <c:v>29465</c:v>
                </c:pt>
                <c:pt idx="753">
                  <c:v>29495</c:v>
                </c:pt>
                <c:pt idx="754">
                  <c:v>29526</c:v>
                </c:pt>
                <c:pt idx="755">
                  <c:v>29556</c:v>
                </c:pt>
                <c:pt idx="756">
                  <c:v>29587</c:v>
                </c:pt>
                <c:pt idx="757">
                  <c:v>29618</c:v>
                </c:pt>
                <c:pt idx="758">
                  <c:v>29646</c:v>
                </c:pt>
                <c:pt idx="759">
                  <c:v>29677</c:v>
                </c:pt>
                <c:pt idx="760">
                  <c:v>29707</c:v>
                </c:pt>
                <c:pt idx="761">
                  <c:v>29738</c:v>
                </c:pt>
                <c:pt idx="762">
                  <c:v>29768</c:v>
                </c:pt>
                <c:pt idx="763">
                  <c:v>29799</c:v>
                </c:pt>
                <c:pt idx="764">
                  <c:v>29830</c:v>
                </c:pt>
                <c:pt idx="765">
                  <c:v>29860</c:v>
                </c:pt>
                <c:pt idx="766">
                  <c:v>29891</c:v>
                </c:pt>
                <c:pt idx="767">
                  <c:v>29921</c:v>
                </c:pt>
                <c:pt idx="768">
                  <c:v>29952</c:v>
                </c:pt>
                <c:pt idx="769">
                  <c:v>29983</c:v>
                </c:pt>
                <c:pt idx="770">
                  <c:v>30011</c:v>
                </c:pt>
                <c:pt idx="771">
                  <c:v>30042</c:v>
                </c:pt>
                <c:pt idx="772">
                  <c:v>30072</c:v>
                </c:pt>
                <c:pt idx="773">
                  <c:v>30103</c:v>
                </c:pt>
                <c:pt idx="774">
                  <c:v>30133</c:v>
                </c:pt>
                <c:pt idx="775">
                  <c:v>30164</c:v>
                </c:pt>
                <c:pt idx="776">
                  <c:v>30195</c:v>
                </c:pt>
                <c:pt idx="777">
                  <c:v>30225</c:v>
                </c:pt>
                <c:pt idx="778">
                  <c:v>30256</c:v>
                </c:pt>
                <c:pt idx="779">
                  <c:v>30286</c:v>
                </c:pt>
                <c:pt idx="780">
                  <c:v>30317</c:v>
                </c:pt>
                <c:pt idx="781">
                  <c:v>30348</c:v>
                </c:pt>
                <c:pt idx="782">
                  <c:v>30376</c:v>
                </c:pt>
                <c:pt idx="783">
                  <c:v>30407</c:v>
                </c:pt>
                <c:pt idx="784">
                  <c:v>30437</c:v>
                </c:pt>
                <c:pt idx="785">
                  <c:v>30468</c:v>
                </c:pt>
                <c:pt idx="786">
                  <c:v>30498</c:v>
                </c:pt>
                <c:pt idx="787">
                  <c:v>30529</c:v>
                </c:pt>
                <c:pt idx="788">
                  <c:v>30560</c:v>
                </c:pt>
                <c:pt idx="789">
                  <c:v>30590</c:v>
                </c:pt>
                <c:pt idx="790">
                  <c:v>30621</c:v>
                </c:pt>
                <c:pt idx="791">
                  <c:v>30651</c:v>
                </c:pt>
                <c:pt idx="792">
                  <c:v>30682</c:v>
                </c:pt>
                <c:pt idx="793">
                  <c:v>30713</c:v>
                </c:pt>
                <c:pt idx="794">
                  <c:v>30742</c:v>
                </c:pt>
                <c:pt idx="795">
                  <c:v>30773</c:v>
                </c:pt>
                <c:pt idx="796">
                  <c:v>30803</c:v>
                </c:pt>
                <c:pt idx="797">
                  <c:v>30834</c:v>
                </c:pt>
                <c:pt idx="798">
                  <c:v>30864</c:v>
                </c:pt>
                <c:pt idx="799">
                  <c:v>30895</c:v>
                </c:pt>
                <c:pt idx="800">
                  <c:v>30926</c:v>
                </c:pt>
                <c:pt idx="801">
                  <c:v>30956</c:v>
                </c:pt>
                <c:pt idx="802">
                  <c:v>30987</c:v>
                </c:pt>
                <c:pt idx="803">
                  <c:v>31017</c:v>
                </c:pt>
                <c:pt idx="804">
                  <c:v>31048</c:v>
                </c:pt>
                <c:pt idx="805">
                  <c:v>31079</c:v>
                </c:pt>
                <c:pt idx="806">
                  <c:v>31107</c:v>
                </c:pt>
                <c:pt idx="807">
                  <c:v>31138</c:v>
                </c:pt>
                <c:pt idx="808">
                  <c:v>31168</c:v>
                </c:pt>
                <c:pt idx="809">
                  <c:v>31199</c:v>
                </c:pt>
                <c:pt idx="810">
                  <c:v>31229</c:v>
                </c:pt>
                <c:pt idx="811">
                  <c:v>31260</c:v>
                </c:pt>
                <c:pt idx="812">
                  <c:v>31291</c:v>
                </c:pt>
                <c:pt idx="813">
                  <c:v>31321</c:v>
                </c:pt>
                <c:pt idx="814">
                  <c:v>31352</c:v>
                </c:pt>
                <c:pt idx="815">
                  <c:v>31382</c:v>
                </c:pt>
                <c:pt idx="816">
                  <c:v>31413</c:v>
                </c:pt>
                <c:pt idx="817">
                  <c:v>31444</c:v>
                </c:pt>
                <c:pt idx="818">
                  <c:v>31472</c:v>
                </c:pt>
                <c:pt idx="819">
                  <c:v>31503</c:v>
                </c:pt>
                <c:pt idx="820">
                  <c:v>31533</c:v>
                </c:pt>
                <c:pt idx="821">
                  <c:v>31564</c:v>
                </c:pt>
                <c:pt idx="822">
                  <c:v>31594</c:v>
                </c:pt>
                <c:pt idx="823">
                  <c:v>31625</c:v>
                </c:pt>
                <c:pt idx="824">
                  <c:v>31656</c:v>
                </c:pt>
                <c:pt idx="825">
                  <c:v>31686</c:v>
                </c:pt>
                <c:pt idx="826">
                  <c:v>31717</c:v>
                </c:pt>
                <c:pt idx="827">
                  <c:v>31747</c:v>
                </c:pt>
                <c:pt idx="828">
                  <c:v>31778</c:v>
                </c:pt>
                <c:pt idx="829">
                  <c:v>31809</c:v>
                </c:pt>
                <c:pt idx="830">
                  <c:v>31837</c:v>
                </c:pt>
                <c:pt idx="831">
                  <c:v>31868</c:v>
                </c:pt>
                <c:pt idx="832">
                  <c:v>31898</c:v>
                </c:pt>
                <c:pt idx="833">
                  <c:v>31929</c:v>
                </c:pt>
                <c:pt idx="834">
                  <c:v>31959</c:v>
                </c:pt>
                <c:pt idx="835">
                  <c:v>31990</c:v>
                </c:pt>
                <c:pt idx="836">
                  <c:v>32021</c:v>
                </c:pt>
                <c:pt idx="837">
                  <c:v>32051</c:v>
                </c:pt>
                <c:pt idx="838">
                  <c:v>32082</c:v>
                </c:pt>
                <c:pt idx="839">
                  <c:v>32112</c:v>
                </c:pt>
                <c:pt idx="840">
                  <c:v>32143</c:v>
                </c:pt>
                <c:pt idx="841">
                  <c:v>32174</c:v>
                </c:pt>
                <c:pt idx="842">
                  <c:v>32203</c:v>
                </c:pt>
                <c:pt idx="843">
                  <c:v>32234</c:v>
                </c:pt>
                <c:pt idx="844">
                  <c:v>32264</c:v>
                </c:pt>
                <c:pt idx="845">
                  <c:v>32295</c:v>
                </c:pt>
                <c:pt idx="846">
                  <c:v>32325</c:v>
                </c:pt>
                <c:pt idx="847">
                  <c:v>32356</c:v>
                </c:pt>
                <c:pt idx="848">
                  <c:v>32387</c:v>
                </c:pt>
                <c:pt idx="849">
                  <c:v>32417</c:v>
                </c:pt>
                <c:pt idx="850">
                  <c:v>32448</c:v>
                </c:pt>
                <c:pt idx="851">
                  <c:v>32478</c:v>
                </c:pt>
                <c:pt idx="852">
                  <c:v>32509</c:v>
                </c:pt>
                <c:pt idx="853">
                  <c:v>32540</c:v>
                </c:pt>
                <c:pt idx="854">
                  <c:v>32568</c:v>
                </c:pt>
                <c:pt idx="855">
                  <c:v>32599</c:v>
                </c:pt>
                <c:pt idx="856">
                  <c:v>32629</c:v>
                </c:pt>
                <c:pt idx="857">
                  <c:v>32660</c:v>
                </c:pt>
                <c:pt idx="858">
                  <c:v>32690</c:v>
                </c:pt>
                <c:pt idx="859">
                  <c:v>32721</c:v>
                </c:pt>
                <c:pt idx="860">
                  <c:v>32752</c:v>
                </c:pt>
                <c:pt idx="861">
                  <c:v>32782</c:v>
                </c:pt>
                <c:pt idx="862">
                  <c:v>32813</c:v>
                </c:pt>
                <c:pt idx="863">
                  <c:v>32843</c:v>
                </c:pt>
                <c:pt idx="864">
                  <c:v>32874</c:v>
                </c:pt>
                <c:pt idx="865">
                  <c:v>32905</c:v>
                </c:pt>
                <c:pt idx="866">
                  <c:v>32933</c:v>
                </c:pt>
                <c:pt idx="867">
                  <c:v>32964</c:v>
                </c:pt>
                <c:pt idx="868">
                  <c:v>32994</c:v>
                </c:pt>
                <c:pt idx="869">
                  <c:v>33025</c:v>
                </c:pt>
                <c:pt idx="870">
                  <c:v>33055</c:v>
                </c:pt>
                <c:pt idx="871">
                  <c:v>33086</c:v>
                </c:pt>
                <c:pt idx="872">
                  <c:v>33117</c:v>
                </c:pt>
                <c:pt idx="873">
                  <c:v>33147</c:v>
                </c:pt>
                <c:pt idx="874">
                  <c:v>33178</c:v>
                </c:pt>
                <c:pt idx="875">
                  <c:v>33208</c:v>
                </c:pt>
                <c:pt idx="876">
                  <c:v>33239</c:v>
                </c:pt>
                <c:pt idx="877">
                  <c:v>33270</c:v>
                </c:pt>
                <c:pt idx="878">
                  <c:v>33298</c:v>
                </c:pt>
                <c:pt idx="879">
                  <c:v>33329</c:v>
                </c:pt>
                <c:pt idx="880">
                  <c:v>33359</c:v>
                </c:pt>
                <c:pt idx="881">
                  <c:v>33390</c:v>
                </c:pt>
                <c:pt idx="882">
                  <c:v>33420</c:v>
                </c:pt>
                <c:pt idx="883">
                  <c:v>33451</c:v>
                </c:pt>
                <c:pt idx="884">
                  <c:v>33482</c:v>
                </c:pt>
                <c:pt idx="885">
                  <c:v>33512</c:v>
                </c:pt>
                <c:pt idx="886">
                  <c:v>33543</c:v>
                </c:pt>
                <c:pt idx="887">
                  <c:v>33573</c:v>
                </c:pt>
                <c:pt idx="888">
                  <c:v>33604</c:v>
                </c:pt>
                <c:pt idx="889">
                  <c:v>33635</c:v>
                </c:pt>
                <c:pt idx="890">
                  <c:v>33664</c:v>
                </c:pt>
                <c:pt idx="891">
                  <c:v>33695</c:v>
                </c:pt>
                <c:pt idx="892">
                  <c:v>33725</c:v>
                </c:pt>
                <c:pt idx="893">
                  <c:v>33756</c:v>
                </c:pt>
                <c:pt idx="894">
                  <c:v>33786</c:v>
                </c:pt>
                <c:pt idx="895">
                  <c:v>33817</c:v>
                </c:pt>
                <c:pt idx="896">
                  <c:v>33848</c:v>
                </c:pt>
                <c:pt idx="897">
                  <c:v>33878</c:v>
                </c:pt>
                <c:pt idx="898">
                  <c:v>33909</c:v>
                </c:pt>
                <c:pt idx="899">
                  <c:v>33939</c:v>
                </c:pt>
                <c:pt idx="900">
                  <c:v>33970</c:v>
                </c:pt>
                <c:pt idx="901">
                  <c:v>34001</c:v>
                </c:pt>
                <c:pt idx="902">
                  <c:v>34029</c:v>
                </c:pt>
                <c:pt idx="903">
                  <c:v>34060</c:v>
                </c:pt>
                <c:pt idx="904">
                  <c:v>34090</c:v>
                </c:pt>
                <c:pt idx="905">
                  <c:v>34121</c:v>
                </c:pt>
                <c:pt idx="906">
                  <c:v>34151</c:v>
                </c:pt>
                <c:pt idx="907">
                  <c:v>34182</c:v>
                </c:pt>
                <c:pt idx="908">
                  <c:v>34213</c:v>
                </c:pt>
                <c:pt idx="909">
                  <c:v>34243</c:v>
                </c:pt>
                <c:pt idx="910">
                  <c:v>34274</c:v>
                </c:pt>
                <c:pt idx="911">
                  <c:v>34304</c:v>
                </c:pt>
                <c:pt idx="912">
                  <c:v>34335</c:v>
                </c:pt>
                <c:pt idx="913">
                  <c:v>34366</c:v>
                </c:pt>
                <c:pt idx="914">
                  <c:v>34394</c:v>
                </c:pt>
                <c:pt idx="915">
                  <c:v>34425</c:v>
                </c:pt>
                <c:pt idx="916">
                  <c:v>34455</c:v>
                </c:pt>
                <c:pt idx="917">
                  <c:v>34486</c:v>
                </c:pt>
                <c:pt idx="918">
                  <c:v>34516</c:v>
                </c:pt>
                <c:pt idx="919">
                  <c:v>34547</c:v>
                </c:pt>
                <c:pt idx="920">
                  <c:v>34578</c:v>
                </c:pt>
                <c:pt idx="921">
                  <c:v>34608</c:v>
                </c:pt>
                <c:pt idx="922">
                  <c:v>34639</c:v>
                </c:pt>
                <c:pt idx="923">
                  <c:v>34669</c:v>
                </c:pt>
                <c:pt idx="924">
                  <c:v>34700</c:v>
                </c:pt>
                <c:pt idx="925">
                  <c:v>34731</c:v>
                </c:pt>
                <c:pt idx="926">
                  <c:v>34759</c:v>
                </c:pt>
                <c:pt idx="927">
                  <c:v>34790</c:v>
                </c:pt>
                <c:pt idx="928">
                  <c:v>34820</c:v>
                </c:pt>
                <c:pt idx="929">
                  <c:v>34851</c:v>
                </c:pt>
                <c:pt idx="930">
                  <c:v>34881</c:v>
                </c:pt>
                <c:pt idx="931">
                  <c:v>34912</c:v>
                </c:pt>
                <c:pt idx="932">
                  <c:v>34943</c:v>
                </c:pt>
                <c:pt idx="933">
                  <c:v>34973</c:v>
                </c:pt>
                <c:pt idx="934">
                  <c:v>35004</c:v>
                </c:pt>
                <c:pt idx="935">
                  <c:v>35034</c:v>
                </c:pt>
                <c:pt idx="936">
                  <c:v>35065</c:v>
                </c:pt>
                <c:pt idx="937">
                  <c:v>35096</c:v>
                </c:pt>
                <c:pt idx="938">
                  <c:v>35125</c:v>
                </c:pt>
                <c:pt idx="939">
                  <c:v>35156</c:v>
                </c:pt>
                <c:pt idx="940">
                  <c:v>35186</c:v>
                </c:pt>
                <c:pt idx="941">
                  <c:v>35217</c:v>
                </c:pt>
                <c:pt idx="942">
                  <c:v>35247</c:v>
                </c:pt>
                <c:pt idx="943">
                  <c:v>35278</c:v>
                </c:pt>
                <c:pt idx="944">
                  <c:v>35309</c:v>
                </c:pt>
                <c:pt idx="945">
                  <c:v>35339</c:v>
                </c:pt>
                <c:pt idx="946">
                  <c:v>35370</c:v>
                </c:pt>
                <c:pt idx="947">
                  <c:v>35400</c:v>
                </c:pt>
                <c:pt idx="948">
                  <c:v>35431</c:v>
                </c:pt>
                <c:pt idx="949">
                  <c:v>35462</c:v>
                </c:pt>
                <c:pt idx="950">
                  <c:v>35490</c:v>
                </c:pt>
                <c:pt idx="951">
                  <c:v>35521</c:v>
                </c:pt>
                <c:pt idx="952">
                  <c:v>35551</c:v>
                </c:pt>
                <c:pt idx="953">
                  <c:v>35582</c:v>
                </c:pt>
                <c:pt idx="954">
                  <c:v>35612</c:v>
                </c:pt>
                <c:pt idx="955">
                  <c:v>35643</c:v>
                </c:pt>
                <c:pt idx="956">
                  <c:v>35674</c:v>
                </c:pt>
                <c:pt idx="957">
                  <c:v>35704</c:v>
                </c:pt>
                <c:pt idx="958">
                  <c:v>35735</c:v>
                </c:pt>
                <c:pt idx="959">
                  <c:v>35765</c:v>
                </c:pt>
                <c:pt idx="960">
                  <c:v>35796</c:v>
                </c:pt>
                <c:pt idx="961">
                  <c:v>35827</c:v>
                </c:pt>
                <c:pt idx="962">
                  <c:v>35855</c:v>
                </c:pt>
                <c:pt idx="963">
                  <c:v>35886</c:v>
                </c:pt>
                <c:pt idx="964">
                  <c:v>35916</c:v>
                </c:pt>
                <c:pt idx="965">
                  <c:v>35947</c:v>
                </c:pt>
                <c:pt idx="966">
                  <c:v>35977</c:v>
                </c:pt>
                <c:pt idx="967">
                  <c:v>36008</c:v>
                </c:pt>
                <c:pt idx="968">
                  <c:v>36039</c:v>
                </c:pt>
                <c:pt idx="969">
                  <c:v>36069</c:v>
                </c:pt>
                <c:pt idx="970">
                  <c:v>36100</c:v>
                </c:pt>
                <c:pt idx="971">
                  <c:v>36130</c:v>
                </c:pt>
                <c:pt idx="972">
                  <c:v>36161</c:v>
                </c:pt>
                <c:pt idx="973">
                  <c:v>36192</c:v>
                </c:pt>
                <c:pt idx="974">
                  <c:v>36220</c:v>
                </c:pt>
                <c:pt idx="975">
                  <c:v>36251</c:v>
                </c:pt>
                <c:pt idx="976">
                  <c:v>36281</c:v>
                </c:pt>
                <c:pt idx="977">
                  <c:v>36312</c:v>
                </c:pt>
                <c:pt idx="978">
                  <c:v>36342</c:v>
                </c:pt>
                <c:pt idx="979">
                  <c:v>36373</c:v>
                </c:pt>
                <c:pt idx="980">
                  <c:v>36404</c:v>
                </c:pt>
                <c:pt idx="981">
                  <c:v>36434</c:v>
                </c:pt>
                <c:pt idx="982">
                  <c:v>36465</c:v>
                </c:pt>
                <c:pt idx="983">
                  <c:v>36495</c:v>
                </c:pt>
                <c:pt idx="984">
                  <c:v>36526</c:v>
                </c:pt>
                <c:pt idx="985">
                  <c:v>36557</c:v>
                </c:pt>
                <c:pt idx="986">
                  <c:v>36586</c:v>
                </c:pt>
                <c:pt idx="987">
                  <c:v>36617</c:v>
                </c:pt>
                <c:pt idx="988">
                  <c:v>36647</c:v>
                </c:pt>
                <c:pt idx="989">
                  <c:v>36678</c:v>
                </c:pt>
                <c:pt idx="990">
                  <c:v>36708</c:v>
                </c:pt>
                <c:pt idx="991">
                  <c:v>36739</c:v>
                </c:pt>
                <c:pt idx="992">
                  <c:v>36770</c:v>
                </c:pt>
                <c:pt idx="993">
                  <c:v>36800</c:v>
                </c:pt>
                <c:pt idx="994">
                  <c:v>36831</c:v>
                </c:pt>
                <c:pt idx="995">
                  <c:v>36861</c:v>
                </c:pt>
                <c:pt idx="996">
                  <c:v>36892</c:v>
                </c:pt>
                <c:pt idx="997">
                  <c:v>36923</c:v>
                </c:pt>
                <c:pt idx="998">
                  <c:v>36951</c:v>
                </c:pt>
                <c:pt idx="999">
                  <c:v>36982</c:v>
                </c:pt>
                <c:pt idx="1000">
                  <c:v>37012</c:v>
                </c:pt>
                <c:pt idx="1001">
                  <c:v>37043</c:v>
                </c:pt>
                <c:pt idx="1002">
                  <c:v>37073</c:v>
                </c:pt>
                <c:pt idx="1003">
                  <c:v>37104</c:v>
                </c:pt>
                <c:pt idx="1004">
                  <c:v>37135</c:v>
                </c:pt>
                <c:pt idx="1005">
                  <c:v>37165</c:v>
                </c:pt>
                <c:pt idx="1006">
                  <c:v>37196</c:v>
                </c:pt>
                <c:pt idx="1007">
                  <c:v>37226</c:v>
                </c:pt>
                <c:pt idx="1008">
                  <c:v>37257</c:v>
                </c:pt>
                <c:pt idx="1009">
                  <c:v>37288</c:v>
                </c:pt>
                <c:pt idx="1010">
                  <c:v>37316</c:v>
                </c:pt>
                <c:pt idx="1011">
                  <c:v>37347</c:v>
                </c:pt>
                <c:pt idx="1012">
                  <c:v>37377</c:v>
                </c:pt>
                <c:pt idx="1013">
                  <c:v>37408</c:v>
                </c:pt>
                <c:pt idx="1014">
                  <c:v>37438</c:v>
                </c:pt>
                <c:pt idx="1015">
                  <c:v>37469</c:v>
                </c:pt>
                <c:pt idx="1016">
                  <c:v>37500</c:v>
                </c:pt>
                <c:pt idx="1017">
                  <c:v>37530</c:v>
                </c:pt>
                <c:pt idx="1018">
                  <c:v>37561</c:v>
                </c:pt>
                <c:pt idx="1019">
                  <c:v>37591</c:v>
                </c:pt>
                <c:pt idx="1020">
                  <c:v>37622</c:v>
                </c:pt>
                <c:pt idx="1021">
                  <c:v>37653</c:v>
                </c:pt>
                <c:pt idx="1022">
                  <c:v>37681</c:v>
                </c:pt>
                <c:pt idx="1023">
                  <c:v>37712</c:v>
                </c:pt>
                <c:pt idx="1024">
                  <c:v>37742</c:v>
                </c:pt>
                <c:pt idx="1025">
                  <c:v>37773</c:v>
                </c:pt>
                <c:pt idx="1026">
                  <c:v>37803</c:v>
                </c:pt>
                <c:pt idx="1027">
                  <c:v>37834</c:v>
                </c:pt>
                <c:pt idx="1028">
                  <c:v>37865</c:v>
                </c:pt>
                <c:pt idx="1029">
                  <c:v>37895</c:v>
                </c:pt>
                <c:pt idx="1030">
                  <c:v>37926</c:v>
                </c:pt>
                <c:pt idx="1031">
                  <c:v>37956</c:v>
                </c:pt>
                <c:pt idx="1032">
                  <c:v>37987</c:v>
                </c:pt>
                <c:pt idx="1033">
                  <c:v>38018</c:v>
                </c:pt>
                <c:pt idx="1034">
                  <c:v>38047</c:v>
                </c:pt>
                <c:pt idx="1035">
                  <c:v>38078</c:v>
                </c:pt>
                <c:pt idx="1036">
                  <c:v>38108</c:v>
                </c:pt>
                <c:pt idx="1037">
                  <c:v>38139</c:v>
                </c:pt>
                <c:pt idx="1038">
                  <c:v>38169</c:v>
                </c:pt>
                <c:pt idx="1039">
                  <c:v>38200</c:v>
                </c:pt>
                <c:pt idx="1040">
                  <c:v>38231</c:v>
                </c:pt>
                <c:pt idx="1041">
                  <c:v>38261</c:v>
                </c:pt>
                <c:pt idx="1042">
                  <c:v>38292</c:v>
                </c:pt>
                <c:pt idx="1043">
                  <c:v>38322</c:v>
                </c:pt>
                <c:pt idx="1044">
                  <c:v>38353</c:v>
                </c:pt>
                <c:pt idx="1045">
                  <c:v>38384</c:v>
                </c:pt>
                <c:pt idx="1046">
                  <c:v>38412</c:v>
                </c:pt>
                <c:pt idx="1047">
                  <c:v>38443</c:v>
                </c:pt>
                <c:pt idx="1048">
                  <c:v>38473</c:v>
                </c:pt>
                <c:pt idx="1049">
                  <c:v>38504</c:v>
                </c:pt>
                <c:pt idx="1050">
                  <c:v>38534</c:v>
                </c:pt>
                <c:pt idx="1051">
                  <c:v>38565</c:v>
                </c:pt>
                <c:pt idx="1052">
                  <c:v>38596</c:v>
                </c:pt>
                <c:pt idx="1053">
                  <c:v>38626</c:v>
                </c:pt>
                <c:pt idx="1054">
                  <c:v>38657</c:v>
                </c:pt>
                <c:pt idx="1055">
                  <c:v>38687</c:v>
                </c:pt>
                <c:pt idx="1056">
                  <c:v>38718</c:v>
                </c:pt>
                <c:pt idx="1057">
                  <c:v>38749</c:v>
                </c:pt>
                <c:pt idx="1058">
                  <c:v>38777</c:v>
                </c:pt>
                <c:pt idx="1059">
                  <c:v>38808</c:v>
                </c:pt>
                <c:pt idx="1060">
                  <c:v>38838</c:v>
                </c:pt>
                <c:pt idx="1061">
                  <c:v>38869</c:v>
                </c:pt>
                <c:pt idx="1062">
                  <c:v>38899</c:v>
                </c:pt>
                <c:pt idx="1063">
                  <c:v>38930</c:v>
                </c:pt>
                <c:pt idx="1064">
                  <c:v>38961</c:v>
                </c:pt>
                <c:pt idx="1065">
                  <c:v>38991</c:v>
                </c:pt>
                <c:pt idx="1066">
                  <c:v>39022</c:v>
                </c:pt>
                <c:pt idx="1067">
                  <c:v>39052</c:v>
                </c:pt>
                <c:pt idx="1068">
                  <c:v>39083</c:v>
                </c:pt>
                <c:pt idx="1069">
                  <c:v>39114</c:v>
                </c:pt>
                <c:pt idx="1070">
                  <c:v>39142</c:v>
                </c:pt>
                <c:pt idx="1071">
                  <c:v>39173</c:v>
                </c:pt>
                <c:pt idx="1072">
                  <c:v>39203</c:v>
                </c:pt>
                <c:pt idx="1073">
                  <c:v>39234</c:v>
                </c:pt>
                <c:pt idx="1074">
                  <c:v>39264</c:v>
                </c:pt>
                <c:pt idx="1075">
                  <c:v>39295</c:v>
                </c:pt>
                <c:pt idx="1076">
                  <c:v>39326</c:v>
                </c:pt>
                <c:pt idx="1077">
                  <c:v>39356</c:v>
                </c:pt>
                <c:pt idx="1078">
                  <c:v>39387</c:v>
                </c:pt>
                <c:pt idx="1079">
                  <c:v>39417</c:v>
                </c:pt>
                <c:pt idx="1080">
                  <c:v>39448</c:v>
                </c:pt>
                <c:pt idx="1081">
                  <c:v>39479</c:v>
                </c:pt>
                <c:pt idx="1082">
                  <c:v>39508</c:v>
                </c:pt>
                <c:pt idx="1083">
                  <c:v>39539</c:v>
                </c:pt>
                <c:pt idx="1084">
                  <c:v>39569</c:v>
                </c:pt>
                <c:pt idx="1085">
                  <c:v>39600</c:v>
                </c:pt>
                <c:pt idx="1086">
                  <c:v>39630</c:v>
                </c:pt>
                <c:pt idx="1087">
                  <c:v>39661</c:v>
                </c:pt>
                <c:pt idx="1088">
                  <c:v>39692</c:v>
                </c:pt>
                <c:pt idx="1089">
                  <c:v>39722</c:v>
                </c:pt>
                <c:pt idx="1090">
                  <c:v>39753</c:v>
                </c:pt>
                <c:pt idx="1091">
                  <c:v>39783</c:v>
                </c:pt>
                <c:pt idx="1092">
                  <c:v>39814</c:v>
                </c:pt>
                <c:pt idx="1093">
                  <c:v>39845</c:v>
                </c:pt>
                <c:pt idx="1094">
                  <c:v>39873</c:v>
                </c:pt>
                <c:pt idx="1095">
                  <c:v>39904</c:v>
                </c:pt>
                <c:pt idx="1096">
                  <c:v>39934</c:v>
                </c:pt>
                <c:pt idx="1097">
                  <c:v>39965</c:v>
                </c:pt>
                <c:pt idx="1098">
                  <c:v>39995</c:v>
                </c:pt>
                <c:pt idx="1099">
                  <c:v>40026</c:v>
                </c:pt>
                <c:pt idx="1100">
                  <c:v>40057</c:v>
                </c:pt>
                <c:pt idx="1101">
                  <c:v>40087</c:v>
                </c:pt>
                <c:pt idx="1102">
                  <c:v>40118</c:v>
                </c:pt>
                <c:pt idx="1103">
                  <c:v>40148</c:v>
                </c:pt>
                <c:pt idx="1104">
                  <c:v>40179</c:v>
                </c:pt>
                <c:pt idx="1105">
                  <c:v>40210</c:v>
                </c:pt>
                <c:pt idx="1106">
                  <c:v>40238</c:v>
                </c:pt>
                <c:pt idx="1107">
                  <c:v>40269</c:v>
                </c:pt>
                <c:pt idx="1108">
                  <c:v>40299</c:v>
                </c:pt>
                <c:pt idx="1109">
                  <c:v>40330</c:v>
                </c:pt>
                <c:pt idx="1110">
                  <c:v>40360</c:v>
                </c:pt>
                <c:pt idx="1111">
                  <c:v>40391</c:v>
                </c:pt>
                <c:pt idx="1112">
                  <c:v>40422</c:v>
                </c:pt>
                <c:pt idx="1113">
                  <c:v>40452</c:v>
                </c:pt>
                <c:pt idx="1114">
                  <c:v>40483</c:v>
                </c:pt>
                <c:pt idx="1115">
                  <c:v>40513</c:v>
                </c:pt>
                <c:pt idx="1116">
                  <c:v>40544</c:v>
                </c:pt>
                <c:pt idx="1117">
                  <c:v>40575</c:v>
                </c:pt>
                <c:pt idx="1118">
                  <c:v>40603</c:v>
                </c:pt>
                <c:pt idx="1119">
                  <c:v>40634</c:v>
                </c:pt>
                <c:pt idx="1120">
                  <c:v>40664</c:v>
                </c:pt>
                <c:pt idx="1121">
                  <c:v>40695</c:v>
                </c:pt>
                <c:pt idx="1122">
                  <c:v>40725</c:v>
                </c:pt>
                <c:pt idx="1123">
                  <c:v>40756</c:v>
                </c:pt>
                <c:pt idx="1124">
                  <c:v>40787</c:v>
                </c:pt>
                <c:pt idx="1125">
                  <c:v>40817</c:v>
                </c:pt>
                <c:pt idx="1126">
                  <c:v>40848</c:v>
                </c:pt>
                <c:pt idx="1127">
                  <c:v>40878</c:v>
                </c:pt>
                <c:pt idx="1128">
                  <c:v>40909</c:v>
                </c:pt>
                <c:pt idx="1129">
                  <c:v>40940</c:v>
                </c:pt>
                <c:pt idx="1130">
                  <c:v>40969</c:v>
                </c:pt>
                <c:pt idx="1131">
                  <c:v>41000</c:v>
                </c:pt>
                <c:pt idx="1132">
                  <c:v>41030</c:v>
                </c:pt>
                <c:pt idx="1133">
                  <c:v>41061</c:v>
                </c:pt>
                <c:pt idx="1134">
                  <c:v>41091</c:v>
                </c:pt>
                <c:pt idx="1135">
                  <c:v>41122</c:v>
                </c:pt>
                <c:pt idx="1136">
                  <c:v>41153</c:v>
                </c:pt>
                <c:pt idx="1137">
                  <c:v>41183</c:v>
                </c:pt>
                <c:pt idx="1138">
                  <c:v>41214</c:v>
                </c:pt>
                <c:pt idx="1139">
                  <c:v>41244</c:v>
                </c:pt>
                <c:pt idx="1140">
                  <c:v>41275</c:v>
                </c:pt>
                <c:pt idx="1141">
                  <c:v>41306</c:v>
                </c:pt>
                <c:pt idx="1142">
                  <c:v>41334</c:v>
                </c:pt>
                <c:pt idx="1143">
                  <c:v>41365</c:v>
                </c:pt>
                <c:pt idx="1144">
                  <c:v>41395</c:v>
                </c:pt>
                <c:pt idx="1145">
                  <c:v>41426</c:v>
                </c:pt>
                <c:pt idx="1146">
                  <c:v>41456</c:v>
                </c:pt>
                <c:pt idx="1147">
                  <c:v>41487</c:v>
                </c:pt>
                <c:pt idx="1148">
                  <c:v>41518</c:v>
                </c:pt>
                <c:pt idx="1149">
                  <c:v>41548</c:v>
                </c:pt>
                <c:pt idx="1150">
                  <c:v>41579</c:v>
                </c:pt>
                <c:pt idx="1151">
                  <c:v>41609</c:v>
                </c:pt>
              </c:numCache>
            </c:numRef>
          </c:xVal>
          <c:yVal>
            <c:numRef>
              <c:f>Sheet1!$J$2:$J$1153</c:f>
              <c:numCache>
                <c:formatCode>General</c:formatCode>
                <c:ptCount val="1152"/>
                <c:pt idx="0">
                  <c:v>176.71</c:v>
                </c:pt>
                <c:pt idx="1">
                  <c:v>176.73</c:v>
                </c:pt>
                <c:pt idx="2">
                  <c:v>176.8</c:v>
                </c:pt>
                <c:pt idx="3">
                  <c:v>176.89</c:v>
                </c:pt>
                <c:pt idx="4">
                  <c:v>176.99</c:v>
                </c:pt>
                <c:pt idx="5">
                  <c:v>177.07</c:v>
                </c:pt>
                <c:pt idx="6">
                  <c:v>177.07</c:v>
                </c:pt>
                <c:pt idx="7">
                  <c:v>177.01</c:v>
                </c:pt>
                <c:pt idx="8">
                  <c:v>176.94</c:v>
                </c:pt>
                <c:pt idx="9">
                  <c:v>176.83</c:v>
                </c:pt>
                <c:pt idx="10">
                  <c:v>176.82</c:v>
                </c:pt>
                <c:pt idx="11">
                  <c:v>176.78</c:v>
                </c:pt>
                <c:pt idx="12">
                  <c:v>176.74</c:v>
                </c:pt>
                <c:pt idx="13">
                  <c:v>176.68</c:v>
                </c:pt>
                <c:pt idx="14">
                  <c:v>176.68</c:v>
                </c:pt>
                <c:pt idx="15">
                  <c:v>176.77</c:v>
                </c:pt>
                <c:pt idx="16">
                  <c:v>176.89</c:v>
                </c:pt>
                <c:pt idx="17">
                  <c:v>176.92</c:v>
                </c:pt>
                <c:pt idx="18">
                  <c:v>176.88</c:v>
                </c:pt>
                <c:pt idx="19">
                  <c:v>176.83</c:v>
                </c:pt>
                <c:pt idx="20">
                  <c:v>176.72</c:v>
                </c:pt>
                <c:pt idx="21">
                  <c:v>176.66</c:v>
                </c:pt>
                <c:pt idx="22">
                  <c:v>176.62</c:v>
                </c:pt>
                <c:pt idx="23">
                  <c:v>176.55</c:v>
                </c:pt>
                <c:pt idx="24">
                  <c:v>176.5</c:v>
                </c:pt>
                <c:pt idx="25">
                  <c:v>176.47</c:v>
                </c:pt>
                <c:pt idx="26">
                  <c:v>176.49</c:v>
                </c:pt>
                <c:pt idx="27">
                  <c:v>176.63</c:v>
                </c:pt>
                <c:pt idx="28">
                  <c:v>176.68</c:v>
                </c:pt>
                <c:pt idx="29">
                  <c:v>176.73</c:v>
                </c:pt>
                <c:pt idx="30">
                  <c:v>176.79</c:v>
                </c:pt>
                <c:pt idx="31">
                  <c:v>176.76</c:v>
                </c:pt>
                <c:pt idx="32">
                  <c:v>176.73</c:v>
                </c:pt>
                <c:pt idx="33">
                  <c:v>176.65</c:v>
                </c:pt>
                <c:pt idx="34">
                  <c:v>176.57</c:v>
                </c:pt>
                <c:pt idx="35">
                  <c:v>176.5</c:v>
                </c:pt>
                <c:pt idx="36">
                  <c:v>176.44</c:v>
                </c:pt>
                <c:pt idx="37">
                  <c:v>176.42</c:v>
                </c:pt>
                <c:pt idx="38">
                  <c:v>176.42</c:v>
                </c:pt>
                <c:pt idx="39">
                  <c:v>176.54</c:v>
                </c:pt>
                <c:pt idx="40">
                  <c:v>176.63</c:v>
                </c:pt>
                <c:pt idx="41">
                  <c:v>176.64</c:v>
                </c:pt>
                <c:pt idx="42">
                  <c:v>176.6</c:v>
                </c:pt>
                <c:pt idx="43">
                  <c:v>176.54</c:v>
                </c:pt>
                <c:pt idx="44">
                  <c:v>176.5</c:v>
                </c:pt>
                <c:pt idx="45">
                  <c:v>176.44</c:v>
                </c:pt>
                <c:pt idx="46">
                  <c:v>176.35</c:v>
                </c:pt>
                <c:pt idx="47">
                  <c:v>176.34</c:v>
                </c:pt>
                <c:pt idx="48">
                  <c:v>176.27</c:v>
                </c:pt>
                <c:pt idx="49">
                  <c:v>176.24</c:v>
                </c:pt>
                <c:pt idx="50">
                  <c:v>176.28</c:v>
                </c:pt>
                <c:pt idx="51">
                  <c:v>176.43</c:v>
                </c:pt>
                <c:pt idx="52">
                  <c:v>176.57</c:v>
                </c:pt>
                <c:pt idx="53">
                  <c:v>176.63</c:v>
                </c:pt>
                <c:pt idx="54">
                  <c:v>176.67</c:v>
                </c:pt>
                <c:pt idx="55">
                  <c:v>176.63</c:v>
                </c:pt>
                <c:pt idx="56">
                  <c:v>176.56</c:v>
                </c:pt>
                <c:pt idx="57">
                  <c:v>176.46</c:v>
                </c:pt>
                <c:pt idx="58">
                  <c:v>176.35</c:v>
                </c:pt>
                <c:pt idx="59">
                  <c:v>176.25</c:v>
                </c:pt>
                <c:pt idx="60">
                  <c:v>176.16</c:v>
                </c:pt>
                <c:pt idx="61">
                  <c:v>176.13</c:v>
                </c:pt>
                <c:pt idx="62">
                  <c:v>176.15</c:v>
                </c:pt>
                <c:pt idx="63">
                  <c:v>176.22</c:v>
                </c:pt>
                <c:pt idx="64">
                  <c:v>176.34</c:v>
                </c:pt>
                <c:pt idx="65">
                  <c:v>176.41</c:v>
                </c:pt>
                <c:pt idx="66">
                  <c:v>176.42</c:v>
                </c:pt>
                <c:pt idx="67">
                  <c:v>176.4</c:v>
                </c:pt>
                <c:pt idx="68">
                  <c:v>176.36</c:v>
                </c:pt>
                <c:pt idx="69">
                  <c:v>176.29</c:v>
                </c:pt>
                <c:pt idx="70">
                  <c:v>176.18</c:v>
                </c:pt>
                <c:pt idx="71">
                  <c:v>176.11</c:v>
                </c:pt>
                <c:pt idx="72">
                  <c:v>176.06</c:v>
                </c:pt>
                <c:pt idx="73">
                  <c:v>176.05</c:v>
                </c:pt>
                <c:pt idx="74">
                  <c:v>176.06</c:v>
                </c:pt>
                <c:pt idx="75">
                  <c:v>176.11</c:v>
                </c:pt>
                <c:pt idx="76">
                  <c:v>176.24</c:v>
                </c:pt>
                <c:pt idx="77">
                  <c:v>176.28</c:v>
                </c:pt>
                <c:pt idx="78">
                  <c:v>176.33</c:v>
                </c:pt>
                <c:pt idx="79">
                  <c:v>176.38</c:v>
                </c:pt>
                <c:pt idx="80">
                  <c:v>176.33</c:v>
                </c:pt>
                <c:pt idx="81">
                  <c:v>176.24</c:v>
                </c:pt>
                <c:pt idx="82">
                  <c:v>176.12</c:v>
                </c:pt>
                <c:pt idx="83">
                  <c:v>176.04</c:v>
                </c:pt>
                <c:pt idx="84">
                  <c:v>175.95</c:v>
                </c:pt>
                <c:pt idx="85">
                  <c:v>175.92</c:v>
                </c:pt>
                <c:pt idx="86">
                  <c:v>175.94</c:v>
                </c:pt>
                <c:pt idx="87">
                  <c:v>175.96</c:v>
                </c:pt>
                <c:pt idx="88">
                  <c:v>175.98</c:v>
                </c:pt>
                <c:pt idx="89">
                  <c:v>176</c:v>
                </c:pt>
                <c:pt idx="90">
                  <c:v>176.03</c:v>
                </c:pt>
                <c:pt idx="91">
                  <c:v>175.99</c:v>
                </c:pt>
                <c:pt idx="92">
                  <c:v>175.92</c:v>
                </c:pt>
                <c:pt idx="93">
                  <c:v>175.84</c:v>
                </c:pt>
                <c:pt idx="94">
                  <c:v>175.76</c:v>
                </c:pt>
                <c:pt idx="95">
                  <c:v>175.74</c:v>
                </c:pt>
                <c:pt idx="96">
                  <c:v>175.69</c:v>
                </c:pt>
                <c:pt idx="97">
                  <c:v>175.66</c:v>
                </c:pt>
                <c:pt idx="98">
                  <c:v>175.69</c:v>
                </c:pt>
                <c:pt idx="99">
                  <c:v>175.79</c:v>
                </c:pt>
                <c:pt idx="100">
                  <c:v>175.88</c:v>
                </c:pt>
                <c:pt idx="101">
                  <c:v>175.99</c:v>
                </c:pt>
                <c:pt idx="102">
                  <c:v>176.02</c:v>
                </c:pt>
                <c:pt idx="103">
                  <c:v>176.03</c:v>
                </c:pt>
                <c:pt idx="104">
                  <c:v>176.02</c:v>
                </c:pt>
                <c:pt idx="105">
                  <c:v>175.97</c:v>
                </c:pt>
                <c:pt idx="106">
                  <c:v>175.93</c:v>
                </c:pt>
                <c:pt idx="107">
                  <c:v>175.95</c:v>
                </c:pt>
                <c:pt idx="108">
                  <c:v>175.92</c:v>
                </c:pt>
                <c:pt idx="109">
                  <c:v>175.94</c:v>
                </c:pt>
                <c:pt idx="110">
                  <c:v>176</c:v>
                </c:pt>
                <c:pt idx="111">
                  <c:v>176.08</c:v>
                </c:pt>
                <c:pt idx="112">
                  <c:v>176.2</c:v>
                </c:pt>
                <c:pt idx="113">
                  <c:v>176.3</c:v>
                </c:pt>
                <c:pt idx="114">
                  <c:v>176.34</c:v>
                </c:pt>
                <c:pt idx="115">
                  <c:v>176.31</c:v>
                </c:pt>
                <c:pt idx="116">
                  <c:v>176.22</c:v>
                </c:pt>
                <c:pt idx="117">
                  <c:v>176.21</c:v>
                </c:pt>
                <c:pt idx="118">
                  <c:v>176.14</c:v>
                </c:pt>
                <c:pt idx="119">
                  <c:v>176.12</c:v>
                </c:pt>
                <c:pt idx="120">
                  <c:v>176.1</c:v>
                </c:pt>
                <c:pt idx="121">
                  <c:v>176.11</c:v>
                </c:pt>
                <c:pt idx="122">
                  <c:v>176.15</c:v>
                </c:pt>
                <c:pt idx="123">
                  <c:v>176.29</c:v>
                </c:pt>
                <c:pt idx="124">
                  <c:v>176.44</c:v>
                </c:pt>
                <c:pt idx="125">
                  <c:v>176.5</c:v>
                </c:pt>
                <c:pt idx="126">
                  <c:v>176.59</c:v>
                </c:pt>
                <c:pt idx="127">
                  <c:v>176.62</c:v>
                </c:pt>
                <c:pt idx="128">
                  <c:v>176.6</c:v>
                </c:pt>
                <c:pt idx="129">
                  <c:v>176.61</c:v>
                </c:pt>
                <c:pt idx="130">
                  <c:v>176.65</c:v>
                </c:pt>
                <c:pt idx="131">
                  <c:v>176.66</c:v>
                </c:pt>
                <c:pt idx="132">
                  <c:v>176.65</c:v>
                </c:pt>
                <c:pt idx="133">
                  <c:v>176.63</c:v>
                </c:pt>
                <c:pt idx="134">
                  <c:v>176.65</c:v>
                </c:pt>
                <c:pt idx="135">
                  <c:v>176.86</c:v>
                </c:pt>
                <c:pt idx="136">
                  <c:v>177.07</c:v>
                </c:pt>
                <c:pt idx="137">
                  <c:v>177.15</c:v>
                </c:pt>
                <c:pt idx="138">
                  <c:v>177.18</c:v>
                </c:pt>
                <c:pt idx="139">
                  <c:v>177.13</c:v>
                </c:pt>
                <c:pt idx="140">
                  <c:v>177.03</c:v>
                </c:pt>
                <c:pt idx="141">
                  <c:v>176.9</c:v>
                </c:pt>
                <c:pt idx="142">
                  <c:v>176.82</c:v>
                </c:pt>
                <c:pt idx="143">
                  <c:v>176.68</c:v>
                </c:pt>
                <c:pt idx="144">
                  <c:v>176.64</c:v>
                </c:pt>
                <c:pt idx="145">
                  <c:v>176.64</c:v>
                </c:pt>
                <c:pt idx="146">
                  <c:v>176.66</c:v>
                </c:pt>
                <c:pt idx="147">
                  <c:v>176.69</c:v>
                </c:pt>
                <c:pt idx="148">
                  <c:v>176.76</c:v>
                </c:pt>
                <c:pt idx="149">
                  <c:v>176.79</c:v>
                </c:pt>
                <c:pt idx="150">
                  <c:v>176.84</c:v>
                </c:pt>
                <c:pt idx="151">
                  <c:v>176.8</c:v>
                </c:pt>
                <c:pt idx="152">
                  <c:v>176.69</c:v>
                </c:pt>
                <c:pt idx="153">
                  <c:v>176.57</c:v>
                </c:pt>
                <c:pt idx="154">
                  <c:v>176.42</c:v>
                </c:pt>
                <c:pt idx="155">
                  <c:v>176.31</c:v>
                </c:pt>
                <c:pt idx="156">
                  <c:v>176.21</c:v>
                </c:pt>
                <c:pt idx="157">
                  <c:v>176.17</c:v>
                </c:pt>
                <c:pt idx="158">
                  <c:v>176.16</c:v>
                </c:pt>
                <c:pt idx="159">
                  <c:v>176.17</c:v>
                </c:pt>
                <c:pt idx="160">
                  <c:v>176.19</c:v>
                </c:pt>
                <c:pt idx="161">
                  <c:v>176.2</c:v>
                </c:pt>
                <c:pt idx="162">
                  <c:v>176.2</c:v>
                </c:pt>
                <c:pt idx="163">
                  <c:v>176.14</c:v>
                </c:pt>
                <c:pt idx="164">
                  <c:v>176.05</c:v>
                </c:pt>
                <c:pt idx="165">
                  <c:v>176.02</c:v>
                </c:pt>
                <c:pt idx="166">
                  <c:v>175.97</c:v>
                </c:pt>
                <c:pt idx="167">
                  <c:v>175.94</c:v>
                </c:pt>
                <c:pt idx="168">
                  <c:v>175.94</c:v>
                </c:pt>
                <c:pt idx="169">
                  <c:v>175.93</c:v>
                </c:pt>
                <c:pt idx="170">
                  <c:v>175.91</c:v>
                </c:pt>
                <c:pt idx="171">
                  <c:v>175.95</c:v>
                </c:pt>
                <c:pt idx="172">
                  <c:v>176.02</c:v>
                </c:pt>
                <c:pt idx="173">
                  <c:v>176.04</c:v>
                </c:pt>
                <c:pt idx="174">
                  <c:v>176.05</c:v>
                </c:pt>
                <c:pt idx="175">
                  <c:v>176.01</c:v>
                </c:pt>
                <c:pt idx="176">
                  <c:v>175.95</c:v>
                </c:pt>
                <c:pt idx="177">
                  <c:v>175.87</c:v>
                </c:pt>
                <c:pt idx="178">
                  <c:v>175.84</c:v>
                </c:pt>
                <c:pt idx="179">
                  <c:v>175.78</c:v>
                </c:pt>
                <c:pt idx="180">
                  <c:v>175.74</c:v>
                </c:pt>
                <c:pt idx="181">
                  <c:v>175.73</c:v>
                </c:pt>
                <c:pt idx="182">
                  <c:v>175.73</c:v>
                </c:pt>
                <c:pt idx="183">
                  <c:v>175.83</c:v>
                </c:pt>
                <c:pt idx="184">
                  <c:v>175.99</c:v>
                </c:pt>
                <c:pt idx="185">
                  <c:v>176.06</c:v>
                </c:pt>
                <c:pt idx="186">
                  <c:v>176.08</c:v>
                </c:pt>
                <c:pt idx="187">
                  <c:v>176.02</c:v>
                </c:pt>
                <c:pt idx="188">
                  <c:v>175.92</c:v>
                </c:pt>
                <c:pt idx="189">
                  <c:v>175.83</c:v>
                </c:pt>
                <c:pt idx="190">
                  <c:v>175.76</c:v>
                </c:pt>
                <c:pt idx="191">
                  <c:v>175.72</c:v>
                </c:pt>
                <c:pt idx="192">
                  <c:v>175.7</c:v>
                </c:pt>
                <c:pt idx="193">
                  <c:v>175.67</c:v>
                </c:pt>
                <c:pt idx="194">
                  <c:v>175.67</c:v>
                </c:pt>
                <c:pt idx="195">
                  <c:v>175.74</c:v>
                </c:pt>
                <c:pt idx="196">
                  <c:v>175.81</c:v>
                </c:pt>
                <c:pt idx="197">
                  <c:v>175.84</c:v>
                </c:pt>
                <c:pt idx="198">
                  <c:v>175.87</c:v>
                </c:pt>
                <c:pt idx="199">
                  <c:v>175.84</c:v>
                </c:pt>
                <c:pt idx="200">
                  <c:v>175.82</c:v>
                </c:pt>
                <c:pt idx="201">
                  <c:v>175.76</c:v>
                </c:pt>
                <c:pt idx="202">
                  <c:v>175.72</c:v>
                </c:pt>
                <c:pt idx="203">
                  <c:v>175.76</c:v>
                </c:pt>
                <c:pt idx="204">
                  <c:v>175.74</c:v>
                </c:pt>
                <c:pt idx="205">
                  <c:v>175.74</c:v>
                </c:pt>
                <c:pt idx="206">
                  <c:v>175.78</c:v>
                </c:pt>
                <c:pt idx="207">
                  <c:v>175.85</c:v>
                </c:pt>
                <c:pt idx="208">
                  <c:v>175.91</c:v>
                </c:pt>
                <c:pt idx="209">
                  <c:v>175.97</c:v>
                </c:pt>
                <c:pt idx="210">
                  <c:v>176.05</c:v>
                </c:pt>
                <c:pt idx="211">
                  <c:v>176.04</c:v>
                </c:pt>
                <c:pt idx="212">
                  <c:v>175.96</c:v>
                </c:pt>
                <c:pt idx="213">
                  <c:v>175.91</c:v>
                </c:pt>
                <c:pt idx="214">
                  <c:v>175.89</c:v>
                </c:pt>
                <c:pt idx="215">
                  <c:v>175.85</c:v>
                </c:pt>
                <c:pt idx="216">
                  <c:v>175.83</c:v>
                </c:pt>
                <c:pt idx="217">
                  <c:v>175.81</c:v>
                </c:pt>
                <c:pt idx="218">
                  <c:v>175.85</c:v>
                </c:pt>
                <c:pt idx="219">
                  <c:v>175.92</c:v>
                </c:pt>
                <c:pt idx="220">
                  <c:v>176.01</c:v>
                </c:pt>
                <c:pt idx="221">
                  <c:v>176.07</c:v>
                </c:pt>
                <c:pt idx="222">
                  <c:v>176.06</c:v>
                </c:pt>
                <c:pt idx="223">
                  <c:v>176</c:v>
                </c:pt>
                <c:pt idx="224">
                  <c:v>176.02</c:v>
                </c:pt>
                <c:pt idx="225">
                  <c:v>175.99</c:v>
                </c:pt>
                <c:pt idx="226">
                  <c:v>175.91</c:v>
                </c:pt>
                <c:pt idx="227">
                  <c:v>175.8</c:v>
                </c:pt>
                <c:pt idx="228">
                  <c:v>175.82</c:v>
                </c:pt>
                <c:pt idx="229">
                  <c:v>175.82</c:v>
                </c:pt>
                <c:pt idx="230">
                  <c:v>175.84</c:v>
                </c:pt>
                <c:pt idx="231">
                  <c:v>175.86</c:v>
                </c:pt>
                <c:pt idx="232">
                  <c:v>176</c:v>
                </c:pt>
                <c:pt idx="233">
                  <c:v>176.04</c:v>
                </c:pt>
                <c:pt idx="234">
                  <c:v>176.06</c:v>
                </c:pt>
                <c:pt idx="235">
                  <c:v>176.04</c:v>
                </c:pt>
                <c:pt idx="236">
                  <c:v>176.01</c:v>
                </c:pt>
                <c:pt idx="237">
                  <c:v>175.92</c:v>
                </c:pt>
                <c:pt idx="238">
                  <c:v>175.86</c:v>
                </c:pt>
                <c:pt idx="239">
                  <c:v>175.8</c:v>
                </c:pt>
                <c:pt idx="240">
                  <c:v>175.76</c:v>
                </c:pt>
                <c:pt idx="241">
                  <c:v>175.85</c:v>
                </c:pt>
                <c:pt idx="242">
                  <c:v>175.92</c:v>
                </c:pt>
                <c:pt idx="243">
                  <c:v>176.08</c:v>
                </c:pt>
                <c:pt idx="244">
                  <c:v>176.16</c:v>
                </c:pt>
                <c:pt idx="245">
                  <c:v>176.28</c:v>
                </c:pt>
                <c:pt idx="246">
                  <c:v>176.33</c:v>
                </c:pt>
                <c:pt idx="247">
                  <c:v>176.35</c:v>
                </c:pt>
                <c:pt idx="248">
                  <c:v>176.34</c:v>
                </c:pt>
                <c:pt idx="249">
                  <c:v>176.28</c:v>
                </c:pt>
                <c:pt idx="250">
                  <c:v>176.21</c:v>
                </c:pt>
                <c:pt idx="251">
                  <c:v>176.13</c:v>
                </c:pt>
                <c:pt idx="252">
                  <c:v>176.07</c:v>
                </c:pt>
                <c:pt idx="253">
                  <c:v>176.07</c:v>
                </c:pt>
                <c:pt idx="254">
                  <c:v>176.1</c:v>
                </c:pt>
                <c:pt idx="255">
                  <c:v>176.15</c:v>
                </c:pt>
                <c:pt idx="256">
                  <c:v>176.29</c:v>
                </c:pt>
                <c:pt idx="257">
                  <c:v>176.4</c:v>
                </c:pt>
                <c:pt idx="258">
                  <c:v>176.45</c:v>
                </c:pt>
                <c:pt idx="259">
                  <c:v>176.46</c:v>
                </c:pt>
                <c:pt idx="260">
                  <c:v>176.44</c:v>
                </c:pt>
                <c:pt idx="261">
                  <c:v>176.35</c:v>
                </c:pt>
                <c:pt idx="262">
                  <c:v>176.27</c:v>
                </c:pt>
                <c:pt idx="263">
                  <c:v>176.18</c:v>
                </c:pt>
                <c:pt idx="264">
                  <c:v>176.09</c:v>
                </c:pt>
                <c:pt idx="265">
                  <c:v>176.07</c:v>
                </c:pt>
                <c:pt idx="266">
                  <c:v>176.03</c:v>
                </c:pt>
                <c:pt idx="267">
                  <c:v>176.04</c:v>
                </c:pt>
                <c:pt idx="268">
                  <c:v>176.12</c:v>
                </c:pt>
                <c:pt idx="269">
                  <c:v>176.2</c:v>
                </c:pt>
                <c:pt idx="270">
                  <c:v>176.25</c:v>
                </c:pt>
                <c:pt idx="271">
                  <c:v>176.27</c:v>
                </c:pt>
                <c:pt idx="272">
                  <c:v>176.26</c:v>
                </c:pt>
                <c:pt idx="273">
                  <c:v>176.19</c:v>
                </c:pt>
                <c:pt idx="274">
                  <c:v>176.11</c:v>
                </c:pt>
                <c:pt idx="275">
                  <c:v>176.07</c:v>
                </c:pt>
                <c:pt idx="276">
                  <c:v>176.08</c:v>
                </c:pt>
                <c:pt idx="277">
                  <c:v>176.08</c:v>
                </c:pt>
                <c:pt idx="278">
                  <c:v>176.06</c:v>
                </c:pt>
                <c:pt idx="279">
                  <c:v>176.09</c:v>
                </c:pt>
                <c:pt idx="280">
                  <c:v>176.17</c:v>
                </c:pt>
                <c:pt idx="281">
                  <c:v>176.19</c:v>
                </c:pt>
                <c:pt idx="282">
                  <c:v>176.16</c:v>
                </c:pt>
                <c:pt idx="283">
                  <c:v>176.11</c:v>
                </c:pt>
                <c:pt idx="284">
                  <c:v>176.09</c:v>
                </c:pt>
                <c:pt idx="285">
                  <c:v>176.12</c:v>
                </c:pt>
                <c:pt idx="286">
                  <c:v>176.17</c:v>
                </c:pt>
                <c:pt idx="287">
                  <c:v>176.14</c:v>
                </c:pt>
                <c:pt idx="288">
                  <c:v>176.12</c:v>
                </c:pt>
                <c:pt idx="289">
                  <c:v>176.13</c:v>
                </c:pt>
                <c:pt idx="290">
                  <c:v>176.17</c:v>
                </c:pt>
                <c:pt idx="291">
                  <c:v>176.29</c:v>
                </c:pt>
                <c:pt idx="292">
                  <c:v>176.38</c:v>
                </c:pt>
                <c:pt idx="293">
                  <c:v>176.5</c:v>
                </c:pt>
                <c:pt idx="294">
                  <c:v>176.52</c:v>
                </c:pt>
                <c:pt idx="295">
                  <c:v>176.5</c:v>
                </c:pt>
                <c:pt idx="296">
                  <c:v>176.44</c:v>
                </c:pt>
                <c:pt idx="297">
                  <c:v>176.38</c:v>
                </c:pt>
                <c:pt idx="298">
                  <c:v>176.33</c:v>
                </c:pt>
                <c:pt idx="299">
                  <c:v>176.25</c:v>
                </c:pt>
                <c:pt idx="300">
                  <c:v>176.25</c:v>
                </c:pt>
                <c:pt idx="301">
                  <c:v>176.27</c:v>
                </c:pt>
                <c:pt idx="302">
                  <c:v>176.33</c:v>
                </c:pt>
                <c:pt idx="303">
                  <c:v>176.43</c:v>
                </c:pt>
                <c:pt idx="304">
                  <c:v>176.58</c:v>
                </c:pt>
                <c:pt idx="305">
                  <c:v>176.77</c:v>
                </c:pt>
                <c:pt idx="306">
                  <c:v>176.88</c:v>
                </c:pt>
                <c:pt idx="307">
                  <c:v>176.92</c:v>
                </c:pt>
                <c:pt idx="308">
                  <c:v>176.88</c:v>
                </c:pt>
                <c:pt idx="309">
                  <c:v>176.8</c:v>
                </c:pt>
                <c:pt idx="310">
                  <c:v>176.75</c:v>
                </c:pt>
                <c:pt idx="311">
                  <c:v>176.66</c:v>
                </c:pt>
                <c:pt idx="312">
                  <c:v>176.57</c:v>
                </c:pt>
                <c:pt idx="313">
                  <c:v>176.54</c:v>
                </c:pt>
                <c:pt idx="314">
                  <c:v>176.54</c:v>
                </c:pt>
                <c:pt idx="315">
                  <c:v>176.57</c:v>
                </c:pt>
                <c:pt idx="316">
                  <c:v>176.64</c:v>
                </c:pt>
                <c:pt idx="317">
                  <c:v>176.69</c:v>
                </c:pt>
                <c:pt idx="318">
                  <c:v>176.72</c:v>
                </c:pt>
                <c:pt idx="319">
                  <c:v>176.68</c:v>
                </c:pt>
                <c:pt idx="320">
                  <c:v>176.64</c:v>
                </c:pt>
                <c:pt idx="321">
                  <c:v>176.6</c:v>
                </c:pt>
                <c:pt idx="322">
                  <c:v>176.52</c:v>
                </c:pt>
                <c:pt idx="323">
                  <c:v>176.45</c:v>
                </c:pt>
                <c:pt idx="324">
                  <c:v>176.36</c:v>
                </c:pt>
                <c:pt idx="325">
                  <c:v>176.33</c:v>
                </c:pt>
                <c:pt idx="326">
                  <c:v>176.36</c:v>
                </c:pt>
                <c:pt idx="327">
                  <c:v>176.45</c:v>
                </c:pt>
                <c:pt idx="328">
                  <c:v>176.55</c:v>
                </c:pt>
                <c:pt idx="329">
                  <c:v>176.72</c:v>
                </c:pt>
                <c:pt idx="330">
                  <c:v>176.78</c:v>
                </c:pt>
                <c:pt idx="331">
                  <c:v>176.74</c:v>
                </c:pt>
                <c:pt idx="332">
                  <c:v>176.7</c:v>
                </c:pt>
                <c:pt idx="333">
                  <c:v>176.66</c:v>
                </c:pt>
                <c:pt idx="334">
                  <c:v>176.62</c:v>
                </c:pt>
                <c:pt idx="335">
                  <c:v>176.57</c:v>
                </c:pt>
                <c:pt idx="336">
                  <c:v>176.56</c:v>
                </c:pt>
                <c:pt idx="337">
                  <c:v>176.57</c:v>
                </c:pt>
                <c:pt idx="338">
                  <c:v>176.65</c:v>
                </c:pt>
                <c:pt idx="339">
                  <c:v>176.7</c:v>
                </c:pt>
                <c:pt idx="340">
                  <c:v>176.7</c:v>
                </c:pt>
                <c:pt idx="341">
                  <c:v>176.75</c:v>
                </c:pt>
                <c:pt idx="342">
                  <c:v>176.77</c:v>
                </c:pt>
                <c:pt idx="343">
                  <c:v>176.69</c:v>
                </c:pt>
                <c:pt idx="344">
                  <c:v>176.6</c:v>
                </c:pt>
                <c:pt idx="345">
                  <c:v>176.49</c:v>
                </c:pt>
                <c:pt idx="346">
                  <c:v>176.42</c:v>
                </c:pt>
                <c:pt idx="347">
                  <c:v>176.32</c:v>
                </c:pt>
                <c:pt idx="348">
                  <c:v>176.28</c:v>
                </c:pt>
                <c:pt idx="349">
                  <c:v>176.28</c:v>
                </c:pt>
                <c:pt idx="350">
                  <c:v>176.25</c:v>
                </c:pt>
                <c:pt idx="351">
                  <c:v>176.39</c:v>
                </c:pt>
                <c:pt idx="352">
                  <c:v>176.57</c:v>
                </c:pt>
                <c:pt idx="353">
                  <c:v>176.72</c:v>
                </c:pt>
                <c:pt idx="354">
                  <c:v>176.8</c:v>
                </c:pt>
                <c:pt idx="355">
                  <c:v>176.81</c:v>
                </c:pt>
                <c:pt idx="356">
                  <c:v>176.77</c:v>
                </c:pt>
                <c:pt idx="357">
                  <c:v>176.72</c:v>
                </c:pt>
                <c:pt idx="358">
                  <c:v>176.65</c:v>
                </c:pt>
                <c:pt idx="359">
                  <c:v>176.56</c:v>
                </c:pt>
                <c:pt idx="360">
                  <c:v>176.48</c:v>
                </c:pt>
                <c:pt idx="361">
                  <c:v>176.42</c:v>
                </c:pt>
                <c:pt idx="362">
                  <c:v>176.47</c:v>
                </c:pt>
                <c:pt idx="363">
                  <c:v>176.61</c:v>
                </c:pt>
                <c:pt idx="364">
                  <c:v>176.72</c:v>
                </c:pt>
                <c:pt idx="365">
                  <c:v>176.73</c:v>
                </c:pt>
                <c:pt idx="366">
                  <c:v>176.72</c:v>
                </c:pt>
                <c:pt idx="367">
                  <c:v>176.67</c:v>
                </c:pt>
                <c:pt idx="368">
                  <c:v>176.57</c:v>
                </c:pt>
                <c:pt idx="369">
                  <c:v>176.4</c:v>
                </c:pt>
                <c:pt idx="370">
                  <c:v>176.32</c:v>
                </c:pt>
                <c:pt idx="371">
                  <c:v>176.26</c:v>
                </c:pt>
                <c:pt idx="372">
                  <c:v>176.2</c:v>
                </c:pt>
                <c:pt idx="373">
                  <c:v>176.19</c:v>
                </c:pt>
                <c:pt idx="374">
                  <c:v>176.19</c:v>
                </c:pt>
                <c:pt idx="375">
                  <c:v>176.26</c:v>
                </c:pt>
                <c:pt idx="376">
                  <c:v>176.31</c:v>
                </c:pt>
                <c:pt idx="377">
                  <c:v>176.34</c:v>
                </c:pt>
                <c:pt idx="378">
                  <c:v>176.38</c:v>
                </c:pt>
                <c:pt idx="379">
                  <c:v>176.34</c:v>
                </c:pt>
                <c:pt idx="380">
                  <c:v>176.22</c:v>
                </c:pt>
                <c:pt idx="381">
                  <c:v>176.14</c:v>
                </c:pt>
                <c:pt idx="382">
                  <c:v>176.02</c:v>
                </c:pt>
                <c:pt idx="383">
                  <c:v>175.94</c:v>
                </c:pt>
                <c:pt idx="384">
                  <c:v>175.96</c:v>
                </c:pt>
                <c:pt idx="385">
                  <c:v>175.99</c:v>
                </c:pt>
                <c:pt idx="386">
                  <c:v>176.02</c:v>
                </c:pt>
                <c:pt idx="387">
                  <c:v>176.17</c:v>
                </c:pt>
                <c:pt idx="388">
                  <c:v>176.27</c:v>
                </c:pt>
                <c:pt idx="389">
                  <c:v>176.34</c:v>
                </c:pt>
                <c:pt idx="390">
                  <c:v>176.42</c:v>
                </c:pt>
                <c:pt idx="391">
                  <c:v>176.44</c:v>
                </c:pt>
                <c:pt idx="392">
                  <c:v>176.43</c:v>
                </c:pt>
                <c:pt idx="393">
                  <c:v>176.4</c:v>
                </c:pt>
                <c:pt idx="394">
                  <c:v>176.34</c:v>
                </c:pt>
                <c:pt idx="395">
                  <c:v>176.35</c:v>
                </c:pt>
                <c:pt idx="396">
                  <c:v>176.34</c:v>
                </c:pt>
                <c:pt idx="397">
                  <c:v>176.34</c:v>
                </c:pt>
                <c:pt idx="398">
                  <c:v>176.41</c:v>
                </c:pt>
                <c:pt idx="399">
                  <c:v>176.58</c:v>
                </c:pt>
                <c:pt idx="400">
                  <c:v>176.75</c:v>
                </c:pt>
                <c:pt idx="401">
                  <c:v>176.82</c:v>
                </c:pt>
                <c:pt idx="402">
                  <c:v>176.91</c:v>
                </c:pt>
                <c:pt idx="403">
                  <c:v>176.93</c:v>
                </c:pt>
                <c:pt idx="404">
                  <c:v>176.92</c:v>
                </c:pt>
                <c:pt idx="405">
                  <c:v>176.93</c:v>
                </c:pt>
                <c:pt idx="406">
                  <c:v>176.95</c:v>
                </c:pt>
                <c:pt idx="407">
                  <c:v>176.95</c:v>
                </c:pt>
                <c:pt idx="408">
                  <c:v>176.95</c:v>
                </c:pt>
                <c:pt idx="409">
                  <c:v>176.96</c:v>
                </c:pt>
                <c:pt idx="410">
                  <c:v>176.96</c:v>
                </c:pt>
                <c:pt idx="411">
                  <c:v>177.08</c:v>
                </c:pt>
                <c:pt idx="412">
                  <c:v>177.17</c:v>
                </c:pt>
                <c:pt idx="413">
                  <c:v>177.22</c:v>
                </c:pt>
                <c:pt idx="414">
                  <c:v>177.26</c:v>
                </c:pt>
                <c:pt idx="415">
                  <c:v>177.28</c:v>
                </c:pt>
                <c:pt idx="416">
                  <c:v>177.22</c:v>
                </c:pt>
                <c:pt idx="417">
                  <c:v>177.06</c:v>
                </c:pt>
                <c:pt idx="418">
                  <c:v>176.94</c:v>
                </c:pt>
                <c:pt idx="419">
                  <c:v>176.92</c:v>
                </c:pt>
                <c:pt idx="420">
                  <c:v>176.85</c:v>
                </c:pt>
                <c:pt idx="421">
                  <c:v>176.82</c:v>
                </c:pt>
                <c:pt idx="422">
                  <c:v>176.83</c:v>
                </c:pt>
                <c:pt idx="423">
                  <c:v>176.91</c:v>
                </c:pt>
                <c:pt idx="424">
                  <c:v>177</c:v>
                </c:pt>
                <c:pt idx="425">
                  <c:v>177.07</c:v>
                </c:pt>
                <c:pt idx="426">
                  <c:v>177.12</c:v>
                </c:pt>
                <c:pt idx="427">
                  <c:v>177.11</c:v>
                </c:pt>
                <c:pt idx="428">
                  <c:v>177.02</c:v>
                </c:pt>
                <c:pt idx="429">
                  <c:v>176.92</c:v>
                </c:pt>
                <c:pt idx="430">
                  <c:v>176.81</c:v>
                </c:pt>
                <c:pt idx="431">
                  <c:v>176.74</c:v>
                </c:pt>
                <c:pt idx="432">
                  <c:v>176.63</c:v>
                </c:pt>
                <c:pt idx="433">
                  <c:v>176.6</c:v>
                </c:pt>
                <c:pt idx="434">
                  <c:v>176.64</c:v>
                </c:pt>
                <c:pt idx="435">
                  <c:v>176.71</c:v>
                </c:pt>
                <c:pt idx="436">
                  <c:v>176.83</c:v>
                </c:pt>
                <c:pt idx="437">
                  <c:v>176.92</c:v>
                </c:pt>
                <c:pt idx="438">
                  <c:v>176.96</c:v>
                </c:pt>
                <c:pt idx="439">
                  <c:v>176.94</c:v>
                </c:pt>
                <c:pt idx="440">
                  <c:v>176.9</c:v>
                </c:pt>
                <c:pt idx="441">
                  <c:v>176.98</c:v>
                </c:pt>
                <c:pt idx="442">
                  <c:v>176.95</c:v>
                </c:pt>
                <c:pt idx="443">
                  <c:v>176.89</c:v>
                </c:pt>
                <c:pt idx="444">
                  <c:v>176.83</c:v>
                </c:pt>
                <c:pt idx="445">
                  <c:v>176.78</c:v>
                </c:pt>
                <c:pt idx="446">
                  <c:v>176.76</c:v>
                </c:pt>
                <c:pt idx="447">
                  <c:v>176.82</c:v>
                </c:pt>
                <c:pt idx="448">
                  <c:v>176.88</c:v>
                </c:pt>
                <c:pt idx="449">
                  <c:v>176.91</c:v>
                </c:pt>
                <c:pt idx="450">
                  <c:v>176.88</c:v>
                </c:pt>
                <c:pt idx="451">
                  <c:v>176.79</c:v>
                </c:pt>
                <c:pt idx="452">
                  <c:v>176.64</c:v>
                </c:pt>
                <c:pt idx="453">
                  <c:v>176.54</c:v>
                </c:pt>
                <c:pt idx="454">
                  <c:v>176.46</c:v>
                </c:pt>
                <c:pt idx="455">
                  <c:v>176.38</c:v>
                </c:pt>
                <c:pt idx="456">
                  <c:v>176.31</c:v>
                </c:pt>
                <c:pt idx="457">
                  <c:v>176.3</c:v>
                </c:pt>
                <c:pt idx="458">
                  <c:v>176.32</c:v>
                </c:pt>
                <c:pt idx="459">
                  <c:v>176.37</c:v>
                </c:pt>
                <c:pt idx="460">
                  <c:v>176.5</c:v>
                </c:pt>
                <c:pt idx="461">
                  <c:v>176.57</c:v>
                </c:pt>
                <c:pt idx="462">
                  <c:v>176.62</c:v>
                </c:pt>
                <c:pt idx="463">
                  <c:v>176.62</c:v>
                </c:pt>
                <c:pt idx="464">
                  <c:v>176.56</c:v>
                </c:pt>
                <c:pt idx="465">
                  <c:v>176.45</c:v>
                </c:pt>
                <c:pt idx="466">
                  <c:v>176.37</c:v>
                </c:pt>
                <c:pt idx="467">
                  <c:v>176.29</c:v>
                </c:pt>
                <c:pt idx="468">
                  <c:v>176.22</c:v>
                </c:pt>
                <c:pt idx="469">
                  <c:v>176.19</c:v>
                </c:pt>
                <c:pt idx="470">
                  <c:v>176.17</c:v>
                </c:pt>
                <c:pt idx="471">
                  <c:v>176.2</c:v>
                </c:pt>
                <c:pt idx="472">
                  <c:v>176.28</c:v>
                </c:pt>
                <c:pt idx="473">
                  <c:v>176.35</c:v>
                </c:pt>
                <c:pt idx="474">
                  <c:v>176.43</c:v>
                </c:pt>
                <c:pt idx="475">
                  <c:v>176.38</c:v>
                </c:pt>
                <c:pt idx="476">
                  <c:v>176.33</c:v>
                </c:pt>
                <c:pt idx="477">
                  <c:v>176.24</c:v>
                </c:pt>
                <c:pt idx="478">
                  <c:v>176.21</c:v>
                </c:pt>
                <c:pt idx="479">
                  <c:v>176.16</c:v>
                </c:pt>
                <c:pt idx="480">
                  <c:v>176.15</c:v>
                </c:pt>
                <c:pt idx="481">
                  <c:v>176.13</c:v>
                </c:pt>
                <c:pt idx="482">
                  <c:v>176.12</c:v>
                </c:pt>
                <c:pt idx="483">
                  <c:v>176.14</c:v>
                </c:pt>
                <c:pt idx="484">
                  <c:v>176.12</c:v>
                </c:pt>
                <c:pt idx="485">
                  <c:v>176.12</c:v>
                </c:pt>
                <c:pt idx="486">
                  <c:v>176.15</c:v>
                </c:pt>
                <c:pt idx="487">
                  <c:v>176.11</c:v>
                </c:pt>
                <c:pt idx="488">
                  <c:v>176.07</c:v>
                </c:pt>
                <c:pt idx="489">
                  <c:v>175.98</c:v>
                </c:pt>
                <c:pt idx="490">
                  <c:v>175.91</c:v>
                </c:pt>
                <c:pt idx="491">
                  <c:v>175.81</c:v>
                </c:pt>
                <c:pt idx="492">
                  <c:v>175.75</c:v>
                </c:pt>
                <c:pt idx="493">
                  <c:v>175.75</c:v>
                </c:pt>
                <c:pt idx="494">
                  <c:v>175.79</c:v>
                </c:pt>
                <c:pt idx="495">
                  <c:v>175.92</c:v>
                </c:pt>
                <c:pt idx="496">
                  <c:v>176.06</c:v>
                </c:pt>
                <c:pt idx="497">
                  <c:v>176.11</c:v>
                </c:pt>
                <c:pt idx="498">
                  <c:v>176.12</c:v>
                </c:pt>
                <c:pt idx="499">
                  <c:v>176.12</c:v>
                </c:pt>
                <c:pt idx="500">
                  <c:v>176.1</c:v>
                </c:pt>
                <c:pt idx="501">
                  <c:v>176.1</c:v>
                </c:pt>
                <c:pt idx="502">
                  <c:v>176.13</c:v>
                </c:pt>
                <c:pt idx="503">
                  <c:v>176.12</c:v>
                </c:pt>
                <c:pt idx="504">
                  <c:v>176.14</c:v>
                </c:pt>
                <c:pt idx="505">
                  <c:v>176.16</c:v>
                </c:pt>
                <c:pt idx="506">
                  <c:v>176.14</c:v>
                </c:pt>
                <c:pt idx="507">
                  <c:v>176.24</c:v>
                </c:pt>
                <c:pt idx="508">
                  <c:v>176.5</c:v>
                </c:pt>
                <c:pt idx="509">
                  <c:v>176.64</c:v>
                </c:pt>
                <c:pt idx="510">
                  <c:v>176.72</c:v>
                </c:pt>
                <c:pt idx="511">
                  <c:v>176.77</c:v>
                </c:pt>
                <c:pt idx="512">
                  <c:v>176.73</c:v>
                </c:pt>
                <c:pt idx="513">
                  <c:v>176.64</c:v>
                </c:pt>
                <c:pt idx="514">
                  <c:v>176.57</c:v>
                </c:pt>
                <c:pt idx="515">
                  <c:v>176.48</c:v>
                </c:pt>
                <c:pt idx="516">
                  <c:v>176.38</c:v>
                </c:pt>
                <c:pt idx="517">
                  <c:v>176.31</c:v>
                </c:pt>
                <c:pt idx="518">
                  <c:v>176.33</c:v>
                </c:pt>
                <c:pt idx="519">
                  <c:v>176.36</c:v>
                </c:pt>
                <c:pt idx="520">
                  <c:v>176.42</c:v>
                </c:pt>
                <c:pt idx="521">
                  <c:v>176.44</c:v>
                </c:pt>
                <c:pt idx="522">
                  <c:v>176.46</c:v>
                </c:pt>
                <c:pt idx="523">
                  <c:v>176.45</c:v>
                </c:pt>
                <c:pt idx="524">
                  <c:v>176.43</c:v>
                </c:pt>
                <c:pt idx="525">
                  <c:v>176.38</c:v>
                </c:pt>
                <c:pt idx="526">
                  <c:v>176.32</c:v>
                </c:pt>
                <c:pt idx="527">
                  <c:v>176.26</c:v>
                </c:pt>
                <c:pt idx="528">
                  <c:v>176.2</c:v>
                </c:pt>
                <c:pt idx="529">
                  <c:v>176.17</c:v>
                </c:pt>
                <c:pt idx="530">
                  <c:v>176.19</c:v>
                </c:pt>
                <c:pt idx="531">
                  <c:v>176.26</c:v>
                </c:pt>
                <c:pt idx="532">
                  <c:v>176.34</c:v>
                </c:pt>
                <c:pt idx="533">
                  <c:v>176.37</c:v>
                </c:pt>
                <c:pt idx="534">
                  <c:v>176.36</c:v>
                </c:pt>
                <c:pt idx="535">
                  <c:v>176.32</c:v>
                </c:pt>
                <c:pt idx="536">
                  <c:v>176.26</c:v>
                </c:pt>
                <c:pt idx="537">
                  <c:v>176.17</c:v>
                </c:pt>
                <c:pt idx="538">
                  <c:v>176.06</c:v>
                </c:pt>
                <c:pt idx="539">
                  <c:v>175.97</c:v>
                </c:pt>
                <c:pt idx="540">
                  <c:v>175.89</c:v>
                </c:pt>
                <c:pt idx="541">
                  <c:v>175.85</c:v>
                </c:pt>
                <c:pt idx="542">
                  <c:v>175.85</c:v>
                </c:pt>
                <c:pt idx="543">
                  <c:v>175.94</c:v>
                </c:pt>
                <c:pt idx="544">
                  <c:v>176.02</c:v>
                </c:pt>
                <c:pt idx="545">
                  <c:v>176.06</c:v>
                </c:pt>
                <c:pt idx="546">
                  <c:v>176.04</c:v>
                </c:pt>
                <c:pt idx="547">
                  <c:v>176.03</c:v>
                </c:pt>
                <c:pt idx="548">
                  <c:v>175.98</c:v>
                </c:pt>
                <c:pt idx="549">
                  <c:v>175.9</c:v>
                </c:pt>
                <c:pt idx="550">
                  <c:v>175.8</c:v>
                </c:pt>
                <c:pt idx="551">
                  <c:v>175.71</c:v>
                </c:pt>
                <c:pt idx="552">
                  <c:v>175.63</c:v>
                </c:pt>
                <c:pt idx="553">
                  <c:v>175.59</c:v>
                </c:pt>
                <c:pt idx="554">
                  <c:v>175.58</c:v>
                </c:pt>
                <c:pt idx="555">
                  <c:v>175.61</c:v>
                </c:pt>
                <c:pt idx="556">
                  <c:v>175.74</c:v>
                </c:pt>
                <c:pt idx="557">
                  <c:v>175.76</c:v>
                </c:pt>
                <c:pt idx="558">
                  <c:v>175.78</c:v>
                </c:pt>
                <c:pt idx="559">
                  <c:v>175.77</c:v>
                </c:pt>
                <c:pt idx="560">
                  <c:v>175.76</c:v>
                </c:pt>
                <c:pt idx="561">
                  <c:v>175.7</c:v>
                </c:pt>
                <c:pt idx="562">
                  <c:v>175.65</c:v>
                </c:pt>
                <c:pt idx="563">
                  <c:v>175.62</c:v>
                </c:pt>
                <c:pt idx="564">
                  <c:v>175.6</c:v>
                </c:pt>
                <c:pt idx="565">
                  <c:v>175.62</c:v>
                </c:pt>
                <c:pt idx="566">
                  <c:v>175.67</c:v>
                </c:pt>
                <c:pt idx="567">
                  <c:v>175.77</c:v>
                </c:pt>
                <c:pt idx="568">
                  <c:v>175.94</c:v>
                </c:pt>
                <c:pt idx="569">
                  <c:v>176</c:v>
                </c:pt>
                <c:pt idx="570">
                  <c:v>176.02</c:v>
                </c:pt>
                <c:pt idx="571">
                  <c:v>176.04</c:v>
                </c:pt>
                <c:pt idx="572">
                  <c:v>176.07</c:v>
                </c:pt>
                <c:pt idx="573">
                  <c:v>176.1</c:v>
                </c:pt>
                <c:pt idx="574">
                  <c:v>176.07</c:v>
                </c:pt>
                <c:pt idx="575">
                  <c:v>176.09</c:v>
                </c:pt>
                <c:pt idx="576">
                  <c:v>176.1</c:v>
                </c:pt>
                <c:pt idx="577">
                  <c:v>176.08</c:v>
                </c:pt>
                <c:pt idx="578">
                  <c:v>176.13</c:v>
                </c:pt>
                <c:pt idx="579">
                  <c:v>176.2</c:v>
                </c:pt>
                <c:pt idx="580">
                  <c:v>176.26</c:v>
                </c:pt>
                <c:pt idx="581">
                  <c:v>176.3</c:v>
                </c:pt>
                <c:pt idx="582">
                  <c:v>176.28</c:v>
                </c:pt>
                <c:pt idx="583">
                  <c:v>176.24</c:v>
                </c:pt>
                <c:pt idx="584">
                  <c:v>176.17</c:v>
                </c:pt>
                <c:pt idx="585">
                  <c:v>176.08</c:v>
                </c:pt>
                <c:pt idx="586">
                  <c:v>176.01</c:v>
                </c:pt>
                <c:pt idx="587">
                  <c:v>176.08</c:v>
                </c:pt>
                <c:pt idx="588">
                  <c:v>176.07</c:v>
                </c:pt>
                <c:pt idx="589">
                  <c:v>176.07</c:v>
                </c:pt>
                <c:pt idx="590">
                  <c:v>176.06</c:v>
                </c:pt>
                <c:pt idx="591">
                  <c:v>176.23</c:v>
                </c:pt>
                <c:pt idx="592">
                  <c:v>176.35</c:v>
                </c:pt>
                <c:pt idx="593">
                  <c:v>176.45</c:v>
                </c:pt>
                <c:pt idx="594">
                  <c:v>176.5</c:v>
                </c:pt>
                <c:pt idx="595">
                  <c:v>176.48</c:v>
                </c:pt>
                <c:pt idx="596">
                  <c:v>176.4</c:v>
                </c:pt>
                <c:pt idx="597">
                  <c:v>176.34</c:v>
                </c:pt>
                <c:pt idx="598">
                  <c:v>176.34</c:v>
                </c:pt>
                <c:pt idx="599">
                  <c:v>176.32</c:v>
                </c:pt>
                <c:pt idx="600">
                  <c:v>176.29</c:v>
                </c:pt>
                <c:pt idx="601">
                  <c:v>176.3</c:v>
                </c:pt>
                <c:pt idx="602">
                  <c:v>176.27</c:v>
                </c:pt>
                <c:pt idx="603">
                  <c:v>176.35</c:v>
                </c:pt>
                <c:pt idx="604">
                  <c:v>176.4</c:v>
                </c:pt>
                <c:pt idx="605">
                  <c:v>176.47</c:v>
                </c:pt>
                <c:pt idx="606">
                  <c:v>176.55</c:v>
                </c:pt>
                <c:pt idx="607">
                  <c:v>176.58</c:v>
                </c:pt>
                <c:pt idx="608">
                  <c:v>176.6</c:v>
                </c:pt>
                <c:pt idx="609">
                  <c:v>176.57</c:v>
                </c:pt>
                <c:pt idx="610">
                  <c:v>176.5</c:v>
                </c:pt>
                <c:pt idx="611">
                  <c:v>176.48</c:v>
                </c:pt>
                <c:pt idx="612">
                  <c:v>176.47</c:v>
                </c:pt>
                <c:pt idx="613">
                  <c:v>176.47</c:v>
                </c:pt>
                <c:pt idx="614">
                  <c:v>176.45</c:v>
                </c:pt>
                <c:pt idx="615">
                  <c:v>176.54</c:v>
                </c:pt>
                <c:pt idx="616">
                  <c:v>176.7</c:v>
                </c:pt>
                <c:pt idx="617">
                  <c:v>176.82</c:v>
                </c:pt>
                <c:pt idx="618">
                  <c:v>176.94</c:v>
                </c:pt>
                <c:pt idx="619">
                  <c:v>176.95</c:v>
                </c:pt>
                <c:pt idx="620">
                  <c:v>176.86</c:v>
                </c:pt>
                <c:pt idx="621">
                  <c:v>176.78</c:v>
                </c:pt>
                <c:pt idx="622">
                  <c:v>176.73</c:v>
                </c:pt>
                <c:pt idx="623">
                  <c:v>176.64</c:v>
                </c:pt>
                <c:pt idx="624">
                  <c:v>176.59</c:v>
                </c:pt>
                <c:pt idx="625">
                  <c:v>176.56</c:v>
                </c:pt>
                <c:pt idx="626">
                  <c:v>176.53</c:v>
                </c:pt>
                <c:pt idx="627">
                  <c:v>176.58</c:v>
                </c:pt>
                <c:pt idx="628">
                  <c:v>176.68</c:v>
                </c:pt>
                <c:pt idx="629">
                  <c:v>176.76</c:v>
                </c:pt>
                <c:pt idx="630">
                  <c:v>176.8</c:v>
                </c:pt>
                <c:pt idx="631">
                  <c:v>176.78</c:v>
                </c:pt>
                <c:pt idx="632">
                  <c:v>176.77</c:v>
                </c:pt>
                <c:pt idx="633">
                  <c:v>176.73</c:v>
                </c:pt>
                <c:pt idx="634">
                  <c:v>176.69</c:v>
                </c:pt>
                <c:pt idx="635">
                  <c:v>176.67</c:v>
                </c:pt>
                <c:pt idx="636">
                  <c:v>176.63</c:v>
                </c:pt>
                <c:pt idx="637">
                  <c:v>176.62</c:v>
                </c:pt>
                <c:pt idx="638">
                  <c:v>176.68</c:v>
                </c:pt>
                <c:pt idx="639">
                  <c:v>176.76</c:v>
                </c:pt>
                <c:pt idx="640">
                  <c:v>176.86</c:v>
                </c:pt>
                <c:pt idx="641">
                  <c:v>176.94</c:v>
                </c:pt>
                <c:pt idx="642">
                  <c:v>176.96</c:v>
                </c:pt>
                <c:pt idx="643">
                  <c:v>176.96</c:v>
                </c:pt>
                <c:pt idx="644">
                  <c:v>176.9</c:v>
                </c:pt>
                <c:pt idx="645">
                  <c:v>176.84</c:v>
                </c:pt>
                <c:pt idx="646">
                  <c:v>176.76</c:v>
                </c:pt>
                <c:pt idx="647">
                  <c:v>176.75</c:v>
                </c:pt>
                <c:pt idx="648">
                  <c:v>176.73</c:v>
                </c:pt>
                <c:pt idx="649">
                  <c:v>176.65</c:v>
                </c:pt>
                <c:pt idx="650">
                  <c:v>176.65</c:v>
                </c:pt>
                <c:pt idx="651">
                  <c:v>176.72</c:v>
                </c:pt>
                <c:pt idx="652">
                  <c:v>176.88</c:v>
                </c:pt>
                <c:pt idx="653">
                  <c:v>176.93</c:v>
                </c:pt>
                <c:pt idx="654">
                  <c:v>176.99</c:v>
                </c:pt>
                <c:pt idx="655">
                  <c:v>177.05</c:v>
                </c:pt>
                <c:pt idx="656">
                  <c:v>177.07</c:v>
                </c:pt>
                <c:pt idx="657">
                  <c:v>177.03</c:v>
                </c:pt>
                <c:pt idx="658">
                  <c:v>177</c:v>
                </c:pt>
                <c:pt idx="659">
                  <c:v>176.96</c:v>
                </c:pt>
                <c:pt idx="660">
                  <c:v>176.98</c:v>
                </c:pt>
                <c:pt idx="661">
                  <c:v>176.95</c:v>
                </c:pt>
                <c:pt idx="662">
                  <c:v>176.98</c:v>
                </c:pt>
                <c:pt idx="663">
                  <c:v>177.1</c:v>
                </c:pt>
                <c:pt idx="664">
                  <c:v>177.2</c:v>
                </c:pt>
                <c:pt idx="665">
                  <c:v>177.3</c:v>
                </c:pt>
                <c:pt idx="666">
                  <c:v>177.3</c:v>
                </c:pt>
                <c:pt idx="667">
                  <c:v>177.29</c:v>
                </c:pt>
                <c:pt idx="668">
                  <c:v>177.21</c:v>
                </c:pt>
                <c:pt idx="669">
                  <c:v>177.13</c:v>
                </c:pt>
                <c:pt idx="670">
                  <c:v>177.04</c:v>
                </c:pt>
                <c:pt idx="671">
                  <c:v>177</c:v>
                </c:pt>
                <c:pt idx="672">
                  <c:v>176.95</c:v>
                </c:pt>
                <c:pt idx="673">
                  <c:v>176.97</c:v>
                </c:pt>
                <c:pt idx="674">
                  <c:v>177</c:v>
                </c:pt>
                <c:pt idx="675">
                  <c:v>177.07</c:v>
                </c:pt>
                <c:pt idx="676">
                  <c:v>177.19</c:v>
                </c:pt>
                <c:pt idx="677">
                  <c:v>177.28</c:v>
                </c:pt>
                <c:pt idx="678">
                  <c:v>177.32</c:v>
                </c:pt>
                <c:pt idx="679">
                  <c:v>177.26</c:v>
                </c:pt>
                <c:pt idx="680">
                  <c:v>177.15</c:v>
                </c:pt>
                <c:pt idx="681">
                  <c:v>177.04</c:v>
                </c:pt>
                <c:pt idx="682">
                  <c:v>176.98</c:v>
                </c:pt>
                <c:pt idx="683">
                  <c:v>176.91</c:v>
                </c:pt>
                <c:pt idx="684">
                  <c:v>176.87</c:v>
                </c:pt>
                <c:pt idx="685">
                  <c:v>176.86</c:v>
                </c:pt>
                <c:pt idx="686">
                  <c:v>176.87</c:v>
                </c:pt>
                <c:pt idx="687">
                  <c:v>176.92</c:v>
                </c:pt>
                <c:pt idx="688">
                  <c:v>177.06</c:v>
                </c:pt>
                <c:pt idx="689">
                  <c:v>177.14</c:v>
                </c:pt>
                <c:pt idx="690">
                  <c:v>177.15</c:v>
                </c:pt>
                <c:pt idx="691">
                  <c:v>177.1</c:v>
                </c:pt>
                <c:pt idx="692">
                  <c:v>177.07</c:v>
                </c:pt>
                <c:pt idx="693">
                  <c:v>176.95</c:v>
                </c:pt>
                <c:pt idx="694">
                  <c:v>176.87</c:v>
                </c:pt>
                <c:pt idx="695">
                  <c:v>176.82</c:v>
                </c:pt>
                <c:pt idx="696">
                  <c:v>176.76</c:v>
                </c:pt>
                <c:pt idx="697">
                  <c:v>176.75</c:v>
                </c:pt>
                <c:pt idx="698">
                  <c:v>176.87</c:v>
                </c:pt>
                <c:pt idx="699">
                  <c:v>177.02</c:v>
                </c:pt>
                <c:pt idx="700">
                  <c:v>177.11</c:v>
                </c:pt>
                <c:pt idx="701">
                  <c:v>177.15</c:v>
                </c:pt>
                <c:pt idx="702">
                  <c:v>177.15</c:v>
                </c:pt>
                <c:pt idx="703">
                  <c:v>177.08</c:v>
                </c:pt>
                <c:pt idx="704">
                  <c:v>176.95</c:v>
                </c:pt>
                <c:pt idx="705">
                  <c:v>176.8</c:v>
                </c:pt>
                <c:pt idx="706">
                  <c:v>176.64</c:v>
                </c:pt>
                <c:pt idx="707">
                  <c:v>176.51</c:v>
                </c:pt>
                <c:pt idx="708">
                  <c:v>176.42</c:v>
                </c:pt>
                <c:pt idx="709">
                  <c:v>176.38</c:v>
                </c:pt>
                <c:pt idx="710">
                  <c:v>176.44</c:v>
                </c:pt>
                <c:pt idx="711">
                  <c:v>176.56</c:v>
                </c:pt>
                <c:pt idx="712">
                  <c:v>176.57</c:v>
                </c:pt>
                <c:pt idx="713">
                  <c:v>176.55</c:v>
                </c:pt>
                <c:pt idx="714">
                  <c:v>176.56</c:v>
                </c:pt>
                <c:pt idx="715">
                  <c:v>176.54</c:v>
                </c:pt>
                <c:pt idx="716">
                  <c:v>176.53</c:v>
                </c:pt>
                <c:pt idx="717">
                  <c:v>176.5</c:v>
                </c:pt>
                <c:pt idx="718">
                  <c:v>176.5</c:v>
                </c:pt>
                <c:pt idx="719">
                  <c:v>176.51</c:v>
                </c:pt>
                <c:pt idx="720">
                  <c:v>176.48</c:v>
                </c:pt>
                <c:pt idx="721">
                  <c:v>176.45</c:v>
                </c:pt>
                <c:pt idx="722">
                  <c:v>176.43</c:v>
                </c:pt>
                <c:pt idx="723">
                  <c:v>176.51</c:v>
                </c:pt>
                <c:pt idx="724">
                  <c:v>176.61</c:v>
                </c:pt>
                <c:pt idx="725">
                  <c:v>176.67</c:v>
                </c:pt>
                <c:pt idx="726">
                  <c:v>176.69</c:v>
                </c:pt>
                <c:pt idx="727">
                  <c:v>176.68</c:v>
                </c:pt>
                <c:pt idx="728">
                  <c:v>176.71</c:v>
                </c:pt>
                <c:pt idx="729">
                  <c:v>176.7</c:v>
                </c:pt>
                <c:pt idx="730">
                  <c:v>176.62</c:v>
                </c:pt>
                <c:pt idx="731">
                  <c:v>176.54</c:v>
                </c:pt>
                <c:pt idx="732">
                  <c:v>176.51</c:v>
                </c:pt>
                <c:pt idx="733">
                  <c:v>176.48</c:v>
                </c:pt>
                <c:pt idx="734">
                  <c:v>176.54</c:v>
                </c:pt>
                <c:pt idx="735">
                  <c:v>176.71</c:v>
                </c:pt>
                <c:pt idx="736">
                  <c:v>176.88</c:v>
                </c:pt>
                <c:pt idx="737">
                  <c:v>176.95</c:v>
                </c:pt>
                <c:pt idx="738">
                  <c:v>176.98</c:v>
                </c:pt>
                <c:pt idx="739">
                  <c:v>177</c:v>
                </c:pt>
                <c:pt idx="740">
                  <c:v>176.96</c:v>
                </c:pt>
                <c:pt idx="741">
                  <c:v>176.88</c:v>
                </c:pt>
                <c:pt idx="742">
                  <c:v>176.83</c:v>
                </c:pt>
                <c:pt idx="743">
                  <c:v>176.81</c:v>
                </c:pt>
                <c:pt idx="744">
                  <c:v>176.78</c:v>
                </c:pt>
                <c:pt idx="745">
                  <c:v>176.72</c:v>
                </c:pt>
                <c:pt idx="746">
                  <c:v>176.68</c:v>
                </c:pt>
                <c:pt idx="747">
                  <c:v>176.77</c:v>
                </c:pt>
                <c:pt idx="748">
                  <c:v>176.84</c:v>
                </c:pt>
                <c:pt idx="749">
                  <c:v>176.9</c:v>
                </c:pt>
                <c:pt idx="750">
                  <c:v>176.93</c:v>
                </c:pt>
                <c:pt idx="751">
                  <c:v>176.93</c:v>
                </c:pt>
                <c:pt idx="752">
                  <c:v>176.9</c:v>
                </c:pt>
                <c:pt idx="753">
                  <c:v>176.82</c:v>
                </c:pt>
                <c:pt idx="754">
                  <c:v>176.72</c:v>
                </c:pt>
                <c:pt idx="755">
                  <c:v>176.65</c:v>
                </c:pt>
                <c:pt idx="756">
                  <c:v>176.59</c:v>
                </c:pt>
                <c:pt idx="757">
                  <c:v>176.56</c:v>
                </c:pt>
                <c:pt idx="758">
                  <c:v>176.6</c:v>
                </c:pt>
                <c:pt idx="759">
                  <c:v>176.67</c:v>
                </c:pt>
                <c:pt idx="760">
                  <c:v>176.75</c:v>
                </c:pt>
                <c:pt idx="761">
                  <c:v>176.8</c:v>
                </c:pt>
                <c:pt idx="762">
                  <c:v>176.82</c:v>
                </c:pt>
                <c:pt idx="763">
                  <c:v>176.81</c:v>
                </c:pt>
                <c:pt idx="764">
                  <c:v>176.8</c:v>
                </c:pt>
                <c:pt idx="765">
                  <c:v>176.73</c:v>
                </c:pt>
                <c:pt idx="766">
                  <c:v>176.66</c:v>
                </c:pt>
                <c:pt idx="767">
                  <c:v>176.59</c:v>
                </c:pt>
                <c:pt idx="768">
                  <c:v>176.51</c:v>
                </c:pt>
                <c:pt idx="769">
                  <c:v>176.46</c:v>
                </c:pt>
                <c:pt idx="770">
                  <c:v>176.45</c:v>
                </c:pt>
                <c:pt idx="771">
                  <c:v>176.56</c:v>
                </c:pt>
                <c:pt idx="772">
                  <c:v>176.62</c:v>
                </c:pt>
                <c:pt idx="773">
                  <c:v>176.66</c:v>
                </c:pt>
                <c:pt idx="774">
                  <c:v>176.69</c:v>
                </c:pt>
                <c:pt idx="775">
                  <c:v>176.69</c:v>
                </c:pt>
                <c:pt idx="776">
                  <c:v>176.65</c:v>
                </c:pt>
                <c:pt idx="777">
                  <c:v>176.62</c:v>
                </c:pt>
                <c:pt idx="778">
                  <c:v>176.6</c:v>
                </c:pt>
                <c:pt idx="779">
                  <c:v>176.67</c:v>
                </c:pt>
                <c:pt idx="780">
                  <c:v>176.67</c:v>
                </c:pt>
                <c:pt idx="781">
                  <c:v>176.66</c:v>
                </c:pt>
                <c:pt idx="782">
                  <c:v>176.68</c:v>
                </c:pt>
                <c:pt idx="783">
                  <c:v>176.76</c:v>
                </c:pt>
                <c:pt idx="784">
                  <c:v>176.9</c:v>
                </c:pt>
                <c:pt idx="785">
                  <c:v>177.02</c:v>
                </c:pt>
                <c:pt idx="786">
                  <c:v>177.02</c:v>
                </c:pt>
                <c:pt idx="787">
                  <c:v>176.98</c:v>
                </c:pt>
                <c:pt idx="788">
                  <c:v>176.93</c:v>
                </c:pt>
                <c:pt idx="789">
                  <c:v>176.87</c:v>
                </c:pt>
                <c:pt idx="790">
                  <c:v>176.77</c:v>
                </c:pt>
                <c:pt idx="791">
                  <c:v>176.74</c:v>
                </c:pt>
                <c:pt idx="792">
                  <c:v>176.7</c:v>
                </c:pt>
                <c:pt idx="793">
                  <c:v>176.7</c:v>
                </c:pt>
                <c:pt idx="794">
                  <c:v>176.72</c:v>
                </c:pt>
                <c:pt idx="795">
                  <c:v>176.81</c:v>
                </c:pt>
                <c:pt idx="796">
                  <c:v>176.91</c:v>
                </c:pt>
                <c:pt idx="797">
                  <c:v>177.01</c:v>
                </c:pt>
                <c:pt idx="798">
                  <c:v>177.06</c:v>
                </c:pt>
                <c:pt idx="799">
                  <c:v>177.04</c:v>
                </c:pt>
                <c:pt idx="800">
                  <c:v>177.02</c:v>
                </c:pt>
                <c:pt idx="801">
                  <c:v>176.96</c:v>
                </c:pt>
                <c:pt idx="802">
                  <c:v>176.93</c:v>
                </c:pt>
                <c:pt idx="803">
                  <c:v>176.88</c:v>
                </c:pt>
                <c:pt idx="804">
                  <c:v>176.88</c:v>
                </c:pt>
                <c:pt idx="805">
                  <c:v>176.86</c:v>
                </c:pt>
                <c:pt idx="806">
                  <c:v>176.98</c:v>
                </c:pt>
                <c:pt idx="807">
                  <c:v>177.14</c:v>
                </c:pt>
                <c:pt idx="808">
                  <c:v>177.24</c:v>
                </c:pt>
                <c:pt idx="809">
                  <c:v>177.25</c:v>
                </c:pt>
                <c:pt idx="810">
                  <c:v>177.23</c:v>
                </c:pt>
                <c:pt idx="811">
                  <c:v>177.19</c:v>
                </c:pt>
                <c:pt idx="812">
                  <c:v>177.2</c:v>
                </c:pt>
                <c:pt idx="813">
                  <c:v>177.16</c:v>
                </c:pt>
                <c:pt idx="814">
                  <c:v>177.19</c:v>
                </c:pt>
                <c:pt idx="815">
                  <c:v>177.2</c:v>
                </c:pt>
                <c:pt idx="816">
                  <c:v>177.14</c:v>
                </c:pt>
                <c:pt idx="817">
                  <c:v>177.11</c:v>
                </c:pt>
                <c:pt idx="818">
                  <c:v>177.12</c:v>
                </c:pt>
                <c:pt idx="819">
                  <c:v>177.23</c:v>
                </c:pt>
                <c:pt idx="820">
                  <c:v>177.28</c:v>
                </c:pt>
                <c:pt idx="821">
                  <c:v>177.33</c:v>
                </c:pt>
                <c:pt idx="822">
                  <c:v>177.39</c:v>
                </c:pt>
                <c:pt idx="823">
                  <c:v>177.39</c:v>
                </c:pt>
                <c:pt idx="824">
                  <c:v>177.38</c:v>
                </c:pt>
                <c:pt idx="825">
                  <c:v>177.5</c:v>
                </c:pt>
                <c:pt idx="826">
                  <c:v>177.38</c:v>
                </c:pt>
                <c:pt idx="827">
                  <c:v>177.26</c:v>
                </c:pt>
                <c:pt idx="828">
                  <c:v>177.18</c:v>
                </c:pt>
                <c:pt idx="829">
                  <c:v>177.1</c:v>
                </c:pt>
                <c:pt idx="830">
                  <c:v>177.06</c:v>
                </c:pt>
                <c:pt idx="831">
                  <c:v>177.07</c:v>
                </c:pt>
                <c:pt idx="832">
                  <c:v>177.06</c:v>
                </c:pt>
                <c:pt idx="833">
                  <c:v>177.07</c:v>
                </c:pt>
                <c:pt idx="834">
                  <c:v>177.04</c:v>
                </c:pt>
                <c:pt idx="835">
                  <c:v>176.99</c:v>
                </c:pt>
                <c:pt idx="836">
                  <c:v>176.9</c:v>
                </c:pt>
                <c:pt idx="837">
                  <c:v>176.79</c:v>
                </c:pt>
                <c:pt idx="838">
                  <c:v>176.7</c:v>
                </c:pt>
                <c:pt idx="839">
                  <c:v>176.68</c:v>
                </c:pt>
                <c:pt idx="840">
                  <c:v>176.63</c:v>
                </c:pt>
                <c:pt idx="841">
                  <c:v>176.6</c:v>
                </c:pt>
                <c:pt idx="842">
                  <c:v>176.57</c:v>
                </c:pt>
                <c:pt idx="843">
                  <c:v>176.67</c:v>
                </c:pt>
                <c:pt idx="844">
                  <c:v>176.7</c:v>
                </c:pt>
                <c:pt idx="845">
                  <c:v>176.67</c:v>
                </c:pt>
                <c:pt idx="846">
                  <c:v>176.61</c:v>
                </c:pt>
                <c:pt idx="847">
                  <c:v>176.57</c:v>
                </c:pt>
                <c:pt idx="848">
                  <c:v>176.48</c:v>
                </c:pt>
                <c:pt idx="849">
                  <c:v>176.42</c:v>
                </c:pt>
                <c:pt idx="850">
                  <c:v>176.43</c:v>
                </c:pt>
                <c:pt idx="851">
                  <c:v>176.42</c:v>
                </c:pt>
                <c:pt idx="852">
                  <c:v>176.38</c:v>
                </c:pt>
                <c:pt idx="853">
                  <c:v>176.33</c:v>
                </c:pt>
                <c:pt idx="854">
                  <c:v>176.32</c:v>
                </c:pt>
                <c:pt idx="855">
                  <c:v>176.41</c:v>
                </c:pt>
                <c:pt idx="856">
                  <c:v>176.44</c:v>
                </c:pt>
                <c:pt idx="857">
                  <c:v>176.56</c:v>
                </c:pt>
                <c:pt idx="858">
                  <c:v>176.57</c:v>
                </c:pt>
                <c:pt idx="859">
                  <c:v>176.54</c:v>
                </c:pt>
                <c:pt idx="860">
                  <c:v>176.47</c:v>
                </c:pt>
                <c:pt idx="861">
                  <c:v>176.34</c:v>
                </c:pt>
                <c:pt idx="862">
                  <c:v>176.27</c:v>
                </c:pt>
                <c:pt idx="863">
                  <c:v>176.18</c:v>
                </c:pt>
                <c:pt idx="864">
                  <c:v>176.15</c:v>
                </c:pt>
                <c:pt idx="865">
                  <c:v>176.16</c:v>
                </c:pt>
                <c:pt idx="866">
                  <c:v>176.19</c:v>
                </c:pt>
                <c:pt idx="867">
                  <c:v>176.27</c:v>
                </c:pt>
                <c:pt idx="868">
                  <c:v>176.35</c:v>
                </c:pt>
                <c:pt idx="869">
                  <c:v>176.44</c:v>
                </c:pt>
                <c:pt idx="870">
                  <c:v>176.51</c:v>
                </c:pt>
                <c:pt idx="871">
                  <c:v>176.49</c:v>
                </c:pt>
                <c:pt idx="872">
                  <c:v>176.45</c:v>
                </c:pt>
                <c:pt idx="873">
                  <c:v>176.41</c:v>
                </c:pt>
                <c:pt idx="874">
                  <c:v>176.39</c:v>
                </c:pt>
                <c:pt idx="875">
                  <c:v>176.39</c:v>
                </c:pt>
                <c:pt idx="876">
                  <c:v>176.36</c:v>
                </c:pt>
                <c:pt idx="877">
                  <c:v>176.31</c:v>
                </c:pt>
                <c:pt idx="878">
                  <c:v>176.33</c:v>
                </c:pt>
                <c:pt idx="879">
                  <c:v>176.48</c:v>
                </c:pt>
                <c:pt idx="880">
                  <c:v>176.6</c:v>
                </c:pt>
                <c:pt idx="881">
                  <c:v>176.66</c:v>
                </c:pt>
                <c:pt idx="882">
                  <c:v>176.64</c:v>
                </c:pt>
                <c:pt idx="883">
                  <c:v>176.59</c:v>
                </c:pt>
                <c:pt idx="884">
                  <c:v>176.48</c:v>
                </c:pt>
                <c:pt idx="885">
                  <c:v>176.4</c:v>
                </c:pt>
                <c:pt idx="886">
                  <c:v>176.38</c:v>
                </c:pt>
                <c:pt idx="887">
                  <c:v>176.4</c:v>
                </c:pt>
                <c:pt idx="888">
                  <c:v>176.38</c:v>
                </c:pt>
                <c:pt idx="889">
                  <c:v>176.36</c:v>
                </c:pt>
                <c:pt idx="890">
                  <c:v>176.38</c:v>
                </c:pt>
                <c:pt idx="891">
                  <c:v>176.44</c:v>
                </c:pt>
                <c:pt idx="892">
                  <c:v>176.53</c:v>
                </c:pt>
                <c:pt idx="893">
                  <c:v>176.52</c:v>
                </c:pt>
                <c:pt idx="894">
                  <c:v>176.54</c:v>
                </c:pt>
                <c:pt idx="895">
                  <c:v>176.53</c:v>
                </c:pt>
                <c:pt idx="896">
                  <c:v>176.52</c:v>
                </c:pt>
                <c:pt idx="897">
                  <c:v>176.49</c:v>
                </c:pt>
                <c:pt idx="898">
                  <c:v>176.52</c:v>
                </c:pt>
                <c:pt idx="899">
                  <c:v>176.54</c:v>
                </c:pt>
                <c:pt idx="900">
                  <c:v>176.54</c:v>
                </c:pt>
                <c:pt idx="901">
                  <c:v>176.51</c:v>
                </c:pt>
                <c:pt idx="902">
                  <c:v>176.48</c:v>
                </c:pt>
                <c:pt idx="903">
                  <c:v>176.58</c:v>
                </c:pt>
                <c:pt idx="904">
                  <c:v>176.7</c:v>
                </c:pt>
                <c:pt idx="905">
                  <c:v>176.82</c:v>
                </c:pt>
                <c:pt idx="906">
                  <c:v>176.91</c:v>
                </c:pt>
                <c:pt idx="907">
                  <c:v>176.88</c:v>
                </c:pt>
                <c:pt idx="908">
                  <c:v>176.83</c:v>
                </c:pt>
                <c:pt idx="909">
                  <c:v>176.76</c:v>
                </c:pt>
                <c:pt idx="910">
                  <c:v>176.7</c:v>
                </c:pt>
                <c:pt idx="911">
                  <c:v>176.64</c:v>
                </c:pt>
                <c:pt idx="912">
                  <c:v>176.57</c:v>
                </c:pt>
                <c:pt idx="913">
                  <c:v>176.56</c:v>
                </c:pt>
                <c:pt idx="914">
                  <c:v>176.59</c:v>
                </c:pt>
                <c:pt idx="915">
                  <c:v>176.63</c:v>
                </c:pt>
                <c:pt idx="916">
                  <c:v>176.7</c:v>
                </c:pt>
                <c:pt idx="917">
                  <c:v>176.72</c:v>
                </c:pt>
                <c:pt idx="918">
                  <c:v>176.82</c:v>
                </c:pt>
                <c:pt idx="919">
                  <c:v>176.81</c:v>
                </c:pt>
                <c:pt idx="920">
                  <c:v>176.78</c:v>
                </c:pt>
                <c:pt idx="921">
                  <c:v>176.71</c:v>
                </c:pt>
                <c:pt idx="922">
                  <c:v>176.66</c:v>
                </c:pt>
                <c:pt idx="923">
                  <c:v>176.59</c:v>
                </c:pt>
                <c:pt idx="924">
                  <c:v>176.53</c:v>
                </c:pt>
                <c:pt idx="925">
                  <c:v>176.49</c:v>
                </c:pt>
                <c:pt idx="926">
                  <c:v>176.47</c:v>
                </c:pt>
                <c:pt idx="927">
                  <c:v>176.49</c:v>
                </c:pt>
                <c:pt idx="928">
                  <c:v>176.58</c:v>
                </c:pt>
                <c:pt idx="929">
                  <c:v>176.64</c:v>
                </c:pt>
                <c:pt idx="930">
                  <c:v>176.63</c:v>
                </c:pt>
                <c:pt idx="931">
                  <c:v>176.64</c:v>
                </c:pt>
                <c:pt idx="932">
                  <c:v>176.55</c:v>
                </c:pt>
                <c:pt idx="933">
                  <c:v>176.46</c:v>
                </c:pt>
                <c:pt idx="934">
                  <c:v>176.44</c:v>
                </c:pt>
                <c:pt idx="935">
                  <c:v>176.41</c:v>
                </c:pt>
                <c:pt idx="936">
                  <c:v>176.37</c:v>
                </c:pt>
                <c:pt idx="937">
                  <c:v>176.39</c:v>
                </c:pt>
                <c:pt idx="938">
                  <c:v>176.39</c:v>
                </c:pt>
                <c:pt idx="939">
                  <c:v>176.46</c:v>
                </c:pt>
                <c:pt idx="940">
                  <c:v>176.63</c:v>
                </c:pt>
                <c:pt idx="941">
                  <c:v>176.76</c:v>
                </c:pt>
                <c:pt idx="942">
                  <c:v>176.83</c:v>
                </c:pt>
                <c:pt idx="943">
                  <c:v>176.84</c:v>
                </c:pt>
                <c:pt idx="944">
                  <c:v>176.82</c:v>
                </c:pt>
                <c:pt idx="945">
                  <c:v>176.8</c:v>
                </c:pt>
                <c:pt idx="946">
                  <c:v>176.79</c:v>
                </c:pt>
                <c:pt idx="947">
                  <c:v>176.77</c:v>
                </c:pt>
                <c:pt idx="948">
                  <c:v>176.79</c:v>
                </c:pt>
                <c:pt idx="949">
                  <c:v>176.82</c:v>
                </c:pt>
                <c:pt idx="950">
                  <c:v>176.89</c:v>
                </c:pt>
                <c:pt idx="951">
                  <c:v>176.95</c:v>
                </c:pt>
                <c:pt idx="952">
                  <c:v>177.07</c:v>
                </c:pt>
                <c:pt idx="953">
                  <c:v>177.13</c:v>
                </c:pt>
                <c:pt idx="954">
                  <c:v>177.19</c:v>
                </c:pt>
                <c:pt idx="955">
                  <c:v>177.16</c:v>
                </c:pt>
                <c:pt idx="956">
                  <c:v>177.12</c:v>
                </c:pt>
                <c:pt idx="957">
                  <c:v>177.02</c:v>
                </c:pt>
                <c:pt idx="958">
                  <c:v>176.89</c:v>
                </c:pt>
                <c:pt idx="959">
                  <c:v>176.79</c:v>
                </c:pt>
                <c:pt idx="960">
                  <c:v>176.74</c:v>
                </c:pt>
                <c:pt idx="961">
                  <c:v>176.71</c:v>
                </c:pt>
                <c:pt idx="962">
                  <c:v>176.74</c:v>
                </c:pt>
                <c:pt idx="963">
                  <c:v>176.89</c:v>
                </c:pt>
                <c:pt idx="964">
                  <c:v>176.91</c:v>
                </c:pt>
                <c:pt idx="965">
                  <c:v>176.9</c:v>
                </c:pt>
                <c:pt idx="966">
                  <c:v>176.88</c:v>
                </c:pt>
                <c:pt idx="967">
                  <c:v>176.79</c:v>
                </c:pt>
                <c:pt idx="968">
                  <c:v>176.68</c:v>
                </c:pt>
                <c:pt idx="969">
                  <c:v>176.55</c:v>
                </c:pt>
                <c:pt idx="970">
                  <c:v>176.44</c:v>
                </c:pt>
                <c:pt idx="971">
                  <c:v>176.36</c:v>
                </c:pt>
                <c:pt idx="972">
                  <c:v>176.27</c:v>
                </c:pt>
                <c:pt idx="973">
                  <c:v>176.28</c:v>
                </c:pt>
                <c:pt idx="974">
                  <c:v>176.24</c:v>
                </c:pt>
                <c:pt idx="975">
                  <c:v>176.25</c:v>
                </c:pt>
                <c:pt idx="976">
                  <c:v>176.28</c:v>
                </c:pt>
                <c:pt idx="977">
                  <c:v>176.34</c:v>
                </c:pt>
                <c:pt idx="978">
                  <c:v>176.4</c:v>
                </c:pt>
                <c:pt idx="979">
                  <c:v>176.36</c:v>
                </c:pt>
                <c:pt idx="980">
                  <c:v>176.24</c:v>
                </c:pt>
                <c:pt idx="981">
                  <c:v>176.14</c:v>
                </c:pt>
                <c:pt idx="982">
                  <c:v>176.04</c:v>
                </c:pt>
                <c:pt idx="983">
                  <c:v>175.99</c:v>
                </c:pt>
                <c:pt idx="984">
                  <c:v>175.92</c:v>
                </c:pt>
                <c:pt idx="985">
                  <c:v>175.87</c:v>
                </c:pt>
                <c:pt idx="986">
                  <c:v>175.9</c:v>
                </c:pt>
                <c:pt idx="987">
                  <c:v>175.92</c:v>
                </c:pt>
                <c:pt idx="988">
                  <c:v>176</c:v>
                </c:pt>
                <c:pt idx="989">
                  <c:v>176.11</c:v>
                </c:pt>
                <c:pt idx="990">
                  <c:v>176.13</c:v>
                </c:pt>
                <c:pt idx="991">
                  <c:v>176.13</c:v>
                </c:pt>
                <c:pt idx="992">
                  <c:v>176.09</c:v>
                </c:pt>
                <c:pt idx="993">
                  <c:v>175.98</c:v>
                </c:pt>
                <c:pt idx="994">
                  <c:v>175.89</c:v>
                </c:pt>
                <c:pt idx="995">
                  <c:v>175.81</c:v>
                </c:pt>
                <c:pt idx="996">
                  <c:v>175.77</c:v>
                </c:pt>
                <c:pt idx="997">
                  <c:v>175.78</c:v>
                </c:pt>
                <c:pt idx="998">
                  <c:v>175.78</c:v>
                </c:pt>
                <c:pt idx="999">
                  <c:v>175.85</c:v>
                </c:pt>
                <c:pt idx="1000">
                  <c:v>175.95</c:v>
                </c:pt>
                <c:pt idx="1001">
                  <c:v>176.06</c:v>
                </c:pt>
                <c:pt idx="1002">
                  <c:v>176.05</c:v>
                </c:pt>
                <c:pt idx="1003">
                  <c:v>176.03</c:v>
                </c:pt>
                <c:pt idx="1004">
                  <c:v>176.01</c:v>
                </c:pt>
                <c:pt idx="1005">
                  <c:v>176.03</c:v>
                </c:pt>
                <c:pt idx="1006">
                  <c:v>176.05</c:v>
                </c:pt>
                <c:pt idx="1007">
                  <c:v>176.05</c:v>
                </c:pt>
                <c:pt idx="1008">
                  <c:v>175.99</c:v>
                </c:pt>
                <c:pt idx="1009">
                  <c:v>175.95</c:v>
                </c:pt>
                <c:pt idx="1010">
                  <c:v>175.99</c:v>
                </c:pt>
                <c:pt idx="1011">
                  <c:v>176.06</c:v>
                </c:pt>
                <c:pt idx="1012">
                  <c:v>176.19</c:v>
                </c:pt>
                <c:pt idx="1013">
                  <c:v>176.29</c:v>
                </c:pt>
                <c:pt idx="1014">
                  <c:v>176.33</c:v>
                </c:pt>
                <c:pt idx="1015">
                  <c:v>176.32</c:v>
                </c:pt>
                <c:pt idx="1016">
                  <c:v>176.24</c:v>
                </c:pt>
                <c:pt idx="1017">
                  <c:v>176.14</c:v>
                </c:pt>
                <c:pt idx="1018">
                  <c:v>176.01</c:v>
                </c:pt>
                <c:pt idx="1019">
                  <c:v>175.91</c:v>
                </c:pt>
                <c:pt idx="1020">
                  <c:v>175.82</c:v>
                </c:pt>
                <c:pt idx="1021">
                  <c:v>175.75</c:v>
                </c:pt>
                <c:pt idx="1022">
                  <c:v>175.73</c:v>
                </c:pt>
                <c:pt idx="1023">
                  <c:v>175.82</c:v>
                </c:pt>
                <c:pt idx="1024">
                  <c:v>175.92</c:v>
                </c:pt>
                <c:pt idx="1025">
                  <c:v>176</c:v>
                </c:pt>
                <c:pt idx="1026">
                  <c:v>176.04</c:v>
                </c:pt>
                <c:pt idx="1027">
                  <c:v>176.03</c:v>
                </c:pt>
                <c:pt idx="1028">
                  <c:v>175.94</c:v>
                </c:pt>
                <c:pt idx="1029">
                  <c:v>175.87</c:v>
                </c:pt>
                <c:pt idx="1030">
                  <c:v>175.89</c:v>
                </c:pt>
                <c:pt idx="1031">
                  <c:v>175.9</c:v>
                </c:pt>
                <c:pt idx="1032">
                  <c:v>175.87</c:v>
                </c:pt>
                <c:pt idx="1033">
                  <c:v>175.84</c:v>
                </c:pt>
                <c:pt idx="1034">
                  <c:v>175.9</c:v>
                </c:pt>
                <c:pt idx="1035">
                  <c:v>175.98</c:v>
                </c:pt>
                <c:pt idx="1036">
                  <c:v>176.12</c:v>
                </c:pt>
                <c:pt idx="1037">
                  <c:v>176.31</c:v>
                </c:pt>
                <c:pt idx="1038">
                  <c:v>176.37</c:v>
                </c:pt>
                <c:pt idx="1039">
                  <c:v>176.33</c:v>
                </c:pt>
                <c:pt idx="1040">
                  <c:v>176.28</c:v>
                </c:pt>
                <c:pt idx="1041">
                  <c:v>176.15</c:v>
                </c:pt>
                <c:pt idx="1042">
                  <c:v>176.1</c:v>
                </c:pt>
                <c:pt idx="1043">
                  <c:v>176.08</c:v>
                </c:pt>
                <c:pt idx="1044">
                  <c:v>176.08</c:v>
                </c:pt>
                <c:pt idx="1045">
                  <c:v>176.1</c:v>
                </c:pt>
                <c:pt idx="1046">
                  <c:v>176.1</c:v>
                </c:pt>
                <c:pt idx="1047">
                  <c:v>176.14</c:v>
                </c:pt>
                <c:pt idx="1048">
                  <c:v>176.19</c:v>
                </c:pt>
                <c:pt idx="1049">
                  <c:v>176.21</c:v>
                </c:pt>
                <c:pt idx="1050">
                  <c:v>176.19</c:v>
                </c:pt>
                <c:pt idx="1051">
                  <c:v>176.17</c:v>
                </c:pt>
                <c:pt idx="1052">
                  <c:v>176.09</c:v>
                </c:pt>
                <c:pt idx="1053">
                  <c:v>176</c:v>
                </c:pt>
                <c:pt idx="1054">
                  <c:v>175.93</c:v>
                </c:pt>
                <c:pt idx="1055">
                  <c:v>175.89</c:v>
                </c:pt>
                <c:pt idx="1056">
                  <c:v>175.88</c:v>
                </c:pt>
                <c:pt idx="1057">
                  <c:v>175.92</c:v>
                </c:pt>
                <c:pt idx="1058">
                  <c:v>175.93</c:v>
                </c:pt>
                <c:pt idx="1059">
                  <c:v>176.01</c:v>
                </c:pt>
                <c:pt idx="1060">
                  <c:v>176.09</c:v>
                </c:pt>
                <c:pt idx="1061">
                  <c:v>176.14</c:v>
                </c:pt>
                <c:pt idx="1062">
                  <c:v>176.14</c:v>
                </c:pt>
                <c:pt idx="1063">
                  <c:v>176.13</c:v>
                </c:pt>
                <c:pt idx="1064">
                  <c:v>176.04</c:v>
                </c:pt>
                <c:pt idx="1065">
                  <c:v>175.99</c:v>
                </c:pt>
                <c:pt idx="1066">
                  <c:v>175.94</c:v>
                </c:pt>
                <c:pt idx="1067">
                  <c:v>175.98</c:v>
                </c:pt>
                <c:pt idx="1068">
                  <c:v>176</c:v>
                </c:pt>
                <c:pt idx="1069">
                  <c:v>175.91</c:v>
                </c:pt>
                <c:pt idx="1070">
                  <c:v>175.92</c:v>
                </c:pt>
                <c:pt idx="1071">
                  <c:v>176.02</c:v>
                </c:pt>
                <c:pt idx="1072">
                  <c:v>176.06</c:v>
                </c:pt>
                <c:pt idx="1073">
                  <c:v>176.08</c:v>
                </c:pt>
                <c:pt idx="1074">
                  <c:v>176.06</c:v>
                </c:pt>
                <c:pt idx="1075">
                  <c:v>176</c:v>
                </c:pt>
                <c:pt idx="1076">
                  <c:v>175.95</c:v>
                </c:pt>
                <c:pt idx="1077">
                  <c:v>175.88</c:v>
                </c:pt>
                <c:pt idx="1078">
                  <c:v>175.77</c:v>
                </c:pt>
                <c:pt idx="1079">
                  <c:v>175.68</c:v>
                </c:pt>
                <c:pt idx="1080">
                  <c:v>175.7</c:v>
                </c:pt>
                <c:pt idx="1081">
                  <c:v>175.76</c:v>
                </c:pt>
                <c:pt idx="1082">
                  <c:v>175.78</c:v>
                </c:pt>
                <c:pt idx="1083">
                  <c:v>175.92</c:v>
                </c:pt>
                <c:pt idx="1084">
                  <c:v>176.04</c:v>
                </c:pt>
                <c:pt idx="1085">
                  <c:v>176.16</c:v>
                </c:pt>
                <c:pt idx="1086">
                  <c:v>176.24</c:v>
                </c:pt>
                <c:pt idx="1087">
                  <c:v>176.22</c:v>
                </c:pt>
                <c:pt idx="1088">
                  <c:v>176.18</c:v>
                </c:pt>
                <c:pt idx="1089">
                  <c:v>176.09</c:v>
                </c:pt>
                <c:pt idx="1090">
                  <c:v>176</c:v>
                </c:pt>
                <c:pt idx="1091">
                  <c:v>175.97</c:v>
                </c:pt>
                <c:pt idx="1092">
                  <c:v>176.01</c:v>
                </c:pt>
                <c:pt idx="1093">
                  <c:v>176.01</c:v>
                </c:pt>
                <c:pt idx="1094">
                  <c:v>176.2</c:v>
                </c:pt>
                <c:pt idx="1095">
                  <c:v>176.2</c:v>
                </c:pt>
                <c:pt idx="1096">
                  <c:v>176.34</c:v>
                </c:pt>
                <c:pt idx="1097">
                  <c:v>176.41</c:v>
                </c:pt>
                <c:pt idx="1098">
                  <c:v>176.44</c:v>
                </c:pt>
                <c:pt idx="1099">
                  <c:v>176.44</c:v>
                </c:pt>
                <c:pt idx="1100">
                  <c:v>176.37</c:v>
                </c:pt>
                <c:pt idx="1101">
                  <c:v>176.29</c:v>
                </c:pt>
                <c:pt idx="1102">
                  <c:v>176.27</c:v>
                </c:pt>
                <c:pt idx="1103">
                  <c:v>176.22</c:v>
                </c:pt>
                <c:pt idx="1104">
                  <c:v>176.15</c:v>
                </c:pt>
                <c:pt idx="1105">
                  <c:v>176.11</c:v>
                </c:pt>
                <c:pt idx="1106">
                  <c:v>176.09</c:v>
                </c:pt>
                <c:pt idx="1107">
                  <c:v>176.11</c:v>
                </c:pt>
                <c:pt idx="1108">
                  <c:v>176.13</c:v>
                </c:pt>
                <c:pt idx="1109">
                  <c:v>176.19</c:v>
                </c:pt>
                <c:pt idx="1110">
                  <c:v>176.26</c:v>
                </c:pt>
                <c:pt idx="1111">
                  <c:v>176.24</c:v>
                </c:pt>
                <c:pt idx="1112">
                  <c:v>176.16</c:v>
                </c:pt>
                <c:pt idx="1113">
                  <c:v>176.07</c:v>
                </c:pt>
                <c:pt idx="1114">
                  <c:v>175.96</c:v>
                </c:pt>
                <c:pt idx="1115">
                  <c:v>175.86</c:v>
                </c:pt>
                <c:pt idx="1116">
                  <c:v>175.81</c:v>
                </c:pt>
                <c:pt idx="1117">
                  <c:v>175.78</c:v>
                </c:pt>
                <c:pt idx="1118">
                  <c:v>175.81</c:v>
                </c:pt>
                <c:pt idx="1119">
                  <c:v>175.91</c:v>
                </c:pt>
                <c:pt idx="1120">
                  <c:v>176.1</c:v>
                </c:pt>
                <c:pt idx="1121">
                  <c:v>176.21</c:v>
                </c:pt>
                <c:pt idx="1122">
                  <c:v>176.26</c:v>
                </c:pt>
                <c:pt idx="1123">
                  <c:v>176.24</c:v>
                </c:pt>
                <c:pt idx="1124">
                  <c:v>176.13</c:v>
                </c:pt>
                <c:pt idx="1125">
                  <c:v>176.08</c:v>
                </c:pt>
                <c:pt idx="1126">
                  <c:v>176.07</c:v>
                </c:pt>
                <c:pt idx="1127">
                  <c:v>176.04</c:v>
                </c:pt>
                <c:pt idx="1128">
                  <c:v>175.99</c:v>
                </c:pt>
                <c:pt idx="1129">
                  <c:v>175.96</c:v>
                </c:pt>
                <c:pt idx="1130">
                  <c:v>176</c:v>
                </c:pt>
                <c:pt idx="1131">
                  <c:v>176.03</c:v>
                </c:pt>
                <c:pt idx="1132">
                  <c:v>176.05</c:v>
                </c:pt>
                <c:pt idx="1133">
                  <c:v>176.07</c:v>
                </c:pt>
                <c:pt idx="1134">
                  <c:v>176.04</c:v>
                </c:pt>
                <c:pt idx="1135">
                  <c:v>175.97</c:v>
                </c:pt>
                <c:pt idx="1136">
                  <c:v>175.86</c:v>
                </c:pt>
                <c:pt idx="1137">
                  <c:v>175.74</c:v>
                </c:pt>
                <c:pt idx="1138">
                  <c:v>176.67</c:v>
                </c:pt>
                <c:pt idx="1139">
                  <c:v>175.61</c:v>
                </c:pt>
                <c:pt idx="1140">
                  <c:v>175.57</c:v>
                </c:pt>
                <c:pt idx="1141">
                  <c:v>175.61</c:v>
                </c:pt>
                <c:pt idx="1142">
                  <c:v>175.63</c:v>
                </c:pt>
                <c:pt idx="1143">
                  <c:v>175.75</c:v>
                </c:pt>
                <c:pt idx="1144">
                  <c:v>175.93</c:v>
                </c:pt>
                <c:pt idx="1145">
                  <c:v>176.05</c:v>
                </c:pt>
                <c:pt idx="1146">
                  <c:v>176.09</c:v>
                </c:pt>
                <c:pt idx="1147">
                  <c:v>176.08</c:v>
                </c:pt>
                <c:pt idx="1148">
                  <c:v>176.04</c:v>
                </c:pt>
                <c:pt idx="1149">
                  <c:v>176.01</c:v>
                </c:pt>
                <c:pt idx="1150">
                  <c:v>176.01</c:v>
                </c:pt>
                <c:pt idx="1151">
                  <c:v>175.97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769-4876-B244-BC07277FCBA8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Yearly Average</c:v>
                </c:pt>
              </c:strCache>
            </c:strRef>
          </c:tx>
          <c:spPr>
            <a:ln w="63500" cap="rnd" cmpd="sng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Sheet1!$B$2:$B$97</c:f>
              <c:numCache>
                <c:formatCode>General</c:formatCode>
                <c:ptCount val="96"/>
                <c:pt idx="0">
                  <c:v>6576</c:v>
                </c:pt>
                <c:pt idx="1">
                  <c:v>6941</c:v>
                </c:pt>
                <c:pt idx="2">
                  <c:v>7306</c:v>
                </c:pt>
                <c:pt idx="3">
                  <c:v>7672</c:v>
                </c:pt>
                <c:pt idx="4">
                  <c:v>8037</c:v>
                </c:pt>
                <c:pt idx="5">
                  <c:v>8402</c:v>
                </c:pt>
                <c:pt idx="6">
                  <c:v>8767</c:v>
                </c:pt>
                <c:pt idx="7">
                  <c:v>9133</c:v>
                </c:pt>
                <c:pt idx="8">
                  <c:v>9498</c:v>
                </c:pt>
                <c:pt idx="9">
                  <c:v>9863</c:v>
                </c:pt>
                <c:pt idx="10">
                  <c:v>10228</c:v>
                </c:pt>
                <c:pt idx="11">
                  <c:v>10594</c:v>
                </c:pt>
                <c:pt idx="12">
                  <c:v>10959</c:v>
                </c:pt>
                <c:pt idx="13">
                  <c:v>11324</c:v>
                </c:pt>
                <c:pt idx="14">
                  <c:v>11689</c:v>
                </c:pt>
                <c:pt idx="15">
                  <c:v>12055</c:v>
                </c:pt>
                <c:pt idx="16">
                  <c:v>12420</c:v>
                </c:pt>
                <c:pt idx="17">
                  <c:v>12785</c:v>
                </c:pt>
                <c:pt idx="18">
                  <c:v>13150</c:v>
                </c:pt>
                <c:pt idx="19">
                  <c:v>13516</c:v>
                </c:pt>
                <c:pt idx="20">
                  <c:v>13881</c:v>
                </c:pt>
                <c:pt idx="21">
                  <c:v>14246</c:v>
                </c:pt>
                <c:pt idx="22">
                  <c:v>14611</c:v>
                </c:pt>
                <c:pt idx="23">
                  <c:v>14977</c:v>
                </c:pt>
                <c:pt idx="24">
                  <c:v>15342</c:v>
                </c:pt>
                <c:pt idx="25">
                  <c:v>15707</c:v>
                </c:pt>
                <c:pt idx="26">
                  <c:v>16072</c:v>
                </c:pt>
                <c:pt idx="27">
                  <c:v>16438</c:v>
                </c:pt>
                <c:pt idx="28">
                  <c:v>16803</c:v>
                </c:pt>
                <c:pt idx="29">
                  <c:v>17168</c:v>
                </c:pt>
                <c:pt idx="30">
                  <c:v>17533</c:v>
                </c:pt>
                <c:pt idx="31">
                  <c:v>17899</c:v>
                </c:pt>
                <c:pt idx="32">
                  <c:v>18264</c:v>
                </c:pt>
                <c:pt idx="33">
                  <c:v>18629</c:v>
                </c:pt>
                <c:pt idx="34">
                  <c:v>18994</c:v>
                </c:pt>
                <c:pt idx="35">
                  <c:v>19360</c:v>
                </c:pt>
                <c:pt idx="36">
                  <c:v>19725</c:v>
                </c:pt>
                <c:pt idx="37">
                  <c:v>20090</c:v>
                </c:pt>
                <c:pt idx="38">
                  <c:v>20455</c:v>
                </c:pt>
                <c:pt idx="39">
                  <c:v>20821</c:v>
                </c:pt>
                <c:pt idx="40">
                  <c:v>21186</c:v>
                </c:pt>
                <c:pt idx="41">
                  <c:v>21551</c:v>
                </c:pt>
                <c:pt idx="42">
                  <c:v>21916</c:v>
                </c:pt>
                <c:pt idx="43">
                  <c:v>22282</c:v>
                </c:pt>
                <c:pt idx="44">
                  <c:v>22647</c:v>
                </c:pt>
                <c:pt idx="45">
                  <c:v>23012</c:v>
                </c:pt>
                <c:pt idx="46">
                  <c:v>23377</c:v>
                </c:pt>
                <c:pt idx="47">
                  <c:v>23743</c:v>
                </c:pt>
                <c:pt idx="48">
                  <c:v>24108</c:v>
                </c:pt>
                <c:pt idx="49">
                  <c:v>24473</c:v>
                </c:pt>
                <c:pt idx="50">
                  <c:v>24838</c:v>
                </c:pt>
                <c:pt idx="51">
                  <c:v>25204</c:v>
                </c:pt>
                <c:pt idx="52">
                  <c:v>25569</c:v>
                </c:pt>
                <c:pt idx="53">
                  <c:v>25934</c:v>
                </c:pt>
                <c:pt idx="54">
                  <c:v>26299</c:v>
                </c:pt>
                <c:pt idx="55">
                  <c:v>26665</c:v>
                </c:pt>
                <c:pt idx="56">
                  <c:v>27030</c:v>
                </c:pt>
                <c:pt idx="57">
                  <c:v>27395</c:v>
                </c:pt>
                <c:pt idx="58">
                  <c:v>27760</c:v>
                </c:pt>
                <c:pt idx="59">
                  <c:v>28126</c:v>
                </c:pt>
                <c:pt idx="60">
                  <c:v>28491</c:v>
                </c:pt>
                <c:pt idx="61">
                  <c:v>28856</c:v>
                </c:pt>
                <c:pt idx="62">
                  <c:v>29221</c:v>
                </c:pt>
                <c:pt idx="63">
                  <c:v>29587</c:v>
                </c:pt>
                <c:pt idx="64">
                  <c:v>29952</c:v>
                </c:pt>
                <c:pt idx="65">
                  <c:v>30317</c:v>
                </c:pt>
                <c:pt idx="66">
                  <c:v>30682</c:v>
                </c:pt>
                <c:pt idx="67">
                  <c:v>31048</c:v>
                </c:pt>
                <c:pt idx="68">
                  <c:v>31413</c:v>
                </c:pt>
                <c:pt idx="69">
                  <c:v>31778</c:v>
                </c:pt>
                <c:pt idx="70">
                  <c:v>32143</c:v>
                </c:pt>
                <c:pt idx="71">
                  <c:v>32509</c:v>
                </c:pt>
                <c:pt idx="72">
                  <c:v>32874</c:v>
                </c:pt>
                <c:pt idx="73">
                  <c:v>33239</c:v>
                </c:pt>
                <c:pt idx="74">
                  <c:v>33604</c:v>
                </c:pt>
                <c:pt idx="75">
                  <c:v>33970</c:v>
                </c:pt>
                <c:pt idx="76">
                  <c:v>34335</c:v>
                </c:pt>
                <c:pt idx="77">
                  <c:v>34700</c:v>
                </c:pt>
                <c:pt idx="78">
                  <c:v>35065</c:v>
                </c:pt>
                <c:pt idx="79">
                  <c:v>35431</c:v>
                </c:pt>
                <c:pt idx="80">
                  <c:v>35796</c:v>
                </c:pt>
                <c:pt idx="81">
                  <c:v>36161</c:v>
                </c:pt>
                <c:pt idx="82">
                  <c:v>36526</c:v>
                </c:pt>
                <c:pt idx="83">
                  <c:v>36892</c:v>
                </c:pt>
                <c:pt idx="84">
                  <c:v>37257</c:v>
                </c:pt>
                <c:pt idx="85">
                  <c:v>37622</c:v>
                </c:pt>
                <c:pt idx="86">
                  <c:v>37987</c:v>
                </c:pt>
                <c:pt idx="87">
                  <c:v>38353</c:v>
                </c:pt>
                <c:pt idx="88">
                  <c:v>38718</c:v>
                </c:pt>
                <c:pt idx="89">
                  <c:v>39083</c:v>
                </c:pt>
                <c:pt idx="90">
                  <c:v>39448</c:v>
                </c:pt>
                <c:pt idx="91">
                  <c:v>39814</c:v>
                </c:pt>
                <c:pt idx="92">
                  <c:v>40179</c:v>
                </c:pt>
                <c:pt idx="93">
                  <c:v>40544</c:v>
                </c:pt>
                <c:pt idx="94">
                  <c:v>40909</c:v>
                </c:pt>
                <c:pt idx="95">
                  <c:v>41275</c:v>
                </c:pt>
              </c:numCache>
            </c:numRef>
          </c:xVal>
          <c:yVal>
            <c:numRef>
              <c:f>Sheet1!$D$2:$D$97</c:f>
              <c:numCache>
                <c:formatCode>General</c:formatCode>
                <c:ptCount val="96"/>
                <c:pt idx="0">
                  <c:v>176.89</c:v>
                </c:pt>
                <c:pt idx="1">
                  <c:v>176.74</c:v>
                </c:pt>
                <c:pt idx="2">
                  <c:v>176.62</c:v>
                </c:pt>
                <c:pt idx="3">
                  <c:v>176.49</c:v>
                </c:pt>
                <c:pt idx="4">
                  <c:v>176.44</c:v>
                </c:pt>
                <c:pt idx="5">
                  <c:v>176.26</c:v>
                </c:pt>
                <c:pt idx="6">
                  <c:v>176.19</c:v>
                </c:pt>
                <c:pt idx="7">
                  <c:v>175.92</c:v>
                </c:pt>
                <c:pt idx="8">
                  <c:v>175.88</c:v>
                </c:pt>
                <c:pt idx="9">
                  <c:v>176.15</c:v>
                </c:pt>
                <c:pt idx="10">
                  <c:v>176.44</c:v>
                </c:pt>
                <c:pt idx="11">
                  <c:v>176.9</c:v>
                </c:pt>
                <c:pt idx="12">
                  <c:v>176.65</c:v>
                </c:pt>
                <c:pt idx="13">
                  <c:v>176.12</c:v>
                </c:pt>
                <c:pt idx="14">
                  <c:v>175.94</c:v>
                </c:pt>
                <c:pt idx="15">
                  <c:v>175.87</c:v>
                </c:pt>
                <c:pt idx="16">
                  <c:v>175.77</c:v>
                </c:pt>
                <c:pt idx="17">
                  <c:v>175.89</c:v>
                </c:pt>
                <c:pt idx="18">
                  <c:v>175.94</c:v>
                </c:pt>
                <c:pt idx="19">
                  <c:v>175.92</c:v>
                </c:pt>
                <c:pt idx="20">
                  <c:v>176.14</c:v>
                </c:pt>
                <c:pt idx="21">
                  <c:v>176.27</c:v>
                </c:pt>
                <c:pt idx="22">
                  <c:v>176.14</c:v>
                </c:pt>
                <c:pt idx="23">
                  <c:v>176.12</c:v>
                </c:pt>
                <c:pt idx="24">
                  <c:v>176.33</c:v>
                </c:pt>
                <c:pt idx="25">
                  <c:v>176.63</c:v>
                </c:pt>
                <c:pt idx="26">
                  <c:v>176.6</c:v>
                </c:pt>
                <c:pt idx="27">
                  <c:v>176.57</c:v>
                </c:pt>
                <c:pt idx="28">
                  <c:v>176.6</c:v>
                </c:pt>
                <c:pt idx="29">
                  <c:v>176.57</c:v>
                </c:pt>
                <c:pt idx="30">
                  <c:v>176.53</c:v>
                </c:pt>
                <c:pt idx="31">
                  <c:v>176.21</c:v>
                </c:pt>
                <c:pt idx="32">
                  <c:v>176.26</c:v>
                </c:pt>
                <c:pt idx="33">
                  <c:v>176.74</c:v>
                </c:pt>
                <c:pt idx="34">
                  <c:v>177.08</c:v>
                </c:pt>
                <c:pt idx="35">
                  <c:v>176.93</c:v>
                </c:pt>
                <c:pt idx="36">
                  <c:v>176.83</c:v>
                </c:pt>
                <c:pt idx="37">
                  <c:v>176.72</c:v>
                </c:pt>
                <c:pt idx="38">
                  <c:v>176.44</c:v>
                </c:pt>
                <c:pt idx="39">
                  <c:v>176.26</c:v>
                </c:pt>
                <c:pt idx="40">
                  <c:v>176.07</c:v>
                </c:pt>
                <c:pt idx="41">
                  <c:v>176.01</c:v>
                </c:pt>
                <c:pt idx="42">
                  <c:v>176.48</c:v>
                </c:pt>
                <c:pt idx="43">
                  <c:v>176.38</c:v>
                </c:pt>
                <c:pt idx="44">
                  <c:v>176.22</c:v>
                </c:pt>
                <c:pt idx="45">
                  <c:v>175.92</c:v>
                </c:pt>
                <c:pt idx="46">
                  <c:v>175.68</c:v>
                </c:pt>
                <c:pt idx="47">
                  <c:v>175.92</c:v>
                </c:pt>
                <c:pt idx="48">
                  <c:v>176.16</c:v>
                </c:pt>
                <c:pt idx="49">
                  <c:v>176.3</c:v>
                </c:pt>
                <c:pt idx="50">
                  <c:v>176.45</c:v>
                </c:pt>
                <c:pt idx="51">
                  <c:v>176.7</c:v>
                </c:pt>
                <c:pt idx="52">
                  <c:v>176.68</c:v>
                </c:pt>
                <c:pt idx="53">
                  <c:v>176.8</c:v>
                </c:pt>
                <c:pt idx="54">
                  <c:v>176.89</c:v>
                </c:pt>
                <c:pt idx="55">
                  <c:v>177.12</c:v>
                </c:pt>
                <c:pt idx="56">
                  <c:v>177.09</c:v>
                </c:pt>
                <c:pt idx="57">
                  <c:v>176.97</c:v>
                </c:pt>
                <c:pt idx="58">
                  <c:v>176.9</c:v>
                </c:pt>
                <c:pt idx="59">
                  <c:v>176.5</c:v>
                </c:pt>
                <c:pt idx="60">
                  <c:v>176.59</c:v>
                </c:pt>
                <c:pt idx="61">
                  <c:v>176.79</c:v>
                </c:pt>
                <c:pt idx="62">
                  <c:v>176.8</c:v>
                </c:pt>
                <c:pt idx="63">
                  <c:v>176.7</c:v>
                </c:pt>
                <c:pt idx="64">
                  <c:v>176.6</c:v>
                </c:pt>
                <c:pt idx="65">
                  <c:v>176.83</c:v>
                </c:pt>
                <c:pt idx="66">
                  <c:v>176.9</c:v>
                </c:pt>
                <c:pt idx="67">
                  <c:v>177.13</c:v>
                </c:pt>
                <c:pt idx="68">
                  <c:v>177.29</c:v>
                </c:pt>
                <c:pt idx="69">
                  <c:v>176.97</c:v>
                </c:pt>
                <c:pt idx="70">
                  <c:v>176.56</c:v>
                </c:pt>
                <c:pt idx="71">
                  <c:v>176.4</c:v>
                </c:pt>
                <c:pt idx="72">
                  <c:v>176.35</c:v>
                </c:pt>
                <c:pt idx="73">
                  <c:v>176.47</c:v>
                </c:pt>
                <c:pt idx="74">
                  <c:v>176.48</c:v>
                </c:pt>
                <c:pt idx="75">
                  <c:v>176.7</c:v>
                </c:pt>
                <c:pt idx="76">
                  <c:v>176.68</c:v>
                </c:pt>
                <c:pt idx="77">
                  <c:v>176.53</c:v>
                </c:pt>
                <c:pt idx="78">
                  <c:v>176.65</c:v>
                </c:pt>
                <c:pt idx="79">
                  <c:v>176.99</c:v>
                </c:pt>
                <c:pt idx="80">
                  <c:v>176.72</c:v>
                </c:pt>
                <c:pt idx="81">
                  <c:v>176.24</c:v>
                </c:pt>
                <c:pt idx="82">
                  <c:v>175.98</c:v>
                </c:pt>
                <c:pt idx="83">
                  <c:v>175.95</c:v>
                </c:pt>
                <c:pt idx="84">
                  <c:v>176.12</c:v>
                </c:pt>
                <c:pt idx="85">
                  <c:v>175.89</c:v>
                </c:pt>
                <c:pt idx="86">
                  <c:v>176.11</c:v>
                </c:pt>
                <c:pt idx="87">
                  <c:v>176.09</c:v>
                </c:pt>
                <c:pt idx="88">
                  <c:v>176.02</c:v>
                </c:pt>
                <c:pt idx="89">
                  <c:v>175.94</c:v>
                </c:pt>
                <c:pt idx="90">
                  <c:v>176.01</c:v>
                </c:pt>
                <c:pt idx="91">
                  <c:v>176.27</c:v>
                </c:pt>
                <c:pt idx="92" formatCode="0.00">
                  <c:v>176.11083333333332</c:v>
                </c:pt>
                <c:pt idx="93" formatCode="0.00">
                  <c:v>176.03666666666666</c:v>
                </c:pt>
                <c:pt idx="94" formatCode="0.00">
                  <c:v>175.99916666666664</c:v>
                </c:pt>
                <c:pt idx="95" formatCode="0.00">
                  <c:v>175.89499999999998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769-4876-B244-BC07277FCBA8}"/>
            </c:ext>
          </c:extLst>
        </c:ser>
        <c:ser>
          <c:idx val="2"/>
          <c:order val="2"/>
          <c:tx>
            <c:strRef>
              <c:f>Sheet1!$M$1</c:f>
              <c:strCache>
                <c:ptCount val="1"/>
                <c:pt idx="0">
                  <c:v>Overall Average</c:v>
                </c:pt>
              </c:strCache>
            </c:strRef>
          </c:tx>
          <c:spPr>
            <a:ln w="635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Sheet1!$L$2:$L$3</c:f>
              <c:numCache>
                <c:formatCode>General</c:formatCode>
                <c:ptCount val="2"/>
                <c:pt idx="0">
                  <c:v>6576</c:v>
                </c:pt>
                <c:pt idx="1">
                  <c:v>41286</c:v>
                </c:pt>
              </c:numCache>
            </c:numRef>
          </c:xVal>
          <c:yVal>
            <c:numRef>
              <c:f>Sheet1!$M$2:$M$3</c:f>
              <c:numCache>
                <c:formatCode>General</c:formatCode>
                <c:ptCount val="2"/>
                <c:pt idx="0">
                  <c:v>176.41689236111117</c:v>
                </c:pt>
                <c:pt idx="1">
                  <c:v>176.41689236111117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769-4876-B244-BC07277FC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248008"/>
        <c:axId val="477248664"/>
      </c:scatterChart>
      <c:valAx>
        <c:axId val="477248008"/>
        <c:scaling>
          <c:orientation val="minMax"/>
          <c:max val="27395"/>
          <c:min val="26299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</a:t>
                </a:r>
              </a:p>
            </c:rich>
          </c:tx>
          <c:layout>
            <c:manualLayout>
              <c:xMode val="edge"/>
              <c:yMode val="edge"/>
              <c:x val="0.48438765908978365"/>
              <c:y val="0.943518441773725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409]mmm\-yy;@" sourceLinked="0"/>
        <c:majorTickMark val="out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664"/>
        <c:crosses val="autoZero"/>
        <c:crossBetween val="midCat"/>
        <c:majorUnit val="210"/>
        <c:minorUnit val="30"/>
      </c:valAx>
      <c:valAx>
        <c:axId val="477248664"/>
        <c:scaling>
          <c:orientation val="minMax"/>
          <c:max val="177.5"/>
          <c:min val="175.5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Elevation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48008"/>
        <c:crosses val="autoZero"/>
        <c:crossBetween val="midCat"/>
        <c:majorUnit val="0.25"/>
      </c:valAx>
      <c:spPr>
        <a:noFill/>
        <a:ln>
          <a:solidFill>
            <a:schemeClr val="tx2">
              <a:lumMod val="50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49926614178541828"/>
          <c:y val="0.7933565102607788"/>
          <c:w val="0.29681293895824501"/>
          <c:h val="7.1881321852312316E-2"/>
        </c:manualLayout>
      </c:layout>
      <c:overlay val="0"/>
      <c:spPr>
        <a:solidFill>
          <a:schemeClr val="accent1">
            <a:lumMod val="20000"/>
            <a:lumOff val="80000"/>
          </a:schemeClr>
        </a:solidFill>
        <a:ln w="63500">
          <a:solidFill>
            <a:schemeClr val="accent1">
              <a:lumMod val="20000"/>
              <a:lumOff val="8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0.92082</cdr:x>
      <cdr:y>0.25844</cdr:y>
    </cdr:from>
    <cdr:to>
      <cdr:x>0.92463</cdr:x>
      <cdr:y>0.5</cdr:y>
    </cdr:to>
    <cdr:sp macro="" textlink="">
      <cdr:nvSpPr>
        <cdr:cNvPr id="2" name="Down Arrow 1"/>
        <cdr:cNvSpPr/>
      </cdr:nvSpPr>
      <cdr:spPr>
        <a:xfrm xmlns:a="http://schemas.openxmlformats.org/drawingml/2006/main" rot="10800000">
          <a:off x="11053459" y="405902"/>
          <a:ext cx="45719" cy="379378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 w="76200">
          <a:solidFill>
            <a:schemeClr val="accent1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sz="20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0.77252</cdr:x>
      <cdr:y>0.67345</cdr:y>
    </cdr:from>
    <cdr:to>
      <cdr:x>0.77633</cdr:x>
      <cdr:y>0.91502</cdr:y>
    </cdr:to>
    <cdr:sp macro="" textlink="">
      <cdr:nvSpPr>
        <cdr:cNvPr id="2" name="Down Arrow 1"/>
        <cdr:cNvSpPr/>
      </cdr:nvSpPr>
      <cdr:spPr>
        <a:xfrm xmlns:a="http://schemas.openxmlformats.org/drawingml/2006/main" rot="10800000">
          <a:off x="9273299" y="1057702"/>
          <a:ext cx="45735" cy="379385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 w="76200">
          <a:solidFill>
            <a:schemeClr val="accent1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sz="2000" u="sng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0.39084</cdr:x>
      <cdr:y>0.18581</cdr:y>
    </cdr:from>
    <cdr:to>
      <cdr:x>0.39465</cdr:x>
      <cdr:y>0.42737</cdr:y>
    </cdr:to>
    <cdr:sp macro="" textlink="">
      <cdr:nvSpPr>
        <cdr:cNvPr id="2" name="Down Arrow 1"/>
        <cdr:cNvSpPr/>
      </cdr:nvSpPr>
      <cdr:spPr>
        <a:xfrm xmlns:a="http://schemas.openxmlformats.org/drawingml/2006/main" rot="10800000">
          <a:off x="4691571" y="291830"/>
          <a:ext cx="45735" cy="379385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 w="76200">
          <a:solidFill>
            <a:schemeClr val="accent1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sz="20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0.06464</cdr:x>
      <cdr:y>0.25844</cdr:y>
    </cdr:from>
    <cdr:to>
      <cdr:x>0.06845</cdr:x>
      <cdr:y>0.5</cdr:y>
    </cdr:to>
    <cdr:sp macro="" textlink="">
      <cdr:nvSpPr>
        <cdr:cNvPr id="2" name="Down Arrow 1"/>
        <cdr:cNvSpPr/>
      </cdr:nvSpPr>
      <cdr:spPr>
        <a:xfrm xmlns:a="http://schemas.openxmlformats.org/drawingml/2006/main" rot="10800000">
          <a:off x="775986" y="405895"/>
          <a:ext cx="45735" cy="379385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 w="76200">
          <a:solidFill>
            <a:schemeClr val="accent1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sz="2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5D904-96F4-4FE5-B69E-93A5418761EA}" type="datetimeFigureOut">
              <a:rPr lang="en-US" smtClean="0"/>
              <a:t>2016-04-18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A425C-252C-401C-83A4-8FECE3EA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65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07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78EB32E-63F3-4570-9200-DF1DCCEB7641}" type="slidenum">
              <a:t>12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12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9F84B0-B80B-43D0-BEB2-B679B95AD880}" type="slidenum">
              <a:t>13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36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9F84B0-B80B-43D0-BEB2-B679B95AD880}" type="slidenum">
              <a:t>14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7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9F84B0-B80B-43D0-BEB2-B679B95AD880}" type="slidenum">
              <a:t>15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34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9F84B0-B80B-43D0-BEB2-B679B95AD880}" type="slidenum">
              <a:t>17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35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9F84B0-B80B-43D0-BEB2-B679B95AD880}" type="slidenum">
              <a:t>18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9F84B0-B80B-43D0-BEB2-B679B95AD880}" type="slidenum">
              <a:t>19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8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12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14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92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38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24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82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62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88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1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25C-252C-401C-83A4-8FECE3EA17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62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BF12871-7384-4E7F-A6CA-A23CB470548B}" type="slidenum">
              <a:t>10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2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934C7F-D281-4D60-B1D5-F6CF7A940F61}" type="slidenum">
              <a:t>11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1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11BA6-80C7-4196-BB51-530828D79EBF}" type="datetimeFigureOut">
              <a:rPr lang="en-US" smtClean="0"/>
              <a:t>2016-04-18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87F9-8A85-4C47-B2E2-7AB2300F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4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11BA6-80C7-4196-BB51-530828D79EBF}" type="datetimeFigureOut">
              <a:rPr lang="en-US" smtClean="0"/>
              <a:t>2016-04-18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87F9-8A85-4C47-B2E2-7AB2300F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5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11BA6-80C7-4196-BB51-530828D79EBF}" type="datetimeFigureOut">
              <a:rPr lang="en-US" smtClean="0"/>
              <a:t>2016-04-18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87F9-8A85-4C47-B2E2-7AB2300F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23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11BA6-80C7-4196-BB51-530828D79EBF}" type="datetimeFigureOut">
              <a:rPr lang="en-US" smtClean="0"/>
              <a:t>2016-04-18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87F9-8A85-4C47-B2E2-7AB2300F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7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11BA6-80C7-4196-BB51-530828D79EBF}" type="datetimeFigureOut">
              <a:rPr lang="en-US" smtClean="0"/>
              <a:t>2016-04-18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87F9-8A85-4C47-B2E2-7AB2300F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54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11BA6-80C7-4196-BB51-530828D79EBF}" type="datetimeFigureOut">
              <a:rPr lang="en-US" smtClean="0"/>
              <a:t>2016-04-18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87F9-8A85-4C47-B2E2-7AB2300F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11BA6-80C7-4196-BB51-530828D79EBF}" type="datetimeFigureOut">
              <a:rPr lang="en-US" smtClean="0"/>
              <a:t>2016-04-18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87F9-8A85-4C47-B2E2-7AB2300F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20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11BA6-80C7-4196-BB51-530828D79EBF}" type="datetimeFigureOut">
              <a:rPr lang="en-US" smtClean="0"/>
              <a:t>2016-04-18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87F9-8A85-4C47-B2E2-7AB2300F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0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11BA6-80C7-4196-BB51-530828D79EBF}" type="datetimeFigureOut">
              <a:rPr lang="en-US" smtClean="0"/>
              <a:t>2016-04-18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87F9-8A85-4C47-B2E2-7AB2300F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3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11BA6-80C7-4196-BB51-530828D79EBF}" type="datetimeFigureOut">
              <a:rPr lang="en-US" smtClean="0"/>
              <a:t>2016-04-18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87F9-8A85-4C47-B2E2-7AB2300F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0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11BA6-80C7-4196-BB51-530828D79EBF}" type="datetimeFigureOut">
              <a:rPr lang="en-US" smtClean="0"/>
              <a:t>2016-04-18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87F9-8A85-4C47-B2E2-7AB2300F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3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0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1925" y="2066500"/>
            <a:ext cx="3333750" cy="9536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30063"/>
            <a:ext cx="12191999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Missing Puzzle Piece in Determining Past Lake Level Conditions at the Only Unregulated Outlet in the Great Lakes Preserved in the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Ipperwash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Strandplain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5954914"/>
            <a:ext cx="1219199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Sean Morrison	John Johnston		Harry Jol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76290" y="6604084"/>
            <a:ext cx="49902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https://en.wikipedia.org/wiki/Lake_Huron#/media/File:Lake-huron-ipperwash-beach.jpg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9004"/>
            <a:ext cx="2297410" cy="921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40" y="2144675"/>
            <a:ext cx="1120035" cy="76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89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6270" y="69563"/>
            <a:ext cx="8958893" cy="6719169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Arial" pitchFamily="18"/>
              <a:ea typeface="Microsoft YaHei" pitchFamily="2"/>
              <a:cs typeface="Arial" pitchFamily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3510" y="0"/>
            <a:ext cx="9144999" cy="6857999"/>
            <a:chOff x="1523510" y="0"/>
            <a:chExt cx="9144999" cy="68579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523510" y="0"/>
              <a:ext cx="9144999" cy="685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9238123" y="6470312"/>
              <a:ext cx="1220432" cy="2430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hangingPunct="0">
                <a:defRPr sz="1200"/>
              </a:pPr>
              <a:r>
                <a:rPr lang="en-US" sz="1089">
                  <a:latin typeface="Arial" pitchFamily="18"/>
                  <a:ea typeface="Microsoft YaHei" pitchFamily="2"/>
                  <a:cs typeface="Arial" pitchFamily="2"/>
                </a:rPr>
                <a:t>Clark et al., 2012</a:t>
              </a:r>
            </a:p>
          </p:txBody>
        </p:sp>
      </p:grp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174280"/>
              </p:ext>
            </p:extLst>
          </p:nvPr>
        </p:nvGraphicFramePr>
        <p:xfrm>
          <a:off x="93750" y="799936"/>
          <a:ext cx="12003932" cy="1570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458555" y="1585216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EEBF7"/>
                </a:solidFill>
              </a:rPr>
              <a:t>Main Lake</a:t>
            </a:r>
          </a:p>
          <a:p>
            <a:r>
              <a:rPr lang="en-US" b="1" dirty="0">
                <a:solidFill>
                  <a:srgbClr val="DEEBF7"/>
                </a:solidFill>
              </a:rPr>
              <a:t>Algonquin</a:t>
            </a:r>
          </a:p>
        </p:txBody>
      </p:sp>
      <p:sp>
        <p:nvSpPr>
          <p:cNvPr id="10" name="Freeform 9"/>
          <p:cNvSpPr/>
          <p:nvPr/>
        </p:nvSpPr>
        <p:spPr>
          <a:xfrm rot="10800000">
            <a:off x="6605333" y="4658255"/>
            <a:ext cx="1096237" cy="625255"/>
          </a:xfrm>
          <a:custGeom>
            <a:avLst/>
            <a:gdLst>
              <a:gd name="connsiteX0" fmla="*/ 463206 w 2771261"/>
              <a:gd name="connsiteY0" fmla="*/ 18611 h 1488108"/>
              <a:gd name="connsiteX1" fmla="*/ 1130471 w 2771261"/>
              <a:gd name="connsiteY1" fmla="*/ 26849 h 1488108"/>
              <a:gd name="connsiteX2" fmla="*/ 1196374 w 2771261"/>
              <a:gd name="connsiteY2" fmla="*/ 84514 h 1488108"/>
              <a:gd name="connsiteX3" fmla="*/ 1056330 w 2771261"/>
              <a:gd name="connsiteY3" fmla="*/ 166892 h 1488108"/>
              <a:gd name="connsiteX4" fmla="*/ 1031617 w 2771261"/>
              <a:gd name="connsiteY4" fmla="*/ 265746 h 1488108"/>
              <a:gd name="connsiteX5" fmla="*/ 1122233 w 2771261"/>
              <a:gd name="connsiteY5" fmla="*/ 381076 h 1488108"/>
              <a:gd name="connsiteX6" fmla="*/ 1410557 w 2771261"/>
              <a:gd name="connsiteY6" fmla="*/ 414027 h 1488108"/>
              <a:gd name="connsiteX7" fmla="*/ 1690644 w 2771261"/>
              <a:gd name="connsiteY7" fmla="*/ 298698 h 1488108"/>
              <a:gd name="connsiteX8" fmla="*/ 1665930 w 2771261"/>
              <a:gd name="connsiteY8" fmla="*/ 191606 h 1488108"/>
              <a:gd name="connsiteX9" fmla="*/ 1550601 w 2771261"/>
              <a:gd name="connsiteY9" fmla="*/ 142179 h 1488108"/>
              <a:gd name="connsiteX10" fmla="*/ 1608266 w 2771261"/>
              <a:gd name="connsiteY10" fmla="*/ 51563 h 1488108"/>
              <a:gd name="connsiteX11" fmla="*/ 2292006 w 2771261"/>
              <a:gd name="connsiteY11" fmla="*/ 59800 h 1488108"/>
              <a:gd name="connsiteX12" fmla="*/ 2300244 w 2771261"/>
              <a:gd name="connsiteY12" fmla="*/ 578784 h 1488108"/>
              <a:gd name="connsiteX13" fmla="*/ 2374384 w 2771261"/>
              <a:gd name="connsiteY13" fmla="*/ 661163 h 1488108"/>
              <a:gd name="connsiteX14" fmla="*/ 2572093 w 2771261"/>
              <a:gd name="connsiteY14" fmla="*/ 603498 h 1488108"/>
              <a:gd name="connsiteX15" fmla="*/ 2629757 w 2771261"/>
              <a:gd name="connsiteY15" fmla="*/ 504644 h 1488108"/>
              <a:gd name="connsiteX16" fmla="*/ 2769801 w 2771261"/>
              <a:gd name="connsiteY16" fmla="*/ 669400 h 1488108"/>
              <a:gd name="connsiteX17" fmla="*/ 2695660 w 2771261"/>
              <a:gd name="connsiteY17" fmla="*/ 933011 h 1488108"/>
              <a:gd name="connsiteX18" fmla="*/ 2580330 w 2771261"/>
              <a:gd name="connsiteY18" fmla="*/ 998914 h 1488108"/>
              <a:gd name="connsiteX19" fmla="*/ 2572093 w 2771261"/>
              <a:gd name="connsiteY19" fmla="*/ 875346 h 1488108"/>
              <a:gd name="connsiteX20" fmla="*/ 2423811 w 2771261"/>
              <a:gd name="connsiteY20" fmla="*/ 850633 h 1488108"/>
              <a:gd name="connsiteX21" fmla="*/ 2300244 w 2771261"/>
              <a:gd name="connsiteY21" fmla="*/ 941249 h 1488108"/>
              <a:gd name="connsiteX22" fmla="*/ 2300244 w 2771261"/>
              <a:gd name="connsiteY22" fmla="*/ 1476708 h 1488108"/>
              <a:gd name="connsiteX23" fmla="*/ 1649455 w 2771261"/>
              <a:gd name="connsiteY23" fmla="*/ 1484946 h 1488108"/>
              <a:gd name="connsiteX24" fmla="*/ 1534125 w 2771261"/>
              <a:gd name="connsiteY24" fmla="*/ 1419044 h 1488108"/>
              <a:gd name="connsiteX25" fmla="*/ 1608266 w 2771261"/>
              <a:gd name="connsiteY25" fmla="*/ 1320190 h 1488108"/>
              <a:gd name="connsiteX26" fmla="*/ 1715357 w 2771261"/>
              <a:gd name="connsiteY26" fmla="*/ 1213098 h 1488108"/>
              <a:gd name="connsiteX27" fmla="*/ 1550601 w 2771261"/>
              <a:gd name="connsiteY27" fmla="*/ 1130719 h 1488108"/>
              <a:gd name="connsiteX28" fmla="*/ 1212849 w 2771261"/>
              <a:gd name="connsiteY28" fmla="*/ 1130719 h 1488108"/>
              <a:gd name="connsiteX29" fmla="*/ 1056330 w 2771261"/>
              <a:gd name="connsiteY29" fmla="*/ 1237811 h 1488108"/>
              <a:gd name="connsiteX30" fmla="*/ 1179898 w 2771261"/>
              <a:gd name="connsiteY30" fmla="*/ 1369617 h 1488108"/>
              <a:gd name="connsiteX31" fmla="*/ 1179898 w 2771261"/>
              <a:gd name="connsiteY31" fmla="*/ 1460233 h 1488108"/>
              <a:gd name="connsiteX32" fmla="*/ 463206 w 2771261"/>
              <a:gd name="connsiteY32" fmla="*/ 1468471 h 1488108"/>
              <a:gd name="connsiteX33" fmla="*/ 438493 w 2771261"/>
              <a:gd name="connsiteY33" fmla="*/ 933011 h 1488108"/>
              <a:gd name="connsiteX34" fmla="*/ 347876 w 2771261"/>
              <a:gd name="connsiteY34" fmla="*/ 875346 h 1488108"/>
              <a:gd name="connsiteX35" fmla="*/ 191357 w 2771261"/>
              <a:gd name="connsiteY35" fmla="*/ 965963 h 1488108"/>
              <a:gd name="connsiteX36" fmla="*/ 141930 w 2771261"/>
              <a:gd name="connsiteY36" fmla="*/ 1023627 h 1488108"/>
              <a:gd name="connsiteX37" fmla="*/ 10125 w 2771261"/>
              <a:gd name="connsiteY37" fmla="*/ 850633 h 1488108"/>
              <a:gd name="connsiteX38" fmla="*/ 26601 w 2771261"/>
              <a:gd name="connsiteY38" fmla="*/ 603498 h 1488108"/>
              <a:gd name="connsiteX39" fmla="*/ 166644 w 2771261"/>
              <a:gd name="connsiteY39" fmla="*/ 537595 h 1488108"/>
              <a:gd name="connsiteX40" fmla="*/ 323163 w 2771261"/>
              <a:gd name="connsiteY40" fmla="*/ 661163 h 1488108"/>
              <a:gd name="connsiteX41" fmla="*/ 438493 w 2771261"/>
              <a:gd name="connsiteY41" fmla="*/ 521119 h 1488108"/>
              <a:gd name="connsiteX42" fmla="*/ 446730 w 2771261"/>
              <a:gd name="connsiteY42" fmla="*/ 273984 h 1488108"/>
              <a:gd name="connsiteX43" fmla="*/ 463206 w 2771261"/>
              <a:gd name="connsiteY43" fmla="*/ 18611 h 148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1261" h="1488108">
                <a:moveTo>
                  <a:pt x="463206" y="18611"/>
                </a:moveTo>
                <a:cubicBezTo>
                  <a:pt x="577163" y="-22578"/>
                  <a:pt x="1008276" y="15865"/>
                  <a:pt x="1130471" y="26849"/>
                </a:cubicBezTo>
                <a:cubicBezTo>
                  <a:pt x="1252666" y="37833"/>
                  <a:pt x="1208731" y="61174"/>
                  <a:pt x="1196374" y="84514"/>
                </a:cubicBezTo>
                <a:cubicBezTo>
                  <a:pt x="1184017" y="107854"/>
                  <a:pt x="1083790" y="136687"/>
                  <a:pt x="1056330" y="166892"/>
                </a:cubicBezTo>
                <a:cubicBezTo>
                  <a:pt x="1028870" y="197097"/>
                  <a:pt x="1020633" y="230049"/>
                  <a:pt x="1031617" y="265746"/>
                </a:cubicBezTo>
                <a:cubicBezTo>
                  <a:pt x="1042601" y="301443"/>
                  <a:pt x="1059076" y="356363"/>
                  <a:pt x="1122233" y="381076"/>
                </a:cubicBezTo>
                <a:cubicBezTo>
                  <a:pt x="1185390" y="405790"/>
                  <a:pt x="1315822" y="427757"/>
                  <a:pt x="1410557" y="414027"/>
                </a:cubicBezTo>
                <a:cubicBezTo>
                  <a:pt x="1505292" y="400297"/>
                  <a:pt x="1648082" y="335768"/>
                  <a:pt x="1690644" y="298698"/>
                </a:cubicBezTo>
                <a:cubicBezTo>
                  <a:pt x="1733206" y="261628"/>
                  <a:pt x="1689271" y="217693"/>
                  <a:pt x="1665930" y="191606"/>
                </a:cubicBezTo>
                <a:cubicBezTo>
                  <a:pt x="1642589" y="165519"/>
                  <a:pt x="1560212" y="165520"/>
                  <a:pt x="1550601" y="142179"/>
                </a:cubicBezTo>
                <a:cubicBezTo>
                  <a:pt x="1540990" y="118838"/>
                  <a:pt x="1484699" y="65293"/>
                  <a:pt x="1608266" y="51563"/>
                </a:cubicBezTo>
                <a:cubicBezTo>
                  <a:pt x="1731834" y="37833"/>
                  <a:pt x="2172558" y="33714"/>
                  <a:pt x="2292006" y="59800"/>
                </a:cubicBezTo>
                <a:cubicBezTo>
                  <a:pt x="2294752" y="232795"/>
                  <a:pt x="2286514" y="478557"/>
                  <a:pt x="2300244" y="578784"/>
                </a:cubicBezTo>
                <a:cubicBezTo>
                  <a:pt x="2313974" y="679011"/>
                  <a:pt x="2329076" y="657044"/>
                  <a:pt x="2374384" y="661163"/>
                </a:cubicBezTo>
                <a:cubicBezTo>
                  <a:pt x="2419692" y="665282"/>
                  <a:pt x="2529531" y="629584"/>
                  <a:pt x="2572093" y="603498"/>
                </a:cubicBezTo>
                <a:cubicBezTo>
                  <a:pt x="2614655" y="577412"/>
                  <a:pt x="2596806" y="493660"/>
                  <a:pt x="2629757" y="504644"/>
                </a:cubicBezTo>
                <a:cubicBezTo>
                  <a:pt x="2662708" y="515628"/>
                  <a:pt x="2758817" y="598006"/>
                  <a:pt x="2769801" y="669400"/>
                </a:cubicBezTo>
                <a:cubicBezTo>
                  <a:pt x="2780785" y="740794"/>
                  <a:pt x="2727238" y="878092"/>
                  <a:pt x="2695660" y="933011"/>
                </a:cubicBezTo>
                <a:cubicBezTo>
                  <a:pt x="2664082" y="987930"/>
                  <a:pt x="2600924" y="1008525"/>
                  <a:pt x="2580330" y="998914"/>
                </a:cubicBezTo>
                <a:cubicBezTo>
                  <a:pt x="2559736" y="989303"/>
                  <a:pt x="2598180" y="900060"/>
                  <a:pt x="2572093" y="875346"/>
                </a:cubicBezTo>
                <a:cubicBezTo>
                  <a:pt x="2546007" y="850633"/>
                  <a:pt x="2469119" y="839649"/>
                  <a:pt x="2423811" y="850633"/>
                </a:cubicBezTo>
                <a:cubicBezTo>
                  <a:pt x="2378503" y="861617"/>
                  <a:pt x="2326330" y="853379"/>
                  <a:pt x="2300244" y="941249"/>
                </a:cubicBezTo>
                <a:lnTo>
                  <a:pt x="2300244" y="1476708"/>
                </a:lnTo>
                <a:cubicBezTo>
                  <a:pt x="2083314" y="1479454"/>
                  <a:pt x="1777142" y="1494557"/>
                  <a:pt x="1649455" y="1484946"/>
                </a:cubicBezTo>
                <a:cubicBezTo>
                  <a:pt x="1521769" y="1475335"/>
                  <a:pt x="1540990" y="1446503"/>
                  <a:pt x="1534125" y="1419044"/>
                </a:cubicBezTo>
                <a:cubicBezTo>
                  <a:pt x="1527260" y="1391585"/>
                  <a:pt x="1578061" y="1354514"/>
                  <a:pt x="1608266" y="1320190"/>
                </a:cubicBezTo>
                <a:cubicBezTo>
                  <a:pt x="1638471" y="1285866"/>
                  <a:pt x="1724968" y="1244676"/>
                  <a:pt x="1715357" y="1213098"/>
                </a:cubicBezTo>
                <a:cubicBezTo>
                  <a:pt x="1705746" y="1181520"/>
                  <a:pt x="1634352" y="1144449"/>
                  <a:pt x="1550601" y="1130719"/>
                </a:cubicBezTo>
                <a:cubicBezTo>
                  <a:pt x="1466850" y="1116989"/>
                  <a:pt x="1295227" y="1112870"/>
                  <a:pt x="1212849" y="1130719"/>
                </a:cubicBezTo>
                <a:cubicBezTo>
                  <a:pt x="1130471" y="1148568"/>
                  <a:pt x="1061822" y="1197995"/>
                  <a:pt x="1056330" y="1237811"/>
                </a:cubicBezTo>
                <a:cubicBezTo>
                  <a:pt x="1050838" y="1277627"/>
                  <a:pt x="1159303" y="1332547"/>
                  <a:pt x="1179898" y="1369617"/>
                </a:cubicBezTo>
                <a:cubicBezTo>
                  <a:pt x="1200493" y="1406687"/>
                  <a:pt x="1293855" y="1441012"/>
                  <a:pt x="1179898" y="1460233"/>
                </a:cubicBezTo>
                <a:lnTo>
                  <a:pt x="463206" y="1468471"/>
                </a:lnTo>
                <a:cubicBezTo>
                  <a:pt x="454968" y="1289984"/>
                  <a:pt x="457715" y="1031865"/>
                  <a:pt x="438493" y="933011"/>
                </a:cubicBezTo>
                <a:cubicBezTo>
                  <a:pt x="419271" y="834157"/>
                  <a:pt x="389065" y="869854"/>
                  <a:pt x="347876" y="875346"/>
                </a:cubicBezTo>
                <a:cubicBezTo>
                  <a:pt x="306687" y="880838"/>
                  <a:pt x="225681" y="941250"/>
                  <a:pt x="191357" y="965963"/>
                </a:cubicBezTo>
                <a:cubicBezTo>
                  <a:pt x="157033" y="990676"/>
                  <a:pt x="172135" y="1042849"/>
                  <a:pt x="141930" y="1023627"/>
                </a:cubicBezTo>
                <a:cubicBezTo>
                  <a:pt x="111725" y="1004405"/>
                  <a:pt x="29346" y="920654"/>
                  <a:pt x="10125" y="850633"/>
                </a:cubicBezTo>
                <a:cubicBezTo>
                  <a:pt x="-9096" y="780612"/>
                  <a:pt x="514" y="655671"/>
                  <a:pt x="26601" y="603498"/>
                </a:cubicBezTo>
                <a:cubicBezTo>
                  <a:pt x="52688" y="551325"/>
                  <a:pt x="117217" y="527984"/>
                  <a:pt x="166644" y="537595"/>
                </a:cubicBezTo>
                <a:cubicBezTo>
                  <a:pt x="216071" y="547206"/>
                  <a:pt x="277855" y="663909"/>
                  <a:pt x="323163" y="661163"/>
                </a:cubicBezTo>
                <a:cubicBezTo>
                  <a:pt x="368471" y="658417"/>
                  <a:pt x="417899" y="585649"/>
                  <a:pt x="438493" y="521119"/>
                </a:cubicBezTo>
                <a:cubicBezTo>
                  <a:pt x="459087" y="456589"/>
                  <a:pt x="449476" y="354989"/>
                  <a:pt x="446730" y="273984"/>
                </a:cubicBezTo>
                <a:cubicBezTo>
                  <a:pt x="443984" y="192979"/>
                  <a:pt x="349249" y="59800"/>
                  <a:pt x="463206" y="18611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</p:spTree>
    <p:extLst>
      <p:ext uri="{BB962C8B-B14F-4D97-AF65-F5344CB8AC3E}">
        <p14:creationId xmlns:p14="http://schemas.microsoft.com/office/powerpoint/2010/main" val="3683695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6270" y="69563"/>
            <a:ext cx="8958893" cy="6719169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686" y="0"/>
            <a:ext cx="912766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238123" y="6470638"/>
            <a:ext cx="1220432" cy="243065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1200"/>
            </a:pPr>
            <a:r>
              <a:rPr lang="en-US" sz="1089">
                <a:latin typeface="Arial" pitchFamily="18"/>
                <a:ea typeface="Microsoft YaHei" pitchFamily="2"/>
                <a:cs typeface="Arial" pitchFamily="2"/>
              </a:rPr>
              <a:t>Clark et al., 2012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8197016"/>
              </p:ext>
            </p:extLst>
          </p:nvPr>
        </p:nvGraphicFramePr>
        <p:xfrm>
          <a:off x="93750" y="830997"/>
          <a:ext cx="12003932" cy="1570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79857" y="1616277"/>
            <a:ext cx="1419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EEBF7"/>
                </a:solidFill>
              </a:rPr>
              <a:t>Stanley </a:t>
            </a:r>
          </a:p>
          <a:p>
            <a:r>
              <a:rPr lang="en-US" b="1" dirty="0" err="1">
                <a:solidFill>
                  <a:srgbClr val="DEEBF7"/>
                </a:solidFill>
              </a:rPr>
              <a:t>Lowstands</a:t>
            </a:r>
            <a:endParaRPr lang="en-US" b="1" dirty="0">
              <a:solidFill>
                <a:srgbClr val="DEEBF7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10800000">
            <a:off x="6605333" y="4658255"/>
            <a:ext cx="1096237" cy="625255"/>
          </a:xfrm>
          <a:custGeom>
            <a:avLst/>
            <a:gdLst>
              <a:gd name="connsiteX0" fmla="*/ 463206 w 2771261"/>
              <a:gd name="connsiteY0" fmla="*/ 18611 h 1488108"/>
              <a:gd name="connsiteX1" fmla="*/ 1130471 w 2771261"/>
              <a:gd name="connsiteY1" fmla="*/ 26849 h 1488108"/>
              <a:gd name="connsiteX2" fmla="*/ 1196374 w 2771261"/>
              <a:gd name="connsiteY2" fmla="*/ 84514 h 1488108"/>
              <a:gd name="connsiteX3" fmla="*/ 1056330 w 2771261"/>
              <a:gd name="connsiteY3" fmla="*/ 166892 h 1488108"/>
              <a:gd name="connsiteX4" fmla="*/ 1031617 w 2771261"/>
              <a:gd name="connsiteY4" fmla="*/ 265746 h 1488108"/>
              <a:gd name="connsiteX5" fmla="*/ 1122233 w 2771261"/>
              <a:gd name="connsiteY5" fmla="*/ 381076 h 1488108"/>
              <a:gd name="connsiteX6" fmla="*/ 1410557 w 2771261"/>
              <a:gd name="connsiteY6" fmla="*/ 414027 h 1488108"/>
              <a:gd name="connsiteX7" fmla="*/ 1690644 w 2771261"/>
              <a:gd name="connsiteY7" fmla="*/ 298698 h 1488108"/>
              <a:gd name="connsiteX8" fmla="*/ 1665930 w 2771261"/>
              <a:gd name="connsiteY8" fmla="*/ 191606 h 1488108"/>
              <a:gd name="connsiteX9" fmla="*/ 1550601 w 2771261"/>
              <a:gd name="connsiteY9" fmla="*/ 142179 h 1488108"/>
              <a:gd name="connsiteX10" fmla="*/ 1608266 w 2771261"/>
              <a:gd name="connsiteY10" fmla="*/ 51563 h 1488108"/>
              <a:gd name="connsiteX11" fmla="*/ 2292006 w 2771261"/>
              <a:gd name="connsiteY11" fmla="*/ 59800 h 1488108"/>
              <a:gd name="connsiteX12" fmla="*/ 2300244 w 2771261"/>
              <a:gd name="connsiteY12" fmla="*/ 578784 h 1488108"/>
              <a:gd name="connsiteX13" fmla="*/ 2374384 w 2771261"/>
              <a:gd name="connsiteY13" fmla="*/ 661163 h 1488108"/>
              <a:gd name="connsiteX14" fmla="*/ 2572093 w 2771261"/>
              <a:gd name="connsiteY14" fmla="*/ 603498 h 1488108"/>
              <a:gd name="connsiteX15" fmla="*/ 2629757 w 2771261"/>
              <a:gd name="connsiteY15" fmla="*/ 504644 h 1488108"/>
              <a:gd name="connsiteX16" fmla="*/ 2769801 w 2771261"/>
              <a:gd name="connsiteY16" fmla="*/ 669400 h 1488108"/>
              <a:gd name="connsiteX17" fmla="*/ 2695660 w 2771261"/>
              <a:gd name="connsiteY17" fmla="*/ 933011 h 1488108"/>
              <a:gd name="connsiteX18" fmla="*/ 2580330 w 2771261"/>
              <a:gd name="connsiteY18" fmla="*/ 998914 h 1488108"/>
              <a:gd name="connsiteX19" fmla="*/ 2572093 w 2771261"/>
              <a:gd name="connsiteY19" fmla="*/ 875346 h 1488108"/>
              <a:gd name="connsiteX20" fmla="*/ 2423811 w 2771261"/>
              <a:gd name="connsiteY20" fmla="*/ 850633 h 1488108"/>
              <a:gd name="connsiteX21" fmla="*/ 2300244 w 2771261"/>
              <a:gd name="connsiteY21" fmla="*/ 941249 h 1488108"/>
              <a:gd name="connsiteX22" fmla="*/ 2300244 w 2771261"/>
              <a:gd name="connsiteY22" fmla="*/ 1476708 h 1488108"/>
              <a:gd name="connsiteX23" fmla="*/ 1649455 w 2771261"/>
              <a:gd name="connsiteY23" fmla="*/ 1484946 h 1488108"/>
              <a:gd name="connsiteX24" fmla="*/ 1534125 w 2771261"/>
              <a:gd name="connsiteY24" fmla="*/ 1419044 h 1488108"/>
              <a:gd name="connsiteX25" fmla="*/ 1608266 w 2771261"/>
              <a:gd name="connsiteY25" fmla="*/ 1320190 h 1488108"/>
              <a:gd name="connsiteX26" fmla="*/ 1715357 w 2771261"/>
              <a:gd name="connsiteY26" fmla="*/ 1213098 h 1488108"/>
              <a:gd name="connsiteX27" fmla="*/ 1550601 w 2771261"/>
              <a:gd name="connsiteY27" fmla="*/ 1130719 h 1488108"/>
              <a:gd name="connsiteX28" fmla="*/ 1212849 w 2771261"/>
              <a:gd name="connsiteY28" fmla="*/ 1130719 h 1488108"/>
              <a:gd name="connsiteX29" fmla="*/ 1056330 w 2771261"/>
              <a:gd name="connsiteY29" fmla="*/ 1237811 h 1488108"/>
              <a:gd name="connsiteX30" fmla="*/ 1179898 w 2771261"/>
              <a:gd name="connsiteY30" fmla="*/ 1369617 h 1488108"/>
              <a:gd name="connsiteX31" fmla="*/ 1179898 w 2771261"/>
              <a:gd name="connsiteY31" fmla="*/ 1460233 h 1488108"/>
              <a:gd name="connsiteX32" fmla="*/ 463206 w 2771261"/>
              <a:gd name="connsiteY32" fmla="*/ 1468471 h 1488108"/>
              <a:gd name="connsiteX33" fmla="*/ 438493 w 2771261"/>
              <a:gd name="connsiteY33" fmla="*/ 933011 h 1488108"/>
              <a:gd name="connsiteX34" fmla="*/ 347876 w 2771261"/>
              <a:gd name="connsiteY34" fmla="*/ 875346 h 1488108"/>
              <a:gd name="connsiteX35" fmla="*/ 191357 w 2771261"/>
              <a:gd name="connsiteY35" fmla="*/ 965963 h 1488108"/>
              <a:gd name="connsiteX36" fmla="*/ 141930 w 2771261"/>
              <a:gd name="connsiteY36" fmla="*/ 1023627 h 1488108"/>
              <a:gd name="connsiteX37" fmla="*/ 10125 w 2771261"/>
              <a:gd name="connsiteY37" fmla="*/ 850633 h 1488108"/>
              <a:gd name="connsiteX38" fmla="*/ 26601 w 2771261"/>
              <a:gd name="connsiteY38" fmla="*/ 603498 h 1488108"/>
              <a:gd name="connsiteX39" fmla="*/ 166644 w 2771261"/>
              <a:gd name="connsiteY39" fmla="*/ 537595 h 1488108"/>
              <a:gd name="connsiteX40" fmla="*/ 323163 w 2771261"/>
              <a:gd name="connsiteY40" fmla="*/ 661163 h 1488108"/>
              <a:gd name="connsiteX41" fmla="*/ 438493 w 2771261"/>
              <a:gd name="connsiteY41" fmla="*/ 521119 h 1488108"/>
              <a:gd name="connsiteX42" fmla="*/ 446730 w 2771261"/>
              <a:gd name="connsiteY42" fmla="*/ 273984 h 1488108"/>
              <a:gd name="connsiteX43" fmla="*/ 463206 w 2771261"/>
              <a:gd name="connsiteY43" fmla="*/ 18611 h 148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1261" h="1488108">
                <a:moveTo>
                  <a:pt x="463206" y="18611"/>
                </a:moveTo>
                <a:cubicBezTo>
                  <a:pt x="577163" y="-22578"/>
                  <a:pt x="1008276" y="15865"/>
                  <a:pt x="1130471" y="26849"/>
                </a:cubicBezTo>
                <a:cubicBezTo>
                  <a:pt x="1252666" y="37833"/>
                  <a:pt x="1208731" y="61174"/>
                  <a:pt x="1196374" y="84514"/>
                </a:cubicBezTo>
                <a:cubicBezTo>
                  <a:pt x="1184017" y="107854"/>
                  <a:pt x="1083790" y="136687"/>
                  <a:pt x="1056330" y="166892"/>
                </a:cubicBezTo>
                <a:cubicBezTo>
                  <a:pt x="1028870" y="197097"/>
                  <a:pt x="1020633" y="230049"/>
                  <a:pt x="1031617" y="265746"/>
                </a:cubicBezTo>
                <a:cubicBezTo>
                  <a:pt x="1042601" y="301443"/>
                  <a:pt x="1059076" y="356363"/>
                  <a:pt x="1122233" y="381076"/>
                </a:cubicBezTo>
                <a:cubicBezTo>
                  <a:pt x="1185390" y="405790"/>
                  <a:pt x="1315822" y="427757"/>
                  <a:pt x="1410557" y="414027"/>
                </a:cubicBezTo>
                <a:cubicBezTo>
                  <a:pt x="1505292" y="400297"/>
                  <a:pt x="1648082" y="335768"/>
                  <a:pt x="1690644" y="298698"/>
                </a:cubicBezTo>
                <a:cubicBezTo>
                  <a:pt x="1733206" y="261628"/>
                  <a:pt x="1689271" y="217693"/>
                  <a:pt x="1665930" y="191606"/>
                </a:cubicBezTo>
                <a:cubicBezTo>
                  <a:pt x="1642589" y="165519"/>
                  <a:pt x="1560212" y="165520"/>
                  <a:pt x="1550601" y="142179"/>
                </a:cubicBezTo>
                <a:cubicBezTo>
                  <a:pt x="1540990" y="118838"/>
                  <a:pt x="1484699" y="65293"/>
                  <a:pt x="1608266" y="51563"/>
                </a:cubicBezTo>
                <a:cubicBezTo>
                  <a:pt x="1731834" y="37833"/>
                  <a:pt x="2172558" y="33714"/>
                  <a:pt x="2292006" y="59800"/>
                </a:cubicBezTo>
                <a:cubicBezTo>
                  <a:pt x="2294752" y="232795"/>
                  <a:pt x="2286514" y="478557"/>
                  <a:pt x="2300244" y="578784"/>
                </a:cubicBezTo>
                <a:cubicBezTo>
                  <a:pt x="2313974" y="679011"/>
                  <a:pt x="2329076" y="657044"/>
                  <a:pt x="2374384" y="661163"/>
                </a:cubicBezTo>
                <a:cubicBezTo>
                  <a:pt x="2419692" y="665282"/>
                  <a:pt x="2529531" y="629584"/>
                  <a:pt x="2572093" y="603498"/>
                </a:cubicBezTo>
                <a:cubicBezTo>
                  <a:pt x="2614655" y="577412"/>
                  <a:pt x="2596806" y="493660"/>
                  <a:pt x="2629757" y="504644"/>
                </a:cubicBezTo>
                <a:cubicBezTo>
                  <a:pt x="2662708" y="515628"/>
                  <a:pt x="2758817" y="598006"/>
                  <a:pt x="2769801" y="669400"/>
                </a:cubicBezTo>
                <a:cubicBezTo>
                  <a:pt x="2780785" y="740794"/>
                  <a:pt x="2727238" y="878092"/>
                  <a:pt x="2695660" y="933011"/>
                </a:cubicBezTo>
                <a:cubicBezTo>
                  <a:pt x="2664082" y="987930"/>
                  <a:pt x="2600924" y="1008525"/>
                  <a:pt x="2580330" y="998914"/>
                </a:cubicBezTo>
                <a:cubicBezTo>
                  <a:pt x="2559736" y="989303"/>
                  <a:pt x="2598180" y="900060"/>
                  <a:pt x="2572093" y="875346"/>
                </a:cubicBezTo>
                <a:cubicBezTo>
                  <a:pt x="2546007" y="850633"/>
                  <a:pt x="2469119" y="839649"/>
                  <a:pt x="2423811" y="850633"/>
                </a:cubicBezTo>
                <a:cubicBezTo>
                  <a:pt x="2378503" y="861617"/>
                  <a:pt x="2326330" y="853379"/>
                  <a:pt x="2300244" y="941249"/>
                </a:cubicBezTo>
                <a:lnTo>
                  <a:pt x="2300244" y="1476708"/>
                </a:lnTo>
                <a:cubicBezTo>
                  <a:pt x="2083314" y="1479454"/>
                  <a:pt x="1777142" y="1494557"/>
                  <a:pt x="1649455" y="1484946"/>
                </a:cubicBezTo>
                <a:cubicBezTo>
                  <a:pt x="1521769" y="1475335"/>
                  <a:pt x="1540990" y="1446503"/>
                  <a:pt x="1534125" y="1419044"/>
                </a:cubicBezTo>
                <a:cubicBezTo>
                  <a:pt x="1527260" y="1391585"/>
                  <a:pt x="1578061" y="1354514"/>
                  <a:pt x="1608266" y="1320190"/>
                </a:cubicBezTo>
                <a:cubicBezTo>
                  <a:pt x="1638471" y="1285866"/>
                  <a:pt x="1724968" y="1244676"/>
                  <a:pt x="1715357" y="1213098"/>
                </a:cubicBezTo>
                <a:cubicBezTo>
                  <a:pt x="1705746" y="1181520"/>
                  <a:pt x="1634352" y="1144449"/>
                  <a:pt x="1550601" y="1130719"/>
                </a:cubicBezTo>
                <a:cubicBezTo>
                  <a:pt x="1466850" y="1116989"/>
                  <a:pt x="1295227" y="1112870"/>
                  <a:pt x="1212849" y="1130719"/>
                </a:cubicBezTo>
                <a:cubicBezTo>
                  <a:pt x="1130471" y="1148568"/>
                  <a:pt x="1061822" y="1197995"/>
                  <a:pt x="1056330" y="1237811"/>
                </a:cubicBezTo>
                <a:cubicBezTo>
                  <a:pt x="1050838" y="1277627"/>
                  <a:pt x="1159303" y="1332547"/>
                  <a:pt x="1179898" y="1369617"/>
                </a:cubicBezTo>
                <a:cubicBezTo>
                  <a:pt x="1200493" y="1406687"/>
                  <a:pt x="1293855" y="1441012"/>
                  <a:pt x="1179898" y="1460233"/>
                </a:cubicBezTo>
                <a:lnTo>
                  <a:pt x="463206" y="1468471"/>
                </a:lnTo>
                <a:cubicBezTo>
                  <a:pt x="454968" y="1289984"/>
                  <a:pt x="457715" y="1031865"/>
                  <a:pt x="438493" y="933011"/>
                </a:cubicBezTo>
                <a:cubicBezTo>
                  <a:pt x="419271" y="834157"/>
                  <a:pt x="389065" y="869854"/>
                  <a:pt x="347876" y="875346"/>
                </a:cubicBezTo>
                <a:cubicBezTo>
                  <a:pt x="306687" y="880838"/>
                  <a:pt x="225681" y="941250"/>
                  <a:pt x="191357" y="965963"/>
                </a:cubicBezTo>
                <a:cubicBezTo>
                  <a:pt x="157033" y="990676"/>
                  <a:pt x="172135" y="1042849"/>
                  <a:pt x="141930" y="1023627"/>
                </a:cubicBezTo>
                <a:cubicBezTo>
                  <a:pt x="111725" y="1004405"/>
                  <a:pt x="29346" y="920654"/>
                  <a:pt x="10125" y="850633"/>
                </a:cubicBezTo>
                <a:cubicBezTo>
                  <a:pt x="-9096" y="780612"/>
                  <a:pt x="514" y="655671"/>
                  <a:pt x="26601" y="603498"/>
                </a:cubicBezTo>
                <a:cubicBezTo>
                  <a:pt x="52688" y="551325"/>
                  <a:pt x="117217" y="527984"/>
                  <a:pt x="166644" y="537595"/>
                </a:cubicBezTo>
                <a:cubicBezTo>
                  <a:pt x="216071" y="547206"/>
                  <a:pt x="277855" y="663909"/>
                  <a:pt x="323163" y="661163"/>
                </a:cubicBezTo>
                <a:cubicBezTo>
                  <a:pt x="368471" y="658417"/>
                  <a:pt x="417899" y="585649"/>
                  <a:pt x="438493" y="521119"/>
                </a:cubicBezTo>
                <a:cubicBezTo>
                  <a:pt x="459087" y="456589"/>
                  <a:pt x="449476" y="354989"/>
                  <a:pt x="446730" y="273984"/>
                </a:cubicBezTo>
                <a:cubicBezTo>
                  <a:pt x="443984" y="192979"/>
                  <a:pt x="349249" y="59800"/>
                  <a:pt x="463206" y="18611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</p:spTree>
    <p:extLst>
      <p:ext uri="{BB962C8B-B14F-4D97-AF65-F5344CB8AC3E}">
        <p14:creationId xmlns:p14="http://schemas.microsoft.com/office/powerpoint/2010/main" val="7018538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6270" y="69563"/>
            <a:ext cx="8958893" cy="6719169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238123" y="6470638"/>
            <a:ext cx="1220432" cy="243065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1200"/>
            </a:pPr>
            <a:r>
              <a:rPr lang="en-US" sz="1089">
                <a:latin typeface="Arial" pitchFamily="18"/>
                <a:ea typeface="Microsoft YaHei" pitchFamily="2"/>
                <a:cs typeface="Arial" pitchFamily="2"/>
              </a:rPr>
              <a:t>Clark et al., 2012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384878"/>
              </p:ext>
            </p:extLst>
          </p:nvPr>
        </p:nvGraphicFramePr>
        <p:xfrm>
          <a:off x="93554" y="866254"/>
          <a:ext cx="12003932" cy="1570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64081" y="1501952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EEBF7"/>
                </a:solidFill>
              </a:rPr>
              <a:t>Nipissing </a:t>
            </a:r>
            <a:r>
              <a:rPr lang="en-US" b="1" dirty="0" err="1">
                <a:solidFill>
                  <a:srgbClr val="DEEBF7"/>
                </a:solidFill>
              </a:rPr>
              <a:t>Highstand</a:t>
            </a:r>
            <a:endParaRPr lang="en-US" b="1" dirty="0">
              <a:solidFill>
                <a:srgbClr val="DEEBF7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10800000">
            <a:off x="6605333" y="4658255"/>
            <a:ext cx="1096237" cy="625255"/>
          </a:xfrm>
          <a:custGeom>
            <a:avLst/>
            <a:gdLst>
              <a:gd name="connsiteX0" fmla="*/ 463206 w 2771261"/>
              <a:gd name="connsiteY0" fmla="*/ 18611 h 1488108"/>
              <a:gd name="connsiteX1" fmla="*/ 1130471 w 2771261"/>
              <a:gd name="connsiteY1" fmla="*/ 26849 h 1488108"/>
              <a:gd name="connsiteX2" fmla="*/ 1196374 w 2771261"/>
              <a:gd name="connsiteY2" fmla="*/ 84514 h 1488108"/>
              <a:gd name="connsiteX3" fmla="*/ 1056330 w 2771261"/>
              <a:gd name="connsiteY3" fmla="*/ 166892 h 1488108"/>
              <a:gd name="connsiteX4" fmla="*/ 1031617 w 2771261"/>
              <a:gd name="connsiteY4" fmla="*/ 265746 h 1488108"/>
              <a:gd name="connsiteX5" fmla="*/ 1122233 w 2771261"/>
              <a:gd name="connsiteY5" fmla="*/ 381076 h 1488108"/>
              <a:gd name="connsiteX6" fmla="*/ 1410557 w 2771261"/>
              <a:gd name="connsiteY6" fmla="*/ 414027 h 1488108"/>
              <a:gd name="connsiteX7" fmla="*/ 1690644 w 2771261"/>
              <a:gd name="connsiteY7" fmla="*/ 298698 h 1488108"/>
              <a:gd name="connsiteX8" fmla="*/ 1665930 w 2771261"/>
              <a:gd name="connsiteY8" fmla="*/ 191606 h 1488108"/>
              <a:gd name="connsiteX9" fmla="*/ 1550601 w 2771261"/>
              <a:gd name="connsiteY9" fmla="*/ 142179 h 1488108"/>
              <a:gd name="connsiteX10" fmla="*/ 1608266 w 2771261"/>
              <a:gd name="connsiteY10" fmla="*/ 51563 h 1488108"/>
              <a:gd name="connsiteX11" fmla="*/ 2292006 w 2771261"/>
              <a:gd name="connsiteY11" fmla="*/ 59800 h 1488108"/>
              <a:gd name="connsiteX12" fmla="*/ 2300244 w 2771261"/>
              <a:gd name="connsiteY12" fmla="*/ 578784 h 1488108"/>
              <a:gd name="connsiteX13" fmla="*/ 2374384 w 2771261"/>
              <a:gd name="connsiteY13" fmla="*/ 661163 h 1488108"/>
              <a:gd name="connsiteX14" fmla="*/ 2572093 w 2771261"/>
              <a:gd name="connsiteY14" fmla="*/ 603498 h 1488108"/>
              <a:gd name="connsiteX15" fmla="*/ 2629757 w 2771261"/>
              <a:gd name="connsiteY15" fmla="*/ 504644 h 1488108"/>
              <a:gd name="connsiteX16" fmla="*/ 2769801 w 2771261"/>
              <a:gd name="connsiteY16" fmla="*/ 669400 h 1488108"/>
              <a:gd name="connsiteX17" fmla="*/ 2695660 w 2771261"/>
              <a:gd name="connsiteY17" fmla="*/ 933011 h 1488108"/>
              <a:gd name="connsiteX18" fmla="*/ 2580330 w 2771261"/>
              <a:gd name="connsiteY18" fmla="*/ 998914 h 1488108"/>
              <a:gd name="connsiteX19" fmla="*/ 2572093 w 2771261"/>
              <a:gd name="connsiteY19" fmla="*/ 875346 h 1488108"/>
              <a:gd name="connsiteX20" fmla="*/ 2423811 w 2771261"/>
              <a:gd name="connsiteY20" fmla="*/ 850633 h 1488108"/>
              <a:gd name="connsiteX21" fmla="*/ 2300244 w 2771261"/>
              <a:gd name="connsiteY21" fmla="*/ 941249 h 1488108"/>
              <a:gd name="connsiteX22" fmla="*/ 2300244 w 2771261"/>
              <a:gd name="connsiteY22" fmla="*/ 1476708 h 1488108"/>
              <a:gd name="connsiteX23" fmla="*/ 1649455 w 2771261"/>
              <a:gd name="connsiteY23" fmla="*/ 1484946 h 1488108"/>
              <a:gd name="connsiteX24" fmla="*/ 1534125 w 2771261"/>
              <a:gd name="connsiteY24" fmla="*/ 1419044 h 1488108"/>
              <a:gd name="connsiteX25" fmla="*/ 1608266 w 2771261"/>
              <a:gd name="connsiteY25" fmla="*/ 1320190 h 1488108"/>
              <a:gd name="connsiteX26" fmla="*/ 1715357 w 2771261"/>
              <a:gd name="connsiteY26" fmla="*/ 1213098 h 1488108"/>
              <a:gd name="connsiteX27" fmla="*/ 1550601 w 2771261"/>
              <a:gd name="connsiteY27" fmla="*/ 1130719 h 1488108"/>
              <a:gd name="connsiteX28" fmla="*/ 1212849 w 2771261"/>
              <a:gd name="connsiteY28" fmla="*/ 1130719 h 1488108"/>
              <a:gd name="connsiteX29" fmla="*/ 1056330 w 2771261"/>
              <a:gd name="connsiteY29" fmla="*/ 1237811 h 1488108"/>
              <a:gd name="connsiteX30" fmla="*/ 1179898 w 2771261"/>
              <a:gd name="connsiteY30" fmla="*/ 1369617 h 1488108"/>
              <a:gd name="connsiteX31" fmla="*/ 1179898 w 2771261"/>
              <a:gd name="connsiteY31" fmla="*/ 1460233 h 1488108"/>
              <a:gd name="connsiteX32" fmla="*/ 463206 w 2771261"/>
              <a:gd name="connsiteY32" fmla="*/ 1468471 h 1488108"/>
              <a:gd name="connsiteX33" fmla="*/ 438493 w 2771261"/>
              <a:gd name="connsiteY33" fmla="*/ 933011 h 1488108"/>
              <a:gd name="connsiteX34" fmla="*/ 347876 w 2771261"/>
              <a:gd name="connsiteY34" fmla="*/ 875346 h 1488108"/>
              <a:gd name="connsiteX35" fmla="*/ 191357 w 2771261"/>
              <a:gd name="connsiteY35" fmla="*/ 965963 h 1488108"/>
              <a:gd name="connsiteX36" fmla="*/ 141930 w 2771261"/>
              <a:gd name="connsiteY36" fmla="*/ 1023627 h 1488108"/>
              <a:gd name="connsiteX37" fmla="*/ 10125 w 2771261"/>
              <a:gd name="connsiteY37" fmla="*/ 850633 h 1488108"/>
              <a:gd name="connsiteX38" fmla="*/ 26601 w 2771261"/>
              <a:gd name="connsiteY38" fmla="*/ 603498 h 1488108"/>
              <a:gd name="connsiteX39" fmla="*/ 166644 w 2771261"/>
              <a:gd name="connsiteY39" fmla="*/ 537595 h 1488108"/>
              <a:gd name="connsiteX40" fmla="*/ 323163 w 2771261"/>
              <a:gd name="connsiteY40" fmla="*/ 661163 h 1488108"/>
              <a:gd name="connsiteX41" fmla="*/ 438493 w 2771261"/>
              <a:gd name="connsiteY41" fmla="*/ 521119 h 1488108"/>
              <a:gd name="connsiteX42" fmla="*/ 446730 w 2771261"/>
              <a:gd name="connsiteY42" fmla="*/ 273984 h 1488108"/>
              <a:gd name="connsiteX43" fmla="*/ 463206 w 2771261"/>
              <a:gd name="connsiteY43" fmla="*/ 18611 h 148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1261" h="1488108">
                <a:moveTo>
                  <a:pt x="463206" y="18611"/>
                </a:moveTo>
                <a:cubicBezTo>
                  <a:pt x="577163" y="-22578"/>
                  <a:pt x="1008276" y="15865"/>
                  <a:pt x="1130471" y="26849"/>
                </a:cubicBezTo>
                <a:cubicBezTo>
                  <a:pt x="1252666" y="37833"/>
                  <a:pt x="1208731" y="61174"/>
                  <a:pt x="1196374" y="84514"/>
                </a:cubicBezTo>
                <a:cubicBezTo>
                  <a:pt x="1184017" y="107854"/>
                  <a:pt x="1083790" y="136687"/>
                  <a:pt x="1056330" y="166892"/>
                </a:cubicBezTo>
                <a:cubicBezTo>
                  <a:pt x="1028870" y="197097"/>
                  <a:pt x="1020633" y="230049"/>
                  <a:pt x="1031617" y="265746"/>
                </a:cubicBezTo>
                <a:cubicBezTo>
                  <a:pt x="1042601" y="301443"/>
                  <a:pt x="1059076" y="356363"/>
                  <a:pt x="1122233" y="381076"/>
                </a:cubicBezTo>
                <a:cubicBezTo>
                  <a:pt x="1185390" y="405790"/>
                  <a:pt x="1315822" y="427757"/>
                  <a:pt x="1410557" y="414027"/>
                </a:cubicBezTo>
                <a:cubicBezTo>
                  <a:pt x="1505292" y="400297"/>
                  <a:pt x="1648082" y="335768"/>
                  <a:pt x="1690644" y="298698"/>
                </a:cubicBezTo>
                <a:cubicBezTo>
                  <a:pt x="1733206" y="261628"/>
                  <a:pt x="1689271" y="217693"/>
                  <a:pt x="1665930" y="191606"/>
                </a:cubicBezTo>
                <a:cubicBezTo>
                  <a:pt x="1642589" y="165519"/>
                  <a:pt x="1560212" y="165520"/>
                  <a:pt x="1550601" y="142179"/>
                </a:cubicBezTo>
                <a:cubicBezTo>
                  <a:pt x="1540990" y="118838"/>
                  <a:pt x="1484699" y="65293"/>
                  <a:pt x="1608266" y="51563"/>
                </a:cubicBezTo>
                <a:cubicBezTo>
                  <a:pt x="1731834" y="37833"/>
                  <a:pt x="2172558" y="33714"/>
                  <a:pt x="2292006" y="59800"/>
                </a:cubicBezTo>
                <a:cubicBezTo>
                  <a:pt x="2294752" y="232795"/>
                  <a:pt x="2286514" y="478557"/>
                  <a:pt x="2300244" y="578784"/>
                </a:cubicBezTo>
                <a:cubicBezTo>
                  <a:pt x="2313974" y="679011"/>
                  <a:pt x="2329076" y="657044"/>
                  <a:pt x="2374384" y="661163"/>
                </a:cubicBezTo>
                <a:cubicBezTo>
                  <a:pt x="2419692" y="665282"/>
                  <a:pt x="2529531" y="629584"/>
                  <a:pt x="2572093" y="603498"/>
                </a:cubicBezTo>
                <a:cubicBezTo>
                  <a:pt x="2614655" y="577412"/>
                  <a:pt x="2596806" y="493660"/>
                  <a:pt x="2629757" y="504644"/>
                </a:cubicBezTo>
                <a:cubicBezTo>
                  <a:pt x="2662708" y="515628"/>
                  <a:pt x="2758817" y="598006"/>
                  <a:pt x="2769801" y="669400"/>
                </a:cubicBezTo>
                <a:cubicBezTo>
                  <a:pt x="2780785" y="740794"/>
                  <a:pt x="2727238" y="878092"/>
                  <a:pt x="2695660" y="933011"/>
                </a:cubicBezTo>
                <a:cubicBezTo>
                  <a:pt x="2664082" y="987930"/>
                  <a:pt x="2600924" y="1008525"/>
                  <a:pt x="2580330" y="998914"/>
                </a:cubicBezTo>
                <a:cubicBezTo>
                  <a:pt x="2559736" y="989303"/>
                  <a:pt x="2598180" y="900060"/>
                  <a:pt x="2572093" y="875346"/>
                </a:cubicBezTo>
                <a:cubicBezTo>
                  <a:pt x="2546007" y="850633"/>
                  <a:pt x="2469119" y="839649"/>
                  <a:pt x="2423811" y="850633"/>
                </a:cubicBezTo>
                <a:cubicBezTo>
                  <a:pt x="2378503" y="861617"/>
                  <a:pt x="2326330" y="853379"/>
                  <a:pt x="2300244" y="941249"/>
                </a:cubicBezTo>
                <a:lnTo>
                  <a:pt x="2300244" y="1476708"/>
                </a:lnTo>
                <a:cubicBezTo>
                  <a:pt x="2083314" y="1479454"/>
                  <a:pt x="1777142" y="1494557"/>
                  <a:pt x="1649455" y="1484946"/>
                </a:cubicBezTo>
                <a:cubicBezTo>
                  <a:pt x="1521769" y="1475335"/>
                  <a:pt x="1540990" y="1446503"/>
                  <a:pt x="1534125" y="1419044"/>
                </a:cubicBezTo>
                <a:cubicBezTo>
                  <a:pt x="1527260" y="1391585"/>
                  <a:pt x="1578061" y="1354514"/>
                  <a:pt x="1608266" y="1320190"/>
                </a:cubicBezTo>
                <a:cubicBezTo>
                  <a:pt x="1638471" y="1285866"/>
                  <a:pt x="1724968" y="1244676"/>
                  <a:pt x="1715357" y="1213098"/>
                </a:cubicBezTo>
                <a:cubicBezTo>
                  <a:pt x="1705746" y="1181520"/>
                  <a:pt x="1634352" y="1144449"/>
                  <a:pt x="1550601" y="1130719"/>
                </a:cubicBezTo>
                <a:cubicBezTo>
                  <a:pt x="1466850" y="1116989"/>
                  <a:pt x="1295227" y="1112870"/>
                  <a:pt x="1212849" y="1130719"/>
                </a:cubicBezTo>
                <a:cubicBezTo>
                  <a:pt x="1130471" y="1148568"/>
                  <a:pt x="1061822" y="1197995"/>
                  <a:pt x="1056330" y="1237811"/>
                </a:cubicBezTo>
                <a:cubicBezTo>
                  <a:pt x="1050838" y="1277627"/>
                  <a:pt x="1159303" y="1332547"/>
                  <a:pt x="1179898" y="1369617"/>
                </a:cubicBezTo>
                <a:cubicBezTo>
                  <a:pt x="1200493" y="1406687"/>
                  <a:pt x="1293855" y="1441012"/>
                  <a:pt x="1179898" y="1460233"/>
                </a:cubicBezTo>
                <a:lnTo>
                  <a:pt x="463206" y="1468471"/>
                </a:lnTo>
                <a:cubicBezTo>
                  <a:pt x="454968" y="1289984"/>
                  <a:pt x="457715" y="1031865"/>
                  <a:pt x="438493" y="933011"/>
                </a:cubicBezTo>
                <a:cubicBezTo>
                  <a:pt x="419271" y="834157"/>
                  <a:pt x="389065" y="869854"/>
                  <a:pt x="347876" y="875346"/>
                </a:cubicBezTo>
                <a:cubicBezTo>
                  <a:pt x="306687" y="880838"/>
                  <a:pt x="225681" y="941250"/>
                  <a:pt x="191357" y="965963"/>
                </a:cubicBezTo>
                <a:cubicBezTo>
                  <a:pt x="157033" y="990676"/>
                  <a:pt x="172135" y="1042849"/>
                  <a:pt x="141930" y="1023627"/>
                </a:cubicBezTo>
                <a:cubicBezTo>
                  <a:pt x="111725" y="1004405"/>
                  <a:pt x="29346" y="920654"/>
                  <a:pt x="10125" y="850633"/>
                </a:cubicBezTo>
                <a:cubicBezTo>
                  <a:pt x="-9096" y="780612"/>
                  <a:pt x="514" y="655671"/>
                  <a:pt x="26601" y="603498"/>
                </a:cubicBezTo>
                <a:cubicBezTo>
                  <a:pt x="52688" y="551325"/>
                  <a:pt x="117217" y="527984"/>
                  <a:pt x="166644" y="537595"/>
                </a:cubicBezTo>
                <a:cubicBezTo>
                  <a:pt x="216071" y="547206"/>
                  <a:pt x="277855" y="663909"/>
                  <a:pt x="323163" y="661163"/>
                </a:cubicBezTo>
                <a:cubicBezTo>
                  <a:pt x="368471" y="658417"/>
                  <a:pt x="417899" y="585649"/>
                  <a:pt x="438493" y="521119"/>
                </a:cubicBezTo>
                <a:cubicBezTo>
                  <a:pt x="459087" y="456589"/>
                  <a:pt x="449476" y="354989"/>
                  <a:pt x="446730" y="273984"/>
                </a:cubicBezTo>
                <a:cubicBezTo>
                  <a:pt x="443984" y="192979"/>
                  <a:pt x="349249" y="59800"/>
                  <a:pt x="463206" y="18611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</p:spTree>
    <p:extLst>
      <p:ext uri="{BB962C8B-B14F-4D97-AF65-F5344CB8AC3E}">
        <p14:creationId xmlns:p14="http://schemas.microsoft.com/office/powerpoint/2010/main" val="10752058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6270" y="69563"/>
            <a:ext cx="8958893" cy="6719169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238123" y="6470638"/>
            <a:ext cx="1220432" cy="243065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1200"/>
            </a:pPr>
            <a:r>
              <a:rPr lang="en-US" sz="1089">
                <a:latin typeface="Arial" pitchFamily="18"/>
                <a:ea typeface="Microsoft YaHei" pitchFamily="2"/>
                <a:cs typeface="Arial" pitchFamily="2"/>
              </a:rPr>
              <a:t>Clark et al., 2012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274671"/>
              </p:ext>
            </p:extLst>
          </p:nvPr>
        </p:nvGraphicFramePr>
        <p:xfrm>
          <a:off x="0" y="672437"/>
          <a:ext cx="12003932" cy="1570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24108" y="971942"/>
            <a:ext cx="1502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EEBF7"/>
                </a:solidFill>
              </a:rPr>
              <a:t>Modern</a:t>
            </a:r>
          </a:p>
          <a:p>
            <a:r>
              <a:rPr lang="en-US" b="1" dirty="0">
                <a:solidFill>
                  <a:srgbClr val="DEEBF7"/>
                </a:solidFill>
              </a:rPr>
              <a:t>Configuration</a:t>
            </a:r>
          </a:p>
        </p:txBody>
      </p:sp>
      <p:sp>
        <p:nvSpPr>
          <p:cNvPr id="8" name="Freeform 7"/>
          <p:cNvSpPr/>
          <p:nvPr/>
        </p:nvSpPr>
        <p:spPr>
          <a:xfrm rot="10800000">
            <a:off x="6605333" y="4658255"/>
            <a:ext cx="1096237" cy="625255"/>
          </a:xfrm>
          <a:custGeom>
            <a:avLst/>
            <a:gdLst>
              <a:gd name="connsiteX0" fmla="*/ 463206 w 2771261"/>
              <a:gd name="connsiteY0" fmla="*/ 18611 h 1488108"/>
              <a:gd name="connsiteX1" fmla="*/ 1130471 w 2771261"/>
              <a:gd name="connsiteY1" fmla="*/ 26849 h 1488108"/>
              <a:gd name="connsiteX2" fmla="*/ 1196374 w 2771261"/>
              <a:gd name="connsiteY2" fmla="*/ 84514 h 1488108"/>
              <a:gd name="connsiteX3" fmla="*/ 1056330 w 2771261"/>
              <a:gd name="connsiteY3" fmla="*/ 166892 h 1488108"/>
              <a:gd name="connsiteX4" fmla="*/ 1031617 w 2771261"/>
              <a:gd name="connsiteY4" fmla="*/ 265746 h 1488108"/>
              <a:gd name="connsiteX5" fmla="*/ 1122233 w 2771261"/>
              <a:gd name="connsiteY5" fmla="*/ 381076 h 1488108"/>
              <a:gd name="connsiteX6" fmla="*/ 1410557 w 2771261"/>
              <a:gd name="connsiteY6" fmla="*/ 414027 h 1488108"/>
              <a:gd name="connsiteX7" fmla="*/ 1690644 w 2771261"/>
              <a:gd name="connsiteY7" fmla="*/ 298698 h 1488108"/>
              <a:gd name="connsiteX8" fmla="*/ 1665930 w 2771261"/>
              <a:gd name="connsiteY8" fmla="*/ 191606 h 1488108"/>
              <a:gd name="connsiteX9" fmla="*/ 1550601 w 2771261"/>
              <a:gd name="connsiteY9" fmla="*/ 142179 h 1488108"/>
              <a:gd name="connsiteX10" fmla="*/ 1608266 w 2771261"/>
              <a:gd name="connsiteY10" fmla="*/ 51563 h 1488108"/>
              <a:gd name="connsiteX11" fmla="*/ 2292006 w 2771261"/>
              <a:gd name="connsiteY11" fmla="*/ 59800 h 1488108"/>
              <a:gd name="connsiteX12" fmla="*/ 2300244 w 2771261"/>
              <a:gd name="connsiteY12" fmla="*/ 578784 h 1488108"/>
              <a:gd name="connsiteX13" fmla="*/ 2374384 w 2771261"/>
              <a:gd name="connsiteY13" fmla="*/ 661163 h 1488108"/>
              <a:gd name="connsiteX14" fmla="*/ 2572093 w 2771261"/>
              <a:gd name="connsiteY14" fmla="*/ 603498 h 1488108"/>
              <a:gd name="connsiteX15" fmla="*/ 2629757 w 2771261"/>
              <a:gd name="connsiteY15" fmla="*/ 504644 h 1488108"/>
              <a:gd name="connsiteX16" fmla="*/ 2769801 w 2771261"/>
              <a:gd name="connsiteY16" fmla="*/ 669400 h 1488108"/>
              <a:gd name="connsiteX17" fmla="*/ 2695660 w 2771261"/>
              <a:gd name="connsiteY17" fmla="*/ 933011 h 1488108"/>
              <a:gd name="connsiteX18" fmla="*/ 2580330 w 2771261"/>
              <a:gd name="connsiteY18" fmla="*/ 998914 h 1488108"/>
              <a:gd name="connsiteX19" fmla="*/ 2572093 w 2771261"/>
              <a:gd name="connsiteY19" fmla="*/ 875346 h 1488108"/>
              <a:gd name="connsiteX20" fmla="*/ 2423811 w 2771261"/>
              <a:gd name="connsiteY20" fmla="*/ 850633 h 1488108"/>
              <a:gd name="connsiteX21" fmla="*/ 2300244 w 2771261"/>
              <a:gd name="connsiteY21" fmla="*/ 941249 h 1488108"/>
              <a:gd name="connsiteX22" fmla="*/ 2300244 w 2771261"/>
              <a:gd name="connsiteY22" fmla="*/ 1476708 h 1488108"/>
              <a:gd name="connsiteX23" fmla="*/ 1649455 w 2771261"/>
              <a:gd name="connsiteY23" fmla="*/ 1484946 h 1488108"/>
              <a:gd name="connsiteX24" fmla="*/ 1534125 w 2771261"/>
              <a:gd name="connsiteY24" fmla="*/ 1419044 h 1488108"/>
              <a:gd name="connsiteX25" fmla="*/ 1608266 w 2771261"/>
              <a:gd name="connsiteY25" fmla="*/ 1320190 h 1488108"/>
              <a:gd name="connsiteX26" fmla="*/ 1715357 w 2771261"/>
              <a:gd name="connsiteY26" fmla="*/ 1213098 h 1488108"/>
              <a:gd name="connsiteX27" fmla="*/ 1550601 w 2771261"/>
              <a:gd name="connsiteY27" fmla="*/ 1130719 h 1488108"/>
              <a:gd name="connsiteX28" fmla="*/ 1212849 w 2771261"/>
              <a:gd name="connsiteY28" fmla="*/ 1130719 h 1488108"/>
              <a:gd name="connsiteX29" fmla="*/ 1056330 w 2771261"/>
              <a:gd name="connsiteY29" fmla="*/ 1237811 h 1488108"/>
              <a:gd name="connsiteX30" fmla="*/ 1179898 w 2771261"/>
              <a:gd name="connsiteY30" fmla="*/ 1369617 h 1488108"/>
              <a:gd name="connsiteX31" fmla="*/ 1179898 w 2771261"/>
              <a:gd name="connsiteY31" fmla="*/ 1460233 h 1488108"/>
              <a:gd name="connsiteX32" fmla="*/ 463206 w 2771261"/>
              <a:gd name="connsiteY32" fmla="*/ 1468471 h 1488108"/>
              <a:gd name="connsiteX33" fmla="*/ 438493 w 2771261"/>
              <a:gd name="connsiteY33" fmla="*/ 933011 h 1488108"/>
              <a:gd name="connsiteX34" fmla="*/ 347876 w 2771261"/>
              <a:gd name="connsiteY34" fmla="*/ 875346 h 1488108"/>
              <a:gd name="connsiteX35" fmla="*/ 191357 w 2771261"/>
              <a:gd name="connsiteY35" fmla="*/ 965963 h 1488108"/>
              <a:gd name="connsiteX36" fmla="*/ 141930 w 2771261"/>
              <a:gd name="connsiteY36" fmla="*/ 1023627 h 1488108"/>
              <a:gd name="connsiteX37" fmla="*/ 10125 w 2771261"/>
              <a:gd name="connsiteY37" fmla="*/ 850633 h 1488108"/>
              <a:gd name="connsiteX38" fmla="*/ 26601 w 2771261"/>
              <a:gd name="connsiteY38" fmla="*/ 603498 h 1488108"/>
              <a:gd name="connsiteX39" fmla="*/ 166644 w 2771261"/>
              <a:gd name="connsiteY39" fmla="*/ 537595 h 1488108"/>
              <a:gd name="connsiteX40" fmla="*/ 323163 w 2771261"/>
              <a:gd name="connsiteY40" fmla="*/ 661163 h 1488108"/>
              <a:gd name="connsiteX41" fmla="*/ 438493 w 2771261"/>
              <a:gd name="connsiteY41" fmla="*/ 521119 h 1488108"/>
              <a:gd name="connsiteX42" fmla="*/ 446730 w 2771261"/>
              <a:gd name="connsiteY42" fmla="*/ 273984 h 1488108"/>
              <a:gd name="connsiteX43" fmla="*/ 463206 w 2771261"/>
              <a:gd name="connsiteY43" fmla="*/ 18611 h 148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1261" h="1488108">
                <a:moveTo>
                  <a:pt x="463206" y="18611"/>
                </a:moveTo>
                <a:cubicBezTo>
                  <a:pt x="577163" y="-22578"/>
                  <a:pt x="1008276" y="15865"/>
                  <a:pt x="1130471" y="26849"/>
                </a:cubicBezTo>
                <a:cubicBezTo>
                  <a:pt x="1252666" y="37833"/>
                  <a:pt x="1208731" y="61174"/>
                  <a:pt x="1196374" y="84514"/>
                </a:cubicBezTo>
                <a:cubicBezTo>
                  <a:pt x="1184017" y="107854"/>
                  <a:pt x="1083790" y="136687"/>
                  <a:pt x="1056330" y="166892"/>
                </a:cubicBezTo>
                <a:cubicBezTo>
                  <a:pt x="1028870" y="197097"/>
                  <a:pt x="1020633" y="230049"/>
                  <a:pt x="1031617" y="265746"/>
                </a:cubicBezTo>
                <a:cubicBezTo>
                  <a:pt x="1042601" y="301443"/>
                  <a:pt x="1059076" y="356363"/>
                  <a:pt x="1122233" y="381076"/>
                </a:cubicBezTo>
                <a:cubicBezTo>
                  <a:pt x="1185390" y="405790"/>
                  <a:pt x="1315822" y="427757"/>
                  <a:pt x="1410557" y="414027"/>
                </a:cubicBezTo>
                <a:cubicBezTo>
                  <a:pt x="1505292" y="400297"/>
                  <a:pt x="1648082" y="335768"/>
                  <a:pt x="1690644" y="298698"/>
                </a:cubicBezTo>
                <a:cubicBezTo>
                  <a:pt x="1733206" y="261628"/>
                  <a:pt x="1689271" y="217693"/>
                  <a:pt x="1665930" y="191606"/>
                </a:cubicBezTo>
                <a:cubicBezTo>
                  <a:pt x="1642589" y="165519"/>
                  <a:pt x="1560212" y="165520"/>
                  <a:pt x="1550601" y="142179"/>
                </a:cubicBezTo>
                <a:cubicBezTo>
                  <a:pt x="1540990" y="118838"/>
                  <a:pt x="1484699" y="65293"/>
                  <a:pt x="1608266" y="51563"/>
                </a:cubicBezTo>
                <a:cubicBezTo>
                  <a:pt x="1731834" y="37833"/>
                  <a:pt x="2172558" y="33714"/>
                  <a:pt x="2292006" y="59800"/>
                </a:cubicBezTo>
                <a:cubicBezTo>
                  <a:pt x="2294752" y="232795"/>
                  <a:pt x="2286514" y="478557"/>
                  <a:pt x="2300244" y="578784"/>
                </a:cubicBezTo>
                <a:cubicBezTo>
                  <a:pt x="2313974" y="679011"/>
                  <a:pt x="2329076" y="657044"/>
                  <a:pt x="2374384" y="661163"/>
                </a:cubicBezTo>
                <a:cubicBezTo>
                  <a:pt x="2419692" y="665282"/>
                  <a:pt x="2529531" y="629584"/>
                  <a:pt x="2572093" y="603498"/>
                </a:cubicBezTo>
                <a:cubicBezTo>
                  <a:pt x="2614655" y="577412"/>
                  <a:pt x="2596806" y="493660"/>
                  <a:pt x="2629757" y="504644"/>
                </a:cubicBezTo>
                <a:cubicBezTo>
                  <a:pt x="2662708" y="515628"/>
                  <a:pt x="2758817" y="598006"/>
                  <a:pt x="2769801" y="669400"/>
                </a:cubicBezTo>
                <a:cubicBezTo>
                  <a:pt x="2780785" y="740794"/>
                  <a:pt x="2727238" y="878092"/>
                  <a:pt x="2695660" y="933011"/>
                </a:cubicBezTo>
                <a:cubicBezTo>
                  <a:pt x="2664082" y="987930"/>
                  <a:pt x="2600924" y="1008525"/>
                  <a:pt x="2580330" y="998914"/>
                </a:cubicBezTo>
                <a:cubicBezTo>
                  <a:pt x="2559736" y="989303"/>
                  <a:pt x="2598180" y="900060"/>
                  <a:pt x="2572093" y="875346"/>
                </a:cubicBezTo>
                <a:cubicBezTo>
                  <a:pt x="2546007" y="850633"/>
                  <a:pt x="2469119" y="839649"/>
                  <a:pt x="2423811" y="850633"/>
                </a:cubicBezTo>
                <a:cubicBezTo>
                  <a:pt x="2378503" y="861617"/>
                  <a:pt x="2326330" y="853379"/>
                  <a:pt x="2300244" y="941249"/>
                </a:cubicBezTo>
                <a:lnTo>
                  <a:pt x="2300244" y="1476708"/>
                </a:lnTo>
                <a:cubicBezTo>
                  <a:pt x="2083314" y="1479454"/>
                  <a:pt x="1777142" y="1494557"/>
                  <a:pt x="1649455" y="1484946"/>
                </a:cubicBezTo>
                <a:cubicBezTo>
                  <a:pt x="1521769" y="1475335"/>
                  <a:pt x="1540990" y="1446503"/>
                  <a:pt x="1534125" y="1419044"/>
                </a:cubicBezTo>
                <a:cubicBezTo>
                  <a:pt x="1527260" y="1391585"/>
                  <a:pt x="1578061" y="1354514"/>
                  <a:pt x="1608266" y="1320190"/>
                </a:cubicBezTo>
                <a:cubicBezTo>
                  <a:pt x="1638471" y="1285866"/>
                  <a:pt x="1724968" y="1244676"/>
                  <a:pt x="1715357" y="1213098"/>
                </a:cubicBezTo>
                <a:cubicBezTo>
                  <a:pt x="1705746" y="1181520"/>
                  <a:pt x="1634352" y="1144449"/>
                  <a:pt x="1550601" y="1130719"/>
                </a:cubicBezTo>
                <a:cubicBezTo>
                  <a:pt x="1466850" y="1116989"/>
                  <a:pt x="1295227" y="1112870"/>
                  <a:pt x="1212849" y="1130719"/>
                </a:cubicBezTo>
                <a:cubicBezTo>
                  <a:pt x="1130471" y="1148568"/>
                  <a:pt x="1061822" y="1197995"/>
                  <a:pt x="1056330" y="1237811"/>
                </a:cubicBezTo>
                <a:cubicBezTo>
                  <a:pt x="1050838" y="1277627"/>
                  <a:pt x="1159303" y="1332547"/>
                  <a:pt x="1179898" y="1369617"/>
                </a:cubicBezTo>
                <a:cubicBezTo>
                  <a:pt x="1200493" y="1406687"/>
                  <a:pt x="1293855" y="1441012"/>
                  <a:pt x="1179898" y="1460233"/>
                </a:cubicBezTo>
                <a:lnTo>
                  <a:pt x="463206" y="1468471"/>
                </a:lnTo>
                <a:cubicBezTo>
                  <a:pt x="454968" y="1289984"/>
                  <a:pt x="457715" y="1031865"/>
                  <a:pt x="438493" y="933011"/>
                </a:cubicBezTo>
                <a:cubicBezTo>
                  <a:pt x="419271" y="834157"/>
                  <a:pt x="389065" y="869854"/>
                  <a:pt x="347876" y="875346"/>
                </a:cubicBezTo>
                <a:cubicBezTo>
                  <a:pt x="306687" y="880838"/>
                  <a:pt x="225681" y="941250"/>
                  <a:pt x="191357" y="965963"/>
                </a:cubicBezTo>
                <a:cubicBezTo>
                  <a:pt x="157033" y="990676"/>
                  <a:pt x="172135" y="1042849"/>
                  <a:pt x="141930" y="1023627"/>
                </a:cubicBezTo>
                <a:cubicBezTo>
                  <a:pt x="111725" y="1004405"/>
                  <a:pt x="29346" y="920654"/>
                  <a:pt x="10125" y="850633"/>
                </a:cubicBezTo>
                <a:cubicBezTo>
                  <a:pt x="-9096" y="780612"/>
                  <a:pt x="514" y="655671"/>
                  <a:pt x="26601" y="603498"/>
                </a:cubicBezTo>
                <a:cubicBezTo>
                  <a:pt x="52688" y="551325"/>
                  <a:pt x="117217" y="527984"/>
                  <a:pt x="166644" y="537595"/>
                </a:cubicBezTo>
                <a:cubicBezTo>
                  <a:pt x="216071" y="547206"/>
                  <a:pt x="277855" y="663909"/>
                  <a:pt x="323163" y="661163"/>
                </a:cubicBezTo>
                <a:cubicBezTo>
                  <a:pt x="368471" y="658417"/>
                  <a:pt x="417899" y="585649"/>
                  <a:pt x="438493" y="521119"/>
                </a:cubicBezTo>
                <a:cubicBezTo>
                  <a:pt x="459087" y="456589"/>
                  <a:pt x="449476" y="354989"/>
                  <a:pt x="446730" y="273984"/>
                </a:cubicBezTo>
                <a:cubicBezTo>
                  <a:pt x="443984" y="192979"/>
                  <a:pt x="349249" y="59800"/>
                  <a:pt x="463206" y="18611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</p:spTree>
    <p:extLst>
      <p:ext uri="{BB962C8B-B14F-4D97-AF65-F5344CB8AC3E}">
        <p14:creationId xmlns:p14="http://schemas.microsoft.com/office/powerpoint/2010/main" val="34662563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67975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74800" y="997465"/>
            <a:ext cx="331141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Historic lake level record</a:t>
            </a:r>
          </a:p>
        </p:txBody>
      </p:sp>
    </p:spTree>
    <p:extLst>
      <p:ext uri="{BB962C8B-B14F-4D97-AF65-F5344CB8AC3E}">
        <p14:creationId xmlns:p14="http://schemas.microsoft.com/office/powerpoint/2010/main" val="872775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67975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2857502" y="990600"/>
            <a:ext cx="381000" cy="546946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</p:spTree>
    <p:extLst>
      <p:ext uri="{BB962C8B-B14F-4D97-AF65-F5344CB8AC3E}">
        <p14:creationId xmlns:p14="http://schemas.microsoft.com/office/powerpoint/2010/main" val="876575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5567219"/>
              </p:ext>
            </p:extLst>
          </p:nvPr>
        </p:nvGraphicFramePr>
        <p:xfrm>
          <a:off x="1" y="1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87" y="74061"/>
            <a:ext cx="3097213" cy="4811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7400" y="415498"/>
            <a:ext cx="314387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/>
              <a:t>Ipperwash</a:t>
            </a:r>
            <a:r>
              <a:rPr lang="en-US" sz="2400" b="1" dirty="0"/>
              <a:t> Beach, 1934</a:t>
            </a:r>
          </a:p>
        </p:txBody>
      </p:sp>
    </p:spTree>
    <p:extLst>
      <p:ext uri="{BB962C8B-B14F-4D97-AF65-F5344CB8AC3E}">
        <p14:creationId xmlns:p14="http://schemas.microsoft.com/office/powerpoint/2010/main" val="2177343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67975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7226300" y="127000"/>
            <a:ext cx="381000" cy="62992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</p:spTree>
    <p:extLst>
      <p:ext uri="{BB962C8B-B14F-4D97-AF65-F5344CB8AC3E}">
        <p14:creationId xmlns:p14="http://schemas.microsoft.com/office/powerpoint/2010/main" val="85861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456189"/>
              </p:ext>
            </p:extLst>
          </p:nvPr>
        </p:nvGraphicFramePr>
        <p:xfrm>
          <a:off x="-1" y="0"/>
          <a:ext cx="12406313" cy="6958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5" t="15523" r="33706" b="52547"/>
          <a:stretch/>
        </p:blipFill>
        <p:spPr>
          <a:xfrm>
            <a:off x="6096000" y="2032000"/>
            <a:ext cx="4216400" cy="4090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12264" r="34493" b="52306"/>
          <a:stretch/>
        </p:blipFill>
        <p:spPr>
          <a:xfrm>
            <a:off x="1989074" y="2032000"/>
            <a:ext cx="4106926" cy="410692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5499100" y="1270000"/>
            <a:ext cx="596900" cy="7620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92900" y="4758898"/>
            <a:ext cx="314387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/>
              <a:t>Ipperwash</a:t>
            </a:r>
            <a:r>
              <a:rPr lang="en-US" sz="2400" b="1" dirty="0"/>
              <a:t> Beach, 1973</a:t>
            </a:r>
          </a:p>
        </p:txBody>
      </p:sp>
    </p:spTree>
    <p:extLst>
      <p:ext uri="{BB962C8B-B14F-4D97-AF65-F5344CB8AC3E}">
        <p14:creationId xmlns:p14="http://schemas.microsoft.com/office/powerpoint/2010/main" val="1836636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1457805" y="144390"/>
            <a:ext cx="381000" cy="62992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</p:spTree>
    <p:extLst>
      <p:ext uri="{BB962C8B-B14F-4D97-AF65-F5344CB8AC3E}">
        <p14:creationId xmlns:p14="http://schemas.microsoft.com/office/powerpoint/2010/main" val="434389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175" y="1018058"/>
            <a:ext cx="11931650" cy="5386090"/>
          </a:xfrm>
          <a:prstGeom prst="rect">
            <a:avLst/>
          </a:prstGeom>
          <a:solidFill>
            <a:schemeClr val="accent1">
              <a:lumMod val="20000"/>
              <a:lumOff val="8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</a:rPr>
              <a:t>Objectives</a:t>
            </a:r>
          </a:p>
          <a:p>
            <a:pPr marL="742950" indent="-742950">
              <a:buAutoNum type="arabicPeriod"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To show there is a missing piece in our understanding of the post-Nipissing Great Lakes lake levels</a:t>
            </a:r>
          </a:p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2.   To discuss how we plan to fill in the gap by    	creating a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paleohydrograph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for the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Ipperwash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	Beach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strandplain</a:t>
            </a:r>
            <a:endParaRPr lang="en-US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44546A"/>
          </a:solidFill>
        </p:spPr>
        <p:txBody>
          <a:bodyPr wrap="square" numCol="5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Significance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of lake level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 Fall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of Lake Huron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  <a:p>
            <a:pPr algn="ctr"/>
            <a:endParaRPr lang="en-US" sz="2400" b="1" dirty="0">
              <a:solidFill>
                <a:srgbClr val="DEEBF7"/>
              </a:solidFill>
            </a:endParaRP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Filling in 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gap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Conclusion and Future outcomes</a:t>
            </a:r>
          </a:p>
        </p:txBody>
      </p:sp>
    </p:spTree>
    <p:extLst>
      <p:ext uri="{BB962C8B-B14F-4D97-AF65-F5344CB8AC3E}">
        <p14:creationId xmlns:p14="http://schemas.microsoft.com/office/powerpoint/2010/main" val="3612679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270379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://www.lambtonshores.ca/en/things-to-do/resources/Ipperwash_SCRCA_2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9"/>
          <a:stretch/>
        </p:blipFill>
        <p:spPr bwMode="auto">
          <a:xfrm>
            <a:off x="1181099" y="0"/>
            <a:ext cx="58546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1100" y="3182779"/>
            <a:ext cx="5854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000" dirty="0">
                <a:solidFill>
                  <a:srgbClr val="DEEBF7"/>
                </a:solidFill>
              </a:rPr>
              <a:t>www.lambtonshores.ca/en/things-to-do/resources/Ipperwash_SCRCA_2012.jpg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3100" y="1360557"/>
            <a:ext cx="314387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/>
              <a:t>Ipperwash</a:t>
            </a:r>
            <a:r>
              <a:rPr lang="en-US" sz="2400" b="1" dirty="0"/>
              <a:t> Beach, 2012</a:t>
            </a:r>
          </a:p>
        </p:txBody>
      </p:sp>
    </p:spTree>
    <p:extLst>
      <p:ext uri="{BB962C8B-B14F-4D97-AF65-F5344CB8AC3E}">
        <p14:creationId xmlns:p14="http://schemas.microsoft.com/office/powerpoint/2010/main" val="876697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37" y="-3346"/>
            <a:ext cx="10315326" cy="6864691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303587" y="1362082"/>
            <a:ext cx="415078" cy="35122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5-Point Star 5"/>
          <p:cNvSpPr/>
          <p:nvPr/>
        </p:nvSpPr>
        <p:spPr>
          <a:xfrm>
            <a:off x="4174067" y="1915306"/>
            <a:ext cx="415078" cy="35122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5098839" y="2012537"/>
            <a:ext cx="415078" cy="35122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6016202" y="3253387"/>
            <a:ext cx="415078" cy="35122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3565313" y="6007245"/>
            <a:ext cx="415078" cy="35122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4369012" y="3531588"/>
            <a:ext cx="415078" cy="35122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3868209" y="3180367"/>
            <a:ext cx="415078" cy="35122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4449234" y="2369117"/>
            <a:ext cx="415078" cy="35122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194301" y="2620577"/>
            <a:ext cx="415078" cy="35122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4521" y="2264841"/>
            <a:ext cx="3500051" cy="830997"/>
            <a:chOff x="6591300" y="313342"/>
            <a:chExt cx="3500051" cy="830997"/>
          </a:xfrm>
        </p:grpSpPr>
        <p:sp>
          <p:nvSpPr>
            <p:cNvPr id="16" name="TextBox 15"/>
            <p:cNvSpPr txBox="1"/>
            <p:nvPr/>
          </p:nvSpPr>
          <p:spPr>
            <a:xfrm>
              <a:off x="6591300" y="313342"/>
              <a:ext cx="3500051" cy="8309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        Published </a:t>
              </a:r>
              <a:r>
                <a:rPr lang="en-US" sz="2400" b="1" dirty="0" err="1"/>
                <a:t>strandplain</a:t>
              </a:r>
              <a:r>
                <a:rPr lang="en-US" sz="2400" b="1" dirty="0"/>
                <a:t>  	</a:t>
              </a:r>
              <a:r>
                <a:rPr lang="en-US" sz="2400" b="1" dirty="0" err="1"/>
                <a:t>paleohydrograph</a:t>
              </a:r>
              <a:endParaRPr lang="en-US" sz="2400" b="1" dirty="0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6716184" y="368563"/>
              <a:ext cx="415078" cy="351221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Freeform 19"/>
          <p:cNvSpPr/>
          <p:nvPr/>
        </p:nvSpPr>
        <p:spPr>
          <a:xfrm rot="10800000">
            <a:off x="6460207" y="4711962"/>
            <a:ext cx="1096237" cy="625255"/>
          </a:xfrm>
          <a:custGeom>
            <a:avLst/>
            <a:gdLst>
              <a:gd name="connsiteX0" fmla="*/ 463206 w 2771261"/>
              <a:gd name="connsiteY0" fmla="*/ 18611 h 1488108"/>
              <a:gd name="connsiteX1" fmla="*/ 1130471 w 2771261"/>
              <a:gd name="connsiteY1" fmla="*/ 26849 h 1488108"/>
              <a:gd name="connsiteX2" fmla="*/ 1196374 w 2771261"/>
              <a:gd name="connsiteY2" fmla="*/ 84514 h 1488108"/>
              <a:gd name="connsiteX3" fmla="*/ 1056330 w 2771261"/>
              <a:gd name="connsiteY3" fmla="*/ 166892 h 1488108"/>
              <a:gd name="connsiteX4" fmla="*/ 1031617 w 2771261"/>
              <a:gd name="connsiteY4" fmla="*/ 265746 h 1488108"/>
              <a:gd name="connsiteX5" fmla="*/ 1122233 w 2771261"/>
              <a:gd name="connsiteY5" fmla="*/ 381076 h 1488108"/>
              <a:gd name="connsiteX6" fmla="*/ 1410557 w 2771261"/>
              <a:gd name="connsiteY6" fmla="*/ 414027 h 1488108"/>
              <a:gd name="connsiteX7" fmla="*/ 1690644 w 2771261"/>
              <a:gd name="connsiteY7" fmla="*/ 298698 h 1488108"/>
              <a:gd name="connsiteX8" fmla="*/ 1665930 w 2771261"/>
              <a:gd name="connsiteY8" fmla="*/ 191606 h 1488108"/>
              <a:gd name="connsiteX9" fmla="*/ 1550601 w 2771261"/>
              <a:gd name="connsiteY9" fmla="*/ 142179 h 1488108"/>
              <a:gd name="connsiteX10" fmla="*/ 1608266 w 2771261"/>
              <a:gd name="connsiteY10" fmla="*/ 51563 h 1488108"/>
              <a:gd name="connsiteX11" fmla="*/ 2292006 w 2771261"/>
              <a:gd name="connsiteY11" fmla="*/ 59800 h 1488108"/>
              <a:gd name="connsiteX12" fmla="*/ 2300244 w 2771261"/>
              <a:gd name="connsiteY12" fmla="*/ 578784 h 1488108"/>
              <a:gd name="connsiteX13" fmla="*/ 2374384 w 2771261"/>
              <a:gd name="connsiteY13" fmla="*/ 661163 h 1488108"/>
              <a:gd name="connsiteX14" fmla="*/ 2572093 w 2771261"/>
              <a:gd name="connsiteY14" fmla="*/ 603498 h 1488108"/>
              <a:gd name="connsiteX15" fmla="*/ 2629757 w 2771261"/>
              <a:gd name="connsiteY15" fmla="*/ 504644 h 1488108"/>
              <a:gd name="connsiteX16" fmla="*/ 2769801 w 2771261"/>
              <a:gd name="connsiteY16" fmla="*/ 669400 h 1488108"/>
              <a:gd name="connsiteX17" fmla="*/ 2695660 w 2771261"/>
              <a:gd name="connsiteY17" fmla="*/ 933011 h 1488108"/>
              <a:gd name="connsiteX18" fmla="*/ 2580330 w 2771261"/>
              <a:gd name="connsiteY18" fmla="*/ 998914 h 1488108"/>
              <a:gd name="connsiteX19" fmla="*/ 2572093 w 2771261"/>
              <a:gd name="connsiteY19" fmla="*/ 875346 h 1488108"/>
              <a:gd name="connsiteX20" fmla="*/ 2423811 w 2771261"/>
              <a:gd name="connsiteY20" fmla="*/ 850633 h 1488108"/>
              <a:gd name="connsiteX21" fmla="*/ 2300244 w 2771261"/>
              <a:gd name="connsiteY21" fmla="*/ 941249 h 1488108"/>
              <a:gd name="connsiteX22" fmla="*/ 2300244 w 2771261"/>
              <a:gd name="connsiteY22" fmla="*/ 1476708 h 1488108"/>
              <a:gd name="connsiteX23" fmla="*/ 1649455 w 2771261"/>
              <a:gd name="connsiteY23" fmla="*/ 1484946 h 1488108"/>
              <a:gd name="connsiteX24" fmla="*/ 1534125 w 2771261"/>
              <a:gd name="connsiteY24" fmla="*/ 1419044 h 1488108"/>
              <a:gd name="connsiteX25" fmla="*/ 1608266 w 2771261"/>
              <a:gd name="connsiteY25" fmla="*/ 1320190 h 1488108"/>
              <a:gd name="connsiteX26" fmla="*/ 1715357 w 2771261"/>
              <a:gd name="connsiteY26" fmla="*/ 1213098 h 1488108"/>
              <a:gd name="connsiteX27" fmla="*/ 1550601 w 2771261"/>
              <a:gd name="connsiteY27" fmla="*/ 1130719 h 1488108"/>
              <a:gd name="connsiteX28" fmla="*/ 1212849 w 2771261"/>
              <a:gd name="connsiteY28" fmla="*/ 1130719 h 1488108"/>
              <a:gd name="connsiteX29" fmla="*/ 1056330 w 2771261"/>
              <a:gd name="connsiteY29" fmla="*/ 1237811 h 1488108"/>
              <a:gd name="connsiteX30" fmla="*/ 1179898 w 2771261"/>
              <a:gd name="connsiteY30" fmla="*/ 1369617 h 1488108"/>
              <a:gd name="connsiteX31" fmla="*/ 1179898 w 2771261"/>
              <a:gd name="connsiteY31" fmla="*/ 1460233 h 1488108"/>
              <a:gd name="connsiteX32" fmla="*/ 463206 w 2771261"/>
              <a:gd name="connsiteY32" fmla="*/ 1468471 h 1488108"/>
              <a:gd name="connsiteX33" fmla="*/ 438493 w 2771261"/>
              <a:gd name="connsiteY33" fmla="*/ 933011 h 1488108"/>
              <a:gd name="connsiteX34" fmla="*/ 347876 w 2771261"/>
              <a:gd name="connsiteY34" fmla="*/ 875346 h 1488108"/>
              <a:gd name="connsiteX35" fmla="*/ 191357 w 2771261"/>
              <a:gd name="connsiteY35" fmla="*/ 965963 h 1488108"/>
              <a:gd name="connsiteX36" fmla="*/ 141930 w 2771261"/>
              <a:gd name="connsiteY36" fmla="*/ 1023627 h 1488108"/>
              <a:gd name="connsiteX37" fmla="*/ 10125 w 2771261"/>
              <a:gd name="connsiteY37" fmla="*/ 850633 h 1488108"/>
              <a:gd name="connsiteX38" fmla="*/ 26601 w 2771261"/>
              <a:gd name="connsiteY38" fmla="*/ 603498 h 1488108"/>
              <a:gd name="connsiteX39" fmla="*/ 166644 w 2771261"/>
              <a:gd name="connsiteY39" fmla="*/ 537595 h 1488108"/>
              <a:gd name="connsiteX40" fmla="*/ 323163 w 2771261"/>
              <a:gd name="connsiteY40" fmla="*/ 661163 h 1488108"/>
              <a:gd name="connsiteX41" fmla="*/ 438493 w 2771261"/>
              <a:gd name="connsiteY41" fmla="*/ 521119 h 1488108"/>
              <a:gd name="connsiteX42" fmla="*/ 446730 w 2771261"/>
              <a:gd name="connsiteY42" fmla="*/ 273984 h 1488108"/>
              <a:gd name="connsiteX43" fmla="*/ 463206 w 2771261"/>
              <a:gd name="connsiteY43" fmla="*/ 18611 h 148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1261" h="1488108">
                <a:moveTo>
                  <a:pt x="463206" y="18611"/>
                </a:moveTo>
                <a:cubicBezTo>
                  <a:pt x="577163" y="-22578"/>
                  <a:pt x="1008276" y="15865"/>
                  <a:pt x="1130471" y="26849"/>
                </a:cubicBezTo>
                <a:cubicBezTo>
                  <a:pt x="1252666" y="37833"/>
                  <a:pt x="1208731" y="61174"/>
                  <a:pt x="1196374" y="84514"/>
                </a:cubicBezTo>
                <a:cubicBezTo>
                  <a:pt x="1184017" y="107854"/>
                  <a:pt x="1083790" y="136687"/>
                  <a:pt x="1056330" y="166892"/>
                </a:cubicBezTo>
                <a:cubicBezTo>
                  <a:pt x="1028870" y="197097"/>
                  <a:pt x="1020633" y="230049"/>
                  <a:pt x="1031617" y="265746"/>
                </a:cubicBezTo>
                <a:cubicBezTo>
                  <a:pt x="1042601" y="301443"/>
                  <a:pt x="1059076" y="356363"/>
                  <a:pt x="1122233" y="381076"/>
                </a:cubicBezTo>
                <a:cubicBezTo>
                  <a:pt x="1185390" y="405790"/>
                  <a:pt x="1315822" y="427757"/>
                  <a:pt x="1410557" y="414027"/>
                </a:cubicBezTo>
                <a:cubicBezTo>
                  <a:pt x="1505292" y="400297"/>
                  <a:pt x="1648082" y="335768"/>
                  <a:pt x="1690644" y="298698"/>
                </a:cubicBezTo>
                <a:cubicBezTo>
                  <a:pt x="1733206" y="261628"/>
                  <a:pt x="1689271" y="217693"/>
                  <a:pt x="1665930" y="191606"/>
                </a:cubicBezTo>
                <a:cubicBezTo>
                  <a:pt x="1642589" y="165519"/>
                  <a:pt x="1560212" y="165520"/>
                  <a:pt x="1550601" y="142179"/>
                </a:cubicBezTo>
                <a:cubicBezTo>
                  <a:pt x="1540990" y="118838"/>
                  <a:pt x="1484699" y="65293"/>
                  <a:pt x="1608266" y="51563"/>
                </a:cubicBezTo>
                <a:cubicBezTo>
                  <a:pt x="1731834" y="37833"/>
                  <a:pt x="2172558" y="33714"/>
                  <a:pt x="2292006" y="59800"/>
                </a:cubicBezTo>
                <a:cubicBezTo>
                  <a:pt x="2294752" y="232795"/>
                  <a:pt x="2286514" y="478557"/>
                  <a:pt x="2300244" y="578784"/>
                </a:cubicBezTo>
                <a:cubicBezTo>
                  <a:pt x="2313974" y="679011"/>
                  <a:pt x="2329076" y="657044"/>
                  <a:pt x="2374384" y="661163"/>
                </a:cubicBezTo>
                <a:cubicBezTo>
                  <a:pt x="2419692" y="665282"/>
                  <a:pt x="2529531" y="629584"/>
                  <a:pt x="2572093" y="603498"/>
                </a:cubicBezTo>
                <a:cubicBezTo>
                  <a:pt x="2614655" y="577412"/>
                  <a:pt x="2596806" y="493660"/>
                  <a:pt x="2629757" y="504644"/>
                </a:cubicBezTo>
                <a:cubicBezTo>
                  <a:pt x="2662708" y="515628"/>
                  <a:pt x="2758817" y="598006"/>
                  <a:pt x="2769801" y="669400"/>
                </a:cubicBezTo>
                <a:cubicBezTo>
                  <a:pt x="2780785" y="740794"/>
                  <a:pt x="2727238" y="878092"/>
                  <a:pt x="2695660" y="933011"/>
                </a:cubicBezTo>
                <a:cubicBezTo>
                  <a:pt x="2664082" y="987930"/>
                  <a:pt x="2600924" y="1008525"/>
                  <a:pt x="2580330" y="998914"/>
                </a:cubicBezTo>
                <a:cubicBezTo>
                  <a:pt x="2559736" y="989303"/>
                  <a:pt x="2598180" y="900060"/>
                  <a:pt x="2572093" y="875346"/>
                </a:cubicBezTo>
                <a:cubicBezTo>
                  <a:pt x="2546007" y="850633"/>
                  <a:pt x="2469119" y="839649"/>
                  <a:pt x="2423811" y="850633"/>
                </a:cubicBezTo>
                <a:cubicBezTo>
                  <a:pt x="2378503" y="861617"/>
                  <a:pt x="2326330" y="853379"/>
                  <a:pt x="2300244" y="941249"/>
                </a:cubicBezTo>
                <a:lnTo>
                  <a:pt x="2300244" y="1476708"/>
                </a:lnTo>
                <a:cubicBezTo>
                  <a:pt x="2083314" y="1479454"/>
                  <a:pt x="1777142" y="1494557"/>
                  <a:pt x="1649455" y="1484946"/>
                </a:cubicBezTo>
                <a:cubicBezTo>
                  <a:pt x="1521769" y="1475335"/>
                  <a:pt x="1540990" y="1446503"/>
                  <a:pt x="1534125" y="1419044"/>
                </a:cubicBezTo>
                <a:cubicBezTo>
                  <a:pt x="1527260" y="1391585"/>
                  <a:pt x="1578061" y="1354514"/>
                  <a:pt x="1608266" y="1320190"/>
                </a:cubicBezTo>
                <a:cubicBezTo>
                  <a:pt x="1638471" y="1285866"/>
                  <a:pt x="1724968" y="1244676"/>
                  <a:pt x="1715357" y="1213098"/>
                </a:cubicBezTo>
                <a:cubicBezTo>
                  <a:pt x="1705746" y="1181520"/>
                  <a:pt x="1634352" y="1144449"/>
                  <a:pt x="1550601" y="1130719"/>
                </a:cubicBezTo>
                <a:cubicBezTo>
                  <a:pt x="1466850" y="1116989"/>
                  <a:pt x="1295227" y="1112870"/>
                  <a:pt x="1212849" y="1130719"/>
                </a:cubicBezTo>
                <a:cubicBezTo>
                  <a:pt x="1130471" y="1148568"/>
                  <a:pt x="1061822" y="1197995"/>
                  <a:pt x="1056330" y="1237811"/>
                </a:cubicBezTo>
                <a:cubicBezTo>
                  <a:pt x="1050838" y="1277627"/>
                  <a:pt x="1159303" y="1332547"/>
                  <a:pt x="1179898" y="1369617"/>
                </a:cubicBezTo>
                <a:cubicBezTo>
                  <a:pt x="1200493" y="1406687"/>
                  <a:pt x="1293855" y="1441012"/>
                  <a:pt x="1179898" y="1460233"/>
                </a:cubicBezTo>
                <a:lnTo>
                  <a:pt x="463206" y="1468471"/>
                </a:lnTo>
                <a:cubicBezTo>
                  <a:pt x="454968" y="1289984"/>
                  <a:pt x="457715" y="1031865"/>
                  <a:pt x="438493" y="933011"/>
                </a:cubicBezTo>
                <a:cubicBezTo>
                  <a:pt x="419271" y="834157"/>
                  <a:pt x="389065" y="869854"/>
                  <a:pt x="347876" y="875346"/>
                </a:cubicBezTo>
                <a:cubicBezTo>
                  <a:pt x="306687" y="880838"/>
                  <a:pt x="225681" y="941250"/>
                  <a:pt x="191357" y="965963"/>
                </a:cubicBezTo>
                <a:cubicBezTo>
                  <a:pt x="157033" y="990676"/>
                  <a:pt x="172135" y="1042849"/>
                  <a:pt x="141930" y="1023627"/>
                </a:cubicBezTo>
                <a:cubicBezTo>
                  <a:pt x="111725" y="1004405"/>
                  <a:pt x="29346" y="920654"/>
                  <a:pt x="10125" y="850633"/>
                </a:cubicBezTo>
                <a:cubicBezTo>
                  <a:pt x="-9096" y="780612"/>
                  <a:pt x="514" y="655671"/>
                  <a:pt x="26601" y="603498"/>
                </a:cubicBezTo>
                <a:cubicBezTo>
                  <a:pt x="52688" y="551325"/>
                  <a:pt x="117217" y="527984"/>
                  <a:pt x="166644" y="537595"/>
                </a:cubicBezTo>
                <a:cubicBezTo>
                  <a:pt x="216071" y="547206"/>
                  <a:pt x="277855" y="663909"/>
                  <a:pt x="323163" y="661163"/>
                </a:cubicBezTo>
                <a:cubicBezTo>
                  <a:pt x="368471" y="658417"/>
                  <a:pt x="417899" y="585649"/>
                  <a:pt x="438493" y="521119"/>
                </a:cubicBezTo>
                <a:cubicBezTo>
                  <a:pt x="459087" y="456589"/>
                  <a:pt x="449476" y="354989"/>
                  <a:pt x="446730" y="273984"/>
                </a:cubicBezTo>
                <a:cubicBezTo>
                  <a:pt x="443984" y="192979"/>
                  <a:pt x="349249" y="59800"/>
                  <a:pt x="463206" y="18611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61024" y="761144"/>
            <a:ext cx="5366736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No studied </a:t>
            </a:r>
            <a:r>
              <a:rPr lang="en-US" sz="2400" b="1" dirty="0" err="1"/>
              <a:t>strandplain</a:t>
            </a:r>
            <a:r>
              <a:rPr lang="en-US" sz="2400" b="1" dirty="0"/>
              <a:t> in Southern Lake Huron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Records lake level at the only unregulated outlet in the Great Lakes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Near 0 </a:t>
            </a:r>
            <a:r>
              <a:rPr lang="en-US" sz="2400" b="1" dirty="0" err="1"/>
              <a:t>isobase</a:t>
            </a:r>
            <a:r>
              <a:rPr lang="en-US" sz="2400" b="1" dirty="0"/>
              <a:t>, minimizing effects of GIA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</p:spTree>
    <p:extLst>
      <p:ext uri="{BB962C8B-B14F-4D97-AF65-F5344CB8AC3E}">
        <p14:creationId xmlns:p14="http://schemas.microsoft.com/office/powerpoint/2010/main" val="2293869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9697" y="-16896"/>
            <a:ext cx="9067799" cy="6874896"/>
            <a:chOff x="1574800" y="2646"/>
            <a:chExt cx="9067799" cy="68748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800" y="2646"/>
              <a:ext cx="9067799" cy="6871958"/>
            </a:xfrm>
            <a:prstGeom prst="rect">
              <a:avLst/>
            </a:prstGeom>
          </p:spPr>
        </p:pic>
        <p:sp>
          <p:nvSpPr>
            <p:cNvPr id="3" name="Striped Right Arrow 2"/>
            <p:cNvSpPr/>
            <p:nvPr/>
          </p:nvSpPr>
          <p:spPr>
            <a:xfrm rot="6227116">
              <a:off x="2597370" y="5768923"/>
              <a:ext cx="1318844" cy="898394"/>
            </a:xfrm>
            <a:prstGeom prst="striped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692" y="190833"/>
            <a:ext cx="3789448" cy="2515701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 rot="10800000">
            <a:off x="10231416" y="1855278"/>
            <a:ext cx="652202" cy="371993"/>
          </a:xfrm>
          <a:custGeom>
            <a:avLst/>
            <a:gdLst>
              <a:gd name="connsiteX0" fmla="*/ 463206 w 2771261"/>
              <a:gd name="connsiteY0" fmla="*/ 18611 h 1488108"/>
              <a:gd name="connsiteX1" fmla="*/ 1130471 w 2771261"/>
              <a:gd name="connsiteY1" fmla="*/ 26849 h 1488108"/>
              <a:gd name="connsiteX2" fmla="*/ 1196374 w 2771261"/>
              <a:gd name="connsiteY2" fmla="*/ 84514 h 1488108"/>
              <a:gd name="connsiteX3" fmla="*/ 1056330 w 2771261"/>
              <a:gd name="connsiteY3" fmla="*/ 166892 h 1488108"/>
              <a:gd name="connsiteX4" fmla="*/ 1031617 w 2771261"/>
              <a:gd name="connsiteY4" fmla="*/ 265746 h 1488108"/>
              <a:gd name="connsiteX5" fmla="*/ 1122233 w 2771261"/>
              <a:gd name="connsiteY5" fmla="*/ 381076 h 1488108"/>
              <a:gd name="connsiteX6" fmla="*/ 1410557 w 2771261"/>
              <a:gd name="connsiteY6" fmla="*/ 414027 h 1488108"/>
              <a:gd name="connsiteX7" fmla="*/ 1690644 w 2771261"/>
              <a:gd name="connsiteY7" fmla="*/ 298698 h 1488108"/>
              <a:gd name="connsiteX8" fmla="*/ 1665930 w 2771261"/>
              <a:gd name="connsiteY8" fmla="*/ 191606 h 1488108"/>
              <a:gd name="connsiteX9" fmla="*/ 1550601 w 2771261"/>
              <a:gd name="connsiteY9" fmla="*/ 142179 h 1488108"/>
              <a:gd name="connsiteX10" fmla="*/ 1608266 w 2771261"/>
              <a:gd name="connsiteY10" fmla="*/ 51563 h 1488108"/>
              <a:gd name="connsiteX11" fmla="*/ 2292006 w 2771261"/>
              <a:gd name="connsiteY11" fmla="*/ 59800 h 1488108"/>
              <a:gd name="connsiteX12" fmla="*/ 2300244 w 2771261"/>
              <a:gd name="connsiteY12" fmla="*/ 578784 h 1488108"/>
              <a:gd name="connsiteX13" fmla="*/ 2374384 w 2771261"/>
              <a:gd name="connsiteY13" fmla="*/ 661163 h 1488108"/>
              <a:gd name="connsiteX14" fmla="*/ 2572093 w 2771261"/>
              <a:gd name="connsiteY14" fmla="*/ 603498 h 1488108"/>
              <a:gd name="connsiteX15" fmla="*/ 2629757 w 2771261"/>
              <a:gd name="connsiteY15" fmla="*/ 504644 h 1488108"/>
              <a:gd name="connsiteX16" fmla="*/ 2769801 w 2771261"/>
              <a:gd name="connsiteY16" fmla="*/ 669400 h 1488108"/>
              <a:gd name="connsiteX17" fmla="*/ 2695660 w 2771261"/>
              <a:gd name="connsiteY17" fmla="*/ 933011 h 1488108"/>
              <a:gd name="connsiteX18" fmla="*/ 2580330 w 2771261"/>
              <a:gd name="connsiteY18" fmla="*/ 998914 h 1488108"/>
              <a:gd name="connsiteX19" fmla="*/ 2572093 w 2771261"/>
              <a:gd name="connsiteY19" fmla="*/ 875346 h 1488108"/>
              <a:gd name="connsiteX20" fmla="*/ 2423811 w 2771261"/>
              <a:gd name="connsiteY20" fmla="*/ 850633 h 1488108"/>
              <a:gd name="connsiteX21" fmla="*/ 2300244 w 2771261"/>
              <a:gd name="connsiteY21" fmla="*/ 941249 h 1488108"/>
              <a:gd name="connsiteX22" fmla="*/ 2300244 w 2771261"/>
              <a:gd name="connsiteY22" fmla="*/ 1476708 h 1488108"/>
              <a:gd name="connsiteX23" fmla="*/ 1649455 w 2771261"/>
              <a:gd name="connsiteY23" fmla="*/ 1484946 h 1488108"/>
              <a:gd name="connsiteX24" fmla="*/ 1534125 w 2771261"/>
              <a:gd name="connsiteY24" fmla="*/ 1419044 h 1488108"/>
              <a:gd name="connsiteX25" fmla="*/ 1608266 w 2771261"/>
              <a:gd name="connsiteY25" fmla="*/ 1320190 h 1488108"/>
              <a:gd name="connsiteX26" fmla="*/ 1715357 w 2771261"/>
              <a:gd name="connsiteY26" fmla="*/ 1213098 h 1488108"/>
              <a:gd name="connsiteX27" fmla="*/ 1550601 w 2771261"/>
              <a:gd name="connsiteY27" fmla="*/ 1130719 h 1488108"/>
              <a:gd name="connsiteX28" fmla="*/ 1212849 w 2771261"/>
              <a:gd name="connsiteY28" fmla="*/ 1130719 h 1488108"/>
              <a:gd name="connsiteX29" fmla="*/ 1056330 w 2771261"/>
              <a:gd name="connsiteY29" fmla="*/ 1237811 h 1488108"/>
              <a:gd name="connsiteX30" fmla="*/ 1179898 w 2771261"/>
              <a:gd name="connsiteY30" fmla="*/ 1369617 h 1488108"/>
              <a:gd name="connsiteX31" fmla="*/ 1179898 w 2771261"/>
              <a:gd name="connsiteY31" fmla="*/ 1460233 h 1488108"/>
              <a:gd name="connsiteX32" fmla="*/ 463206 w 2771261"/>
              <a:gd name="connsiteY32" fmla="*/ 1468471 h 1488108"/>
              <a:gd name="connsiteX33" fmla="*/ 438493 w 2771261"/>
              <a:gd name="connsiteY33" fmla="*/ 933011 h 1488108"/>
              <a:gd name="connsiteX34" fmla="*/ 347876 w 2771261"/>
              <a:gd name="connsiteY34" fmla="*/ 875346 h 1488108"/>
              <a:gd name="connsiteX35" fmla="*/ 191357 w 2771261"/>
              <a:gd name="connsiteY35" fmla="*/ 965963 h 1488108"/>
              <a:gd name="connsiteX36" fmla="*/ 141930 w 2771261"/>
              <a:gd name="connsiteY36" fmla="*/ 1023627 h 1488108"/>
              <a:gd name="connsiteX37" fmla="*/ 10125 w 2771261"/>
              <a:gd name="connsiteY37" fmla="*/ 850633 h 1488108"/>
              <a:gd name="connsiteX38" fmla="*/ 26601 w 2771261"/>
              <a:gd name="connsiteY38" fmla="*/ 603498 h 1488108"/>
              <a:gd name="connsiteX39" fmla="*/ 166644 w 2771261"/>
              <a:gd name="connsiteY39" fmla="*/ 537595 h 1488108"/>
              <a:gd name="connsiteX40" fmla="*/ 323163 w 2771261"/>
              <a:gd name="connsiteY40" fmla="*/ 661163 h 1488108"/>
              <a:gd name="connsiteX41" fmla="*/ 438493 w 2771261"/>
              <a:gd name="connsiteY41" fmla="*/ 521119 h 1488108"/>
              <a:gd name="connsiteX42" fmla="*/ 446730 w 2771261"/>
              <a:gd name="connsiteY42" fmla="*/ 273984 h 1488108"/>
              <a:gd name="connsiteX43" fmla="*/ 463206 w 2771261"/>
              <a:gd name="connsiteY43" fmla="*/ 18611 h 148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1261" h="1488108">
                <a:moveTo>
                  <a:pt x="463206" y="18611"/>
                </a:moveTo>
                <a:cubicBezTo>
                  <a:pt x="577163" y="-22578"/>
                  <a:pt x="1008276" y="15865"/>
                  <a:pt x="1130471" y="26849"/>
                </a:cubicBezTo>
                <a:cubicBezTo>
                  <a:pt x="1252666" y="37833"/>
                  <a:pt x="1208731" y="61174"/>
                  <a:pt x="1196374" y="84514"/>
                </a:cubicBezTo>
                <a:cubicBezTo>
                  <a:pt x="1184017" y="107854"/>
                  <a:pt x="1083790" y="136687"/>
                  <a:pt x="1056330" y="166892"/>
                </a:cubicBezTo>
                <a:cubicBezTo>
                  <a:pt x="1028870" y="197097"/>
                  <a:pt x="1020633" y="230049"/>
                  <a:pt x="1031617" y="265746"/>
                </a:cubicBezTo>
                <a:cubicBezTo>
                  <a:pt x="1042601" y="301443"/>
                  <a:pt x="1059076" y="356363"/>
                  <a:pt x="1122233" y="381076"/>
                </a:cubicBezTo>
                <a:cubicBezTo>
                  <a:pt x="1185390" y="405790"/>
                  <a:pt x="1315822" y="427757"/>
                  <a:pt x="1410557" y="414027"/>
                </a:cubicBezTo>
                <a:cubicBezTo>
                  <a:pt x="1505292" y="400297"/>
                  <a:pt x="1648082" y="335768"/>
                  <a:pt x="1690644" y="298698"/>
                </a:cubicBezTo>
                <a:cubicBezTo>
                  <a:pt x="1733206" y="261628"/>
                  <a:pt x="1689271" y="217693"/>
                  <a:pt x="1665930" y="191606"/>
                </a:cubicBezTo>
                <a:cubicBezTo>
                  <a:pt x="1642589" y="165519"/>
                  <a:pt x="1560212" y="165520"/>
                  <a:pt x="1550601" y="142179"/>
                </a:cubicBezTo>
                <a:cubicBezTo>
                  <a:pt x="1540990" y="118838"/>
                  <a:pt x="1484699" y="65293"/>
                  <a:pt x="1608266" y="51563"/>
                </a:cubicBezTo>
                <a:cubicBezTo>
                  <a:pt x="1731834" y="37833"/>
                  <a:pt x="2172558" y="33714"/>
                  <a:pt x="2292006" y="59800"/>
                </a:cubicBezTo>
                <a:cubicBezTo>
                  <a:pt x="2294752" y="232795"/>
                  <a:pt x="2286514" y="478557"/>
                  <a:pt x="2300244" y="578784"/>
                </a:cubicBezTo>
                <a:cubicBezTo>
                  <a:pt x="2313974" y="679011"/>
                  <a:pt x="2329076" y="657044"/>
                  <a:pt x="2374384" y="661163"/>
                </a:cubicBezTo>
                <a:cubicBezTo>
                  <a:pt x="2419692" y="665282"/>
                  <a:pt x="2529531" y="629584"/>
                  <a:pt x="2572093" y="603498"/>
                </a:cubicBezTo>
                <a:cubicBezTo>
                  <a:pt x="2614655" y="577412"/>
                  <a:pt x="2596806" y="493660"/>
                  <a:pt x="2629757" y="504644"/>
                </a:cubicBezTo>
                <a:cubicBezTo>
                  <a:pt x="2662708" y="515628"/>
                  <a:pt x="2758817" y="598006"/>
                  <a:pt x="2769801" y="669400"/>
                </a:cubicBezTo>
                <a:cubicBezTo>
                  <a:pt x="2780785" y="740794"/>
                  <a:pt x="2727238" y="878092"/>
                  <a:pt x="2695660" y="933011"/>
                </a:cubicBezTo>
                <a:cubicBezTo>
                  <a:pt x="2664082" y="987930"/>
                  <a:pt x="2600924" y="1008525"/>
                  <a:pt x="2580330" y="998914"/>
                </a:cubicBezTo>
                <a:cubicBezTo>
                  <a:pt x="2559736" y="989303"/>
                  <a:pt x="2598180" y="900060"/>
                  <a:pt x="2572093" y="875346"/>
                </a:cubicBezTo>
                <a:cubicBezTo>
                  <a:pt x="2546007" y="850633"/>
                  <a:pt x="2469119" y="839649"/>
                  <a:pt x="2423811" y="850633"/>
                </a:cubicBezTo>
                <a:cubicBezTo>
                  <a:pt x="2378503" y="861617"/>
                  <a:pt x="2326330" y="853379"/>
                  <a:pt x="2300244" y="941249"/>
                </a:cubicBezTo>
                <a:lnTo>
                  <a:pt x="2300244" y="1476708"/>
                </a:lnTo>
                <a:cubicBezTo>
                  <a:pt x="2083314" y="1479454"/>
                  <a:pt x="1777142" y="1494557"/>
                  <a:pt x="1649455" y="1484946"/>
                </a:cubicBezTo>
                <a:cubicBezTo>
                  <a:pt x="1521769" y="1475335"/>
                  <a:pt x="1540990" y="1446503"/>
                  <a:pt x="1534125" y="1419044"/>
                </a:cubicBezTo>
                <a:cubicBezTo>
                  <a:pt x="1527260" y="1391585"/>
                  <a:pt x="1578061" y="1354514"/>
                  <a:pt x="1608266" y="1320190"/>
                </a:cubicBezTo>
                <a:cubicBezTo>
                  <a:pt x="1638471" y="1285866"/>
                  <a:pt x="1724968" y="1244676"/>
                  <a:pt x="1715357" y="1213098"/>
                </a:cubicBezTo>
                <a:cubicBezTo>
                  <a:pt x="1705746" y="1181520"/>
                  <a:pt x="1634352" y="1144449"/>
                  <a:pt x="1550601" y="1130719"/>
                </a:cubicBezTo>
                <a:cubicBezTo>
                  <a:pt x="1466850" y="1116989"/>
                  <a:pt x="1295227" y="1112870"/>
                  <a:pt x="1212849" y="1130719"/>
                </a:cubicBezTo>
                <a:cubicBezTo>
                  <a:pt x="1130471" y="1148568"/>
                  <a:pt x="1061822" y="1197995"/>
                  <a:pt x="1056330" y="1237811"/>
                </a:cubicBezTo>
                <a:cubicBezTo>
                  <a:pt x="1050838" y="1277627"/>
                  <a:pt x="1159303" y="1332547"/>
                  <a:pt x="1179898" y="1369617"/>
                </a:cubicBezTo>
                <a:cubicBezTo>
                  <a:pt x="1200493" y="1406687"/>
                  <a:pt x="1293855" y="1441012"/>
                  <a:pt x="1179898" y="1460233"/>
                </a:cubicBezTo>
                <a:lnTo>
                  <a:pt x="463206" y="1468471"/>
                </a:lnTo>
                <a:cubicBezTo>
                  <a:pt x="454968" y="1289984"/>
                  <a:pt x="457715" y="1031865"/>
                  <a:pt x="438493" y="933011"/>
                </a:cubicBezTo>
                <a:cubicBezTo>
                  <a:pt x="419271" y="834157"/>
                  <a:pt x="389065" y="869854"/>
                  <a:pt x="347876" y="875346"/>
                </a:cubicBezTo>
                <a:cubicBezTo>
                  <a:pt x="306687" y="880838"/>
                  <a:pt x="225681" y="941250"/>
                  <a:pt x="191357" y="965963"/>
                </a:cubicBezTo>
                <a:cubicBezTo>
                  <a:pt x="157033" y="990676"/>
                  <a:pt x="172135" y="1042849"/>
                  <a:pt x="141930" y="1023627"/>
                </a:cubicBezTo>
                <a:cubicBezTo>
                  <a:pt x="111725" y="1004405"/>
                  <a:pt x="29346" y="920654"/>
                  <a:pt x="10125" y="850633"/>
                </a:cubicBezTo>
                <a:cubicBezTo>
                  <a:pt x="-9096" y="780612"/>
                  <a:pt x="514" y="655671"/>
                  <a:pt x="26601" y="603498"/>
                </a:cubicBezTo>
                <a:cubicBezTo>
                  <a:pt x="52688" y="551325"/>
                  <a:pt x="117217" y="527984"/>
                  <a:pt x="166644" y="537595"/>
                </a:cubicBezTo>
                <a:cubicBezTo>
                  <a:pt x="216071" y="547206"/>
                  <a:pt x="277855" y="663909"/>
                  <a:pt x="323163" y="661163"/>
                </a:cubicBezTo>
                <a:cubicBezTo>
                  <a:pt x="368471" y="658417"/>
                  <a:pt x="417899" y="585649"/>
                  <a:pt x="438493" y="521119"/>
                </a:cubicBezTo>
                <a:cubicBezTo>
                  <a:pt x="459087" y="456589"/>
                  <a:pt x="449476" y="354989"/>
                  <a:pt x="446730" y="273984"/>
                </a:cubicBezTo>
                <a:cubicBezTo>
                  <a:pt x="443984" y="192979"/>
                  <a:pt x="349249" y="59800"/>
                  <a:pt x="463206" y="18611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439" y="461665"/>
            <a:ext cx="3974756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Peak Nipissing elevation of 183.3 m at Fort Gratiot (Thompson et al., 2014)</a:t>
            </a:r>
          </a:p>
        </p:txBody>
      </p:sp>
    </p:spTree>
    <p:extLst>
      <p:ext uri="{BB962C8B-B14F-4D97-AF65-F5344CB8AC3E}">
        <p14:creationId xmlns:p14="http://schemas.microsoft.com/office/powerpoint/2010/main" val="3797928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60" y="2110661"/>
            <a:ext cx="3431115" cy="4597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" y="3171824"/>
            <a:ext cx="3346444" cy="3536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15" y="966490"/>
            <a:ext cx="4862568" cy="4597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5414" y="3171824"/>
            <a:ext cx="144302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1880 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7582" y="966490"/>
            <a:ext cx="2095501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Georeferenced on modern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25100" y="2110661"/>
            <a:ext cx="1781175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Wells Investigated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87" y="1052215"/>
            <a:ext cx="323845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Outlet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03227" y="230832"/>
            <a:ext cx="3441135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B.Sc. By Wesley Campbell</a:t>
            </a:r>
          </a:p>
        </p:txBody>
      </p:sp>
    </p:spTree>
    <p:extLst>
      <p:ext uri="{BB962C8B-B14F-4D97-AF65-F5344CB8AC3E}">
        <p14:creationId xmlns:p14="http://schemas.microsoft.com/office/powerpoint/2010/main" val="2540569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76342" y="-35452"/>
            <a:ext cx="2802777" cy="6893452"/>
            <a:chOff x="9068854" y="-1588592"/>
            <a:chExt cx="2233362" cy="54929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r="91359"/>
            <a:stretch/>
          </p:blipFill>
          <p:spPr>
            <a:xfrm>
              <a:off x="9068854" y="-1588592"/>
              <a:ext cx="650058" cy="5492972"/>
            </a:xfrm>
            <a:prstGeom prst="rect">
              <a:avLst/>
            </a:prstGeom>
          </p:spPr>
        </p:pic>
        <p:pic>
          <p:nvPicPr>
            <p:cNvPr id="13" name="Picture 2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95"/>
            <a:stretch/>
          </p:blipFill>
          <p:spPr bwMode="auto">
            <a:xfrm>
              <a:off x="9729156" y="-1588592"/>
              <a:ext cx="1573060" cy="549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108000" cap="flat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210" y="165100"/>
            <a:ext cx="4883065" cy="6543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325100" y="2110661"/>
            <a:ext cx="1781175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Wells Investigated</a:t>
            </a:r>
          </a:p>
        </p:txBody>
      </p:sp>
      <p:cxnSp>
        <p:nvCxnSpPr>
          <p:cNvPr id="16" name="Straight Arrow Connector 15"/>
          <p:cNvCxnSpPr>
            <a:stCxn id="21" idx="1"/>
          </p:cNvCxnSpPr>
          <p:nvPr/>
        </p:nvCxnSpPr>
        <p:spPr>
          <a:xfrm flipH="1" flipV="1">
            <a:off x="2603500" y="1003300"/>
            <a:ext cx="718021" cy="112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4" idx="1"/>
          </p:cNvCxnSpPr>
          <p:nvPr/>
        </p:nvCxnSpPr>
        <p:spPr>
          <a:xfrm flipH="1">
            <a:off x="2603500" y="1955799"/>
            <a:ext cx="718021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2" idx="1"/>
          </p:cNvCxnSpPr>
          <p:nvPr/>
        </p:nvCxnSpPr>
        <p:spPr>
          <a:xfrm flipH="1" flipV="1">
            <a:off x="2603500" y="3693826"/>
            <a:ext cx="718021" cy="14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21521" y="783688"/>
            <a:ext cx="245015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Sands and gravels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21521" y="1724966"/>
            <a:ext cx="58862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Silt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21521" y="3464485"/>
            <a:ext cx="174041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Silt and Clay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21521" y="5433343"/>
            <a:ext cx="122443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Bedrock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2603500" y="5664175"/>
            <a:ext cx="718021" cy="14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9423400" y="4041146"/>
            <a:ext cx="330200" cy="304800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820027" y="1923042"/>
            <a:ext cx="2814713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Generalized stratigraphy suggest depositional area</a:t>
            </a:r>
          </a:p>
        </p:txBody>
      </p:sp>
    </p:spTree>
    <p:extLst>
      <p:ext uri="{BB962C8B-B14F-4D97-AF65-F5344CB8AC3E}">
        <p14:creationId xmlns:p14="http://schemas.microsoft.com/office/powerpoint/2010/main" val="1254147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52" y="47834"/>
            <a:ext cx="7202694" cy="6810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3124" y="163297"/>
            <a:ext cx="2095501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Georeferenced on modern</a:t>
            </a:r>
          </a:p>
        </p:txBody>
      </p:sp>
    </p:spTree>
    <p:extLst>
      <p:ext uri="{BB962C8B-B14F-4D97-AF65-F5344CB8AC3E}">
        <p14:creationId xmlns:p14="http://schemas.microsoft.com/office/powerpoint/2010/main" val="1498346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9697" y="-16896"/>
            <a:ext cx="9067799" cy="6874896"/>
            <a:chOff x="1574800" y="2646"/>
            <a:chExt cx="9067799" cy="68748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800" y="2646"/>
              <a:ext cx="9067799" cy="6871958"/>
            </a:xfrm>
            <a:prstGeom prst="rect">
              <a:avLst/>
            </a:prstGeom>
          </p:spPr>
        </p:pic>
        <p:sp>
          <p:nvSpPr>
            <p:cNvPr id="3" name="Striped Right Arrow 2"/>
            <p:cNvSpPr/>
            <p:nvPr/>
          </p:nvSpPr>
          <p:spPr>
            <a:xfrm rot="6227116">
              <a:off x="2597370" y="5768923"/>
              <a:ext cx="1318844" cy="898394"/>
            </a:xfrm>
            <a:prstGeom prst="striped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692" y="190833"/>
            <a:ext cx="3789448" cy="2515701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 rot="10800000">
            <a:off x="10231416" y="1855278"/>
            <a:ext cx="652202" cy="371993"/>
          </a:xfrm>
          <a:custGeom>
            <a:avLst/>
            <a:gdLst>
              <a:gd name="connsiteX0" fmla="*/ 463206 w 2771261"/>
              <a:gd name="connsiteY0" fmla="*/ 18611 h 1488108"/>
              <a:gd name="connsiteX1" fmla="*/ 1130471 w 2771261"/>
              <a:gd name="connsiteY1" fmla="*/ 26849 h 1488108"/>
              <a:gd name="connsiteX2" fmla="*/ 1196374 w 2771261"/>
              <a:gd name="connsiteY2" fmla="*/ 84514 h 1488108"/>
              <a:gd name="connsiteX3" fmla="*/ 1056330 w 2771261"/>
              <a:gd name="connsiteY3" fmla="*/ 166892 h 1488108"/>
              <a:gd name="connsiteX4" fmla="*/ 1031617 w 2771261"/>
              <a:gd name="connsiteY4" fmla="*/ 265746 h 1488108"/>
              <a:gd name="connsiteX5" fmla="*/ 1122233 w 2771261"/>
              <a:gd name="connsiteY5" fmla="*/ 381076 h 1488108"/>
              <a:gd name="connsiteX6" fmla="*/ 1410557 w 2771261"/>
              <a:gd name="connsiteY6" fmla="*/ 414027 h 1488108"/>
              <a:gd name="connsiteX7" fmla="*/ 1690644 w 2771261"/>
              <a:gd name="connsiteY7" fmla="*/ 298698 h 1488108"/>
              <a:gd name="connsiteX8" fmla="*/ 1665930 w 2771261"/>
              <a:gd name="connsiteY8" fmla="*/ 191606 h 1488108"/>
              <a:gd name="connsiteX9" fmla="*/ 1550601 w 2771261"/>
              <a:gd name="connsiteY9" fmla="*/ 142179 h 1488108"/>
              <a:gd name="connsiteX10" fmla="*/ 1608266 w 2771261"/>
              <a:gd name="connsiteY10" fmla="*/ 51563 h 1488108"/>
              <a:gd name="connsiteX11" fmla="*/ 2292006 w 2771261"/>
              <a:gd name="connsiteY11" fmla="*/ 59800 h 1488108"/>
              <a:gd name="connsiteX12" fmla="*/ 2300244 w 2771261"/>
              <a:gd name="connsiteY12" fmla="*/ 578784 h 1488108"/>
              <a:gd name="connsiteX13" fmla="*/ 2374384 w 2771261"/>
              <a:gd name="connsiteY13" fmla="*/ 661163 h 1488108"/>
              <a:gd name="connsiteX14" fmla="*/ 2572093 w 2771261"/>
              <a:gd name="connsiteY14" fmla="*/ 603498 h 1488108"/>
              <a:gd name="connsiteX15" fmla="*/ 2629757 w 2771261"/>
              <a:gd name="connsiteY15" fmla="*/ 504644 h 1488108"/>
              <a:gd name="connsiteX16" fmla="*/ 2769801 w 2771261"/>
              <a:gd name="connsiteY16" fmla="*/ 669400 h 1488108"/>
              <a:gd name="connsiteX17" fmla="*/ 2695660 w 2771261"/>
              <a:gd name="connsiteY17" fmla="*/ 933011 h 1488108"/>
              <a:gd name="connsiteX18" fmla="*/ 2580330 w 2771261"/>
              <a:gd name="connsiteY18" fmla="*/ 998914 h 1488108"/>
              <a:gd name="connsiteX19" fmla="*/ 2572093 w 2771261"/>
              <a:gd name="connsiteY19" fmla="*/ 875346 h 1488108"/>
              <a:gd name="connsiteX20" fmla="*/ 2423811 w 2771261"/>
              <a:gd name="connsiteY20" fmla="*/ 850633 h 1488108"/>
              <a:gd name="connsiteX21" fmla="*/ 2300244 w 2771261"/>
              <a:gd name="connsiteY21" fmla="*/ 941249 h 1488108"/>
              <a:gd name="connsiteX22" fmla="*/ 2300244 w 2771261"/>
              <a:gd name="connsiteY22" fmla="*/ 1476708 h 1488108"/>
              <a:gd name="connsiteX23" fmla="*/ 1649455 w 2771261"/>
              <a:gd name="connsiteY23" fmla="*/ 1484946 h 1488108"/>
              <a:gd name="connsiteX24" fmla="*/ 1534125 w 2771261"/>
              <a:gd name="connsiteY24" fmla="*/ 1419044 h 1488108"/>
              <a:gd name="connsiteX25" fmla="*/ 1608266 w 2771261"/>
              <a:gd name="connsiteY25" fmla="*/ 1320190 h 1488108"/>
              <a:gd name="connsiteX26" fmla="*/ 1715357 w 2771261"/>
              <a:gd name="connsiteY26" fmla="*/ 1213098 h 1488108"/>
              <a:gd name="connsiteX27" fmla="*/ 1550601 w 2771261"/>
              <a:gd name="connsiteY27" fmla="*/ 1130719 h 1488108"/>
              <a:gd name="connsiteX28" fmla="*/ 1212849 w 2771261"/>
              <a:gd name="connsiteY28" fmla="*/ 1130719 h 1488108"/>
              <a:gd name="connsiteX29" fmla="*/ 1056330 w 2771261"/>
              <a:gd name="connsiteY29" fmla="*/ 1237811 h 1488108"/>
              <a:gd name="connsiteX30" fmla="*/ 1179898 w 2771261"/>
              <a:gd name="connsiteY30" fmla="*/ 1369617 h 1488108"/>
              <a:gd name="connsiteX31" fmla="*/ 1179898 w 2771261"/>
              <a:gd name="connsiteY31" fmla="*/ 1460233 h 1488108"/>
              <a:gd name="connsiteX32" fmla="*/ 463206 w 2771261"/>
              <a:gd name="connsiteY32" fmla="*/ 1468471 h 1488108"/>
              <a:gd name="connsiteX33" fmla="*/ 438493 w 2771261"/>
              <a:gd name="connsiteY33" fmla="*/ 933011 h 1488108"/>
              <a:gd name="connsiteX34" fmla="*/ 347876 w 2771261"/>
              <a:gd name="connsiteY34" fmla="*/ 875346 h 1488108"/>
              <a:gd name="connsiteX35" fmla="*/ 191357 w 2771261"/>
              <a:gd name="connsiteY35" fmla="*/ 965963 h 1488108"/>
              <a:gd name="connsiteX36" fmla="*/ 141930 w 2771261"/>
              <a:gd name="connsiteY36" fmla="*/ 1023627 h 1488108"/>
              <a:gd name="connsiteX37" fmla="*/ 10125 w 2771261"/>
              <a:gd name="connsiteY37" fmla="*/ 850633 h 1488108"/>
              <a:gd name="connsiteX38" fmla="*/ 26601 w 2771261"/>
              <a:gd name="connsiteY38" fmla="*/ 603498 h 1488108"/>
              <a:gd name="connsiteX39" fmla="*/ 166644 w 2771261"/>
              <a:gd name="connsiteY39" fmla="*/ 537595 h 1488108"/>
              <a:gd name="connsiteX40" fmla="*/ 323163 w 2771261"/>
              <a:gd name="connsiteY40" fmla="*/ 661163 h 1488108"/>
              <a:gd name="connsiteX41" fmla="*/ 438493 w 2771261"/>
              <a:gd name="connsiteY41" fmla="*/ 521119 h 1488108"/>
              <a:gd name="connsiteX42" fmla="*/ 446730 w 2771261"/>
              <a:gd name="connsiteY42" fmla="*/ 273984 h 1488108"/>
              <a:gd name="connsiteX43" fmla="*/ 463206 w 2771261"/>
              <a:gd name="connsiteY43" fmla="*/ 18611 h 148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1261" h="1488108">
                <a:moveTo>
                  <a:pt x="463206" y="18611"/>
                </a:moveTo>
                <a:cubicBezTo>
                  <a:pt x="577163" y="-22578"/>
                  <a:pt x="1008276" y="15865"/>
                  <a:pt x="1130471" y="26849"/>
                </a:cubicBezTo>
                <a:cubicBezTo>
                  <a:pt x="1252666" y="37833"/>
                  <a:pt x="1208731" y="61174"/>
                  <a:pt x="1196374" y="84514"/>
                </a:cubicBezTo>
                <a:cubicBezTo>
                  <a:pt x="1184017" y="107854"/>
                  <a:pt x="1083790" y="136687"/>
                  <a:pt x="1056330" y="166892"/>
                </a:cubicBezTo>
                <a:cubicBezTo>
                  <a:pt x="1028870" y="197097"/>
                  <a:pt x="1020633" y="230049"/>
                  <a:pt x="1031617" y="265746"/>
                </a:cubicBezTo>
                <a:cubicBezTo>
                  <a:pt x="1042601" y="301443"/>
                  <a:pt x="1059076" y="356363"/>
                  <a:pt x="1122233" y="381076"/>
                </a:cubicBezTo>
                <a:cubicBezTo>
                  <a:pt x="1185390" y="405790"/>
                  <a:pt x="1315822" y="427757"/>
                  <a:pt x="1410557" y="414027"/>
                </a:cubicBezTo>
                <a:cubicBezTo>
                  <a:pt x="1505292" y="400297"/>
                  <a:pt x="1648082" y="335768"/>
                  <a:pt x="1690644" y="298698"/>
                </a:cubicBezTo>
                <a:cubicBezTo>
                  <a:pt x="1733206" y="261628"/>
                  <a:pt x="1689271" y="217693"/>
                  <a:pt x="1665930" y="191606"/>
                </a:cubicBezTo>
                <a:cubicBezTo>
                  <a:pt x="1642589" y="165519"/>
                  <a:pt x="1560212" y="165520"/>
                  <a:pt x="1550601" y="142179"/>
                </a:cubicBezTo>
                <a:cubicBezTo>
                  <a:pt x="1540990" y="118838"/>
                  <a:pt x="1484699" y="65293"/>
                  <a:pt x="1608266" y="51563"/>
                </a:cubicBezTo>
                <a:cubicBezTo>
                  <a:pt x="1731834" y="37833"/>
                  <a:pt x="2172558" y="33714"/>
                  <a:pt x="2292006" y="59800"/>
                </a:cubicBezTo>
                <a:cubicBezTo>
                  <a:pt x="2294752" y="232795"/>
                  <a:pt x="2286514" y="478557"/>
                  <a:pt x="2300244" y="578784"/>
                </a:cubicBezTo>
                <a:cubicBezTo>
                  <a:pt x="2313974" y="679011"/>
                  <a:pt x="2329076" y="657044"/>
                  <a:pt x="2374384" y="661163"/>
                </a:cubicBezTo>
                <a:cubicBezTo>
                  <a:pt x="2419692" y="665282"/>
                  <a:pt x="2529531" y="629584"/>
                  <a:pt x="2572093" y="603498"/>
                </a:cubicBezTo>
                <a:cubicBezTo>
                  <a:pt x="2614655" y="577412"/>
                  <a:pt x="2596806" y="493660"/>
                  <a:pt x="2629757" y="504644"/>
                </a:cubicBezTo>
                <a:cubicBezTo>
                  <a:pt x="2662708" y="515628"/>
                  <a:pt x="2758817" y="598006"/>
                  <a:pt x="2769801" y="669400"/>
                </a:cubicBezTo>
                <a:cubicBezTo>
                  <a:pt x="2780785" y="740794"/>
                  <a:pt x="2727238" y="878092"/>
                  <a:pt x="2695660" y="933011"/>
                </a:cubicBezTo>
                <a:cubicBezTo>
                  <a:pt x="2664082" y="987930"/>
                  <a:pt x="2600924" y="1008525"/>
                  <a:pt x="2580330" y="998914"/>
                </a:cubicBezTo>
                <a:cubicBezTo>
                  <a:pt x="2559736" y="989303"/>
                  <a:pt x="2598180" y="900060"/>
                  <a:pt x="2572093" y="875346"/>
                </a:cubicBezTo>
                <a:cubicBezTo>
                  <a:pt x="2546007" y="850633"/>
                  <a:pt x="2469119" y="839649"/>
                  <a:pt x="2423811" y="850633"/>
                </a:cubicBezTo>
                <a:cubicBezTo>
                  <a:pt x="2378503" y="861617"/>
                  <a:pt x="2326330" y="853379"/>
                  <a:pt x="2300244" y="941249"/>
                </a:cubicBezTo>
                <a:lnTo>
                  <a:pt x="2300244" y="1476708"/>
                </a:lnTo>
                <a:cubicBezTo>
                  <a:pt x="2083314" y="1479454"/>
                  <a:pt x="1777142" y="1494557"/>
                  <a:pt x="1649455" y="1484946"/>
                </a:cubicBezTo>
                <a:cubicBezTo>
                  <a:pt x="1521769" y="1475335"/>
                  <a:pt x="1540990" y="1446503"/>
                  <a:pt x="1534125" y="1419044"/>
                </a:cubicBezTo>
                <a:cubicBezTo>
                  <a:pt x="1527260" y="1391585"/>
                  <a:pt x="1578061" y="1354514"/>
                  <a:pt x="1608266" y="1320190"/>
                </a:cubicBezTo>
                <a:cubicBezTo>
                  <a:pt x="1638471" y="1285866"/>
                  <a:pt x="1724968" y="1244676"/>
                  <a:pt x="1715357" y="1213098"/>
                </a:cubicBezTo>
                <a:cubicBezTo>
                  <a:pt x="1705746" y="1181520"/>
                  <a:pt x="1634352" y="1144449"/>
                  <a:pt x="1550601" y="1130719"/>
                </a:cubicBezTo>
                <a:cubicBezTo>
                  <a:pt x="1466850" y="1116989"/>
                  <a:pt x="1295227" y="1112870"/>
                  <a:pt x="1212849" y="1130719"/>
                </a:cubicBezTo>
                <a:cubicBezTo>
                  <a:pt x="1130471" y="1148568"/>
                  <a:pt x="1061822" y="1197995"/>
                  <a:pt x="1056330" y="1237811"/>
                </a:cubicBezTo>
                <a:cubicBezTo>
                  <a:pt x="1050838" y="1277627"/>
                  <a:pt x="1159303" y="1332547"/>
                  <a:pt x="1179898" y="1369617"/>
                </a:cubicBezTo>
                <a:cubicBezTo>
                  <a:pt x="1200493" y="1406687"/>
                  <a:pt x="1293855" y="1441012"/>
                  <a:pt x="1179898" y="1460233"/>
                </a:cubicBezTo>
                <a:lnTo>
                  <a:pt x="463206" y="1468471"/>
                </a:lnTo>
                <a:cubicBezTo>
                  <a:pt x="454968" y="1289984"/>
                  <a:pt x="457715" y="1031865"/>
                  <a:pt x="438493" y="933011"/>
                </a:cubicBezTo>
                <a:cubicBezTo>
                  <a:pt x="419271" y="834157"/>
                  <a:pt x="389065" y="869854"/>
                  <a:pt x="347876" y="875346"/>
                </a:cubicBezTo>
                <a:cubicBezTo>
                  <a:pt x="306687" y="880838"/>
                  <a:pt x="225681" y="941250"/>
                  <a:pt x="191357" y="965963"/>
                </a:cubicBezTo>
                <a:cubicBezTo>
                  <a:pt x="157033" y="990676"/>
                  <a:pt x="172135" y="1042849"/>
                  <a:pt x="141930" y="1023627"/>
                </a:cubicBezTo>
                <a:cubicBezTo>
                  <a:pt x="111725" y="1004405"/>
                  <a:pt x="29346" y="920654"/>
                  <a:pt x="10125" y="850633"/>
                </a:cubicBezTo>
                <a:cubicBezTo>
                  <a:pt x="-9096" y="780612"/>
                  <a:pt x="514" y="655671"/>
                  <a:pt x="26601" y="603498"/>
                </a:cubicBezTo>
                <a:cubicBezTo>
                  <a:pt x="52688" y="551325"/>
                  <a:pt x="117217" y="527984"/>
                  <a:pt x="166644" y="537595"/>
                </a:cubicBezTo>
                <a:cubicBezTo>
                  <a:pt x="216071" y="547206"/>
                  <a:pt x="277855" y="663909"/>
                  <a:pt x="323163" y="661163"/>
                </a:cubicBezTo>
                <a:cubicBezTo>
                  <a:pt x="368471" y="658417"/>
                  <a:pt x="417899" y="585649"/>
                  <a:pt x="438493" y="521119"/>
                </a:cubicBezTo>
                <a:cubicBezTo>
                  <a:pt x="459087" y="456589"/>
                  <a:pt x="449476" y="354989"/>
                  <a:pt x="446730" y="273984"/>
                </a:cubicBezTo>
                <a:cubicBezTo>
                  <a:pt x="443984" y="192979"/>
                  <a:pt x="349249" y="59800"/>
                  <a:pt x="463206" y="18611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8439" y="461665"/>
            <a:ext cx="3974756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Peak Nipissing elevation of 183.3 m at Fort Gratiot (Thompson et al., 2014)</a:t>
            </a:r>
          </a:p>
        </p:txBody>
      </p:sp>
    </p:spTree>
    <p:extLst>
      <p:ext uri="{BB962C8B-B14F-4D97-AF65-F5344CB8AC3E}">
        <p14:creationId xmlns:p14="http://schemas.microsoft.com/office/powerpoint/2010/main" val="2467696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7135" y="6277583"/>
            <a:ext cx="584031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Southwestern Ontario </a:t>
            </a:r>
            <a:r>
              <a:rPr lang="en-US" sz="2400" b="1" dirty="0" err="1"/>
              <a:t>Orthoimagery</a:t>
            </a:r>
            <a:r>
              <a:rPr lang="en-US" sz="2400" b="1" dirty="0"/>
              <a:t> Project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729" y="3338686"/>
            <a:ext cx="1718291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Thedford</a:t>
            </a:r>
            <a:endParaRPr lang="en-US" sz="2400" b="1" dirty="0"/>
          </a:p>
          <a:p>
            <a:r>
              <a:rPr lang="en-US" sz="2400" b="1" dirty="0"/>
              <a:t>Embayment</a:t>
            </a:r>
          </a:p>
        </p:txBody>
      </p:sp>
    </p:spTree>
    <p:extLst>
      <p:ext uri="{BB962C8B-B14F-4D97-AF65-F5344CB8AC3E}">
        <p14:creationId xmlns:p14="http://schemas.microsoft.com/office/powerpoint/2010/main" val="3556855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9364" y="6248400"/>
            <a:ext cx="185647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Cooper, 1979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</p:spTree>
    <p:extLst>
      <p:ext uri="{BB962C8B-B14F-4D97-AF65-F5344CB8AC3E}">
        <p14:creationId xmlns:p14="http://schemas.microsoft.com/office/powerpoint/2010/main" val="2977626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</p:spTree>
    <p:extLst>
      <p:ext uri="{BB962C8B-B14F-4D97-AF65-F5344CB8AC3E}">
        <p14:creationId xmlns:p14="http://schemas.microsoft.com/office/powerpoint/2010/main" val="291441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7" y="0"/>
            <a:ext cx="10316161" cy="68639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 rot="10800000">
            <a:off x="6540843" y="4680299"/>
            <a:ext cx="1123750" cy="703022"/>
          </a:xfrm>
          <a:custGeom>
            <a:avLst/>
            <a:gdLst>
              <a:gd name="connsiteX0" fmla="*/ 463206 w 2771261"/>
              <a:gd name="connsiteY0" fmla="*/ 18611 h 1488108"/>
              <a:gd name="connsiteX1" fmla="*/ 1130471 w 2771261"/>
              <a:gd name="connsiteY1" fmla="*/ 26849 h 1488108"/>
              <a:gd name="connsiteX2" fmla="*/ 1196374 w 2771261"/>
              <a:gd name="connsiteY2" fmla="*/ 84514 h 1488108"/>
              <a:gd name="connsiteX3" fmla="*/ 1056330 w 2771261"/>
              <a:gd name="connsiteY3" fmla="*/ 166892 h 1488108"/>
              <a:gd name="connsiteX4" fmla="*/ 1031617 w 2771261"/>
              <a:gd name="connsiteY4" fmla="*/ 265746 h 1488108"/>
              <a:gd name="connsiteX5" fmla="*/ 1122233 w 2771261"/>
              <a:gd name="connsiteY5" fmla="*/ 381076 h 1488108"/>
              <a:gd name="connsiteX6" fmla="*/ 1410557 w 2771261"/>
              <a:gd name="connsiteY6" fmla="*/ 414027 h 1488108"/>
              <a:gd name="connsiteX7" fmla="*/ 1690644 w 2771261"/>
              <a:gd name="connsiteY7" fmla="*/ 298698 h 1488108"/>
              <a:gd name="connsiteX8" fmla="*/ 1665930 w 2771261"/>
              <a:gd name="connsiteY8" fmla="*/ 191606 h 1488108"/>
              <a:gd name="connsiteX9" fmla="*/ 1550601 w 2771261"/>
              <a:gd name="connsiteY9" fmla="*/ 142179 h 1488108"/>
              <a:gd name="connsiteX10" fmla="*/ 1608266 w 2771261"/>
              <a:gd name="connsiteY10" fmla="*/ 51563 h 1488108"/>
              <a:gd name="connsiteX11" fmla="*/ 2292006 w 2771261"/>
              <a:gd name="connsiteY11" fmla="*/ 59800 h 1488108"/>
              <a:gd name="connsiteX12" fmla="*/ 2300244 w 2771261"/>
              <a:gd name="connsiteY12" fmla="*/ 578784 h 1488108"/>
              <a:gd name="connsiteX13" fmla="*/ 2374384 w 2771261"/>
              <a:gd name="connsiteY13" fmla="*/ 661163 h 1488108"/>
              <a:gd name="connsiteX14" fmla="*/ 2572093 w 2771261"/>
              <a:gd name="connsiteY14" fmla="*/ 603498 h 1488108"/>
              <a:gd name="connsiteX15" fmla="*/ 2629757 w 2771261"/>
              <a:gd name="connsiteY15" fmla="*/ 504644 h 1488108"/>
              <a:gd name="connsiteX16" fmla="*/ 2769801 w 2771261"/>
              <a:gd name="connsiteY16" fmla="*/ 669400 h 1488108"/>
              <a:gd name="connsiteX17" fmla="*/ 2695660 w 2771261"/>
              <a:gd name="connsiteY17" fmla="*/ 933011 h 1488108"/>
              <a:gd name="connsiteX18" fmla="*/ 2580330 w 2771261"/>
              <a:gd name="connsiteY18" fmla="*/ 998914 h 1488108"/>
              <a:gd name="connsiteX19" fmla="*/ 2572093 w 2771261"/>
              <a:gd name="connsiteY19" fmla="*/ 875346 h 1488108"/>
              <a:gd name="connsiteX20" fmla="*/ 2423811 w 2771261"/>
              <a:gd name="connsiteY20" fmla="*/ 850633 h 1488108"/>
              <a:gd name="connsiteX21" fmla="*/ 2300244 w 2771261"/>
              <a:gd name="connsiteY21" fmla="*/ 941249 h 1488108"/>
              <a:gd name="connsiteX22" fmla="*/ 2300244 w 2771261"/>
              <a:gd name="connsiteY22" fmla="*/ 1476708 h 1488108"/>
              <a:gd name="connsiteX23" fmla="*/ 1649455 w 2771261"/>
              <a:gd name="connsiteY23" fmla="*/ 1484946 h 1488108"/>
              <a:gd name="connsiteX24" fmla="*/ 1534125 w 2771261"/>
              <a:gd name="connsiteY24" fmla="*/ 1419044 h 1488108"/>
              <a:gd name="connsiteX25" fmla="*/ 1608266 w 2771261"/>
              <a:gd name="connsiteY25" fmla="*/ 1320190 h 1488108"/>
              <a:gd name="connsiteX26" fmla="*/ 1715357 w 2771261"/>
              <a:gd name="connsiteY26" fmla="*/ 1213098 h 1488108"/>
              <a:gd name="connsiteX27" fmla="*/ 1550601 w 2771261"/>
              <a:gd name="connsiteY27" fmla="*/ 1130719 h 1488108"/>
              <a:gd name="connsiteX28" fmla="*/ 1212849 w 2771261"/>
              <a:gd name="connsiteY28" fmla="*/ 1130719 h 1488108"/>
              <a:gd name="connsiteX29" fmla="*/ 1056330 w 2771261"/>
              <a:gd name="connsiteY29" fmla="*/ 1237811 h 1488108"/>
              <a:gd name="connsiteX30" fmla="*/ 1179898 w 2771261"/>
              <a:gd name="connsiteY30" fmla="*/ 1369617 h 1488108"/>
              <a:gd name="connsiteX31" fmla="*/ 1179898 w 2771261"/>
              <a:gd name="connsiteY31" fmla="*/ 1460233 h 1488108"/>
              <a:gd name="connsiteX32" fmla="*/ 463206 w 2771261"/>
              <a:gd name="connsiteY32" fmla="*/ 1468471 h 1488108"/>
              <a:gd name="connsiteX33" fmla="*/ 438493 w 2771261"/>
              <a:gd name="connsiteY33" fmla="*/ 933011 h 1488108"/>
              <a:gd name="connsiteX34" fmla="*/ 347876 w 2771261"/>
              <a:gd name="connsiteY34" fmla="*/ 875346 h 1488108"/>
              <a:gd name="connsiteX35" fmla="*/ 191357 w 2771261"/>
              <a:gd name="connsiteY35" fmla="*/ 965963 h 1488108"/>
              <a:gd name="connsiteX36" fmla="*/ 141930 w 2771261"/>
              <a:gd name="connsiteY36" fmla="*/ 1023627 h 1488108"/>
              <a:gd name="connsiteX37" fmla="*/ 10125 w 2771261"/>
              <a:gd name="connsiteY37" fmla="*/ 850633 h 1488108"/>
              <a:gd name="connsiteX38" fmla="*/ 26601 w 2771261"/>
              <a:gd name="connsiteY38" fmla="*/ 603498 h 1488108"/>
              <a:gd name="connsiteX39" fmla="*/ 166644 w 2771261"/>
              <a:gd name="connsiteY39" fmla="*/ 537595 h 1488108"/>
              <a:gd name="connsiteX40" fmla="*/ 323163 w 2771261"/>
              <a:gd name="connsiteY40" fmla="*/ 661163 h 1488108"/>
              <a:gd name="connsiteX41" fmla="*/ 438493 w 2771261"/>
              <a:gd name="connsiteY41" fmla="*/ 521119 h 1488108"/>
              <a:gd name="connsiteX42" fmla="*/ 446730 w 2771261"/>
              <a:gd name="connsiteY42" fmla="*/ 273984 h 1488108"/>
              <a:gd name="connsiteX43" fmla="*/ 463206 w 2771261"/>
              <a:gd name="connsiteY43" fmla="*/ 18611 h 148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1261" h="1488108">
                <a:moveTo>
                  <a:pt x="463206" y="18611"/>
                </a:moveTo>
                <a:cubicBezTo>
                  <a:pt x="577163" y="-22578"/>
                  <a:pt x="1008276" y="15865"/>
                  <a:pt x="1130471" y="26849"/>
                </a:cubicBezTo>
                <a:cubicBezTo>
                  <a:pt x="1252666" y="37833"/>
                  <a:pt x="1208731" y="61174"/>
                  <a:pt x="1196374" y="84514"/>
                </a:cubicBezTo>
                <a:cubicBezTo>
                  <a:pt x="1184017" y="107854"/>
                  <a:pt x="1083790" y="136687"/>
                  <a:pt x="1056330" y="166892"/>
                </a:cubicBezTo>
                <a:cubicBezTo>
                  <a:pt x="1028870" y="197097"/>
                  <a:pt x="1020633" y="230049"/>
                  <a:pt x="1031617" y="265746"/>
                </a:cubicBezTo>
                <a:cubicBezTo>
                  <a:pt x="1042601" y="301443"/>
                  <a:pt x="1059076" y="356363"/>
                  <a:pt x="1122233" y="381076"/>
                </a:cubicBezTo>
                <a:cubicBezTo>
                  <a:pt x="1185390" y="405790"/>
                  <a:pt x="1315822" y="427757"/>
                  <a:pt x="1410557" y="414027"/>
                </a:cubicBezTo>
                <a:cubicBezTo>
                  <a:pt x="1505292" y="400297"/>
                  <a:pt x="1648082" y="335768"/>
                  <a:pt x="1690644" y="298698"/>
                </a:cubicBezTo>
                <a:cubicBezTo>
                  <a:pt x="1733206" y="261628"/>
                  <a:pt x="1689271" y="217693"/>
                  <a:pt x="1665930" y="191606"/>
                </a:cubicBezTo>
                <a:cubicBezTo>
                  <a:pt x="1642589" y="165519"/>
                  <a:pt x="1560212" y="165520"/>
                  <a:pt x="1550601" y="142179"/>
                </a:cubicBezTo>
                <a:cubicBezTo>
                  <a:pt x="1540990" y="118838"/>
                  <a:pt x="1484699" y="65293"/>
                  <a:pt x="1608266" y="51563"/>
                </a:cubicBezTo>
                <a:cubicBezTo>
                  <a:pt x="1731834" y="37833"/>
                  <a:pt x="2172558" y="33714"/>
                  <a:pt x="2292006" y="59800"/>
                </a:cubicBezTo>
                <a:cubicBezTo>
                  <a:pt x="2294752" y="232795"/>
                  <a:pt x="2286514" y="478557"/>
                  <a:pt x="2300244" y="578784"/>
                </a:cubicBezTo>
                <a:cubicBezTo>
                  <a:pt x="2313974" y="679011"/>
                  <a:pt x="2329076" y="657044"/>
                  <a:pt x="2374384" y="661163"/>
                </a:cubicBezTo>
                <a:cubicBezTo>
                  <a:pt x="2419692" y="665282"/>
                  <a:pt x="2529531" y="629584"/>
                  <a:pt x="2572093" y="603498"/>
                </a:cubicBezTo>
                <a:cubicBezTo>
                  <a:pt x="2614655" y="577412"/>
                  <a:pt x="2596806" y="493660"/>
                  <a:pt x="2629757" y="504644"/>
                </a:cubicBezTo>
                <a:cubicBezTo>
                  <a:pt x="2662708" y="515628"/>
                  <a:pt x="2758817" y="598006"/>
                  <a:pt x="2769801" y="669400"/>
                </a:cubicBezTo>
                <a:cubicBezTo>
                  <a:pt x="2780785" y="740794"/>
                  <a:pt x="2727238" y="878092"/>
                  <a:pt x="2695660" y="933011"/>
                </a:cubicBezTo>
                <a:cubicBezTo>
                  <a:pt x="2664082" y="987930"/>
                  <a:pt x="2600924" y="1008525"/>
                  <a:pt x="2580330" y="998914"/>
                </a:cubicBezTo>
                <a:cubicBezTo>
                  <a:pt x="2559736" y="989303"/>
                  <a:pt x="2598180" y="900060"/>
                  <a:pt x="2572093" y="875346"/>
                </a:cubicBezTo>
                <a:cubicBezTo>
                  <a:pt x="2546007" y="850633"/>
                  <a:pt x="2469119" y="839649"/>
                  <a:pt x="2423811" y="850633"/>
                </a:cubicBezTo>
                <a:cubicBezTo>
                  <a:pt x="2378503" y="861617"/>
                  <a:pt x="2326330" y="853379"/>
                  <a:pt x="2300244" y="941249"/>
                </a:cubicBezTo>
                <a:lnTo>
                  <a:pt x="2300244" y="1476708"/>
                </a:lnTo>
                <a:cubicBezTo>
                  <a:pt x="2083314" y="1479454"/>
                  <a:pt x="1777142" y="1494557"/>
                  <a:pt x="1649455" y="1484946"/>
                </a:cubicBezTo>
                <a:cubicBezTo>
                  <a:pt x="1521769" y="1475335"/>
                  <a:pt x="1540990" y="1446503"/>
                  <a:pt x="1534125" y="1419044"/>
                </a:cubicBezTo>
                <a:cubicBezTo>
                  <a:pt x="1527260" y="1391585"/>
                  <a:pt x="1578061" y="1354514"/>
                  <a:pt x="1608266" y="1320190"/>
                </a:cubicBezTo>
                <a:cubicBezTo>
                  <a:pt x="1638471" y="1285866"/>
                  <a:pt x="1724968" y="1244676"/>
                  <a:pt x="1715357" y="1213098"/>
                </a:cubicBezTo>
                <a:cubicBezTo>
                  <a:pt x="1705746" y="1181520"/>
                  <a:pt x="1634352" y="1144449"/>
                  <a:pt x="1550601" y="1130719"/>
                </a:cubicBezTo>
                <a:cubicBezTo>
                  <a:pt x="1466850" y="1116989"/>
                  <a:pt x="1295227" y="1112870"/>
                  <a:pt x="1212849" y="1130719"/>
                </a:cubicBezTo>
                <a:cubicBezTo>
                  <a:pt x="1130471" y="1148568"/>
                  <a:pt x="1061822" y="1197995"/>
                  <a:pt x="1056330" y="1237811"/>
                </a:cubicBezTo>
                <a:cubicBezTo>
                  <a:pt x="1050838" y="1277627"/>
                  <a:pt x="1159303" y="1332547"/>
                  <a:pt x="1179898" y="1369617"/>
                </a:cubicBezTo>
                <a:cubicBezTo>
                  <a:pt x="1200493" y="1406687"/>
                  <a:pt x="1293855" y="1441012"/>
                  <a:pt x="1179898" y="1460233"/>
                </a:cubicBezTo>
                <a:lnTo>
                  <a:pt x="463206" y="1468471"/>
                </a:lnTo>
                <a:cubicBezTo>
                  <a:pt x="454968" y="1289984"/>
                  <a:pt x="457715" y="1031865"/>
                  <a:pt x="438493" y="933011"/>
                </a:cubicBezTo>
                <a:cubicBezTo>
                  <a:pt x="419271" y="834157"/>
                  <a:pt x="389065" y="869854"/>
                  <a:pt x="347876" y="875346"/>
                </a:cubicBezTo>
                <a:cubicBezTo>
                  <a:pt x="306687" y="880838"/>
                  <a:pt x="225681" y="941250"/>
                  <a:pt x="191357" y="965963"/>
                </a:cubicBezTo>
                <a:cubicBezTo>
                  <a:pt x="157033" y="990676"/>
                  <a:pt x="172135" y="1042849"/>
                  <a:pt x="141930" y="1023627"/>
                </a:cubicBezTo>
                <a:cubicBezTo>
                  <a:pt x="111725" y="1004405"/>
                  <a:pt x="29346" y="920654"/>
                  <a:pt x="10125" y="850633"/>
                </a:cubicBezTo>
                <a:cubicBezTo>
                  <a:pt x="-9096" y="780612"/>
                  <a:pt x="514" y="655671"/>
                  <a:pt x="26601" y="603498"/>
                </a:cubicBezTo>
                <a:cubicBezTo>
                  <a:pt x="52688" y="551325"/>
                  <a:pt x="117217" y="527984"/>
                  <a:pt x="166644" y="537595"/>
                </a:cubicBezTo>
                <a:cubicBezTo>
                  <a:pt x="216071" y="547206"/>
                  <a:pt x="277855" y="663909"/>
                  <a:pt x="323163" y="661163"/>
                </a:cubicBezTo>
                <a:cubicBezTo>
                  <a:pt x="368471" y="658417"/>
                  <a:pt x="417899" y="585649"/>
                  <a:pt x="438493" y="521119"/>
                </a:cubicBezTo>
                <a:cubicBezTo>
                  <a:pt x="459087" y="456589"/>
                  <a:pt x="449476" y="354989"/>
                  <a:pt x="446730" y="273984"/>
                </a:cubicBezTo>
                <a:cubicBezTo>
                  <a:pt x="443984" y="192979"/>
                  <a:pt x="349249" y="59800"/>
                  <a:pt x="463206" y="18611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69773" y="3328086"/>
            <a:ext cx="2300053" cy="15696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1243" y="2059551"/>
            <a:ext cx="3980577" cy="15696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5514" y="798434"/>
            <a:ext cx="2789738" cy="6463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Superior</a:t>
            </a:r>
          </a:p>
        </p:txBody>
      </p:sp>
      <p:sp>
        <p:nvSpPr>
          <p:cNvPr id="13" name="TextBox 12"/>
          <p:cNvSpPr txBox="1"/>
          <p:nvPr/>
        </p:nvSpPr>
        <p:spPr>
          <a:xfrm rot="17000926">
            <a:off x="2727509" y="4063489"/>
            <a:ext cx="2914901" cy="6463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Michigan</a:t>
            </a:r>
          </a:p>
        </p:txBody>
      </p:sp>
      <p:sp>
        <p:nvSpPr>
          <p:cNvPr id="14" name="TextBox 13"/>
          <p:cNvSpPr txBox="1"/>
          <p:nvPr/>
        </p:nvSpPr>
        <p:spPr>
          <a:xfrm rot="2028535">
            <a:off x="5677496" y="3004921"/>
            <a:ext cx="2348079" cy="6463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Huron</a:t>
            </a:r>
          </a:p>
        </p:txBody>
      </p:sp>
      <p:sp>
        <p:nvSpPr>
          <p:cNvPr id="15" name="TextBox 14"/>
          <p:cNvSpPr txBox="1"/>
          <p:nvPr/>
        </p:nvSpPr>
        <p:spPr>
          <a:xfrm rot="20232140">
            <a:off x="6903039" y="5542806"/>
            <a:ext cx="1887248" cy="6463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Erie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62250" y="4221664"/>
            <a:ext cx="2619050" cy="6463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Ontario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" y="0"/>
            <a:ext cx="18414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Significance 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of Lake Level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84006" y="4333911"/>
            <a:ext cx="784189" cy="6463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IBS</a:t>
            </a:r>
          </a:p>
        </p:txBody>
      </p:sp>
      <p:sp>
        <p:nvSpPr>
          <p:cNvPr id="21" name="Oval 20"/>
          <p:cNvSpPr/>
          <p:nvPr/>
        </p:nvSpPr>
        <p:spPr>
          <a:xfrm>
            <a:off x="7252535" y="4863168"/>
            <a:ext cx="137416" cy="170304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836282" y="-75371"/>
            <a:ext cx="8169353" cy="2229824"/>
            <a:chOff x="-96229" y="864242"/>
            <a:chExt cx="15549246" cy="424416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t="3578" b="11445"/>
            <a:stretch/>
          </p:blipFill>
          <p:spPr>
            <a:xfrm>
              <a:off x="-96229" y="978248"/>
              <a:ext cx="12181267" cy="413016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4316957" y="864242"/>
              <a:ext cx="11136060" cy="515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https://en.wikipedia.org/wiki/Great_Lakes#/media/File:Great_Lakes.svg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9039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24520" y="583660"/>
            <a:ext cx="6108970" cy="4182893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54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371004"/>
            <a:ext cx="9173343" cy="6486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39267" y="461665"/>
            <a:ext cx="1692771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Grand Bend</a:t>
            </a:r>
          </a:p>
        </p:txBody>
      </p:sp>
      <p:sp>
        <p:nvSpPr>
          <p:cNvPr id="5" name="TextBox 4"/>
          <p:cNvSpPr txBox="1"/>
          <p:nvPr/>
        </p:nvSpPr>
        <p:spPr>
          <a:xfrm rot="20500048">
            <a:off x="2962239" y="4422734"/>
            <a:ext cx="165590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/>
              <a:t>Strandplain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18457" y="4653566"/>
            <a:ext cx="122443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Bedrock</a:t>
            </a:r>
          </a:p>
        </p:txBody>
      </p:sp>
      <p:sp>
        <p:nvSpPr>
          <p:cNvPr id="7" name="TextBox 6"/>
          <p:cNvSpPr txBox="1"/>
          <p:nvPr/>
        </p:nvSpPr>
        <p:spPr>
          <a:xfrm rot="19766996">
            <a:off x="5363351" y="3224979"/>
            <a:ext cx="166847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Dune Cover</a:t>
            </a:r>
          </a:p>
        </p:txBody>
      </p:sp>
      <p:sp>
        <p:nvSpPr>
          <p:cNvPr id="8" name="TextBox 7"/>
          <p:cNvSpPr txBox="1"/>
          <p:nvPr/>
        </p:nvSpPr>
        <p:spPr>
          <a:xfrm rot="19300208">
            <a:off x="7665052" y="1593432"/>
            <a:ext cx="165590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/>
              <a:t>Strandplain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 rot="16804558">
            <a:off x="8922097" y="4261573"/>
            <a:ext cx="2023631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Au Sable River</a:t>
            </a:r>
          </a:p>
        </p:txBody>
      </p:sp>
      <p:sp>
        <p:nvSpPr>
          <p:cNvPr id="10" name="TextBox 9"/>
          <p:cNvSpPr txBox="1"/>
          <p:nvPr/>
        </p:nvSpPr>
        <p:spPr>
          <a:xfrm rot="1128378">
            <a:off x="7076731" y="5154625"/>
            <a:ext cx="116249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The Cut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</p:spTree>
    <p:extLst>
      <p:ext uri="{BB962C8B-B14F-4D97-AF65-F5344CB8AC3E}">
        <p14:creationId xmlns:p14="http://schemas.microsoft.com/office/powerpoint/2010/main" val="1757665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41502"/>
            <a:ext cx="9639296" cy="68164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0581920">
            <a:off x="2647271" y="5274247"/>
            <a:ext cx="1047711" cy="1259022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12277" y="4217335"/>
            <a:ext cx="2372829" cy="837754"/>
            <a:chOff x="1394308" y="4111764"/>
            <a:chExt cx="2372829" cy="837754"/>
          </a:xfrm>
        </p:grpSpPr>
        <p:sp>
          <p:nvSpPr>
            <p:cNvPr id="5" name="TextBox 4"/>
            <p:cNvSpPr txBox="1"/>
            <p:nvPr/>
          </p:nvSpPr>
          <p:spPr>
            <a:xfrm>
              <a:off x="1752772" y="4487853"/>
              <a:ext cx="1655903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err="1"/>
                <a:t>Strandplain</a:t>
              </a:r>
              <a:endParaRPr lang="en-US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4308" y="4111764"/>
              <a:ext cx="2372829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err="1"/>
                <a:t>Ipperwash</a:t>
              </a:r>
              <a:r>
                <a:rPr lang="en-US" sz="2400" b="1" dirty="0"/>
                <a:t> Beach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1" y="3131596"/>
            <a:ext cx="2132635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Main Objective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6460" y="1618735"/>
            <a:ext cx="280256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Secondary Objective</a:t>
            </a:r>
          </a:p>
        </p:txBody>
      </p:sp>
      <p:cxnSp>
        <p:nvCxnSpPr>
          <p:cNvPr id="10" name="Straight Arrow Connector 9"/>
          <p:cNvCxnSpPr>
            <a:stCxn id="3" idx="2"/>
          </p:cNvCxnSpPr>
          <p:nvPr/>
        </p:nvCxnSpPr>
        <p:spPr>
          <a:xfrm flipH="1">
            <a:off x="3855896" y="3593261"/>
            <a:ext cx="410823" cy="19549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</p:cNvCxnSpPr>
          <p:nvPr/>
        </p:nvCxnSpPr>
        <p:spPr>
          <a:xfrm>
            <a:off x="7097741" y="2080400"/>
            <a:ext cx="2491102" cy="12682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80422" y="2080400"/>
            <a:ext cx="206008" cy="27124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2"/>
          </p:cNvCxnSpPr>
          <p:nvPr/>
        </p:nvCxnSpPr>
        <p:spPr>
          <a:xfrm>
            <a:off x="7097741" y="2080400"/>
            <a:ext cx="1242419" cy="31588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506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70" y="0"/>
            <a:ext cx="105936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3650" y="6257925"/>
            <a:ext cx="278563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Lambton County GIS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</p:spTree>
    <p:extLst>
      <p:ext uri="{BB962C8B-B14F-4D97-AF65-F5344CB8AC3E}">
        <p14:creationId xmlns:p14="http://schemas.microsoft.com/office/powerpoint/2010/main" val="1883517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0" y="0"/>
            <a:ext cx="105936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6400" y="774700"/>
            <a:ext cx="529590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Each ridge preserves shoreline position and lake level at the time of deposition</a:t>
            </a:r>
          </a:p>
        </p:txBody>
      </p:sp>
    </p:spTree>
    <p:extLst>
      <p:ext uri="{BB962C8B-B14F-4D97-AF65-F5344CB8AC3E}">
        <p14:creationId xmlns:p14="http://schemas.microsoft.com/office/powerpoint/2010/main" val="4048121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0" y="0"/>
            <a:ext cx="105936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3650" y="6257925"/>
            <a:ext cx="210820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Johnston, 1999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05477" y="0"/>
            <a:ext cx="1581045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Study Area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99" y="601709"/>
            <a:ext cx="5753601" cy="355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5199" y="930703"/>
            <a:ext cx="179715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Only Surface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2151" y="3321734"/>
            <a:ext cx="202170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No Subsurface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7610" y="3321734"/>
            <a:ext cx="122809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No Ages</a:t>
            </a:r>
          </a:p>
        </p:txBody>
      </p:sp>
    </p:spTree>
    <p:extLst>
      <p:ext uri="{BB962C8B-B14F-4D97-AF65-F5344CB8AC3E}">
        <p14:creationId xmlns:p14="http://schemas.microsoft.com/office/powerpoint/2010/main" val="3418113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85177" y="0"/>
            <a:ext cx="1581045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Filling in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gap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007075"/>
            <a:ext cx="12191999" cy="5078313"/>
          </a:xfrm>
          <a:prstGeom prst="rect">
            <a:avLst/>
          </a:prstGeom>
          <a:solidFill>
            <a:schemeClr val="accent1">
              <a:lumMod val="20000"/>
              <a:lumOff val="8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44546A"/>
                </a:solidFill>
              </a:rPr>
              <a:t>To create a </a:t>
            </a:r>
            <a:r>
              <a:rPr lang="en-US" sz="7200" b="1" dirty="0" err="1">
                <a:solidFill>
                  <a:srgbClr val="44546A"/>
                </a:solidFill>
              </a:rPr>
              <a:t>paleohydrograph</a:t>
            </a:r>
            <a:r>
              <a:rPr lang="en-US" sz="7200" b="1" dirty="0">
                <a:solidFill>
                  <a:srgbClr val="44546A"/>
                </a:solidFill>
              </a:rPr>
              <a:t> for </a:t>
            </a:r>
            <a:r>
              <a:rPr lang="en-US" sz="7200" b="1" dirty="0" err="1">
                <a:solidFill>
                  <a:srgbClr val="44546A"/>
                </a:solidFill>
              </a:rPr>
              <a:t>Ipperwash</a:t>
            </a:r>
            <a:r>
              <a:rPr lang="en-US" sz="7200" b="1" dirty="0">
                <a:solidFill>
                  <a:srgbClr val="44546A"/>
                </a:solidFill>
              </a:rPr>
              <a:t> need: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rgbClr val="44546A"/>
                </a:solidFill>
              </a:rPr>
              <a:t>Subsurface information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rgbClr val="44546A"/>
                </a:solidFill>
              </a:rPr>
              <a:t>Ancient lake levels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rgbClr val="44546A"/>
                </a:solidFill>
              </a:rPr>
              <a:t>Age constraints </a:t>
            </a:r>
          </a:p>
        </p:txBody>
      </p:sp>
    </p:spTree>
    <p:extLst>
      <p:ext uri="{BB962C8B-B14F-4D97-AF65-F5344CB8AC3E}">
        <p14:creationId xmlns:p14="http://schemas.microsoft.com/office/powerpoint/2010/main" val="1515286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85177" y="0"/>
            <a:ext cx="1581045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Filling in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gap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997"/>
            <a:ext cx="4395797" cy="4070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1380197"/>
            <a:ext cx="7750629" cy="2161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3920198"/>
            <a:ext cx="7750629" cy="21612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548" y="685119"/>
            <a:ext cx="363093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Ground Penetrating Radar</a:t>
            </a:r>
          </a:p>
          <a:p>
            <a:r>
              <a:rPr lang="en-US" sz="2400" b="1" dirty="0"/>
              <a:t>For subsurface information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95797" y="6229366"/>
            <a:ext cx="331077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Completed August, 2015</a:t>
            </a:r>
          </a:p>
        </p:txBody>
      </p:sp>
    </p:spTree>
    <p:extLst>
      <p:ext uri="{BB962C8B-B14F-4D97-AF65-F5344CB8AC3E}">
        <p14:creationId xmlns:p14="http://schemas.microsoft.com/office/powerpoint/2010/main" val="2853354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52" y="17628"/>
            <a:ext cx="360257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85177" y="0"/>
            <a:ext cx="1581045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Filling in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gap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83752" cy="6875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5037" y="6520028"/>
            <a:ext cx="17427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Modified from Thompson et al., 2014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4400" y="4140200"/>
            <a:ext cx="1854200" cy="3556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26970" y="3860800"/>
            <a:ext cx="3420529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Basal foreshore correlates with lake level at time of deposition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26970" y="1653401"/>
            <a:ext cx="384643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Coring for ancient lake levels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4400" y="6058363"/>
            <a:ext cx="288874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Scheduled May, 2016</a:t>
            </a:r>
          </a:p>
        </p:txBody>
      </p:sp>
    </p:spTree>
    <p:extLst>
      <p:ext uri="{BB962C8B-B14F-4D97-AF65-F5344CB8AC3E}">
        <p14:creationId xmlns:p14="http://schemas.microsoft.com/office/powerpoint/2010/main" val="2056186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702039"/>
            <a:ext cx="12192000" cy="6155961"/>
            <a:chOff x="0" y="409939"/>
            <a:chExt cx="12192000" cy="61559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9939"/>
              <a:ext cx="12192000" cy="615596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1611" y="1282700"/>
              <a:ext cx="2298474" cy="151995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7985177" y="0"/>
            <a:ext cx="1581045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Filling in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gap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0085" y="5829300"/>
            <a:ext cx="3100401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OSL for age constraints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313694" y="6581001"/>
            <a:ext cx="38783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http://gec.cr.usgs.gov/projects/lumlab/images/LumHist.jpg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1630" y="6343650"/>
            <a:ext cx="288874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Scheduled May, 2016</a:t>
            </a:r>
          </a:p>
        </p:txBody>
      </p:sp>
    </p:spTree>
    <p:extLst>
      <p:ext uri="{BB962C8B-B14F-4D97-AF65-F5344CB8AC3E}">
        <p14:creationId xmlns:p14="http://schemas.microsoft.com/office/powerpoint/2010/main" val="7102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9" y="-5948"/>
            <a:ext cx="10316161" cy="6863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600200"/>
            <a:ext cx="12192000" cy="4247317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Managing the Great Lakes Important to: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Shipping Interests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 Centers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Recreation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Hydropower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0"/>
            <a:ext cx="18414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Significance 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of Lake Level</a:t>
            </a:r>
          </a:p>
        </p:txBody>
      </p:sp>
    </p:spTree>
    <p:extLst>
      <p:ext uri="{BB962C8B-B14F-4D97-AF65-F5344CB8AC3E}">
        <p14:creationId xmlns:p14="http://schemas.microsoft.com/office/powerpoint/2010/main" val="4239725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85177" y="0"/>
            <a:ext cx="1581045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Filling in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gap</a:t>
            </a:r>
          </a:p>
        </p:txBody>
      </p:sp>
      <p:sp>
        <p:nvSpPr>
          <p:cNvPr id="7" name="Rectangle 6"/>
          <p:cNvSpPr/>
          <p:nvPr/>
        </p:nvSpPr>
        <p:spPr>
          <a:xfrm>
            <a:off x="8313694" y="6581001"/>
            <a:ext cx="38783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http://gec.cr.usgs.gov/projects/lumlab/images/LumHist.jpg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269" y="1210962"/>
            <a:ext cx="1516762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3244" y="2741995"/>
            <a:ext cx="1658787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7097" y="4273028"/>
            <a:ext cx="1394934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OSL</a:t>
            </a:r>
          </a:p>
        </p:txBody>
      </p:sp>
      <p:cxnSp>
        <p:nvCxnSpPr>
          <p:cNvPr id="13" name="Straight Arrow Connector 12"/>
          <p:cNvCxnSpPr>
            <a:stCxn id="9" idx="3"/>
          </p:cNvCxnSpPr>
          <p:nvPr/>
        </p:nvCxnSpPr>
        <p:spPr>
          <a:xfrm>
            <a:off x="2212031" y="1718793"/>
            <a:ext cx="914400" cy="914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3"/>
          </p:cNvCxnSpPr>
          <p:nvPr/>
        </p:nvCxnSpPr>
        <p:spPr>
          <a:xfrm flipV="1">
            <a:off x="2212031" y="3249826"/>
            <a:ext cx="914400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3"/>
          </p:cNvCxnSpPr>
          <p:nvPr/>
        </p:nvCxnSpPr>
        <p:spPr>
          <a:xfrm flipV="1">
            <a:off x="2212031" y="3757658"/>
            <a:ext cx="914400" cy="10232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06964" y="1918537"/>
            <a:ext cx="5685317" cy="28623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Ipperwash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Beach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Strandplain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Paleohydrograph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369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22971" y="0"/>
            <a:ext cx="256902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Conclusion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Future Outcomes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08675"/>
            <a:ext cx="12191999" cy="6186309"/>
          </a:xfrm>
          <a:prstGeom prst="rect">
            <a:avLst/>
          </a:prstGeom>
          <a:solidFill>
            <a:schemeClr val="accent1">
              <a:lumMod val="20000"/>
              <a:lumOff val="8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 post-Nipissing lake levels near the zero </a:t>
            </a:r>
            <a:r>
              <a:rPr lang="en-US" sz="440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isobase</a:t>
            </a:r>
            <a:r>
              <a:rPr lang="en-US" sz="4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create </a:t>
            </a:r>
            <a:r>
              <a:rPr lang="en-US" sz="440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paleohydrograph</a:t>
            </a:r>
            <a:r>
              <a:rPr lang="en-US" sz="4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Lake Huron</a:t>
            </a:r>
          </a:p>
          <a:p>
            <a:endParaRPr lang="en-US" sz="4400" b="1" dirty="0"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Differentiate Nipissing and Algonquin sediments in the </a:t>
            </a:r>
            <a:r>
              <a:rPr lang="en-US" sz="440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Thedford</a:t>
            </a:r>
            <a:r>
              <a:rPr lang="en-US" sz="4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Embayment</a:t>
            </a:r>
          </a:p>
          <a:p>
            <a:endParaRPr lang="en-US" sz="4400" b="1" dirty="0"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understand natural sedimentation patterns at the only unregulated outlet in the Great Lakes</a:t>
            </a:r>
          </a:p>
          <a:p>
            <a:endParaRPr lang="en-US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76290" y="6604084"/>
            <a:ext cx="49902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https://en.wikipedia.org/wiki/Lake_Huron#/media/File:Lake-huron-ipperwash-beach.jpg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198120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92573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9" y="-5948"/>
            <a:ext cx="10316161" cy="6863948"/>
          </a:xfrm>
          <a:prstGeom prst="rect">
            <a:avLst/>
          </a:prstGeom>
        </p:spPr>
      </p:pic>
      <p:pic>
        <p:nvPicPr>
          <p:cNvPr id="1026" name="Picture 2" descr="File:Skyline of Toronto viewed from Harbo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998" y="122710"/>
            <a:ext cx="4011630" cy="242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125361" y="2391074"/>
            <a:ext cx="40286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https://en.wikipedia.org/wiki/File:Skyline_of_Toronto_viewed_from_Harbour.jpg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63765" y="2611923"/>
            <a:ext cx="3951863" cy="2178735"/>
            <a:chOff x="192543" y="3105664"/>
            <a:chExt cx="3951863" cy="2178735"/>
          </a:xfrm>
        </p:grpSpPr>
        <p:pic>
          <p:nvPicPr>
            <p:cNvPr id="1028" name="Picture 4" descr="File:2009-09-18 3060x2040 chicago skylin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22"/>
            <a:stretch/>
          </p:blipFill>
          <p:spPr bwMode="auto">
            <a:xfrm>
              <a:off x="192543" y="3105664"/>
              <a:ext cx="3951863" cy="2176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32687" y="5053567"/>
              <a:ext cx="387157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https://en.wikipedia.org/wiki/File:2009-09-18_3060x2040_chicago_skyline.jpg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5655" y="3174869"/>
              <a:ext cx="924869" cy="369332"/>
            </a:xfrm>
            <a:prstGeom prst="rect">
              <a:avLst/>
            </a:prstGeom>
            <a:solidFill>
              <a:schemeClr val="accent5">
                <a:lumMod val="50000"/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Chicago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109813" y="413424"/>
            <a:ext cx="926985" cy="369332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Toronto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80376" y="4007406"/>
            <a:ext cx="4228381" cy="2714393"/>
            <a:chOff x="3727270" y="3370827"/>
            <a:chExt cx="5023029" cy="333843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727270" y="3370827"/>
              <a:ext cx="5023029" cy="333843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727270" y="6463041"/>
              <a:ext cx="33345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http://archive.epa.gov/greatlakes/image/web/jpg/394-2.jpg</a:t>
              </a:r>
            </a:p>
          </p:txBody>
        </p:sp>
      </p:grpSp>
      <p:sp>
        <p:nvSpPr>
          <p:cNvPr id="34" name="Freeform 33"/>
          <p:cNvSpPr/>
          <p:nvPr/>
        </p:nvSpPr>
        <p:spPr>
          <a:xfrm rot="10800000">
            <a:off x="6514717" y="4732395"/>
            <a:ext cx="1096237" cy="625255"/>
          </a:xfrm>
          <a:custGeom>
            <a:avLst/>
            <a:gdLst>
              <a:gd name="connsiteX0" fmla="*/ 463206 w 2771261"/>
              <a:gd name="connsiteY0" fmla="*/ 18611 h 1488108"/>
              <a:gd name="connsiteX1" fmla="*/ 1130471 w 2771261"/>
              <a:gd name="connsiteY1" fmla="*/ 26849 h 1488108"/>
              <a:gd name="connsiteX2" fmla="*/ 1196374 w 2771261"/>
              <a:gd name="connsiteY2" fmla="*/ 84514 h 1488108"/>
              <a:gd name="connsiteX3" fmla="*/ 1056330 w 2771261"/>
              <a:gd name="connsiteY3" fmla="*/ 166892 h 1488108"/>
              <a:gd name="connsiteX4" fmla="*/ 1031617 w 2771261"/>
              <a:gd name="connsiteY4" fmla="*/ 265746 h 1488108"/>
              <a:gd name="connsiteX5" fmla="*/ 1122233 w 2771261"/>
              <a:gd name="connsiteY5" fmla="*/ 381076 h 1488108"/>
              <a:gd name="connsiteX6" fmla="*/ 1410557 w 2771261"/>
              <a:gd name="connsiteY6" fmla="*/ 414027 h 1488108"/>
              <a:gd name="connsiteX7" fmla="*/ 1690644 w 2771261"/>
              <a:gd name="connsiteY7" fmla="*/ 298698 h 1488108"/>
              <a:gd name="connsiteX8" fmla="*/ 1665930 w 2771261"/>
              <a:gd name="connsiteY8" fmla="*/ 191606 h 1488108"/>
              <a:gd name="connsiteX9" fmla="*/ 1550601 w 2771261"/>
              <a:gd name="connsiteY9" fmla="*/ 142179 h 1488108"/>
              <a:gd name="connsiteX10" fmla="*/ 1608266 w 2771261"/>
              <a:gd name="connsiteY10" fmla="*/ 51563 h 1488108"/>
              <a:gd name="connsiteX11" fmla="*/ 2292006 w 2771261"/>
              <a:gd name="connsiteY11" fmla="*/ 59800 h 1488108"/>
              <a:gd name="connsiteX12" fmla="*/ 2300244 w 2771261"/>
              <a:gd name="connsiteY12" fmla="*/ 578784 h 1488108"/>
              <a:gd name="connsiteX13" fmla="*/ 2374384 w 2771261"/>
              <a:gd name="connsiteY13" fmla="*/ 661163 h 1488108"/>
              <a:gd name="connsiteX14" fmla="*/ 2572093 w 2771261"/>
              <a:gd name="connsiteY14" fmla="*/ 603498 h 1488108"/>
              <a:gd name="connsiteX15" fmla="*/ 2629757 w 2771261"/>
              <a:gd name="connsiteY15" fmla="*/ 504644 h 1488108"/>
              <a:gd name="connsiteX16" fmla="*/ 2769801 w 2771261"/>
              <a:gd name="connsiteY16" fmla="*/ 669400 h 1488108"/>
              <a:gd name="connsiteX17" fmla="*/ 2695660 w 2771261"/>
              <a:gd name="connsiteY17" fmla="*/ 933011 h 1488108"/>
              <a:gd name="connsiteX18" fmla="*/ 2580330 w 2771261"/>
              <a:gd name="connsiteY18" fmla="*/ 998914 h 1488108"/>
              <a:gd name="connsiteX19" fmla="*/ 2572093 w 2771261"/>
              <a:gd name="connsiteY19" fmla="*/ 875346 h 1488108"/>
              <a:gd name="connsiteX20" fmla="*/ 2423811 w 2771261"/>
              <a:gd name="connsiteY20" fmla="*/ 850633 h 1488108"/>
              <a:gd name="connsiteX21" fmla="*/ 2300244 w 2771261"/>
              <a:gd name="connsiteY21" fmla="*/ 941249 h 1488108"/>
              <a:gd name="connsiteX22" fmla="*/ 2300244 w 2771261"/>
              <a:gd name="connsiteY22" fmla="*/ 1476708 h 1488108"/>
              <a:gd name="connsiteX23" fmla="*/ 1649455 w 2771261"/>
              <a:gd name="connsiteY23" fmla="*/ 1484946 h 1488108"/>
              <a:gd name="connsiteX24" fmla="*/ 1534125 w 2771261"/>
              <a:gd name="connsiteY24" fmla="*/ 1419044 h 1488108"/>
              <a:gd name="connsiteX25" fmla="*/ 1608266 w 2771261"/>
              <a:gd name="connsiteY25" fmla="*/ 1320190 h 1488108"/>
              <a:gd name="connsiteX26" fmla="*/ 1715357 w 2771261"/>
              <a:gd name="connsiteY26" fmla="*/ 1213098 h 1488108"/>
              <a:gd name="connsiteX27" fmla="*/ 1550601 w 2771261"/>
              <a:gd name="connsiteY27" fmla="*/ 1130719 h 1488108"/>
              <a:gd name="connsiteX28" fmla="*/ 1212849 w 2771261"/>
              <a:gd name="connsiteY28" fmla="*/ 1130719 h 1488108"/>
              <a:gd name="connsiteX29" fmla="*/ 1056330 w 2771261"/>
              <a:gd name="connsiteY29" fmla="*/ 1237811 h 1488108"/>
              <a:gd name="connsiteX30" fmla="*/ 1179898 w 2771261"/>
              <a:gd name="connsiteY30" fmla="*/ 1369617 h 1488108"/>
              <a:gd name="connsiteX31" fmla="*/ 1179898 w 2771261"/>
              <a:gd name="connsiteY31" fmla="*/ 1460233 h 1488108"/>
              <a:gd name="connsiteX32" fmla="*/ 463206 w 2771261"/>
              <a:gd name="connsiteY32" fmla="*/ 1468471 h 1488108"/>
              <a:gd name="connsiteX33" fmla="*/ 438493 w 2771261"/>
              <a:gd name="connsiteY33" fmla="*/ 933011 h 1488108"/>
              <a:gd name="connsiteX34" fmla="*/ 347876 w 2771261"/>
              <a:gd name="connsiteY34" fmla="*/ 875346 h 1488108"/>
              <a:gd name="connsiteX35" fmla="*/ 191357 w 2771261"/>
              <a:gd name="connsiteY35" fmla="*/ 965963 h 1488108"/>
              <a:gd name="connsiteX36" fmla="*/ 141930 w 2771261"/>
              <a:gd name="connsiteY36" fmla="*/ 1023627 h 1488108"/>
              <a:gd name="connsiteX37" fmla="*/ 10125 w 2771261"/>
              <a:gd name="connsiteY37" fmla="*/ 850633 h 1488108"/>
              <a:gd name="connsiteX38" fmla="*/ 26601 w 2771261"/>
              <a:gd name="connsiteY38" fmla="*/ 603498 h 1488108"/>
              <a:gd name="connsiteX39" fmla="*/ 166644 w 2771261"/>
              <a:gd name="connsiteY39" fmla="*/ 537595 h 1488108"/>
              <a:gd name="connsiteX40" fmla="*/ 323163 w 2771261"/>
              <a:gd name="connsiteY40" fmla="*/ 661163 h 1488108"/>
              <a:gd name="connsiteX41" fmla="*/ 438493 w 2771261"/>
              <a:gd name="connsiteY41" fmla="*/ 521119 h 1488108"/>
              <a:gd name="connsiteX42" fmla="*/ 446730 w 2771261"/>
              <a:gd name="connsiteY42" fmla="*/ 273984 h 1488108"/>
              <a:gd name="connsiteX43" fmla="*/ 463206 w 2771261"/>
              <a:gd name="connsiteY43" fmla="*/ 18611 h 148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1261" h="1488108">
                <a:moveTo>
                  <a:pt x="463206" y="18611"/>
                </a:moveTo>
                <a:cubicBezTo>
                  <a:pt x="577163" y="-22578"/>
                  <a:pt x="1008276" y="15865"/>
                  <a:pt x="1130471" y="26849"/>
                </a:cubicBezTo>
                <a:cubicBezTo>
                  <a:pt x="1252666" y="37833"/>
                  <a:pt x="1208731" y="61174"/>
                  <a:pt x="1196374" y="84514"/>
                </a:cubicBezTo>
                <a:cubicBezTo>
                  <a:pt x="1184017" y="107854"/>
                  <a:pt x="1083790" y="136687"/>
                  <a:pt x="1056330" y="166892"/>
                </a:cubicBezTo>
                <a:cubicBezTo>
                  <a:pt x="1028870" y="197097"/>
                  <a:pt x="1020633" y="230049"/>
                  <a:pt x="1031617" y="265746"/>
                </a:cubicBezTo>
                <a:cubicBezTo>
                  <a:pt x="1042601" y="301443"/>
                  <a:pt x="1059076" y="356363"/>
                  <a:pt x="1122233" y="381076"/>
                </a:cubicBezTo>
                <a:cubicBezTo>
                  <a:pt x="1185390" y="405790"/>
                  <a:pt x="1315822" y="427757"/>
                  <a:pt x="1410557" y="414027"/>
                </a:cubicBezTo>
                <a:cubicBezTo>
                  <a:pt x="1505292" y="400297"/>
                  <a:pt x="1648082" y="335768"/>
                  <a:pt x="1690644" y="298698"/>
                </a:cubicBezTo>
                <a:cubicBezTo>
                  <a:pt x="1733206" y="261628"/>
                  <a:pt x="1689271" y="217693"/>
                  <a:pt x="1665930" y="191606"/>
                </a:cubicBezTo>
                <a:cubicBezTo>
                  <a:pt x="1642589" y="165519"/>
                  <a:pt x="1560212" y="165520"/>
                  <a:pt x="1550601" y="142179"/>
                </a:cubicBezTo>
                <a:cubicBezTo>
                  <a:pt x="1540990" y="118838"/>
                  <a:pt x="1484699" y="65293"/>
                  <a:pt x="1608266" y="51563"/>
                </a:cubicBezTo>
                <a:cubicBezTo>
                  <a:pt x="1731834" y="37833"/>
                  <a:pt x="2172558" y="33714"/>
                  <a:pt x="2292006" y="59800"/>
                </a:cubicBezTo>
                <a:cubicBezTo>
                  <a:pt x="2294752" y="232795"/>
                  <a:pt x="2286514" y="478557"/>
                  <a:pt x="2300244" y="578784"/>
                </a:cubicBezTo>
                <a:cubicBezTo>
                  <a:pt x="2313974" y="679011"/>
                  <a:pt x="2329076" y="657044"/>
                  <a:pt x="2374384" y="661163"/>
                </a:cubicBezTo>
                <a:cubicBezTo>
                  <a:pt x="2419692" y="665282"/>
                  <a:pt x="2529531" y="629584"/>
                  <a:pt x="2572093" y="603498"/>
                </a:cubicBezTo>
                <a:cubicBezTo>
                  <a:pt x="2614655" y="577412"/>
                  <a:pt x="2596806" y="493660"/>
                  <a:pt x="2629757" y="504644"/>
                </a:cubicBezTo>
                <a:cubicBezTo>
                  <a:pt x="2662708" y="515628"/>
                  <a:pt x="2758817" y="598006"/>
                  <a:pt x="2769801" y="669400"/>
                </a:cubicBezTo>
                <a:cubicBezTo>
                  <a:pt x="2780785" y="740794"/>
                  <a:pt x="2727238" y="878092"/>
                  <a:pt x="2695660" y="933011"/>
                </a:cubicBezTo>
                <a:cubicBezTo>
                  <a:pt x="2664082" y="987930"/>
                  <a:pt x="2600924" y="1008525"/>
                  <a:pt x="2580330" y="998914"/>
                </a:cubicBezTo>
                <a:cubicBezTo>
                  <a:pt x="2559736" y="989303"/>
                  <a:pt x="2598180" y="900060"/>
                  <a:pt x="2572093" y="875346"/>
                </a:cubicBezTo>
                <a:cubicBezTo>
                  <a:pt x="2546007" y="850633"/>
                  <a:pt x="2469119" y="839649"/>
                  <a:pt x="2423811" y="850633"/>
                </a:cubicBezTo>
                <a:cubicBezTo>
                  <a:pt x="2378503" y="861617"/>
                  <a:pt x="2326330" y="853379"/>
                  <a:pt x="2300244" y="941249"/>
                </a:cubicBezTo>
                <a:lnTo>
                  <a:pt x="2300244" y="1476708"/>
                </a:lnTo>
                <a:cubicBezTo>
                  <a:pt x="2083314" y="1479454"/>
                  <a:pt x="1777142" y="1494557"/>
                  <a:pt x="1649455" y="1484946"/>
                </a:cubicBezTo>
                <a:cubicBezTo>
                  <a:pt x="1521769" y="1475335"/>
                  <a:pt x="1540990" y="1446503"/>
                  <a:pt x="1534125" y="1419044"/>
                </a:cubicBezTo>
                <a:cubicBezTo>
                  <a:pt x="1527260" y="1391585"/>
                  <a:pt x="1578061" y="1354514"/>
                  <a:pt x="1608266" y="1320190"/>
                </a:cubicBezTo>
                <a:cubicBezTo>
                  <a:pt x="1638471" y="1285866"/>
                  <a:pt x="1724968" y="1244676"/>
                  <a:pt x="1715357" y="1213098"/>
                </a:cubicBezTo>
                <a:cubicBezTo>
                  <a:pt x="1705746" y="1181520"/>
                  <a:pt x="1634352" y="1144449"/>
                  <a:pt x="1550601" y="1130719"/>
                </a:cubicBezTo>
                <a:cubicBezTo>
                  <a:pt x="1466850" y="1116989"/>
                  <a:pt x="1295227" y="1112870"/>
                  <a:pt x="1212849" y="1130719"/>
                </a:cubicBezTo>
                <a:cubicBezTo>
                  <a:pt x="1130471" y="1148568"/>
                  <a:pt x="1061822" y="1197995"/>
                  <a:pt x="1056330" y="1237811"/>
                </a:cubicBezTo>
                <a:cubicBezTo>
                  <a:pt x="1050838" y="1277627"/>
                  <a:pt x="1159303" y="1332547"/>
                  <a:pt x="1179898" y="1369617"/>
                </a:cubicBezTo>
                <a:cubicBezTo>
                  <a:pt x="1200493" y="1406687"/>
                  <a:pt x="1293855" y="1441012"/>
                  <a:pt x="1179898" y="1460233"/>
                </a:cubicBezTo>
                <a:lnTo>
                  <a:pt x="463206" y="1468471"/>
                </a:lnTo>
                <a:cubicBezTo>
                  <a:pt x="454968" y="1289984"/>
                  <a:pt x="457715" y="1031865"/>
                  <a:pt x="438493" y="933011"/>
                </a:cubicBezTo>
                <a:cubicBezTo>
                  <a:pt x="419271" y="834157"/>
                  <a:pt x="389065" y="869854"/>
                  <a:pt x="347876" y="875346"/>
                </a:cubicBezTo>
                <a:cubicBezTo>
                  <a:pt x="306687" y="880838"/>
                  <a:pt x="225681" y="941250"/>
                  <a:pt x="191357" y="965963"/>
                </a:cubicBezTo>
                <a:cubicBezTo>
                  <a:pt x="157033" y="990676"/>
                  <a:pt x="172135" y="1042849"/>
                  <a:pt x="141930" y="1023627"/>
                </a:cubicBezTo>
                <a:cubicBezTo>
                  <a:pt x="111725" y="1004405"/>
                  <a:pt x="29346" y="920654"/>
                  <a:pt x="10125" y="850633"/>
                </a:cubicBezTo>
                <a:cubicBezTo>
                  <a:pt x="-9096" y="780612"/>
                  <a:pt x="514" y="655671"/>
                  <a:pt x="26601" y="603498"/>
                </a:cubicBezTo>
                <a:cubicBezTo>
                  <a:pt x="52688" y="551325"/>
                  <a:pt x="117217" y="527984"/>
                  <a:pt x="166644" y="537595"/>
                </a:cubicBezTo>
                <a:cubicBezTo>
                  <a:pt x="216071" y="547206"/>
                  <a:pt x="277855" y="663909"/>
                  <a:pt x="323163" y="661163"/>
                </a:cubicBezTo>
                <a:cubicBezTo>
                  <a:pt x="368471" y="658417"/>
                  <a:pt x="417899" y="585649"/>
                  <a:pt x="438493" y="521119"/>
                </a:cubicBezTo>
                <a:cubicBezTo>
                  <a:pt x="459087" y="456589"/>
                  <a:pt x="449476" y="354989"/>
                  <a:pt x="446730" y="273984"/>
                </a:cubicBezTo>
                <a:cubicBezTo>
                  <a:pt x="443984" y="192979"/>
                  <a:pt x="349249" y="59800"/>
                  <a:pt x="463206" y="18611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7577" y="661701"/>
            <a:ext cx="4617965" cy="3091486"/>
            <a:chOff x="3342664" y="483544"/>
            <a:chExt cx="5492065" cy="36766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329" y="483544"/>
              <a:ext cx="5486400" cy="36766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342664" y="3501334"/>
              <a:ext cx="5492064" cy="658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http://www.opg.com/generating-power/hydro/projects/niagara-tunnel-project/Tunnel%20Image%20Gallery/Sir%20Adam%20Beck%20Generating%20Complex/com_4.jpg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964020" y="782756"/>
            <a:ext cx="155470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Power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80776" y="4121076"/>
            <a:ext cx="2460596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Recreation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54369" y="3850054"/>
            <a:ext cx="258755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Population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" y="0"/>
            <a:ext cx="18414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Significance 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of Lake Level</a:t>
            </a:r>
          </a:p>
        </p:txBody>
      </p:sp>
    </p:spTree>
    <p:extLst>
      <p:ext uri="{BB962C8B-B14F-4D97-AF65-F5344CB8AC3E}">
        <p14:creationId xmlns:p14="http://schemas.microsoft.com/office/powerpoint/2010/main" val="2509407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9" y="-5948"/>
            <a:ext cx="10316161" cy="6863948"/>
          </a:xfrm>
          <a:prstGeom prst="rect">
            <a:avLst/>
          </a:prstGeom>
        </p:spPr>
      </p:pic>
      <p:sp>
        <p:nvSpPr>
          <p:cNvPr id="45" name="Striped Right Arrow 44"/>
          <p:cNvSpPr/>
          <p:nvPr/>
        </p:nvSpPr>
        <p:spPr>
          <a:xfrm rot="18830348">
            <a:off x="10367707" y="3594700"/>
            <a:ext cx="482888" cy="505872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680953" y="110297"/>
            <a:ext cx="464113" cy="203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5680953" y="2128047"/>
            <a:ext cx="561114" cy="7221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79681" y="3251218"/>
            <a:ext cx="215681" cy="18168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861898" y="3302036"/>
            <a:ext cx="3180945" cy="176607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2" name="Picture 4" descr="https://upload.wikimedia.org/wikipedia/commons/thumb/f/f4/MS_Isa_Welland_Canal_Lock_7.jpg/1024px-MS_Isa_Welland_Canal_Lock_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786" y="110297"/>
            <a:ext cx="3103178" cy="319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le:Soo Locks-Sault-Ste Mari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66" y="110297"/>
            <a:ext cx="2834195" cy="273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151887" y="86409"/>
            <a:ext cx="2827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https://en.wikipedia.org/wiki/File:Soo_Locks-Sault-</a:t>
            </a:r>
          </a:p>
          <a:p>
            <a:r>
              <a:rPr lang="en-US" sz="1000" dirty="0">
                <a:solidFill>
                  <a:schemeClr val="bg1"/>
                </a:solidFill>
              </a:rPr>
              <a:t>Ste_Marie.png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979261" y="2903411"/>
            <a:ext cx="304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https://en.wikipedia.org/wiki/Welland_Canal#/media/</a:t>
            </a:r>
          </a:p>
          <a:p>
            <a:r>
              <a:rPr lang="en-US" sz="1000" dirty="0">
                <a:solidFill>
                  <a:schemeClr val="bg1"/>
                </a:solidFill>
              </a:rPr>
              <a:t>File:MS_Isa_Welland_Canal_Lock_7.jpg</a:t>
            </a:r>
          </a:p>
        </p:txBody>
      </p:sp>
      <p:pic>
        <p:nvPicPr>
          <p:cNvPr id="2054" name="Picture 6" descr="File:Wheat harve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" y="110297"/>
            <a:ext cx="2552778" cy="16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-16812" y="1727828"/>
            <a:ext cx="2698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https://en.wikipedia.org/wiki/File:Wheat_harvest.jpg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5" y="1912896"/>
            <a:ext cx="2552778" cy="166329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5887" y="322288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https://en.wikipedia.org/wiki/Iron_ore#/media/File:</a:t>
            </a:r>
          </a:p>
          <a:p>
            <a:r>
              <a:rPr lang="en-US" sz="900" dirty="0">
                <a:solidFill>
                  <a:schemeClr val="bg1"/>
                </a:solidFill>
              </a:rPr>
              <a:t>LightningVolt_Iron_Ore_Pellets.jpg</a:t>
            </a:r>
          </a:p>
        </p:txBody>
      </p:sp>
      <p:pic>
        <p:nvPicPr>
          <p:cNvPr id="2056" name="Picture 8" descr="Workers standing in a quarry with a large stone block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" y="3685690"/>
            <a:ext cx="2552778" cy="167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-34066" y="5024416"/>
            <a:ext cx="2661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https://en.wikipedia.org/wiki/Jacobsville_Sandstone#/media/File:Kerber-Jacobs_quarry.jpg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1862" y="4175320"/>
            <a:ext cx="3373204" cy="25299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5898" y="6474392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https://en.wikipedia.org/wiki/Sarnia#/media/File:Two_Lake_Freighters_Loading_in_Sarnia.jpg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45066" y="4175320"/>
            <a:ext cx="728809" cy="103376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145066" y="5209082"/>
            <a:ext cx="738334" cy="148223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24775" y="2372594"/>
            <a:ext cx="2214132" cy="369332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Sault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Marie Locks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13130" y="397324"/>
            <a:ext cx="1556645" cy="369332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Welland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50214" y="6136950"/>
            <a:ext cx="2632708" cy="369332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 Clair and Detroit Rivers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99253" y="3718720"/>
            <a:ext cx="2038949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Shipping</a:t>
            </a:r>
          </a:p>
        </p:txBody>
      </p:sp>
      <p:sp>
        <p:nvSpPr>
          <p:cNvPr id="2055" name="Striped Right Arrow 2054"/>
          <p:cNvSpPr/>
          <p:nvPr/>
        </p:nvSpPr>
        <p:spPr>
          <a:xfrm rot="3066509">
            <a:off x="5371606" y="1905483"/>
            <a:ext cx="482888" cy="505872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triped Right Arrow 41"/>
          <p:cNvSpPr/>
          <p:nvPr/>
        </p:nvSpPr>
        <p:spPr>
          <a:xfrm rot="6774686">
            <a:off x="6616486" y="4980334"/>
            <a:ext cx="482888" cy="505872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triped Right Arrow 43"/>
          <p:cNvSpPr/>
          <p:nvPr/>
        </p:nvSpPr>
        <p:spPr>
          <a:xfrm rot="15298039">
            <a:off x="8664782" y="4775755"/>
            <a:ext cx="482888" cy="505872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10800000">
            <a:off x="6617676" y="4628001"/>
            <a:ext cx="1096237" cy="625255"/>
          </a:xfrm>
          <a:custGeom>
            <a:avLst/>
            <a:gdLst>
              <a:gd name="connsiteX0" fmla="*/ 463206 w 2771261"/>
              <a:gd name="connsiteY0" fmla="*/ 18611 h 1488108"/>
              <a:gd name="connsiteX1" fmla="*/ 1130471 w 2771261"/>
              <a:gd name="connsiteY1" fmla="*/ 26849 h 1488108"/>
              <a:gd name="connsiteX2" fmla="*/ 1196374 w 2771261"/>
              <a:gd name="connsiteY2" fmla="*/ 84514 h 1488108"/>
              <a:gd name="connsiteX3" fmla="*/ 1056330 w 2771261"/>
              <a:gd name="connsiteY3" fmla="*/ 166892 h 1488108"/>
              <a:gd name="connsiteX4" fmla="*/ 1031617 w 2771261"/>
              <a:gd name="connsiteY4" fmla="*/ 265746 h 1488108"/>
              <a:gd name="connsiteX5" fmla="*/ 1122233 w 2771261"/>
              <a:gd name="connsiteY5" fmla="*/ 381076 h 1488108"/>
              <a:gd name="connsiteX6" fmla="*/ 1410557 w 2771261"/>
              <a:gd name="connsiteY6" fmla="*/ 414027 h 1488108"/>
              <a:gd name="connsiteX7" fmla="*/ 1690644 w 2771261"/>
              <a:gd name="connsiteY7" fmla="*/ 298698 h 1488108"/>
              <a:gd name="connsiteX8" fmla="*/ 1665930 w 2771261"/>
              <a:gd name="connsiteY8" fmla="*/ 191606 h 1488108"/>
              <a:gd name="connsiteX9" fmla="*/ 1550601 w 2771261"/>
              <a:gd name="connsiteY9" fmla="*/ 142179 h 1488108"/>
              <a:gd name="connsiteX10" fmla="*/ 1608266 w 2771261"/>
              <a:gd name="connsiteY10" fmla="*/ 51563 h 1488108"/>
              <a:gd name="connsiteX11" fmla="*/ 2292006 w 2771261"/>
              <a:gd name="connsiteY11" fmla="*/ 59800 h 1488108"/>
              <a:gd name="connsiteX12" fmla="*/ 2300244 w 2771261"/>
              <a:gd name="connsiteY12" fmla="*/ 578784 h 1488108"/>
              <a:gd name="connsiteX13" fmla="*/ 2374384 w 2771261"/>
              <a:gd name="connsiteY13" fmla="*/ 661163 h 1488108"/>
              <a:gd name="connsiteX14" fmla="*/ 2572093 w 2771261"/>
              <a:gd name="connsiteY14" fmla="*/ 603498 h 1488108"/>
              <a:gd name="connsiteX15" fmla="*/ 2629757 w 2771261"/>
              <a:gd name="connsiteY15" fmla="*/ 504644 h 1488108"/>
              <a:gd name="connsiteX16" fmla="*/ 2769801 w 2771261"/>
              <a:gd name="connsiteY16" fmla="*/ 669400 h 1488108"/>
              <a:gd name="connsiteX17" fmla="*/ 2695660 w 2771261"/>
              <a:gd name="connsiteY17" fmla="*/ 933011 h 1488108"/>
              <a:gd name="connsiteX18" fmla="*/ 2580330 w 2771261"/>
              <a:gd name="connsiteY18" fmla="*/ 998914 h 1488108"/>
              <a:gd name="connsiteX19" fmla="*/ 2572093 w 2771261"/>
              <a:gd name="connsiteY19" fmla="*/ 875346 h 1488108"/>
              <a:gd name="connsiteX20" fmla="*/ 2423811 w 2771261"/>
              <a:gd name="connsiteY20" fmla="*/ 850633 h 1488108"/>
              <a:gd name="connsiteX21" fmla="*/ 2300244 w 2771261"/>
              <a:gd name="connsiteY21" fmla="*/ 941249 h 1488108"/>
              <a:gd name="connsiteX22" fmla="*/ 2300244 w 2771261"/>
              <a:gd name="connsiteY22" fmla="*/ 1476708 h 1488108"/>
              <a:gd name="connsiteX23" fmla="*/ 1649455 w 2771261"/>
              <a:gd name="connsiteY23" fmla="*/ 1484946 h 1488108"/>
              <a:gd name="connsiteX24" fmla="*/ 1534125 w 2771261"/>
              <a:gd name="connsiteY24" fmla="*/ 1419044 h 1488108"/>
              <a:gd name="connsiteX25" fmla="*/ 1608266 w 2771261"/>
              <a:gd name="connsiteY25" fmla="*/ 1320190 h 1488108"/>
              <a:gd name="connsiteX26" fmla="*/ 1715357 w 2771261"/>
              <a:gd name="connsiteY26" fmla="*/ 1213098 h 1488108"/>
              <a:gd name="connsiteX27" fmla="*/ 1550601 w 2771261"/>
              <a:gd name="connsiteY27" fmla="*/ 1130719 h 1488108"/>
              <a:gd name="connsiteX28" fmla="*/ 1212849 w 2771261"/>
              <a:gd name="connsiteY28" fmla="*/ 1130719 h 1488108"/>
              <a:gd name="connsiteX29" fmla="*/ 1056330 w 2771261"/>
              <a:gd name="connsiteY29" fmla="*/ 1237811 h 1488108"/>
              <a:gd name="connsiteX30" fmla="*/ 1179898 w 2771261"/>
              <a:gd name="connsiteY30" fmla="*/ 1369617 h 1488108"/>
              <a:gd name="connsiteX31" fmla="*/ 1179898 w 2771261"/>
              <a:gd name="connsiteY31" fmla="*/ 1460233 h 1488108"/>
              <a:gd name="connsiteX32" fmla="*/ 463206 w 2771261"/>
              <a:gd name="connsiteY32" fmla="*/ 1468471 h 1488108"/>
              <a:gd name="connsiteX33" fmla="*/ 438493 w 2771261"/>
              <a:gd name="connsiteY33" fmla="*/ 933011 h 1488108"/>
              <a:gd name="connsiteX34" fmla="*/ 347876 w 2771261"/>
              <a:gd name="connsiteY34" fmla="*/ 875346 h 1488108"/>
              <a:gd name="connsiteX35" fmla="*/ 191357 w 2771261"/>
              <a:gd name="connsiteY35" fmla="*/ 965963 h 1488108"/>
              <a:gd name="connsiteX36" fmla="*/ 141930 w 2771261"/>
              <a:gd name="connsiteY36" fmla="*/ 1023627 h 1488108"/>
              <a:gd name="connsiteX37" fmla="*/ 10125 w 2771261"/>
              <a:gd name="connsiteY37" fmla="*/ 850633 h 1488108"/>
              <a:gd name="connsiteX38" fmla="*/ 26601 w 2771261"/>
              <a:gd name="connsiteY38" fmla="*/ 603498 h 1488108"/>
              <a:gd name="connsiteX39" fmla="*/ 166644 w 2771261"/>
              <a:gd name="connsiteY39" fmla="*/ 537595 h 1488108"/>
              <a:gd name="connsiteX40" fmla="*/ 323163 w 2771261"/>
              <a:gd name="connsiteY40" fmla="*/ 661163 h 1488108"/>
              <a:gd name="connsiteX41" fmla="*/ 438493 w 2771261"/>
              <a:gd name="connsiteY41" fmla="*/ 521119 h 1488108"/>
              <a:gd name="connsiteX42" fmla="*/ 446730 w 2771261"/>
              <a:gd name="connsiteY42" fmla="*/ 273984 h 1488108"/>
              <a:gd name="connsiteX43" fmla="*/ 463206 w 2771261"/>
              <a:gd name="connsiteY43" fmla="*/ 18611 h 148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1261" h="1488108">
                <a:moveTo>
                  <a:pt x="463206" y="18611"/>
                </a:moveTo>
                <a:cubicBezTo>
                  <a:pt x="577163" y="-22578"/>
                  <a:pt x="1008276" y="15865"/>
                  <a:pt x="1130471" y="26849"/>
                </a:cubicBezTo>
                <a:cubicBezTo>
                  <a:pt x="1252666" y="37833"/>
                  <a:pt x="1208731" y="61174"/>
                  <a:pt x="1196374" y="84514"/>
                </a:cubicBezTo>
                <a:cubicBezTo>
                  <a:pt x="1184017" y="107854"/>
                  <a:pt x="1083790" y="136687"/>
                  <a:pt x="1056330" y="166892"/>
                </a:cubicBezTo>
                <a:cubicBezTo>
                  <a:pt x="1028870" y="197097"/>
                  <a:pt x="1020633" y="230049"/>
                  <a:pt x="1031617" y="265746"/>
                </a:cubicBezTo>
                <a:cubicBezTo>
                  <a:pt x="1042601" y="301443"/>
                  <a:pt x="1059076" y="356363"/>
                  <a:pt x="1122233" y="381076"/>
                </a:cubicBezTo>
                <a:cubicBezTo>
                  <a:pt x="1185390" y="405790"/>
                  <a:pt x="1315822" y="427757"/>
                  <a:pt x="1410557" y="414027"/>
                </a:cubicBezTo>
                <a:cubicBezTo>
                  <a:pt x="1505292" y="400297"/>
                  <a:pt x="1648082" y="335768"/>
                  <a:pt x="1690644" y="298698"/>
                </a:cubicBezTo>
                <a:cubicBezTo>
                  <a:pt x="1733206" y="261628"/>
                  <a:pt x="1689271" y="217693"/>
                  <a:pt x="1665930" y="191606"/>
                </a:cubicBezTo>
                <a:cubicBezTo>
                  <a:pt x="1642589" y="165519"/>
                  <a:pt x="1560212" y="165520"/>
                  <a:pt x="1550601" y="142179"/>
                </a:cubicBezTo>
                <a:cubicBezTo>
                  <a:pt x="1540990" y="118838"/>
                  <a:pt x="1484699" y="65293"/>
                  <a:pt x="1608266" y="51563"/>
                </a:cubicBezTo>
                <a:cubicBezTo>
                  <a:pt x="1731834" y="37833"/>
                  <a:pt x="2172558" y="33714"/>
                  <a:pt x="2292006" y="59800"/>
                </a:cubicBezTo>
                <a:cubicBezTo>
                  <a:pt x="2294752" y="232795"/>
                  <a:pt x="2286514" y="478557"/>
                  <a:pt x="2300244" y="578784"/>
                </a:cubicBezTo>
                <a:cubicBezTo>
                  <a:pt x="2313974" y="679011"/>
                  <a:pt x="2329076" y="657044"/>
                  <a:pt x="2374384" y="661163"/>
                </a:cubicBezTo>
                <a:cubicBezTo>
                  <a:pt x="2419692" y="665282"/>
                  <a:pt x="2529531" y="629584"/>
                  <a:pt x="2572093" y="603498"/>
                </a:cubicBezTo>
                <a:cubicBezTo>
                  <a:pt x="2614655" y="577412"/>
                  <a:pt x="2596806" y="493660"/>
                  <a:pt x="2629757" y="504644"/>
                </a:cubicBezTo>
                <a:cubicBezTo>
                  <a:pt x="2662708" y="515628"/>
                  <a:pt x="2758817" y="598006"/>
                  <a:pt x="2769801" y="669400"/>
                </a:cubicBezTo>
                <a:cubicBezTo>
                  <a:pt x="2780785" y="740794"/>
                  <a:pt x="2727238" y="878092"/>
                  <a:pt x="2695660" y="933011"/>
                </a:cubicBezTo>
                <a:cubicBezTo>
                  <a:pt x="2664082" y="987930"/>
                  <a:pt x="2600924" y="1008525"/>
                  <a:pt x="2580330" y="998914"/>
                </a:cubicBezTo>
                <a:cubicBezTo>
                  <a:pt x="2559736" y="989303"/>
                  <a:pt x="2598180" y="900060"/>
                  <a:pt x="2572093" y="875346"/>
                </a:cubicBezTo>
                <a:cubicBezTo>
                  <a:pt x="2546007" y="850633"/>
                  <a:pt x="2469119" y="839649"/>
                  <a:pt x="2423811" y="850633"/>
                </a:cubicBezTo>
                <a:cubicBezTo>
                  <a:pt x="2378503" y="861617"/>
                  <a:pt x="2326330" y="853379"/>
                  <a:pt x="2300244" y="941249"/>
                </a:cubicBezTo>
                <a:lnTo>
                  <a:pt x="2300244" y="1476708"/>
                </a:lnTo>
                <a:cubicBezTo>
                  <a:pt x="2083314" y="1479454"/>
                  <a:pt x="1777142" y="1494557"/>
                  <a:pt x="1649455" y="1484946"/>
                </a:cubicBezTo>
                <a:cubicBezTo>
                  <a:pt x="1521769" y="1475335"/>
                  <a:pt x="1540990" y="1446503"/>
                  <a:pt x="1534125" y="1419044"/>
                </a:cubicBezTo>
                <a:cubicBezTo>
                  <a:pt x="1527260" y="1391585"/>
                  <a:pt x="1578061" y="1354514"/>
                  <a:pt x="1608266" y="1320190"/>
                </a:cubicBezTo>
                <a:cubicBezTo>
                  <a:pt x="1638471" y="1285866"/>
                  <a:pt x="1724968" y="1244676"/>
                  <a:pt x="1715357" y="1213098"/>
                </a:cubicBezTo>
                <a:cubicBezTo>
                  <a:pt x="1705746" y="1181520"/>
                  <a:pt x="1634352" y="1144449"/>
                  <a:pt x="1550601" y="1130719"/>
                </a:cubicBezTo>
                <a:cubicBezTo>
                  <a:pt x="1466850" y="1116989"/>
                  <a:pt x="1295227" y="1112870"/>
                  <a:pt x="1212849" y="1130719"/>
                </a:cubicBezTo>
                <a:cubicBezTo>
                  <a:pt x="1130471" y="1148568"/>
                  <a:pt x="1061822" y="1197995"/>
                  <a:pt x="1056330" y="1237811"/>
                </a:cubicBezTo>
                <a:cubicBezTo>
                  <a:pt x="1050838" y="1277627"/>
                  <a:pt x="1159303" y="1332547"/>
                  <a:pt x="1179898" y="1369617"/>
                </a:cubicBezTo>
                <a:cubicBezTo>
                  <a:pt x="1200493" y="1406687"/>
                  <a:pt x="1293855" y="1441012"/>
                  <a:pt x="1179898" y="1460233"/>
                </a:cubicBezTo>
                <a:lnTo>
                  <a:pt x="463206" y="1468471"/>
                </a:lnTo>
                <a:cubicBezTo>
                  <a:pt x="454968" y="1289984"/>
                  <a:pt x="457715" y="1031865"/>
                  <a:pt x="438493" y="933011"/>
                </a:cubicBezTo>
                <a:cubicBezTo>
                  <a:pt x="419271" y="834157"/>
                  <a:pt x="389065" y="869854"/>
                  <a:pt x="347876" y="875346"/>
                </a:cubicBezTo>
                <a:cubicBezTo>
                  <a:pt x="306687" y="880838"/>
                  <a:pt x="225681" y="941250"/>
                  <a:pt x="191357" y="965963"/>
                </a:cubicBezTo>
                <a:cubicBezTo>
                  <a:pt x="157033" y="990676"/>
                  <a:pt x="172135" y="1042849"/>
                  <a:pt x="141930" y="1023627"/>
                </a:cubicBezTo>
                <a:cubicBezTo>
                  <a:pt x="111725" y="1004405"/>
                  <a:pt x="29346" y="920654"/>
                  <a:pt x="10125" y="850633"/>
                </a:cubicBezTo>
                <a:cubicBezTo>
                  <a:pt x="-9096" y="780612"/>
                  <a:pt x="514" y="655671"/>
                  <a:pt x="26601" y="603498"/>
                </a:cubicBezTo>
                <a:cubicBezTo>
                  <a:pt x="52688" y="551325"/>
                  <a:pt x="117217" y="527984"/>
                  <a:pt x="166644" y="537595"/>
                </a:cubicBezTo>
                <a:cubicBezTo>
                  <a:pt x="216071" y="547206"/>
                  <a:pt x="277855" y="663909"/>
                  <a:pt x="323163" y="661163"/>
                </a:cubicBezTo>
                <a:cubicBezTo>
                  <a:pt x="368471" y="658417"/>
                  <a:pt x="417899" y="585649"/>
                  <a:pt x="438493" y="521119"/>
                </a:cubicBezTo>
                <a:cubicBezTo>
                  <a:pt x="459087" y="456589"/>
                  <a:pt x="449476" y="354989"/>
                  <a:pt x="446730" y="273984"/>
                </a:cubicBezTo>
                <a:cubicBezTo>
                  <a:pt x="443984" y="192979"/>
                  <a:pt x="349249" y="59800"/>
                  <a:pt x="463206" y="18611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" y="0"/>
            <a:ext cx="18414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Significance 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of Lake Level</a:t>
            </a:r>
          </a:p>
        </p:txBody>
      </p:sp>
    </p:spTree>
    <p:extLst>
      <p:ext uri="{BB962C8B-B14F-4D97-AF65-F5344CB8AC3E}">
        <p14:creationId xmlns:p14="http://schemas.microsoft.com/office/powerpoint/2010/main" val="2741150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7467"/>
          <a:stretch/>
        </p:blipFill>
        <p:spPr>
          <a:xfrm>
            <a:off x="941608" y="1272747"/>
            <a:ext cx="10557796" cy="5235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8878" y="220875"/>
            <a:ext cx="2208169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Glaciers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36715" y="1740592"/>
            <a:ext cx="208217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Block Drainage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1608" y="6507893"/>
            <a:ext cx="4033861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https://en.wikipedia.org/wiki/File:Lake_Warren_Fig_15.JPG</a:t>
            </a:r>
          </a:p>
        </p:txBody>
      </p:sp>
      <p:sp>
        <p:nvSpPr>
          <p:cNvPr id="9" name="Freeform 8"/>
          <p:cNvSpPr/>
          <p:nvPr/>
        </p:nvSpPr>
        <p:spPr>
          <a:xfrm rot="10800000">
            <a:off x="3878606" y="2866356"/>
            <a:ext cx="1795278" cy="1023964"/>
          </a:xfrm>
          <a:custGeom>
            <a:avLst/>
            <a:gdLst>
              <a:gd name="connsiteX0" fmla="*/ 463206 w 2771261"/>
              <a:gd name="connsiteY0" fmla="*/ 18611 h 1488108"/>
              <a:gd name="connsiteX1" fmla="*/ 1130471 w 2771261"/>
              <a:gd name="connsiteY1" fmla="*/ 26849 h 1488108"/>
              <a:gd name="connsiteX2" fmla="*/ 1196374 w 2771261"/>
              <a:gd name="connsiteY2" fmla="*/ 84514 h 1488108"/>
              <a:gd name="connsiteX3" fmla="*/ 1056330 w 2771261"/>
              <a:gd name="connsiteY3" fmla="*/ 166892 h 1488108"/>
              <a:gd name="connsiteX4" fmla="*/ 1031617 w 2771261"/>
              <a:gd name="connsiteY4" fmla="*/ 265746 h 1488108"/>
              <a:gd name="connsiteX5" fmla="*/ 1122233 w 2771261"/>
              <a:gd name="connsiteY5" fmla="*/ 381076 h 1488108"/>
              <a:gd name="connsiteX6" fmla="*/ 1410557 w 2771261"/>
              <a:gd name="connsiteY6" fmla="*/ 414027 h 1488108"/>
              <a:gd name="connsiteX7" fmla="*/ 1690644 w 2771261"/>
              <a:gd name="connsiteY7" fmla="*/ 298698 h 1488108"/>
              <a:gd name="connsiteX8" fmla="*/ 1665930 w 2771261"/>
              <a:gd name="connsiteY8" fmla="*/ 191606 h 1488108"/>
              <a:gd name="connsiteX9" fmla="*/ 1550601 w 2771261"/>
              <a:gd name="connsiteY9" fmla="*/ 142179 h 1488108"/>
              <a:gd name="connsiteX10" fmla="*/ 1608266 w 2771261"/>
              <a:gd name="connsiteY10" fmla="*/ 51563 h 1488108"/>
              <a:gd name="connsiteX11" fmla="*/ 2292006 w 2771261"/>
              <a:gd name="connsiteY11" fmla="*/ 59800 h 1488108"/>
              <a:gd name="connsiteX12" fmla="*/ 2300244 w 2771261"/>
              <a:gd name="connsiteY12" fmla="*/ 578784 h 1488108"/>
              <a:gd name="connsiteX13" fmla="*/ 2374384 w 2771261"/>
              <a:gd name="connsiteY13" fmla="*/ 661163 h 1488108"/>
              <a:gd name="connsiteX14" fmla="*/ 2572093 w 2771261"/>
              <a:gd name="connsiteY14" fmla="*/ 603498 h 1488108"/>
              <a:gd name="connsiteX15" fmla="*/ 2629757 w 2771261"/>
              <a:gd name="connsiteY15" fmla="*/ 504644 h 1488108"/>
              <a:gd name="connsiteX16" fmla="*/ 2769801 w 2771261"/>
              <a:gd name="connsiteY16" fmla="*/ 669400 h 1488108"/>
              <a:gd name="connsiteX17" fmla="*/ 2695660 w 2771261"/>
              <a:gd name="connsiteY17" fmla="*/ 933011 h 1488108"/>
              <a:gd name="connsiteX18" fmla="*/ 2580330 w 2771261"/>
              <a:gd name="connsiteY18" fmla="*/ 998914 h 1488108"/>
              <a:gd name="connsiteX19" fmla="*/ 2572093 w 2771261"/>
              <a:gd name="connsiteY19" fmla="*/ 875346 h 1488108"/>
              <a:gd name="connsiteX20" fmla="*/ 2423811 w 2771261"/>
              <a:gd name="connsiteY20" fmla="*/ 850633 h 1488108"/>
              <a:gd name="connsiteX21" fmla="*/ 2300244 w 2771261"/>
              <a:gd name="connsiteY21" fmla="*/ 941249 h 1488108"/>
              <a:gd name="connsiteX22" fmla="*/ 2300244 w 2771261"/>
              <a:gd name="connsiteY22" fmla="*/ 1476708 h 1488108"/>
              <a:gd name="connsiteX23" fmla="*/ 1649455 w 2771261"/>
              <a:gd name="connsiteY23" fmla="*/ 1484946 h 1488108"/>
              <a:gd name="connsiteX24" fmla="*/ 1534125 w 2771261"/>
              <a:gd name="connsiteY24" fmla="*/ 1419044 h 1488108"/>
              <a:gd name="connsiteX25" fmla="*/ 1608266 w 2771261"/>
              <a:gd name="connsiteY25" fmla="*/ 1320190 h 1488108"/>
              <a:gd name="connsiteX26" fmla="*/ 1715357 w 2771261"/>
              <a:gd name="connsiteY26" fmla="*/ 1213098 h 1488108"/>
              <a:gd name="connsiteX27" fmla="*/ 1550601 w 2771261"/>
              <a:gd name="connsiteY27" fmla="*/ 1130719 h 1488108"/>
              <a:gd name="connsiteX28" fmla="*/ 1212849 w 2771261"/>
              <a:gd name="connsiteY28" fmla="*/ 1130719 h 1488108"/>
              <a:gd name="connsiteX29" fmla="*/ 1056330 w 2771261"/>
              <a:gd name="connsiteY29" fmla="*/ 1237811 h 1488108"/>
              <a:gd name="connsiteX30" fmla="*/ 1179898 w 2771261"/>
              <a:gd name="connsiteY30" fmla="*/ 1369617 h 1488108"/>
              <a:gd name="connsiteX31" fmla="*/ 1179898 w 2771261"/>
              <a:gd name="connsiteY31" fmla="*/ 1460233 h 1488108"/>
              <a:gd name="connsiteX32" fmla="*/ 463206 w 2771261"/>
              <a:gd name="connsiteY32" fmla="*/ 1468471 h 1488108"/>
              <a:gd name="connsiteX33" fmla="*/ 438493 w 2771261"/>
              <a:gd name="connsiteY33" fmla="*/ 933011 h 1488108"/>
              <a:gd name="connsiteX34" fmla="*/ 347876 w 2771261"/>
              <a:gd name="connsiteY34" fmla="*/ 875346 h 1488108"/>
              <a:gd name="connsiteX35" fmla="*/ 191357 w 2771261"/>
              <a:gd name="connsiteY35" fmla="*/ 965963 h 1488108"/>
              <a:gd name="connsiteX36" fmla="*/ 141930 w 2771261"/>
              <a:gd name="connsiteY36" fmla="*/ 1023627 h 1488108"/>
              <a:gd name="connsiteX37" fmla="*/ 10125 w 2771261"/>
              <a:gd name="connsiteY37" fmla="*/ 850633 h 1488108"/>
              <a:gd name="connsiteX38" fmla="*/ 26601 w 2771261"/>
              <a:gd name="connsiteY38" fmla="*/ 603498 h 1488108"/>
              <a:gd name="connsiteX39" fmla="*/ 166644 w 2771261"/>
              <a:gd name="connsiteY39" fmla="*/ 537595 h 1488108"/>
              <a:gd name="connsiteX40" fmla="*/ 323163 w 2771261"/>
              <a:gd name="connsiteY40" fmla="*/ 661163 h 1488108"/>
              <a:gd name="connsiteX41" fmla="*/ 438493 w 2771261"/>
              <a:gd name="connsiteY41" fmla="*/ 521119 h 1488108"/>
              <a:gd name="connsiteX42" fmla="*/ 446730 w 2771261"/>
              <a:gd name="connsiteY42" fmla="*/ 273984 h 1488108"/>
              <a:gd name="connsiteX43" fmla="*/ 463206 w 2771261"/>
              <a:gd name="connsiteY43" fmla="*/ 18611 h 148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1261" h="1488108">
                <a:moveTo>
                  <a:pt x="463206" y="18611"/>
                </a:moveTo>
                <a:cubicBezTo>
                  <a:pt x="577163" y="-22578"/>
                  <a:pt x="1008276" y="15865"/>
                  <a:pt x="1130471" y="26849"/>
                </a:cubicBezTo>
                <a:cubicBezTo>
                  <a:pt x="1252666" y="37833"/>
                  <a:pt x="1208731" y="61174"/>
                  <a:pt x="1196374" y="84514"/>
                </a:cubicBezTo>
                <a:cubicBezTo>
                  <a:pt x="1184017" y="107854"/>
                  <a:pt x="1083790" y="136687"/>
                  <a:pt x="1056330" y="166892"/>
                </a:cubicBezTo>
                <a:cubicBezTo>
                  <a:pt x="1028870" y="197097"/>
                  <a:pt x="1020633" y="230049"/>
                  <a:pt x="1031617" y="265746"/>
                </a:cubicBezTo>
                <a:cubicBezTo>
                  <a:pt x="1042601" y="301443"/>
                  <a:pt x="1059076" y="356363"/>
                  <a:pt x="1122233" y="381076"/>
                </a:cubicBezTo>
                <a:cubicBezTo>
                  <a:pt x="1185390" y="405790"/>
                  <a:pt x="1315822" y="427757"/>
                  <a:pt x="1410557" y="414027"/>
                </a:cubicBezTo>
                <a:cubicBezTo>
                  <a:pt x="1505292" y="400297"/>
                  <a:pt x="1648082" y="335768"/>
                  <a:pt x="1690644" y="298698"/>
                </a:cubicBezTo>
                <a:cubicBezTo>
                  <a:pt x="1733206" y="261628"/>
                  <a:pt x="1689271" y="217693"/>
                  <a:pt x="1665930" y="191606"/>
                </a:cubicBezTo>
                <a:cubicBezTo>
                  <a:pt x="1642589" y="165519"/>
                  <a:pt x="1560212" y="165520"/>
                  <a:pt x="1550601" y="142179"/>
                </a:cubicBezTo>
                <a:cubicBezTo>
                  <a:pt x="1540990" y="118838"/>
                  <a:pt x="1484699" y="65293"/>
                  <a:pt x="1608266" y="51563"/>
                </a:cubicBezTo>
                <a:cubicBezTo>
                  <a:pt x="1731834" y="37833"/>
                  <a:pt x="2172558" y="33714"/>
                  <a:pt x="2292006" y="59800"/>
                </a:cubicBezTo>
                <a:cubicBezTo>
                  <a:pt x="2294752" y="232795"/>
                  <a:pt x="2286514" y="478557"/>
                  <a:pt x="2300244" y="578784"/>
                </a:cubicBezTo>
                <a:cubicBezTo>
                  <a:pt x="2313974" y="679011"/>
                  <a:pt x="2329076" y="657044"/>
                  <a:pt x="2374384" y="661163"/>
                </a:cubicBezTo>
                <a:cubicBezTo>
                  <a:pt x="2419692" y="665282"/>
                  <a:pt x="2529531" y="629584"/>
                  <a:pt x="2572093" y="603498"/>
                </a:cubicBezTo>
                <a:cubicBezTo>
                  <a:pt x="2614655" y="577412"/>
                  <a:pt x="2596806" y="493660"/>
                  <a:pt x="2629757" y="504644"/>
                </a:cubicBezTo>
                <a:cubicBezTo>
                  <a:pt x="2662708" y="515628"/>
                  <a:pt x="2758817" y="598006"/>
                  <a:pt x="2769801" y="669400"/>
                </a:cubicBezTo>
                <a:cubicBezTo>
                  <a:pt x="2780785" y="740794"/>
                  <a:pt x="2727238" y="878092"/>
                  <a:pt x="2695660" y="933011"/>
                </a:cubicBezTo>
                <a:cubicBezTo>
                  <a:pt x="2664082" y="987930"/>
                  <a:pt x="2600924" y="1008525"/>
                  <a:pt x="2580330" y="998914"/>
                </a:cubicBezTo>
                <a:cubicBezTo>
                  <a:pt x="2559736" y="989303"/>
                  <a:pt x="2598180" y="900060"/>
                  <a:pt x="2572093" y="875346"/>
                </a:cubicBezTo>
                <a:cubicBezTo>
                  <a:pt x="2546007" y="850633"/>
                  <a:pt x="2469119" y="839649"/>
                  <a:pt x="2423811" y="850633"/>
                </a:cubicBezTo>
                <a:cubicBezTo>
                  <a:pt x="2378503" y="861617"/>
                  <a:pt x="2326330" y="853379"/>
                  <a:pt x="2300244" y="941249"/>
                </a:cubicBezTo>
                <a:lnTo>
                  <a:pt x="2300244" y="1476708"/>
                </a:lnTo>
                <a:cubicBezTo>
                  <a:pt x="2083314" y="1479454"/>
                  <a:pt x="1777142" y="1494557"/>
                  <a:pt x="1649455" y="1484946"/>
                </a:cubicBezTo>
                <a:cubicBezTo>
                  <a:pt x="1521769" y="1475335"/>
                  <a:pt x="1540990" y="1446503"/>
                  <a:pt x="1534125" y="1419044"/>
                </a:cubicBezTo>
                <a:cubicBezTo>
                  <a:pt x="1527260" y="1391585"/>
                  <a:pt x="1578061" y="1354514"/>
                  <a:pt x="1608266" y="1320190"/>
                </a:cubicBezTo>
                <a:cubicBezTo>
                  <a:pt x="1638471" y="1285866"/>
                  <a:pt x="1724968" y="1244676"/>
                  <a:pt x="1715357" y="1213098"/>
                </a:cubicBezTo>
                <a:cubicBezTo>
                  <a:pt x="1705746" y="1181520"/>
                  <a:pt x="1634352" y="1144449"/>
                  <a:pt x="1550601" y="1130719"/>
                </a:cubicBezTo>
                <a:cubicBezTo>
                  <a:pt x="1466850" y="1116989"/>
                  <a:pt x="1295227" y="1112870"/>
                  <a:pt x="1212849" y="1130719"/>
                </a:cubicBezTo>
                <a:cubicBezTo>
                  <a:pt x="1130471" y="1148568"/>
                  <a:pt x="1061822" y="1197995"/>
                  <a:pt x="1056330" y="1237811"/>
                </a:cubicBezTo>
                <a:cubicBezTo>
                  <a:pt x="1050838" y="1277627"/>
                  <a:pt x="1159303" y="1332547"/>
                  <a:pt x="1179898" y="1369617"/>
                </a:cubicBezTo>
                <a:cubicBezTo>
                  <a:pt x="1200493" y="1406687"/>
                  <a:pt x="1293855" y="1441012"/>
                  <a:pt x="1179898" y="1460233"/>
                </a:cubicBezTo>
                <a:lnTo>
                  <a:pt x="463206" y="1468471"/>
                </a:lnTo>
                <a:cubicBezTo>
                  <a:pt x="454968" y="1289984"/>
                  <a:pt x="457715" y="1031865"/>
                  <a:pt x="438493" y="933011"/>
                </a:cubicBezTo>
                <a:cubicBezTo>
                  <a:pt x="419271" y="834157"/>
                  <a:pt x="389065" y="869854"/>
                  <a:pt x="347876" y="875346"/>
                </a:cubicBezTo>
                <a:cubicBezTo>
                  <a:pt x="306687" y="880838"/>
                  <a:pt x="225681" y="941250"/>
                  <a:pt x="191357" y="965963"/>
                </a:cubicBezTo>
                <a:cubicBezTo>
                  <a:pt x="157033" y="990676"/>
                  <a:pt x="172135" y="1042849"/>
                  <a:pt x="141930" y="1023627"/>
                </a:cubicBezTo>
                <a:cubicBezTo>
                  <a:pt x="111725" y="1004405"/>
                  <a:pt x="29346" y="920654"/>
                  <a:pt x="10125" y="850633"/>
                </a:cubicBezTo>
                <a:cubicBezTo>
                  <a:pt x="-9096" y="780612"/>
                  <a:pt x="514" y="655671"/>
                  <a:pt x="26601" y="603498"/>
                </a:cubicBezTo>
                <a:cubicBezTo>
                  <a:pt x="52688" y="551325"/>
                  <a:pt x="117217" y="527984"/>
                  <a:pt x="166644" y="537595"/>
                </a:cubicBezTo>
                <a:cubicBezTo>
                  <a:pt x="216071" y="547206"/>
                  <a:pt x="277855" y="663909"/>
                  <a:pt x="323163" y="661163"/>
                </a:cubicBezTo>
                <a:cubicBezTo>
                  <a:pt x="368471" y="658417"/>
                  <a:pt x="417899" y="585649"/>
                  <a:pt x="438493" y="521119"/>
                </a:cubicBezTo>
                <a:cubicBezTo>
                  <a:pt x="459087" y="456589"/>
                  <a:pt x="449476" y="354989"/>
                  <a:pt x="446730" y="273984"/>
                </a:cubicBezTo>
                <a:cubicBezTo>
                  <a:pt x="443984" y="192979"/>
                  <a:pt x="349249" y="59800"/>
                  <a:pt x="463206" y="18611"/>
                </a:cubicBezTo>
                <a:close/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6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9" y="0"/>
            <a:ext cx="1073102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4941" y="6521163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Mainville</a:t>
            </a:r>
            <a:r>
              <a:rPr lang="en-US" sz="1000" dirty="0"/>
              <a:t> and </a:t>
            </a:r>
            <a:r>
              <a:rPr lang="en-US" sz="1000" dirty="0" err="1"/>
              <a:t>Caymer</a:t>
            </a:r>
            <a:r>
              <a:rPr lang="en-US" sz="1000" dirty="0"/>
              <a:t>, 2005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80856" y="415498"/>
            <a:ext cx="2208169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Glaciers</a:t>
            </a:r>
          </a:p>
        </p:txBody>
      </p:sp>
      <p:sp>
        <p:nvSpPr>
          <p:cNvPr id="7" name="Freeform 6"/>
          <p:cNvSpPr/>
          <p:nvPr/>
        </p:nvSpPr>
        <p:spPr>
          <a:xfrm rot="10800000">
            <a:off x="6374674" y="4271076"/>
            <a:ext cx="1096237" cy="625255"/>
          </a:xfrm>
          <a:custGeom>
            <a:avLst/>
            <a:gdLst>
              <a:gd name="connsiteX0" fmla="*/ 463206 w 2771261"/>
              <a:gd name="connsiteY0" fmla="*/ 18611 h 1488108"/>
              <a:gd name="connsiteX1" fmla="*/ 1130471 w 2771261"/>
              <a:gd name="connsiteY1" fmla="*/ 26849 h 1488108"/>
              <a:gd name="connsiteX2" fmla="*/ 1196374 w 2771261"/>
              <a:gd name="connsiteY2" fmla="*/ 84514 h 1488108"/>
              <a:gd name="connsiteX3" fmla="*/ 1056330 w 2771261"/>
              <a:gd name="connsiteY3" fmla="*/ 166892 h 1488108"/>
              <a:gd name="connsiteX4" fmla="*/ 1031617 w 2771261"/>
              <a:gd name="connsiteY4" fmla="*/ 265746 h 1488108"/>
              <a:gd name="connsiteX5" fmla="*/ 1122233 w 2771261"/>
              <a:gd name="connsiteY5" fmla="*/ 381076 h 1488108"/>
              <a:gd name="connsiteX6" fmla="*/ 1410557 w 2771261"/>
              <a:gd name="connsiteY6" fmla="*/ 414027 h 1488108"/>
              <a:gd name="connsiteX7" fmla="*/ 1690644 w 2771261"/>
              <a:gd name="connsiteY7" fmla="*/ 298698 h 1488108"/>
              <a:gd name="connsiteX8" fmla="*/ 1665930 w 2771261"/>
              <a:gd name="connsiteY8" fmla="*/ 191606 h 1488108"/>
              <a:gd name="connsiteX9" fmla="*/ 1550601 w 2771261"/>
              <a:gd name="connsiteY9" fmla="*/ 142179 h 1488108"/>
              <a:gd name="connsiteX10" fmla="*/ 1608266 w 2771261"/>
              <a:gd name="connsiteY10" fmla="*/ 51563 h 1488108"/>
              <a:gd name="connsiteX11" fmla="*/ 2292006 w 2771261"/>
              <a:gd name="connsiteY11" fmla="*/ 59800 h 1488108"/>
              <a:gd name="connsiteX12" fmla="*/ 2300244 w 2771261"/>
              <a:gd name="connsiteY12" fmla="*/ 578784 h 1488108"/>
              <a:gd name="connsiteX13" fmla="*/ 2374384 w 2771261"/>
              <a:gd name="connsiteY13" fmla="*/ 661163 h 1488108"/>
              <a:gd name="connsiteX14" fmla="*/ 2572093 w 2771261"/>
              <a:gd name="connsiteY14" fmla="*/ 603498 h 1488108"/>
              <a:gd name="connsiteX15" fmla="*/ 2629757 w 2771261"/>
              <a:gd name="connsiteY15" fmla="*/ 504644 h 1488108"/>
              <a:gd name="connsiteX16" fmla="*/ 2769801 w 2771261"/>
              <a:gd name="connsiteY16" fmla="*/ 669400 h 1488108"/>
              <a:gd name="connsiteX17" fmla="*/ 2695660 w 2771261"/>
              <a:gd name="connsiteY17" fmla="*/ 933011 h 1488108"/>
              <a:gd name="connsiteX18" fmla="*/ 2580330 w 2771261"/>
              <a:gd name="connsiteY18" fmla="*/ 998914 h 1488108"/>
              <a:gd name="connsiteX19" fmla="*/ 2572093 w 2771261"/>
              <a:gd name="connsiteY19" fmla="*/ 875346 h 1488108"/>
              <a:gd name="connsiteX20" fmla="*/ 2423811 w 2771261"/>
              <a:gd name="connsiteY20" fmla="*/ 850633 h 1488108"/>
              <a:gd name="connsiteX21" fmla="*/ 2300244 w 2771261"/>
              <a:gd name="connsiteY21" fmla="*/ 941249 h 1488108"/>
              <a:gd name="connsiteX22" fmla="*/ 2300244 w 2771261"/>
              <a:gd name="connsiteY22" fmla="*/ 1476708 h 1488108"/>
              <a:gd name="connsiteX23" fmla="*/ 1649455 w 2771261"/>
              <a:gd name="connsiteY23" fmla="*/ 1484946 h 1488108"/>
              <a:gd name="connsiteX24" fmla="*/ 1534125 w 2771261"/>
              <a:gd name="connsiteY24" fmla="*/ 1419044 h 1488108"/>
              <a:gd name="connsiteX25" fmla="*/ 1608266 w 2771261"/>
              <a:gd name="connsiteY25" fmla="*/ 1320190 h 1488108"/>
              <a:gd name="connsiteX26" fmla="*/ 1715357 w 2771261"/>
              <a:gd name="connsiteY26" fmla="*/ 1213098 h 1488108"/>
              <a:gd name="connsiteX27" fmla="*/ 1550601 w 2771261"/>
              <a:gd name="connsiteY27" fmla="*/ 1130719 h 1488108"/>
              <a:gd name="connsiteX28" fmla="*/ 1212849 w 2771261"/>
              <a:gd name="connsiteY28" fmla="*/ 1130719 h 1488108"/>
              <a:gd name="connsiteX29" fmla="*/ 1056330 w 2771261"/>
              <a:gd name="connsiteY29" fmla="*/ 1237811 h 1488108"/>
              <a:gd name="connsiteX30" fmla="*/ 1179898 w 2771261"/>
              <a:gd name="connsiteY30" fmla="*/ 1369617 h 1488108"/>
              <a:gd name="connsiteX31" fmla="*/ 1179898 w 2771261"/>
              <a:gd name="connsiteY31" fmla="*/ 1460233 h 1488108"/>
              <a:gd name="connsiteX32" fmla="*/ 463206 w 2771261"/>
              <a:gd name="connsiteY32" fmla="*/ 1468471 h 1488108"/>
              <a:gd name="connsiteX33" fmla="*/ 438493 w 2771261"/>
              <a:gd name="connsiteY33" fmla="*/ 933011 h 1488108"/>
              <a:gd name="connsiteX34" fmla="*/ 347876 w 2771261"/>
              <a:gd name="connsiteY34" fmla="*/ 875346 h 1488108"/>
              <a:gd name="connsiteX35" fmla="*/ 191357 w 2771261"/>
              <a:gd name="connsiteY35" fmla="*/ 965963 h 1488108"/>
              <a:gd name="connsiteX36" fmla="*/ 141930 w 2771261"/>
              <a:gd name="connsiteY36" fmla="*/ 1023627 h 1488108"/>
              <a:gd name="connsiteX37" fmla="*/ 10125 w 2771261"/>
              <a:gd name="connsiteY37" fmla="*/ 850633 h 1488108"/>
              <a:gd name="connsiteX38" fmla="*/ 26601 w 2771261"/>
              <a:gd name="connsiteY38" fmla="*/ 603498 h 1488108"/>
              <a:gd name="connsiteX39" fmla="*/ 166644 w 2771261"/>
              <a:gd name="connsiteY39" fmla="*/ 537595 h 1488108"/>
              <a:gd name="connsiteX40" fmla="*/ 323163 w 2771261"/>
              <a:gd name="connsiteY40" fmla="*/ 661163 h 1488108"/>
              <a:gd name="connsiteX41" fmla="*/ 438493 w 2771261"/>
              <a:gd name="connsiteY41" fmla="*/ 521119 h 1488108"/>
              <a:gd name="connsiteX42" fmla="*/ 446730 w 2771261"/>
              <a:gd name="connsiteY42" fmla="*/ 273984 h 1488108"/>
              <a:gd name="connsiteX43" fmla="*/ 463206 w 2771261"/>
              <a:gd name="connsiteY43" fmla="*/ 18611 h 148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1261" h="1488108">
                <a:moveTo>
                  <a:pt x="463206" y="18611"/>
                </a:moveTo>
                <a:cubicBezTo>
                  <a:pt x="577163" y="-22578"/>
                  <a:pt x="1008276" y="15865"/>
                  <a:pt x="1130471" y="26849"/>
                </a:cubicBezTo>
                <a:cubicBezTo>
                  <a:pt x="1252666" y="37833"/>
                  <a:pt x="1208731" y="61174"/>
                  <a:pt x="1196374" y="84514"/>
                </a:cubicBezTo>
                <a:cubicBezTo>
                  <a:pt x="1184017" y="107854"/>
                  <a:pt x="1083790" y="136687"/>
                  <a:pt x="1056330" y="166892"/>
                </a:cubicBezTo>
                <a:cubicBezTo>
                  <a:pt x="1028870" y="197097"/>
                  <a:pt x="1020633" y="230049"/>
                  <a:pt x="1031617" y="265746"/>
                </a:cubicBezTo>
                <a:cubicBezTo>
                  <a:pt x="1042601" y="301443"/>
                  <a:pt x="1059076" y="356363"/>
                  <a:pt x="1122233" y="381076"/>
                </a:cubicBezTo>
                <a:cubicBezTo>
                  <a:pt x="1185390" y="405790"/>
                  <a:pt x="1315822" y="427757"/>
                  <a:pt x="1410557" y="414027"/>
                </a:cubicBezTo>
                <a:cubicBezTo>
                  <a:pt x="1505292" y="400297"/>
                  <a:pt x="1648082" y="335768"/>
                  <a:pt x="1690644" y="298698"/>
                </a:cubicBezTo>
                <a:cubicBezTo>
                  <a:pt x="1733206" y="261628"/>
                  <a:pt x="1689271" y="217693"/>
                  <a:pt x="1665930" y="191606"/>
                </a:cubicBezTo>
                <a:cubicBezTo>
                  <a:pt x="1642589" y="165519"/>
                  <a:pt x="1560212" y="165520"/>
                  <a:pt x="1550601" y="142179"/>
                </a:cubicBezTo>
                <a:cubicBezTo>
                  <a:pt x="1540990" y="118838"/>
                  <a:pt x="1484699" y="65293"/>
                  <a:pt x="1608266" y="51563"/>
                </a:cubicBezTo>
                <a:cubicBezTo>
                  <a:pt x="1731834" y="37833"/>
                  <a:pt x="2172558" y="33714"/>
                  <a:pt x="2292006" y="59800"/>
                </a:cubicBezTo>
                <a:cubicBezTo>
                  <a:pt x="2294752" y="232795"/>
                  <a:pt x="2286514" y="478557"/>
                  <a:pt x="2300244" y="578784"/>
                </a:cubicBezTo>
                <a:cubicBezTo>
                  <a:pt x="2313974" y="679011"/>
                  <a:pt x="2329076" y="657044"/>
                  <a:pt x="2374384" y="661163"/>
                </a:cubicBezTo>
                <a:cubicBezTo>
                  <a:pt x="2419692" y="665282"/>
                  <a:pt x="2529531" y="629584"/>
                  <a:pt x="2572093" y="603498"/>
                </a:cubicBezTo>
                <a:cubicBezTo>
                  <a:pt x="2614655" y="577412"/>
                  <a:pt x="2596806" y="493660"/>
                  <a:pt x="2629757" y="504644"/>
                </a:cubicBezTo>
                <a:cubicBezTo>
                  <a:pt x="2662708" y="515628"/>
                  <a:pt x="2758817" y="598006"/>
                  <a:pt x="2769801" y="669400"/>
                </a:cubicBezTo>
                <a:cubicBezTo>
                  <a:pt x="2780785" y="740794"/>
                  <a:pt x="2727238" y="878092"/>
                  <a:pt x="2695660" y="933011"/>
                </a:cubicBezTo>
                <a:cubicBezTo>
                  <a:pt x="2664082" y="987930"/>
                  <a:pt x="2600924" y="1008525"/>
                  <a:pt x="2580330" y="998914"/>
                </a:cubicBezTo>
                <a:cubicBezTo>
                  <a:pt x="2559736" y="989303"/>
                  <a:pt x="2598180" y="900060"/>
                  <a:pt x="2572093" y="875346"/>
                </a:cubicBezTo>
                <a:cubicBezTo>
                  <a:pt x="2546007" y="850633"/>
                  <a:pt x="2469119" y="839649"/>
                  <a:pt x="2423811" y="850633"/>
                </a:cubicBezTo>
                <a:cubicBezTo>
                  <a:pt x="2378503" y="861617"/>
                  <a:pt x="2326330" y="853379"/>
                  <a:pt x="2300244" y="941249"/>
                </a:cubicBezTo>
                <a:lnTo>
                  <a:pt x="2300244" y="1476708"/>
                </a:lnTo>
                <a:cubicBezTo>
                  <a:pt x="2083314" y="1479454"/>
                  <a:pt x="1777142" y="1494557"/>
                  <a:pt x="1649455" y="1484946"/>
                </a:cubicBezTo>
                <a:cubicBezTo>
                  <a:pt x="1521769" y="1475335"/>
                  <a:pt x="1540990" y="1446503"/>
                  <a:pt x="1534125" y="1419044"/>
                </a:cubicBezTo>
                <a:cubicBezTo>
                  <a:pt x="1527260" y="1391585"/>
                  <a:pt x="1578061" y="1354514"/>
                  <a:pt x="1608266" y="1320190"/>
                </a:cubicBezTo>
                <a:cubicBezTo>
                  <a:pt x="1638471" y="1285866"/>
                  <a:pt x="1724968" y="1244676"/>
                  <a:pt x="1715357" y="1213098"/>
                </a:cubicBezTo>
                <a:cubicBezTo>
                  <a:pt x="1705746" y="1181520"/>
                  <a:pt x="1634352" y="1144449"/>
                  <a:pt x="1550601" y="1130719"/>
                </a:cubicBezTo>
                <a:cubicBezTo>
                  <a:pt x="1466850" y="1116989"/>
                  <a:pt x="1295227" y="1112870"/>
                  <a:pt x="1212849" y="1130719"/>
                </a:cubicBezTo>
                <a:cubicBezTo>
                  <a:pt x="1130471" y="1148568"/>
                  <a:pt x="1061822" y="1197995"/>
                  <a:pt x="1056330" y="1237811"/>
                </a:cubicBezTo>
                <a:cubicBezTo>
                  <a:pt x="1050838" y="1277627"/>
                  <a:pt x="1159303" y="1332547"/>
                  <a:pt x="1179898" y="1369617"/>
                </a:cubicBezTo>
                <a:cubicBezTo>
                  <a:pt x="1200493" y="1406687"/>
                  <a:pt x="1293855" y="1441012"/>
                  <a:pt x="1179898" y="1460233"/>
                </a:cubicBezTo>
                <a:lnTo>
                  <a:pt x="463206" y="1468471"/>
                </a:lnTo>
                <a:cubicBezTo>
                  <a:pt x="454968" y="1289984"/>
                  <a:pt x="457715" y="1031865"/>
                  <a:pt x="438493" y="933011"/>
                </a:cubicBezTo>
                <a:cubicBezTo>
                  <a:pt x="419271" y="834157"/>
                  <a:pt x="389065" y="869854"/>
                  <a:pt x="347876" y="875346"/>
                </a:cubicBezTo>
                <a:cubicBezTo>
                  <a:pt x="306687" y="880838"/>
                  <a:pt x="225681" y="941250"/>
                  <a:pt x="191357" y="965963"/>
                </a:cubicBezTo>
                <a:cubicBezTo>
                  <a:pt x="157033" y="990676"/>
                  <a:pt x="172135" y="1042849"/>
                  <a:pt x="141930" y="1023627"/>
                </a:cubicBezTo>
                <a:cubicBezTo>
                  <a:pt x="111725" y="1004405"/>
                  <a:pt x="29346" y="920654"/>
                  <a:pt x="10125" y="850633"/>
                </a:cubicBezTo>
                <a:cubicBezTo>
                  <a:pt x="-9096" y="780612"/>
                  <a:pt x="514" y="655671"/>
                  <a:pt x="26601" y="603498"/>
                </a:cubicBezTo>
                <a:cubicBezTo>
                  <a:pt x="52688" y="551325"/>
                  <a:pt x="117217" y="527984"/>
                  <a:pt x="166644" y="537595"/>
                </a:cubicBezTo>
                <a:cubicBezTo>
                  <a:pt x="216071" y="547206"/>
                  <a:pt x="277855" y="663909"/>
                  <a:pt x="323163" y="661163"/>
                </a:cubicBezTo>
                <a:cubicBezTo>
                  <a:pt x="368471" y="658417"/>
                  <a:pt x="417899" y="585649"/>
                  <a:pt x="438493" y="521119"/>
                </a:cubicBezTo>
                <a:cubicBezTo>
                  <a:pt x="459087" y="456589"/>
                  <a:pt x="449476" y="354989"/>
                  <a:pt x="446730" y="273984"/>
                </a:cubicBezTo>
                <a:cubicBezTo>
                  <a:pt x="443984" y="192979"/>
                  <a:pt x="349249" y="59800"/>
                  <a:pt x="463206" y="18611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26466" y="1015662"/>
            <a:ext cx="162416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Rising Land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18758" y="5509402"/>
            <a:ext cx="168789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Falling Land</a:t>
            </a:r>
          </a:p>
        </p:txBody>
      </p:sp>
    </p:spTree>
    <p:extLst>
      <p:ext uri="{BB962C8B-B14F-4D97-AF65-F5344CB8AC3E}">
        <p14:creationId xmlns:p14="http://schemas.microsoft.com/office/powerpoint/2010/main" val="285996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37" y="-33338"/>
            <a:ext cx="8924925" cy="69246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6803" y="6611779"/>
            <a:ext cx="4629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http://changingclimate.osu.edu/assets/images/content/articles/060510-systems.png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7572" y="1492598"/>
            <a:ext cx="2125518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Climate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56240" y="0"/>
            <a:ext cx="2539999" cy="830997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EBF7"/>
                </a:solidFill>
              </a:rPr>
              <a:t>The Rise and</a:t>
            </a:r>
          </a:p>
          <a:p>
            <a:pPr algn="ctr"/>
            <a:r>
              <a:rPr lang="en-US" sz="2400" b="1" dirty="0">
                <a:solidFill>
                  <a:srgbClr val="DEEBF7"/>
                </a:solidFill>
              </a:rPr>
              <a:t>Fall of Lake Huron</a:t>
            </a:r>
          </a:p>
        </p:txBody>
      </p:sp>
    </p:spTree>
    <p:extLst>
      <p:ext uri="{BB962C8B-B14F-4D97-AF65-F5344CB8AC3E}">
        <p14:creationId xmlns:p14="http://schemas.microsoft.com/office/powerpoint/2010/main" val="1679558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solidFill>
          <a:schemeClr val="accent1">
            <a:lumMod val="60000"/>
            <a:lumOff val="40000"/>
          </a:schemeClr>
        </a:solidFill>
      </a:spPr>
      <a:bodyPr wrap="square" rtlCol="0">
        <a:spAutoFit/>
      </a:bodyPr>
      <a:lstStyle>
        <a:defPPr marL="342900" indent="-342900">
          <a:buFont typeface="Arial" panose="020B0604020202020204" pitchFamily="34" charset="0"/>
          <a:buChar char="•"/>
          <a:defRPr sz="24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762</Words>
  <Application>Microsoft Office PowerPoint</Application>
  <PresentationFormat>Widescreen</PresentationFormat>
  <Paragraphs>248</Paragraphs>
  <Slides>42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Microsoft YaHei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M</dc:creator>
  <cp:lastModifiedBy>Sean M</cp:lastModifiedBy>
  <cp:revision>73</cp:revision>
  <dcterms:created xsi:type="dcterms:W3CDTF">2015-11-25T20:51:25Z</dcterms:created>
  <dcterms:modified xsi:type="dcterms:W3CDTF">2016-04-18T19:59:15Z</dcterms:modified>
</cp:coreProperties>
</file>